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58" r:id="rId3"/>
    <p:sldId id="260" r:id="rId4"/>
    <p:sldId id="272" r:id="rId5"/>
    <p:sldId id="261" r:id="rId6"/>
    <p:sldId id="262" r:id="rId7"/>
    <p:sldId id="275" r:id="rId8"/>
    <p:sldId id="266" r:id="rId9"/>
    <p:sldId id="267" r:id="rId10"/>
    <p:sldId id="268" r:id="rId11"/>
    <p:sldId id="276" r:id="rId12"/>
    <p:sldId id="270" r:id="rId13"/>
    <p:sldId id="271" r:id="rId14"/>
    <p:sldId id="274" r:id="rId15"/>
    <p:sldId id="273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A3A"/>
    <a:srgbClr val="008FF0"/>
    <a:srgbClr val="00B0F0"/>
    <a:srgbClr val="00F6F0"/>
    <a:srgbClr val="B8D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58" autoAdjust="0"/>
    <p:restoredTop sz="94717" autoAdjust="0"/>
  </p:normalViewPr>
  <p:slideViewPr>
    <p:cSldViewPr snapToGrid="0">
      <p:cViewPr>
        <p:scale>
          <a:sx n="50" d="100"/>
          <a:sy n="50" d="100"/>
        </p:scale>
        <p:origin x="774" y="6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8F9019E0-55B3-4F78-AF75-AB0F56AA8EB0}" type="datetimeFigureOut">
              <a:rPr lang="zh-CN" altLang="en-US" smtClean="0"/>
              <a:pPr/>
              <a:t>2023/11/16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FB28ADFA-A9F6-45A7-AFC5-AA26CDCEA86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30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488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215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43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5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002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45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28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656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8ADFA-A9F6-45A7-AFC5-AA26CDCEA8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46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E219045-A7F9-26DF-311D-DB7996CF9E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>
            <a:off x="-1" y="4734046"/>
            <a:ext cx="4099505" cy="2123955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4412422-CEA1-B570-BD9D-2F4B2F8C1E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 flipH="1" flipV="1">
            <a:off x="9306864" y="0"/>
            <a:ext cx="2885136" cy="1494790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8456873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A7F061-8F58-8D84-5FC3-D4C3960C8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9E5EAA-0B75-7F21-A5A5-02DCED476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D63FE1-E985-F4FE-C4E3-911DCAF76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C5EE62-A795-1BA1-CB6B-8BB5431D6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CACFE4-2590-94A4-F8C8-C86DEA02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483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ED3B9B3-95B2-FF7E-F6B7-8F2BE12625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A365572-D1F0-B56B-0538-5578E9FB3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3788B1-4289-A029-0553-0D0B2E076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AEB77C-271E-D88E-B2D8-ADC904A47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244DEE-6C2C-347D-D5D6-F64EFEAA0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68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D407A7B7-FD38-824B-684A-440B8C963C69}"/>
              </a:ext>
            </a:extLst>
          </p:cNvPr>
          <p:cNvGrpSpPr/>
          <p:nvPr userDrawn="1"/>
        </p:nvGrpSpPr>
        <p:grpSpPr>
          <a:xfrm>
            <a:off x="-481495" y="0"/>
            <a:ext cx="12673495" cy="6858000"/>
            <a:chOff x="-481495" y="0"/>
            <a:chExt cx="12673495" cy="6858000"/>
          </a:xfrm>
        </p:grpSpPr>
        <p:pic>
          <p:nvPicPr>
            <p:cNvPr id="117" name="图片 116" descr="形状&#10;&#10;描述已自动生成">
              <a:extLst>
                <a:ext uri="{FF2B5EF4-FFF2-40B4-BE49-F238E27FC236}">
                  <a16:creationId xmlns:a16="http://schemas.microsoft.com/office/drawing/2014/main" id="{5FC0539F-AC9C-13EE-40F1-0165558178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E0764DD7-E370-D75E-8273-1B4363FE2F99}"/>
                </a:ext>
              </a:extLst>
            </p:cNvPr>
            <p:cNvGrpSpPr/>
            <p:nvPr userDrawn="1"/>
          </p:nvGrpSpPr>
          <p:grpSpPr>
            <a:xfrm>
              <a:off x="-481495" y="3508800"/>
              <a:ext cx="11496376" cy="2535865"/>
              <a:chOff x="-481495" y="3508800"/>
              <a:chExt cx="11496376" cy="2535865"/>
            </a:xfrm>
          </p:grpSpPr>
          <p:sp>
            <p:nvSpPr>
              <p:cNvPr id="163" name="矩形 7">
                <a:extLst>
                  <a:ext uri="{FF2B5EF4-FFF2-40B4-BE49-F238E27FC236}">
                    <a16:creationId xmlns:a16="http://schemas.microsoft.com/office/drawing/2014/main" id="{A3FAA208-43A9-DD23-00B8-F7EFCBED4AEB}"/>
                  </a:ext>
                </a:extLst>
              </p:cNvPr>
              <p:cNvSpPr/>
              <p:nvPr userDrawn="1"/>
            </p:nvSpPr>
            <p:spPr>
              <a:xfrm flipH="1" flipV="1">
                <a:off x="3911466" y="5285195"/>
                <a:ext cx="6860356" cy="286213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1118101-E31A-5B18-7C30-788A9C648CAB}"/>
                  </a:ext>
                </a:extLst>
              </p:cNvPr>
              <p:cNvSpPr/>
              <p:nvPr userDrawn="1"/>
            </p:nvSpPr>
            <p:spPr>
              <a:xfrm>
                <a:off x="5687024" y="5250403"/>
                <a:ext cx="4497794" cy="211445"/>
              </a:xfrm>
              <a:custGeom>
                <a:avLst/>
                <a:gdLst/>
                <a:ahLst/>
                <a:cxnLst/>
                <a:rect l="l" t="t" r="r" b="b"/>
                <a:pathLst>
                  <a:path w="6223844" h="292589">
                    <a:moveTo>
                      <a:pt x="2540184" y="228581"/>
                    </a:moveTo>
                    <a:cubicBezTo>
                      <a:pt x="2553400" y="232312"/>
                      <a:pt x="2567236" y="236602"/>
                      <a:pt x="2581694" y="241451"/>
                    </a:cubicBezTo>
                    <a:cubicBezTo>
                      <a:pt x="2596151" y="246299"/>
                      <a:pt x="2609964" y="251266"/>
                      <a:pt x="2623135" y="256352"/>
                    </a:cubicBezTo>
                    <a:cubicBezTo>
                      <a:pt x="2636305" y="261438"/>
                      <a:pt x="2647568" y="266202"/>
                      <a:pt x="2656923" y="270644"/>
                    </a:cubicBezTo>
                    <a:lnTo>
                      <a:pt x="2648388" y="283141"/>
                    </a:lnTo>
                    <a:cubicBezTo>
                      <a:pt x="2639532" y="278591"/>
                      <a:pt x="2628593" y="273669"/>
                      <a:pt x="2615572" y="268375"/>
                    </a:cubicBezTo>
                    <a:cubicBezTo>
                      <a:pt x="2602550" y="263080"/>
                      <a:pt x="2588766" y="257887"/>
                      <a:pt x="2574220" y="252796"/>
                    </a:cubicBezTo>
                    <a:cubicBezTo>
                      <a:pt x="2559674" y="247705"/>
                      <a:pt x="2545688" y="243189"/>
                      <a:pt x="2532260" y="239249"/>
                    </a:cubicBezTo>
                    <a:close/>
                    <a:moveTo>
                      <a:pt x="1523981" y="209379"/>
                    </a:moveTo>
                    <a:lnTo>
                      <a:pt x="1523981" y="223419"/>
                    </a:lnTo>
                    <a:cubicBezTo>
                      <a:pt x="1532224" y="222943"/>
                      <a:pt x="1540656" y="222371"/>
                      <a:pt x="1549280" y="221704"/>
                    </a:cubicBezTo>
                    <a:cubicBezTo>
                      <a:pt x="1557903" y="221038"/>
                      <a:pt x="1566640" y="220390"/>
                      <a:pt x="1575492" y="219761"/>
                    </a:cubicBezTo>
                    <a:lnTo>
                      <a:pt x="1575492" y="209379"/>
                    </a:lnTo>
                    <a:close/>
                    <a:moveTo>
                      <a:pt x="4692834" y="202673"/>
                    </a:moveTo>
                    <a:lnTo>
                      <a:pt x="4692834" y="238659"/>
                    </a:lnTo>
                    <a:cubicBezTo>
                      <a:pt x="4705858" y="237891"/>
                      <a:pt x="4719739" y="236989"/>
                      <a:pt x="4734478" y="235954"/>
                    </a:cubicBezTo>
                    <a:cubicBezTo>
                      <a:pt x="4749216" y="234919"/>
                      <a:pt x="4764392" y="233788"/>
                      <a:pt x="4780007" y="232563"/>
                    </a:cubicBezTo>
                    <a:lnTo>
                      <a:pt x="4780007" y="202673"/>
                    </a:lnTo>
                    <a:close/>
                    <a:moveTo>
                      <a:pt x="406280" y="197492"/>
                    </a:moveTo>
                    <a:cubicBezTo>
                      <a:pt x="414096" y="205870"/>
                      <a:pt x="423380" y="213504"/>
                      <a:pt x="434131" y="220396"/>
                    </a:cubicBezTo>
                    <a:cubicBezTo>
                      <a:pt x="444881" y="227288"/>
                      <a:pt x="456832" y="233474"/>
                      <a:pt x="469983" y="238956"/>
                    </a:cubicBezTo>
                    <a:cubicBezTo>
                      <a:pt x="483318" y="233474"/>
                      <a:pt x="495586" y="227288"/>
                      <a:pt x="506787" y="220396"/>
                    </a:cubicBezTo>
                    <a:cubicBezTo>
                      <a:pt x="517989" y="213504"/>
                      <a:pt x="527666" y="205870"/>
                      <a:pt x="535820" y="197492"/>
                    </a:cubicBezTo>
                    <a:close/>
                    <a:moveTo>
                      <a:pt x="4929435" y="188055"/>
                    </a:moveTo>
                    <a:lnTo>
                      <a:pt x="4942236" y="192628"/>
                    </a:lnTo>
                    <a:cubicBezTo>
                      <a:pt x="4938598" y="205105"/>
                      <a:pt x="4933988" y="218342"/>
                      <a:pt x="4928406" y="232340"/>
                    </a:cubicBezTo>
                    <a:cubicBezTo>
                      <a:pt x="4922825" y="246339"/>
                      <a:pt x="4916158" y="258504"/>
                      <a:pt x="4908404" y="268836"/>
                    </a:cubicBezTo>
                    <a:lnTo>
                      <a:pt x="4895298" y="261842"/>
                    </a:lnTo>
                    <a:cubicBezTo>
                      <a:pt x="4903235" y="251812"/>
                      <a:pt x="4910068" y="240010"/>
                      <a:pt x="4915796" y="226435"/>
                    </a:cubicBezTo>
                    <a:cubicBezTo>
                      <a:pt x="4921524" y="212860"/>
                      <a:pt x="4926070" y="200067"/>
                      <a:pt x="4929435" y="188055"/>
                    </a:cubicBezTo>
                    <a:close/>
                    <a:moveTo>
                      <a:pt x="2520372" y="186824"/>
                    </a:moveTo>
                    <a:lnTo>
                      <a:pt x="2535308" y="186824"/>
                    </a:lnTo>
                    <a:cubicBezTo>
                      <a:pt x="2532034" y="206613"/>
                      <a:pt x="2525610" y="222982"/>
                      <a:pt x="2516038" y="235930"/>
                    </a:cubicBezTo>
                    <a:cubicBezTo>
                      <a:pt x="2506464" y="248879"/>
                      <a:pt x="2492048" y="259152"/>
                      <a:pt x="2472790" y="266749"/>
                    </a:cubicBezTo>
                    <a:cubicBezTo>
                      <a:pt x="2453531" y="274347"/>
                      <a:pt x="2427736" y="280014"/>
                      <a:pt x="2395404" y="283750"/>
                    </a:cubicBezTo>
                    <a:cubicBezTo>
                      <a:pt x="2394890" y="281820"/>
                      <a:pt x="2394014" y="279661"/>
                      <a:pt x="2392776" y="277273"/>
                    </a:cubicBezTo>
                    <a:cubicBezTo>
                      <a:pt x="2391537" y="274886"/>
                      <a:pt x="2390280" y="272879"/>
                      <a:pt x="2389003" y="271253"/>
                    </a:cubicBezTo>
                    <a:cubicBezTo>
                      <a:pt x="2420208" y="268106"/>
                      <a:pt x="2444904" y="263225"/>
                      <a:pt x="2463092" y="256612"/>
                    </a:cubicBezTo>
                    <a:cubicBezTo>
                      <a:pt x="2481281" y="249998"/>
                      <a:pt x="2494711" y="241031"/>
                      <a:pt x="2503382" y="229710"/>
                    </a:cubicBezTo>
                    <a:cubicBezTo>
                      <a:pt x="2512054" y="218389"/>
                      <a:pt x="2517718" y="204094"/>
                      <a:pt x="2520372" y="186824"/>
                    </a:cubicBezTo>
                    <a:close/>
                    <a:moveTo>
                      <a:pt x="4966620" y="185921"/>
                    </a:moveTo>
                    <a:lnTo>
                      <a:pt x="4981251" y="185921"/>
                    </a:lnTo>
                    <a:lnTo>
                      <a:pt x="4981251" y="252695"/>
                    </a:lnTo>
                    <a:cubicBezTo>
                      <a:pt x="4981004" y="256716"/>
                      <a:pt x="4982337" y="259422"/>
                      <a:pt x="4985252" y="260813"/>
                    </a:cubicBezTo>
                    <a:cubicBezTo>
                      <a:pt x="4988166" y="262204"/>
                      <a:pt x="4994148" y="262852"/>
                      <a:pt x="5003197" y="262757"/>
                    </a:cubicBezTo>
                    <a:lnTo>
                      <a:pt x="5070252" y="262757"/>
                    </a:lnTo>
                    <a:cubicBezTo>
                      <a:pt x="5075559" y="262915"/>
                      <a:pt x="5079578" y="261989"/>
                      <a:pt x="5082310" y="259979"/>
                    </a:cubicBezTo>
                    <a:cubicBezTo>
                      <a:pt x="5085042" y="257969"/>
                      <a:pt x="5086960" y="253926"/>
                      <a:pt x="5088067" y="247851"/>
                    </a:cubicBezTo>
                    <a:cubicBezTo>
                      <a:pt x="5089173" y="241775"/>
                      <a:pt x="5089940" y="232718"/>
                      <a:pt x="5090370" y="220680"/>
                    </a:cubicBezTo>
                    <a:cubicBezTo>
                      <a:pt x="5092420" y="222065"/>
                      <a:pt x="5094720" y="223259"/>
                      <a:pt x="5097266" y="224263"/>
                    </a:cubicBezTo>
                    <a:cubicBezTo>
                      <a:pt x="5099812" y="225266"/>
                      <a:pt x="5102187" y="226003"/>
                      <a:pt x="5104390" y="226473"/>
                    </a:cubicBezTo>
                    <a:cubicBezTo>
                      <a:pt x="5103546" y="246291"/>
                      <a:pt x="5100892" y="259685"/>
                      <a:pt x="5096428" y="266656"/>
                    </a:cubicBezTo>
                    <a:cubicBezTo>
                      <a:pt x="5091964" y="273627"/>
                      <a:pt x="5083442" y="276887"/>
                      <a:pt x="5070862" y="276435"/>
                    </a:cubicBezTo>
                    <a:lnTo>
                      <a:pt x="5003197" y="276435"/>
                    </a:lnTo>
                    <a:cubicBezTo>
                      <a:pt x="4989138" y="276645"/>
                      <a:pt x="4979460" y="275086"/>
                      <a:pt x="4974164" y="271758"/>
                    </a:cubicBezTo>
                    <a:cubicBezTo>
                      <a:pt x="4968869" y="268430"/>
                      <a:pt x="4966354" y="262076"/>
                      <a:pt x="4966620" y="252695"/>
                    </a:cubicBezTo>
                    <a:close/>
                    <a:moveTo>
                      <a:pt x="5119020" y="183786"/>
                    </a:moveTo>
                    <a:cubicBezTo>
                      <a:pt x="5128426" y="195932"/>
                      <a:pt x="5137277" y="208916"/>
                      <a:pt x="5145576" y="222738"/>
                    </a:cubicBezTo>
                    <a:cubicBezTo>
                      <a:pt x="5153876" y="236560"/>
                      <a:pt x="5160060" y="248782"/>
                      <a:pt x="5164132" y="259403"/>
                    </a:cubicBezTo>
                    <a:lnTo>
                      <a:pt x="5150110" y="265797"/>
                    </a:lnTo>
                    <a:cubicBezTo>
                      <a:pt x="5146212" y="255009"/>
                      <a:pt x="5140217" y="242599"/>
                      <a:pt x="5132128" y="228568"/>
                    </a:cubicBezTo>
                    <a:cubicBezTo>
                      <a:pt x="5124037" y="214537"/>
                      <a:pt x="5115300" y="201439"/>
                      <a:pt x="5105914" y="189275"/>
                    </a:cubicBezTo>
                    <a:close/>
                    <a:moveTo>
                      <a:pt x="1523981" y="168536"/>
                    </a:moveTo>
                    <a:lnTo>
                      <a:pt x="1523981" y="179242"/>
                    </a:lnTo>
                    <a:lnTo>
                      <a:pt x="1575492" y="179242"/>
                    </a:lnTo>
                    <a:lnTo>
                      <a:pt x="1575492" y="168536"/>
                    </a:lnTo>
                    <a:close/>
                    <a:moveTo>
                      <a:pt x="5003502" y="163967"/>
                    </a:moveTo>
                    <a:cubicBezTo>
                      <a:pt x="5015764" y="170288"/>
                      <a:pt x="5027968" y="177466"/>
                      <a:pt x="5040116" y="185501"/>
                    </a:cubicBezTo>
                    <a:cubicBezTo>
                      <a:pt x="5052263" y="193537"/>
                      <a:pt x="5062106" y="201096"/>
                      <a:pt x="5069644" y="208179"/>
                    </a:cubicBezTo>
                    <a:lnTo>
                      <a:pt x="5059585" y="218546"/>
                    </a:lnTo>
                    <a:cubicBezTo>
                      <a:pt x="5052194" y="211564"/>
                      <a:pt x="5042440" y="203878"/>
                      <a:pt x="5030324" y="195487"/>
                    </a:cubicBezTo>
                    <a:cubicBezTo>
                      <a:pt x="5018208" y="187096"/>
                      <a:pt x="5006016" y="179638"/>
                      <a:pt x="4993748" y="173114"/>
                    </a:cubicBezTo>
                    <a:close/>
                    <a:moveTo>
                      <a:pt x="3111075" y="162764"/>
                    </a:moveTo>
                    <a:lnTo>
                      <a:pt x="3111075" y="218237"/>
                    </a:lnTo>
                    <a:cubicBezTo>
                      <a:pt x="3120555" y="216720"/>
                      <a:pt x="3130474" y="215107"/>
                      <a:pt x="3140831" y="213399"/>
                    </a:cubicBezTo>
                    <a:cubicBezTo>
                      <a:pt x="3151188" y="211690"/>
                      <a:pt x="3161792" y="209849"/>
                      <a:pt x="3172644" y="207874"/>
                    </a:cubicBezTo>
                    <a:lnTo>
                      <a:pt x="3172644" y="162764"/>
                    </a:lnTo>
                    <a:close/>
                    <a:moveTo>
                      <a:pt x="2432590" y="159735"/>
                    </a:moveTo>
                    <a:lnTo>
                      <a:pt x="2620651" y="159735"/>
                    </a:lnTo>
                    <a:lnTo>
                      <a:pt x="2620651" y="243212"/>
                    </a:lnTo>
                    <a:lnTo>
                      <a:pt x="2606021" y="243212"/>
                    </a:lnTo>
                    <a:lnTo>
                      <a:pt x="2606021" y="172803"/>
                    </a:lnTo>
                    <a:lnTo>
                      <a:pt x="2446610" y="172803"/>
                    </a:lnTo>
                    <a:lnTo>
                      <a:pt x="2446610" y="244736"/>
                    </a:lnTo>
                    <a:lnTo>
                      <a:pt x="2432590" y="244736"/>
                    </a:lnTo>
                    <a:close/>
                    <a:moveTo>
                      <a:pt x="4692834" y="157868"/>
                    </a:moveTo>
                    <a:lnTo>
                      <a:pt x="4692834" y="190215"/>
                    </a:lnTo>
                    <a:lnTo>
                      <a:pt x="4780007" y="190215"/>
                    </a:lnTo>
                    <a:lnTo>
                      <a:pt x="4780007" y="157868"/>
                    </a:lnTo>
                    <a:close/>
                    <a:moveTo>
                      <a:pt x="6079674" y="138684"/>
                    </a:moveTo>
                    <a:lnTo>
                      <a:pt x="6094305" y="138684"/>
                    </a:lnTo>
                    <a:lnTo>
                      <a:pt x="6094305" y="172517"/>
                    </a:lnTo>
                    <a:lnTo>
                      <a:pt x="6214396" y="172517"/>
                    </a:lnTo>
                    <a:lnTo>
                      <a:pt x="6214396" y="186233"/>
                    </a:lnTo>
                    <a:lnTo>
                      <a:pt x="6107411" y="186233"/>
                    </a:lnTo>
                    <a:cubicBezTo>
                      <a:pt x="6120835" y="203531"/>
                      <a:pt x="6137954" y="218847"/>
                      <a:pt x="6158770" y="232182"/>
                    </a:cubicBezTo>
                    <a:cubicBezTo>
                      <a:pt x="6179585" y="245517"/>
                      <a:pt x="6201276" y="255499"/>
                      <a:pt x="6223844" y="262128"/>
                    </a:cubicBezTo>
                    <a:cubicBezTo>
                      <a:pt x="6222124" y="263862"/>
                      <a:pt x="6220384" y="265881"/>
                      <a:pt x="6218625" y="268186"/>
                    </a:cubicBezTo>
                    <a:cubicBezTo>
                      <a:pt x="6216866" y="270491"/>
                      <a:pt x="6215355" y="272739"/>
                      <a:pt x="6214091" y="274930"/>
                    </a:cubicBezTo>
                    <a:cubicBezTo>
                      <a:pt x="6191364" y="266961"/>
                      <a:pt x="6169304" y="255696"/>
                      <a:pt x="6147912" y="241135"/>
                    </a:cubicBezTo>
                    <a:cubicBezTo>
                      <a:pt x="6126518" y="226575"/>
                      <a:pt x="6108649" y="209900"/>
                      <a:pt x="6094305" y="191110"/>
                    </a:cubicBezTo>
                    <a:lnTo>
                      <a:pt x="6094305" y="283160"/>
                    </a:lnTo>
                    <a:lnTo>
                      <a:pt x="6079674" y="283160"/>
                    </a:lnTo>
                    <a:lnTo>
                      <a:pt x="6079674" y="188062"/>
                    </a:lnTo>
                    <a:cubicBezTo>
                      <a:pt x="6070156" y="200745"/>
                      <a:pt x="6058780" y="212768"/>
                      <a:pt x="6045548" y="224130"/>
                    </a:cubicBezTo>
                    <a:cubicBezTo>
                      <a:pt x="6032316" y="235492"/>
                      <a:pt x="6018253" y="245686"/>
                      <a:pt x="6003362" y="254712"/>
                    </a:cubicBezTo>
                    <a:cubicBezTo>
                      <a:pt x="5988470" y="263737"/>
                      <a:pt x="5973775" y="271086"/>
                      <a:pt x="5959278" y="276759"/>
                    </a:cubicBezTo>
                    <a:cubicBezTo>
                      <a:pt x="5958020" y="274854"/>
                      <a:pt x="5956497" y="272796"/>
                      <a:pt x="5954706" y="270587"/>
                    </a:cubicBezTo>
                    <a:cubicBezTo>
                      <a:pt x="5952916" y="268377"/>
                      <a:pt x="5951087" y="266472"/>
                      <a:pt x="5949220" y="264872"/>
                    </a:cubicBezTo>
                    <a:cubicBezTo>
                      <a:pt x="5963092" y="260012"/>
                      <a:pt x="5977139" y="253577"/>
                      <a:pt x="5991361" y="245568"/>
                    </a:cubicBezTo>
                    <a:cubicBezTo>
                      <a:pt x="6005584" y="237558"/>
                      <a:pt x="6019044" y="228482"/>
                      <a:pt x="6031742" y="218339"/>
                    </a:cubicBezTo>
                    <a:cubicBezTo>
                      <a:pt x="6044440" y="208196"/>
                      <a:pt x="6055439" y="197494"/>
                      <a:pt x="6064739" y="186233"/>
                    </a:cubicBezTo>
                    <a:lnTo>
                      <a:pt x="5955621" y="186233"/>
                    </a:lnTo>
                    <a:lnTo>
                      <a:pt x="5955621" y="172517"/>
                    </a:lnTo>
                    <a:lnTo>
                      <a:pt x="6079674" y="172517"/>
                    </a:lnTo>
                    <a:close/>
                    <a:moveTo>
                      <a:pt x="3488114" y="138361"/>
                    </a:moveTo>
                    <a:cubicBezTo>
                      <a:pt x="3480656" y="138234"/>
                      <a:pt x="3472474" y="140622"/>
                      <a:pt x="3463567" y="145526"/>
                    </a:cubicBezTo>
                    <a:cubicBezTo>
                      <a:pt x="3454661" y="150430"/>
                      <a:pt x="3445869" y="158612"/>
                      <a:pt x="3437192" y="170071"/>
                    </a:cubicBezTo>
                    <a:cubicBezTo>
                      <a:pt x="3438526" y="194743"/>
                      <a:pt x="3443633" y="214155"/>
                      <a:pt x="3452514" y="228307"/>
                    </a:cubicBezTo>
                    <a:cubicBezTo>
                      <a:pt x="3461395" y="242460"/>
                      <a:pt x="3474278" y="249676"/>
                      <a:pt x="3491163" y="249955"/>
                    </a:cubicBezTo>
                    <a:cubicBezTo>
                      <a:pt x="3503455" y="249638"/>
                      <a:pt x="3513479" y="244327"/>
                      <a:pt x="3521235" y="234024"/>
                    </a:cubicBezTo>
                    <a:cubicBezTo>
                      <a:pt x="3528992" y="223721"/>
                      <a:pt x="3532994" y="210331"/>
                      <a:pt x="3533242" y="193853"/>
                    </a:cubicBezTo>
                    <a:cubicBezTo>
                      <a:pt x="3533343" y="177401"/>
                      <a:pt x="3529786" y="164113"/>
                      <a:pt x="3522570" y="153987"/>
                    </a:cubicBezTo>
                    <a:cubicBezTo>
                      <a:pt x="3515353" y="143862"/>
                      <a:pt x="3503868" y="138653"/>
                      <a:pt x="3488114" y="138361"/>
                    </a:cubicBezTo>
                    <a:close/>
                    <a:moveTo>
                      <a:pt x="1523981" y="126778"/>
                    </a:moveTo>
                    <a:lnTo>
                      <a:pt x="1523981" y="138399"/>
                    </a:lnTo>
                    <a:lnTo>
                      <a:pt x="1575492" y="138399"/>
                    </a:lnTo>
                    <a:lnTo>
                      <a:pt x="1575492" y="126778"/>
                    </a:lnTo>
                    <a:close/>
                    <a:moveTo>
                      <a:pt x="398050" y="124035"/>
                    </a:moveTo>
                    <a:lnTo>
                      <a:pt x="398050" y="149676"/>
                    </a:lnTo>
                    <a:lnTo>
                      <a:pt x="549536" y="149676"/>
                    </a:lnTo>
                    <a:lnTo>
                      <a:pt x="549536" y="124035"/>
                    </a:lnTo>
                    <a:close/>
                    <a:moveTo>
                      <a:pt x="4692834" y="113672"/>
                    </a:moveTo>
                    <a:lnTo>
                      <a:pt x="4692834" y="145714"/>
                    </a:lnTo>
                    <a:lnTo>
                      <a:pt x="4780007" y="145714"/>
                    </a:lnTo>
                    <a:lnTo>
                      <a:pt x="4780007" y="113672"/>
                    </a:lnTo>
                    <a:close/>
                    <a:moveTo>
                      <a:pt x="4189228" y="111252"/>
                    </a:moveTo>
                    <a:lnTo>
                      <a:pt x="4251102" y="111252"/>
                    </a:lnTo>
                    <a:lnTo>
                      <a:pt x="4251102" y="229834"/>
                    </a:lnTo>
                    <a:cubicBezTo>
                      <a:pt x="4254202" y="231726"/>
                      <a:pt x="4257682" y="234343"/>
                      <a:pt x="4261542" y="237684"/>
                    </a:cubicBezTo>
                    <a:cubicBezTo>
                      <a:pt x="4265403" y="241024"/>
                      <a:pt x="4270254" y="244708"/>
                      <a:pt x="4276096" y="248734"/>
                    </a:cubicBezTo>
                    <a:cubicBezTo>
                      <a:pt x="4285863" y="255409"/>
                      <a:pt x="4297191" y="259816"/>
                      <a:pt x="4310082" y="261957"/>
                    </a:cubicBezTo>
                    <a:cubicBezTo>
                      <a:pt x="4322972" y="264097"/>
                      <a:pt x="4338263" y="265075"/>
                      <a:pt x="4355954" y="264891"/>
                    </a:cubicBezTo>
                    <a:cubicBezTo>
                      <a:pt x="4375677" y="264846"/>
                      <a:pt x="4395362" y="264325"/>
                      <a:pt x="4415009" y="263328"/>
                    </a:cubicBezTo>
                    <a:cubicBezTo>
                      <a:pt x="4434656" y="262331"/>
                      <a:pt x="4452055" y="261125"/>
                      <a:pt x="4467206" y="259708"/>
                    </a:cubicBezTo>
                    <a:cubicBezTo>
                      <a:pt x="4466088" y="261975"/>
                      <a:pt x="4465047" y="264677"/>
                      <a:pt x="4464082" y="267814"/>
                    </a:cubicBezTo>
                    <a:cubicBezTo>
                      <a:pt x="4463116" y="270951"/>
                      <a:pt x="4462532" y="273725"/>
                      <a:pt x="4462329" y="276138"/>
                    </a:cubicBezTo>
                    <a:cubicBezTo>
                      <a:pt x="4455012" y="276559"/>
                      <a:pt x="4444822" y="277001"/>
                      <a:pt x="4431759" y="277467"/>
                    </a:cubicBezTo>
                    <a:cubicBezTo>
                      <a:pt x="4418696" y="277932"/>
                      <a:pt x="4405210" y="278330"/>
                      <a:pt x="4391300" y="278660"/>
                    </a:cubicBezTo>
                    <a:cubicBezTo>
                      <a:pt x="4377390" y="278991"/>
                      <a:pt x="4365506" y="279163"/>
                      <a:pt x="4355650" y="279178"/>
                    </a:cubicBezTo>
                    <a:cubicBezTo>
                      <a:pt x="4336612" y="279343"/>
                      <a:pt x="4320280" y="278177"/>
                      <a:pt x="4306652" y="275681"/>
                    </a:cubicBezTo>
                    <a:cubicBezTo>
                      <a:pt x="4293026" y="273185"/>
                      <a:pt x="4281113" y="268369"/>
                      <a:pt x="4270915" y="261233"/>
                    </a:cubicBezTo>
                    <a:cubicBezTo>
                      <a:pt x="4264934" y="256673"/>
                      <a:pt x="4259523" y="252303"/>
                      <a:pt x="4254684" y="248124"/>
                    </a:cubicBezTo>
                    <a:cubicBezTo>
                      <a:pt x="4249846" y="243946"/>
                      <a:pt x="4245807" y="241710"/>
                      <a:pt x="4242568" y="241418"/>
                    </a:cubicBezTo>
                    <a:cubicBezTo>
                      <a:pt x="4236593" y="241647"/>
                      <a:pt x="4229646" y="245532"/>
                      <a:pt x="4221728" y="253073"/>
                    </a:cubicBezTo>
                    <a:cubicBezTo>
                      <a:pt x="4213810" y="260614"/>
                      <a:pt x="4205110" y="270433"/>
                      <a:pt x="4195630" y="282531"/>
                    </a:cubicBezTo>
                    <a:lnTo>
                      <a:pt x="4184656" y="269450"/>
                    </a:lnTo>
                    <a:cubicBezTo>
                      <a:pt x="4194442" y="258489"/>
                      <a:pt x="4203751" y="249334"/>
                      <a:pt x="4212584" y="241988"/>
                    </a:cubicBezTo>
                    <a:cubicBezTo>
                      <a:pt x="4221416" y="234641"/>
                      <a:pt x="4229583" y="229980"/>
                      <a:pt x="4237082" y="228005"/>
                    </a:cubicBezTo>
                    <a:lnTo>
                      <a:pt x="4237082" y="125273"/>
                    </a:lnTo>
                    <a:lnTo>
                      <a:pt x="4189228" y="125273"/>
                    </a:lnTo>
                    <a:close/>
                    <a:moveTo>
                      <a:pt x="81344" y="103309"/>
                    </a:moveTo>
                    <a:lnTo>
                      <a:pt x="81344" y="183204"/>
                    </a:lnTo>
                    <a:lnTo>
                      <a:pt x="167335" y="183204"/>
                    </a:lnTo>
                    <a:lnTo>
                      <a:pt x="167335" y="103309"/>
                    </a:lnTo>
                    <a:close/>
                    <a:moveTo>
                      <a:pt x="4656563" y="100603"/>
                    </a:moveTo>
                    <a:lnTo>
                      <a:pt x="4815059" y="100603"/>
                    </a:lnTo>
                    <a:lnTo>
                      <a:pt x="4815059" y="113672"/>
                    </a:lnTo>
                    <a:lnTo>
                      <a:pt x="4794028" y="113672"/>
                    </a:lnTo>
                    <a:lnTo>
                      <a:pt x="4794028" y="231648"/>
                    </a:lnTo>
                    <a:lnTo>
                      <a:pt x="4816582" y="229819"/>
                    </a:lnTo>
                    <a:lnTo>
                      <a:pt x="4816278" y="242621"/>
                    </a:lnTo>
                    <a:lnTo>
                      <a:pt x="4794028" y="244450"/>
                    </a:lnTo>
                    <a:lnTo>
                      <a:pt x="4794028" y="283160"/>
                    </a:lnTo>
                    <a:lnTo>
                      <a:pt x="4780007" y="283160"/>
                    </a:lnTo>
                    <a:lnTo>
                      <a:pt x="4780007" y="245669"/>
                    </a:lnTo>
                    <a:cubicBezTo>
                      <a:pt x="4755515" y="247523"/>
                      <a:pt x="4732109" y="249301"/>
                      <a:pt x="4709788" y="251003"/>
                    </a:cubicBezTo>
                    <a:cubicBezTo>
                      <a:pt x="4687468" y="252705"/>
                      <a:pt x="4667796" y="254178"/>
                      <a:pt x="4650772" y="255423"/>
                    </a:cubicBezTo>
                    <a:lnTo>
                      <a:pt x="4648334" y="241707"/>
                    </a:lnTo>
                    <a:lnTo>
                      <a:pt x="4678814" y="239878"/>
                    </a:lnTo>
                    <a:lnTo>
                      <a:pt x="4678814" y="113672"/>
                    </a:lnTo>
                    <a:lnTo>
                      <a:pt x="4656563" y="113672"/>
                    </a:lnTo>
                    <a:close/>
                    <a:moveTo>
                      <a:pt x="3111075" y="98756"/>
                    </a:moveTo>
                    <a:lnTo>
                      <a:pt x="3111075" y="149352"/>
                    </a:lnTo>
                    <a:lnTo>
                      <a:pt x="3172644" y="149352"/>
                    </a:lnTo>
                    <a:lnTo>
                      <a:pt x="3172644" y="98756"/>
                    </a:lnTo>
                    <a:close/>
                    <a:moveTo>
                      <a:pt x="1411510" y="98146"/>
                    </a:moveTo>
                    <a:cubicBezTo>
                      <a:pt x="1409827" y="102889"/>
                      <a:pt x="1408087" y="107576"/>
                      <a:pt x="1406290" y="112205"/>
                    </a:cubicBezTo>
                    <a:cubicBezTo>
                      <a:pt x="1404493" y="116834"/>
                      <a:pt x="1402677" y="121292"/>
                      <a:pt x="1400842" y="125578"/>
                    </a:cubicBezTo>
                    <a:lnTo>
                      <a:pt x="1411510" y="125578"/>
                    </a:lnTo>
                    <a:close/>
                    <a:moveTo>
                      <a:pt x="2191798" y="97822"/>
                    </a:moveTo>
                    <a:cubicBezTo>
                      <a:pt x="2190909" y="108795"/>
                      <a:pt x="2189791" y="119406"/>
                      <a:pt x="2188445" y="129655"/>
                    </a:cubicBezTo>
                    <a:cubicBezTo>
                      <a:pt x="2187099" y="139904"/>
                      <a:pt x="2185372" y="149829"/>
                      <a:pt x="2183264" y="159430"/>
                    </a:cubicBezTo>
                    <a:lnTo>
                      <a:pt x="2280190" y="159430"/>
                    </a:lnTo>
                    <a:lnTo>
                      <a:pt x="2280190" y="97822"/>
                    </a:lnTo>
                    <a:close/>
                    <a:moveTo>
                      <a:pt x="2094567" y="97822"/>
                    </a:moveTo>
                    <a:lnTo>
                      <a:pt x="2094567" y="159430"/>
                    </a:lnTo>
                    <a:lnTo>
                      <a:pt x="2168328" y="159430"/>
                    </a:lnTo>
                    <a:cubicBezTo>
                      <a:pt x="2170424" y="149962"/>
                      <a:pt x="2172100" y="140076"/>
                      <a:pt x="2173358" y="129770"/>
                    </a:cubicBezTo>
                    <a:cubicBezTo>
                      <a:pt x="2174615" y="119464"/>
                      <a:pt x="2175682" y="108814"/>
                      <a:pt x="2176558" y="97822"/>
                    </a:cubicBezTo>
                    <a:close/>
                    <a:moveTo>
                      <a:pt x="1754715" y="96317"/>
                    </a:moveTo>
                    <a:lnTo>
                      <a:pt x="1798301" y="96317"/>
                    </a:lnTo>
                    <a:lnTo>
                      <a:pt x="1798301" y="289865"/>
                    </a:lnTo>
                    <a:lnTo>
                      <a:pt x="1694669" y="289865"/>
                    </a:lnTo>
                    <a:lnTo>
                      <a:pt x="1694669" y="250241"/>
                    </a:lnTo>
                    <a:lnTo>
                      <a:pt x="1754715" y="250241"/>
                    </a:lnTo>
                    <a:close/>
                    <a:moveTo>
                      <a:pt x="5036724" y="93555"/>
                    </a:moveTo>
                    <a:lnTo>
                      <a:pt x="5036724" y="140227"/>
                    </a:lnTo>
                    <a:lnTo>
                      <a:pt x="5119630" y="140227"/>
                    </a:lnTo>
                    <a:lnTo>
                      <a:pt x="5119630" y="93555"/>
                    </a:lnTo>
                    <a:close/>
                    <a:moveTo>
                      <a:pt x="4938274" y="93555"/>
                    </a:moveTo>
                    <a:lnTo>
                      <a:pt x="4938274" y="140227"/>
                    </a:lnTo>
                    <a:lnTo>
                      <a:pt x="5022704" y="140227"/>
                    </a:lnTo>
                    <a:lnTo>
                      <a:pt x="5022704" y="93555"/>
                    </a:lnTo>
                    <a:close/>
                    <a:moveTo>
                      <a:pt x="1468508" y="91459"/>
                    </a:moveTo>
                    <a:lnTo>
                      <a:pt x="1636148" y="91459"/>
                    </a:lnTo>
                    <a:lnTo>
                      <a:pt x="1636148" y="126778"/>
                    </a:lnTo>
                    <a:lnTo>
                      <a:pt x="1616336" y="126778"/>
                    </a:lnTo>
                    <a:lnTo>
                      <a:pt x="1616336" y="216412"/>
                    </a:lnTo>
                    <a:lnTo>
                      <a:pt x="1639500" y="214579"/>
                    </a:lnTo>
                    <a:lnTo>
                      <a:pt x="1639500" y="250694"/>
                    </a:lnTo>
                    <a:lnTo>
                      <a:pt x="1616336" y="252832"/>
                    </a:lnTo>
                    <a:lnTo>
                      <a:pt x="1616336" y="289560"/>
                    </a:lnTo>
                    <a:lnTo>
                      <a:pt x="1575492" y="289560"/>
                    </a:lnTo>
                    <a:lnTo>
                      <a:pt x="1575492" y="256642"/>
                    </a:lnTo>
                    <a:cubicBezTo>
                      <a:pt x="1556004" y="258337"/>
                      <a:pt x="1537297" y="259976"/>
                      <a:pt x="1519371" y="261557"/>
                    </a:cubicBezTo>
                    <a:cubicBezTo>
                      <a:pt x="1501445" y="263138"/>
                      <a:pt x="1485100" y="264548"/>
                      <a:pt x="1470336" y="265786"/>
                    </a:cubicBezTo>
                    <a:lnTo>
                      <a:pt x="1463936" y="227381"/>
                    </a:lnTo>
                    <a:lnTo>
                      <a:pt x="1483443" y="226162"/>
                    </a:lnTo>
                    <a:lnTo>
                      <a:pt x="1483443" y="126778"/>
                    </a:lnTo>
                    <a:lnTo>
                      <a:pt x="1468508" y="126778"/>
                    </a:lnTo>
                    <a:close/>
                    <a:moveTo>
                      <a:pt x="3965734" y="91440"/>
                    </a:moveTo>
                    <a:lnTo>
                      <a:pt x="3980364" y="91440"/>
                    </a:lnTo>
                    <a:lnTo>
                      <a:pt x="3980364" y="283160"/>
                    </a:lnTo>
                    <a:lnTo>
                      <a:pt x="3965734" y="283160"/>
                    </a:lnTo>
                    <a:close/>
                    <a:moveTo>
                      <a:pt x="67361" y="89631"/>
                    </a:moveTo>
                    <a:lnTo>
                      <a:pt x="181623" y="89631"/>
                    </a:lnTo>
                    <a:lnTo>
                      <a:pt x="181623" y="196577"/>
                    </a:lnTo>
                    <a:lnTo>
                      <a:pt x="67361" y="196577"/>
                    </a:lnTo>
                    <a:close/>
                    <a:moveTo>
                      <a:pt x="398050" y="87764"/>
                    </a:moveTo>
                    <a:lnTo>
                      <a:pt x="398050" y="112491"/>
                    </a:lnTo>
                    <a:lnTo>
                      <a:pt x="549536" y="112491"/>
                    </a:lnTo>
                    <a:lnTo>
                      <a:pt x="549536" y="87764"/>
                    </a:lnTo>
                    <a:close/>
                    <a:moveTo>
                      <a:pt x="2939777" y="84125"/>
                    </a:moveTo>
                    <a:cubicBezTo>
                      <a:pt x="2948896" y="89370"/>
                      <a:pt x="2957786" y="95492"/>
                      <a:pt x="2966447" y="102489"/>
                    </a:cubicBezTo>
                    <a:cubicBezTo>
                      <a:pt x="2975108" y="109487"/>
                      <a:pt x="2981865" y="116066"/>
                      <a:pt x="2986716" y="122225"/>
                    </a:cubicBezTo>
                    <a:lnTo>
                      <a:pt x="2976658" y="131369"/>
                    </a:lnTo>
                    <a:cubicBezTo>
                      <a:pt x="2971534" y="125216"/>
                      <a:pt x="2964714" y="118549"/>
                      <a:pt x="2956198" y="111367"/>
                    </a:cubicBezTo>
                    <a:cubicBezTo>
                      <a:pt x="2947683" y="104185"/>
                      <a:pt x="2938958" y="97746"/>
                      <a:pt x="2930024" y="92050"/>
                    </a:cubicBezTo>
                    <a:close/>
                    <a:moveTo>
                      <a:pt x="2902896" y="79858"/>
                    </a:moveTo>
                    <a:lnTo>
                      <a:pt x="2916917" y="79858"/>
                    </a:lnTo>
                    <a:lnTo>
                      <a:pt x="2916917" y="123444"/>
                    </a:lnTo>
                    <a:cubicBezTo>
                      <a:pt x="2916924" y="126175"/>
                      <a:pt x="2916910" y="128867"/>
                      <a:pt x="2916879" y="131522"/>
                    </a:cubicBezTo>
                    <a:cubicBezTo>
                      <a:pt x="2916847" y="134176"/>
                      <a:pt x="2916758" y="136868"/>
                      <a:pt x="2916612" y="139599"/>
                    </a:cubicBezTo>
                    <a:lnTo>
                      <a:pt x="3001956" y="139599"/>
                    </a:lnTo>
                    <a:lnTo>
                      <a:pt x="3001956" y="153315"/>
                    </a:lnTo>
                    <a:lnTo>
                      <a:pt x="2918746" y="153315"/>
                    </a:lnTo>
                    <a:cubicBezTo>
                      <a:pt x="2925712" y="181274"/>
                      <a:pt x="2936240" y="205442"/>
                      <a:pt x="2950331" y="225819"/>
                    </a:cubicBezTo>
                    <a:cubicBezTo>
                      <a:pt x="2964422" y="246196"/>
                      <a:pt x="2982341" y="261449"/>
                      <a:pt x="3004090" y="271577"/>
                    </a:cubicBezTo>
                    <a:cubicBezTo>
                      <a:pt x="3002204" y="273012"/>
                      <a:pt x="3000337" y="274790"/>
                      <a:pt x="2998489" y="276911"/>
                    </a:cubicBezTo>
                    <a:cubicBezTo>
                      <a:pt x="2996641" y="279032"/>
                      <a:pt x="2995155" y="281115"/>
                      <a:pt x="2994032" y="283160"/>
                    </a:cubicBezTo>
                    <a:cubicBezTo>
                      <a:pt x="2974251" y="273127"/>
                      <a:pt x="2957576" y="258979"/>
                      <a:pt x="2944006" y="240716"/>
                    </a:cubicBezTo>
                    <a:cubicBezTo>
                      <a:pt x="2930436" y="222454"/>
                      <a:pt x="2919781" y="200838"/>
                      <a:pt x="2912040" y="175870"/>
                    </a:cubicBezTo>
                    <a:cubicBezTo>
                      <a:pt x="2908313" y="194666"/>
                      <a:pt x="2900223" y="213386"/>
                      <a:pt x="2887770" y="232029"/>
                    </a:cubicBezTo>
                    <a:cubicBezTo>
                      <a:pt x="2875318" y="250673"/>
                      <a:pt x="2856180" y="268021"/>
                      <a:pt x="2830354" y="284074"/>
                    </a:cubicBezTo>
                    <a:cubicBezTo>
                      <a:pt x="2829078" y="282480"/>
                      <a:pt x="2827439" y="280791"/>
                      <a:pt x="2825439" y="279007"/>
                    </a:cubicBezTo>
                    <a:cubicBezTo>
                      <a:pt x="2823439" y="277222"/>
                      <a:pt x="2821419" y="275762"/>
                      <a:pt x="2819381" y="274625"/>
                    </a:cubicBezTo>
                    <a:cubicBezTo>
                      <a:pt x="2839110" y="262640"/>
                      <a:pt x="2854685" y="249831"/>
                      <a:pt x="2866106" y="236198"/>
                    </a:cubicBezTo>
                    <a:cubicBezTo>
                      <a:pt x="2877526" y="222565"/>
                      <a:pt x="2885899" y="208694"/>
                      <a:pt x="2891224" y="194587"/>
                    </a:cubicBezTo>
                    <a:cubicBezTo>
                      <a:pt x="2896548" y="180480"/>
                      <a:pt x="2899931" y="166722"/>
                      <a:pt x="2901372" y="153315"/>
                    </a:cubicBezTo>
                    <a:lnTo>
                      <a:pt x="2826392" y="153315"/>
                    </a:lnTo>
                    <a:lnTo>
                      <a:pt x="2826392" y="139599"/>
                    </a:lnTo>
                    <a:lnTo>
                      <a:pt x="2902592" y="139599"/>
                    </a:lnTo>
                    <a:cubicBezTo>
                      <a:pt x="2902737" y="136716"/>
                      <a:pt x="2902826" y="133947"/>
                      <a:pt x="2902858" y="131293"/>
                    </a:cubicBezTo>
                    <a:cubicBezTo>
                      <a:pt x="2902890" y="128639"/>
                      <a:pt x="2902902" y="126023"/>
                      <a:pt x="2902896" y="123444"/>
                    </a:cubicBezTo>
                    <a:close/>
                    <a:moveTo>
                      <a:pt x="2497817" y="79229"/>
                    </a:moveTo>
                    <a:cubicBezTo>
                      <a:pt x="2497392" y="84246"/>
                      <a:pt x="2496718" y="89091"/>
                      <a:pt x="2495798" y="93765"/>
                    </a:cubicBezTo>
                    <a:cubicBezTo>
                      <a:pt x="2494877" y="98439"/>
                      <a:pt x="2493518" y="103055"/>
                      <a:pt x="2491721" y="107614"/>
                    </a:cubicBezTo>
                    <a:lnTo>
                      <a:pt x="2555729" y="107614"/>
                    </a:lnTo>
                    <a:lnTo>
                      <a:pt x="2555729" y="79229"/>
                    </a:lnTo>
                    <a:close/>
                    <a:moveTo>
                      <a:pt x="2432894" y="79229"/>
                    </a:moveTo>
                    <a:cubicBezTo>
                      <a:pt x="2432133" y="84132"/>
                      <a:pt x="2431370" y="88977"/>
                      <a:pt x="2430608" y="93765"/>
                    </a:cubicBezTo>
                    <a:cubicBezTo>
                      <a:pt x="2429847" y="98553"/>
                      <a:pt x="2429084" y="103169"/>
                      <a:pt x="2428323" y="107614"/>
                    </a:cubicBezTo>
                    <a:lnTo>
                      <a:pt x="2476176" y="107614"/>
                    </a:lnTo>
                    <a:cubicBezTo>
                      <a:pt x="2478437" y="103055"/>
                      <a:pt x="2480164" y="98439"/>
                      <a:pt x="2481358" y="93765"/>
                    </a:cubicBezTo>
                    <a:cubicBezTo>
                      <a:pt x="2482552" y="89091"/>
                      <a:pt x="2483364" y="84246"/>
                      <a:pt x="2483796" y="79229"/>
                    </a:cubicBezTo>
                    <a:close/>
                    <a:moveTo>
                      <a:pt x="2757507" y="78639"/>
                    </a:moveTo>
                    <a:cubicBezTo>
                      <a:pt x="2764663" y="83528"/>
                      <a:pt x="2771000" y="88532"/>
                      <a:pt x="2776518" y="93650"/>
                    </a:cubicBezTo>
                    <a:cubicBezTo>
                      <a:pt x="2782036" y="98768"/>
                      <a:pt x="2786774" y="103925"/>
                      <a:pt x="2790730" y="109119"/>
                    </a:cubicBezTo>
                    <a:cubicBezTo>
                      <a:pt x="2796534" y="105004"/>
                      <a:pt x="2801842" y="100813"/>
                      <a:pt x="2806656" y="96546"/>
                    </a:cubicBezTo>
                    <a:cubicBezTo>
                      <a:pt x="2811469" y="92279"/>
                      <a:pt x="2815711" y="87935"/>
                      <a:pt x="2819381" y="83516"/>
                    </a:cubicBezTo>
                    <a:lnTo>
                      <a:pt x="2831268" y="90526"/>
                    </a:lnTo>
                    <a:cubicBezTo>
                      <a:pt x="2826817" y="95555"/>
                      <a:pt x="2821775" y="100508"/>
                      <a:pt x="2816143" y="105385"/>
                    </a:cubicBezTo>
                    <a:cubicBezTo>
                      <a:pt x="2810510" y="110262"/>
                      <a:pt x="2804478" y="115062"/>
                      <a:pt x="2798045" y="119787"/>
                    </a:cubicBezTo>
                    <a:cubicBezTo>
                      <a:pt x="2805449" y="132290"/>
                      <a:pt x="2810300" y="145079"/>
                      <a:pt x="2812599" y="158154"/>
                    </a:cubicBezTo>
                    <a:cubicBezTo>
                      <a:pt x="2814898" y="171228"/>
                      <a:pt x="2815939" y="184550"/>
                      <a:pt x="2815724" y="198120"/>
                    </a:cubicBezTo>
                    <a:cubicBezTo>
                      <a:pt x="2815831" y="215856"/>
                      <a:pt x="2814854" y="231058"/>
                      <a:pt x="2812790" y="243726"/>
                    </a:cubicBezTo>
                    <a:cubicBezTo>
                      <a:pt x="2810726" y="256394"/>
                      <a:pt x="2806929" y="266186"/>
                      <a:pt x="2801398" y="273101"/>
                    </a:cubicBezTo>
                    <a:cubicBezTo>
                      <a:pt x="2799722" y="275095"/>
                      <a:pt x="2797664" y="276746"/>
                      <a:pt x="2795226" y="278054"/>
                    </a:cubicBezTo>
                    <a:cubicBezTo>
                      <a:pt x="2792787" y="279362"/>
                      <a:pt x="2789968" y="280251"/>
                      <a:pt x="2786768" y="280721"/>
                    </a:cubicBezTo>
                    <a:cubicBezTo>
                      <a:pt x="2782164" y="281464"/>
                      <a:pt x="2777198" y="281883"/>
                      <a:pt x="2771870" y="281979"/>
                    </a:cubicBezTo>
                    <a:cubicBezTo>
                      <a:pt x="2766543" y="282074"/>
                      <a:pt x="2761044" y="281959"/>
                      <a:pt x="2755373" y="281636"/>
                    </a:cubicBezTo>
                    <a:cubicBezTo>
                      <a:pt x="2755202" y="279445"/>
                      <a:pt x="2754630" y="277121"/>
                      <a:pt x="2753659" y="274663"/>
                    </a:cubicBezTo>
                    <a:cubicBezTo>
                      <a:pt x="2752687" y="272206"/>
                      <a:pt x="2751430" y="269958"/>
                      <a:pt x="2749886" y="267920"/>
                    </a:cubicBezTo>
                    <a:cubicBezTo>
                      <a:pt x="2756808" y="268377"/>
                      <a:pt x="2763006" y="268605"/>
                      <a:pt x="2768480" y="268605"/>
                    </a:cubicBezTo>
                    <a:cubicBezTo>
                      <a:pt x="2773953" y="268605"/>
                      <a:pt x="2778322" y="268377"/>
                      <a:pt x="2781586" y="267920"/>
                    </a:cubicBezTo>
                    <a:cubicBezTo>
                      <a:pt x="2783840" y="267774"/>
                      <a:pt x="2785732" y="267304"/>
                      <a:pt x="2787263" y="266510"/>
                    </a:cubicBezTo>
                    <a:cubicBezTo>
                      <a:pt x="2788793" y="265716"/>
                      <a:pt x="2790152" y="264560"/>
                      <a:pt x="2791340" y="263043"/>
                    </a:cubicBezTo>
                    <a:cubicBezTo>
                      <a:pt x="2795251" y="258198"/>
                      <a:pt x="2798020" y="250133"/>
                      <a:pt x="2799645" y="238849"/>
                    </a:cubicBezTo>
                    <a:cubicBezTo>
                      <a:pt x="2801271" y="227565"/>
                      <a:pt x="2802058" y="213786"/>
                      <a:pt x="2802008" y="197511"/>
                    </a:cubicBezTo>
                    <a:cubicBezTo>
                      <a:pt x="2801956" y="191466"/>
                      <a:pt x="2801754" y="185268"/>
                      <a:pt x="2801398" y="178918"/>
                    </a:cubicBezTo>
                    <a:cubicBezTo>
                      <a:pt x="2792787" y="188862"/>
                      <a:pt x="2782958" y="198311"/>
                      <a:pt x="2771908" y="207264"/>
                    </a:cubicBezTo>
                    <a:cubicBezTo>
                      <a:pt x="2760860" y="216218"/>
                      <a:pt x="2749963" y="223533"/>
                      <a:pt x="2739218" y="229210"/>
                    </a:cubicBezTo>
                    <a:cubicBezTo>
                      <a:pt x="2738247" y="227451"/>
                      <a:pt x="2736914" y="225483"/>
                      <a:pt x="2735218" y="223305"/>
                    </a:cubicBezTo>
                    <a:cubicBezTo>
                      <a:pt x="2733523" y="221126"/>
                      <a:pt x="2731808" y="219234"/>
                      <a:pt x="2730075" y="217628"/>
                    </a:cubicBezTo>
                    <a:cubicBezTo>
                      <a:pt x="2742806" y="212154"/>
                      <a:pt x="2755519" y="204356"/>
                      <a:pt x="2768213" y="194234"/>
                    </a:cubicBezTo>
                    <a:cubicBezTo>
                      <a:pt x="2780906" y="184112"/>
                      <a:pt x="2791257" y="173419"/>
                      <a:pt x="2799264" y="162154"/>
                    </a:cubicBezTo>
                    <a:cubicBezTo>
                      <a:pt x="2798210" y="156223"/>
                      <a:pt x="2796661" y="150407"/>
                      <a:pt x="2794616" y="144704"/>
                    </a:cubicBezTo>
                    <a:cubicBezTo>
                      <a:pt x="2792572" y="139002"/>
                      <a:pt x="2789955" y="133338"/>
                      <a:pt x="2786768" y="127712"/>
                    </a:cubicBezTo>
                    <a:cubicBezTo>
                      <a:pt x="2779287" y="132455"/>
                      <a:pt x="2771616" y="136989"/>
                      <a:pt x="2763755" y="141313"/>
                    </a:cubicBezTo>
                    <a:cubicBezTo>
                      <a:pt x="2755894" y="145638"/>
                      <a:pt x="2747918" y="149638"/>
                      <a:pt x="2739828" y="153315"/>
                    </a:cubicBezTo>
                    <a:cubicBezTo>
                      <a:pt x="2738704" y="151886"/>
                      <a:pt x="2737294" y="150324"/>
                      <a:pt x="2735599" y="148629"/>
                    </a:cubicBezTo>
                    <a:cubicBezTo>
                      <a:pt x="2733904" y="146933"/>
                      <a:pt x="2732266" y="145447"/>
                      <a:pt x="2730684" y="144171"/>
                    </a:cubicBezTo>
                    <a:cubicBezTo>
                      <a:pt x="2739111" y="140348"/>
                      <a:pt x="2747480" y="136183"/>
                      <a:pt x="2755792" y="131674"/>
                    </a:cubicBezTo>
                    <a:cubicBezTo>
                      <a:pt x="2764104" y="127166"/>
                      <a:pt x="2772093" y="122390"/>
                      <a:pt x="2779757" y="117348"/>
                    </a:cubicBezTo>
                    <a:cubicBezTo>
                      <a:pt x="2775820" y="112008"/>
                      <a:pt x="2771197" y="106763"/>
                      <a:pt x="2765889" y="101613"/>
                    </a:cubicBezTo>
                    <a:cubicBezTo>
                      <a:pt x="2760580" y="96463"/>
                      <a:pt x="2754433" y="91447"/>
                      <a:pt x="2747448" y="86564"/>
                    </a:cubicBezTo>
                    <a:close/>
                    <a:moveTo>
                      <a:pt x="383724" y="75915"/>
                    </a:moveTo>
                    <a:lnTo>
                      <a:pt x="564471" y="75915"/>
                    </a:lnTo>
                    <a:lnTo>
                      <a:pt x="564471" y="161525"/>
                    </a:lnTo>
                    <a:lnTo>
                      <a:pt x="434321" y="161525"/>
                    </a:lnTo>
                    <a:cubicBezTo>
                      <a:pt x="431864" y="165520"/>
                      <a:pt x="429159" y="169514"/>
                      <a:pt x="426206" y="173508"/>
                    </a:cubicBezTo>
                    <a:cubicBezTo>
                      <a:pt x="423253" y="177503"/>
                      <a:pt x="420167" y="181344"/>
                      <a:pt x="416948" y="185033"/>
                    </a:cubicBezTo>
                    <a:lnTo>
                      <a:pt x="547402" y="185033"/>
                    </a:lnTo>
                    <a:lnTo>
                      <a:pt x="550450" y="184117"/>
                    </a:lnTo>
                    <a:lnTo>
                      <a:pt x="559594" y="190807"/>
                    </a:lnTo>
                    <a:cubicBezTo>
                      <a:pt x="551136" y="202197"/>
                      <a:pt x="540773" y="212392"/>
                      <a:pt x="528504" y="221390"/>
                    </a:cubicBezTo>
                    <a:cubicBezTo>
                      <a:pt x="516236" y="230388"/>
                      <a:pt x="502520" y="238377"/>
                      <a:pt x="487356" y="245358"/>
                    </a:cubicBezTo>
                    <a:cubicBezTo>
                      <a:pt x="504978" y="251291"/>
                      <a:pt x="523837" y="256118"/>
                      <a:pt x="543935" y="259840"/>
                    </a:cubicBezTo>
                    <a:cubicBezTo>
                      <a:pt x="564033" y="263562"/>
                      <a:pt x="584797" y="266255"/>
                      <a:pt x="606228" y="267920"/>
                    </a:cubicBezTo>
                    <a:cubicBezTo>
                      <a:pt x="604539" y="269831"/>
                      <a:pt x="602965" y="272028"/>
                      <a:pt x="601504" y="274511"/>
                    </a:cubicBezTo>
                    <a:cubicBezTo>
                      <a:pt x="600043" y="276994"/>
                      <a:pt x="598774" y="279267"/>
                      <a:pt x="597694" y="281331"/>
                    </a:cubicBezTo>
                    <a:cubicBezTo>
                      <a:pt x="574561" y="279223"/>
                      <a:pt x="552171" y="275819"/>
                      <a:pt x="530524" y="271120"/>
                    </a:cubicBezTo>
                    <a:cubicBezTo>
                      <a:pt x="508877" y="266420"/>
                      <a:pt x="488696" y="260272"/>
                      <a:pt x="469983" y="252675"/>
                    </a:cubicBezTo>
                    <a:cubicBezTo>
                      <a:pt x="448736" y="260856"/>
                      <a:pt x="426460" y="267436"/>
                      <a:pt x="403155" y="272415"/>
                    </a:cubicBezTo>
                    <a:cubicBezTo>
                      <a:pt x="379851" y="277394"/>
                      <a:pt x="356813" y="281077"/>
                      <a:pt x="334042" y="283464"/>
                    </a:cubicBezTo>
                    <a:cubicBezTo>
                      <a:pt x="333540" y="281255"/>
                      <a:pt x="332715" y="278892"/>
                      <a:pt x="331566" y="276378"/>
                    </a:cubicBezTo>
                    <a:cubicBezTo>
                      <a:pt x="330416" y="273863"/>
                      <a:pt x="329210" y="271653"/>
                      <a:pt x="327946" y="269748"/>
                    </a:cubicBezTo>
                    <a:cubicBezTo>
                      <a:pt x="348857" y="267957"/>
                      <a:pt x="369977" y="265061"/>
                      <a:pt x="391306" y="261060"/>
                    </a:cubicBezTo>
                    <a:cubicBezTo>
                      <a:pt x="412636" y="257058"/>
                      <a:pt x="433070" y="251723"/>
                      <a:pt x="452609" y="245053"/>
                    </a:cubicBezTo>
                    <a:cubicBezTo>
                      <a:pt x="441592" y="239718"/>
                      <a:pt x="431394" y="233773"/>
                      <a:pt x="422015" y="227218"/>
                    </a:cubicBezTo>
                    <a:cubicBezTo>
                      <a:pt x="412636" y="220663"/>
                      <a:pt x="404343" y="213498"/>
                      <a:pt x="397136" y="205723"/>
                    </a:cubicBezTo>
                    <a:cubicBezTo>
                      <a:pt x="390709" y="211529"/>
                      <a:pt x="384131" y="216991"/>
                      <a:pt x="377400" y="222111"/>
                    </a:cubicBezTo>
                    <a:cubicBezTo>
                      <a:pt x="370669" y="227230"/>
                      <a:pt x="363938" y="231931"/>
                      <a:pt x="357207" y="236212"/>
                    </a:cubicBezTo>
                    <a:cubicBezTo>
                      <a:pt x="356045" y="234878"/>
                      <a:pt x="354406" y="233201"/>
                      <a:pt x="352292" y="231181"/>
                    </a:cubicBezTo>
                    <a:cubicBezTo>
                      <a:pt x="350177" y="229161"/>
                      <a:pt x="348158" y="227484"/>
                      <a:pt x="346234" y="226151"/>
                    </a:cubicBezTo>
                    <a:cubicBezTo>
                      <a:pt x="360166" y="218276"/>
                      <a:pt x="373450" y="208804"/>
                      <a:pt x="386087" y="197734"/>
                    </a:cubicBezTo>
                    <a:cubicBezTo>
                      <a:pt x="398723" y="186664"/>
                      <a:pt x="409417" y="174594"/>
                      <a:pt x="418167" y="161525"/>
                    </a:cubicBezTo>
                    <a:lnTo>
                      <a:pt x="383724" y="161525"/>
                    </a:lnTo>
                    <a:close/>
                    <a:moveTo>
                      <a:pt x="5735174" y="71343"/>
                    </a:moveTo>
                    <a:lnTo>
                      <a:pt x="5861970" y="71343"/>
                    </a:lnTo>
                    <a:lnTo>
                      <a:pt x="5861970" y="84716"/>
                    </a:lnTo>
                    <a:lnTo>
                      <a:pt x="5802535" y="84716"/>
                    </a:lnTo>
                    <a:lnTo>
                      <a:pt x="5802535" y="135351"/>
                    </a:lnTo>
                    <a:lnTo>
                      <a:pt x="5854960" y="135351"/>
                    </a:lnTo>
                    <a:lnTo>
                      <a:pt x="5854960" y="148419"/>
                    </a:lnTo>
                    <a:lnTo>
                      <a:pt x="5802535" y="148419"/>
                    </a:lnTo>
                    <a:lnTo>
                      <a:pt x="5802535" y="204845"/>
                    </a:lnTo>
                    <a:lnTo>
                      <a:pt x="5865324" y="204845"/>
                    </a:lnTo>
                    <a:lnTo>
                      <a:pt x="5865324" y="217913"/>
                    </a:lnTo>
                    <a:lnTo>
                      <a:pt x="5732126" y="217913"/>
                    </a:lnTo>
                    <a:lnTo>
                      <a:pt x="5732126" y="204845"/>
                    </a:lnTo>
                    <a:lnTo>
                      <a:pt x="5788514" y="204845"/>
                    </a:lnTo>
                    <a:lnTo>
                      <a:pt x="5788514" y="148419"/>
                    </a:lnTo>
                    <a:lnTo>
                      <a:pt x="5740356" y="148419"/>
                    </a:lnTo>
                    <a:lnTo>
                      <a:pt x="5740356" y="135351"/>
                    </a:lnTo>
                    <a:lnTo>
                      <a:pt x="5788514" y="135351"/>
                    </a:lnTo>
                    <a:lnTo>
                      <a:pt x="5788514" y="84716"/>
                    </a:lnTo>
                    <a:lnTo>
                      <a:pt x="5735174" y="84716"/>
                    </a:lnTo>
                    <a:close/>
                    <a:moveTo>
                      <a:pt x="3243358" y="56998"/>
                    </a:moveTo>
                    <a:cubicBezTo>
                      <a:pt x="3247117" y="81738"/>
                      <a:pt x="3251943" y="105029"/>
                      <a:pt x="3257836" y="126873"/>
                    </a:cubicBezTo>
                    <a:cubicBezTo>
                      <a:pt x="3263729" y="148717"/>
                      <a:pt x="3270993" y="168809"/>
                      <a:pt x="3279629" y="187148"/>
                    </a:cubicBezTo>
                    <a:cubicBezTo>
                      <a:pt x="3289433" y="169304"/>
                      <a:pt x="3298019" y="149518"/>
                      <a:pt x="3305384" y="127788"/>
                    </a:cubicBezTo>
                    <a:cubicBezTo>
                      <a:pt x="3312750" y="106058"/>
                      <a:pt x="3318592" y="82462"/>
                      <a:pt x="3322910" y="56998"/>
                    </a:cubicBezTo>
                    <a:close/>
                    <a:moveTo>
                      <a:pt x="3684858" y="49359"/>
                    </a:moveTo>
                    <a:cubicBezTo>
                      <a:pt x="3672566" y="49689"/>
                      <a:pt x="3662542" y="55051"/>
                      <a:pt x="3654785" y="65443"/>
                    </a:cubicBezTo>
                    <a:cubicBezTo>
                      <a:pt x="3647029" y="75835"/>
                      <a:pt x="3643027" y="89276"/>
                      <a:pt x="3642779" y="105766"/>
                    </a:cubicBezTo>
                    <a:cubicBezTo>
                      <a:pt x="3642709" y="122085"/>
                      <a:pt x="3646280" y="135336"/>
                      <a:pt x="3653490" y="145518"/>
                    </a:cubicBezTo>
                    <a:cubicBezTo>
                      <a:pt x="3660700" y="155701"/>
                      <a:pt x="3671969" y="160947"/>
                      <a:pt x="3687298" y="161259"/>
                    </a:cubicBezTo>
                    <a:cubicBezTo>
                      <a:pt x="3695613" y="161348"/>
                      <a:pt x="3704214" y="158807"/>
                      <a:pt x="3713102" y="153636"/>
                    </a:cubicBezTo>
                    <a:cubicBezTo>
                      <a:pt x="3721989" y="148465"/>
                      <a:pt x="3730666" y="140131"/>
                      <a:pt x="3739134" y="128634"/>
                    </a:cubicBezTo>
                    <a:cubicBezTo>
                      <a:pt x="3738245" y="104121"/>
                      <a:pt x="3733315" y="84849"/>
                      <a:pt x="3724345" y="70817"/>
                    </a:cubicBezTo>
                    <a:cubicBezTo>
                      <a:pt x="3715376" y="56785"/>
                      <a:pt x="3702213" y="49632"/>
                      <a:pt x="3684858" y="49359"/>
                    </a:cubicBezTo>
                    <a:close/>
                    <a:moveTo>
                      <a:pt x="6121737" y="46025"/>
                    </a:moveTo>
                    <a:lnTo>
                      <a:pt x="6121737" y="118263"/>
                    </a:lnTo>
                    <a:lnTo>
                      <a:pt x="6196412" y="118263"/>
                    </a:lnTo>
                    <a:lnTo>
                      <a:pt x="6196412" y="46025"/>
                    </a:lnTo>
                    <a:close/>
                    <a:moveTo>
                      <a:pt x="2128704" y="45397"/>
                    </a:moveTo>
                    <a:cubicBezTo>
                      <a:pt x="2123529" y="51969"/>
                      <a:pt x="2118030" y="58503"/>
                      <a:pt x="2112207" y="64999"/>
                    </a:cubicBezTo>
                    <a:cubicBezTo>
                      <a:pt x="2106384" y="71495"/>
                      <a:pt x="2100199" y="77877"/>
                      <a:pt x="2093652" y="84144"/>
                    </a:cubicBezTo>
                    <a:lnTo>
                      <a:pt x="2184788" y="84144"/>
                    </a:lnTo>
                    <a:cubicBezTo>
                      <a:pt x="2190045" y="78678"/>
                      <a:pt x="2195227" y="72525"/>
                      <a:pt x="2200332" y="65686"/>
                    </a:cubicBezTo>
                    <a:cubicBezTo>
                      <a:pt x="2205438" y="58846"/>
                      <a:pt x="2210010" y="52083"/>
                      <a:pt x="2214048" y="45397"/>
                    </a:cubicBezTo>
                    <a:close/>
                    <a:moveTo>
                      <a:pt x="3329311" y="42063"/>
                    </a:moveTo>
                    <a:lnTo>
                      <a:pt x="3338456" y="44806"/>
                    </a:lnTo>
                    <a:cubicBezTo>
                      <a:pt x="3333839" y="76956"/>
                      <a:pt x="3327222" y="106153"/>
                      <a:pt x="3318605" y="132398"/>
                    </a:cubicBezTo>
                    <a:cubicBezTo>
                      <a:pt x="3309988" y="158642"/>
                      <a:pt x="3299638" y="181972"/>
                      <a:pt x="3287554" y="202388"/>
                    </a:cubicBezTo>
                    <a:cubicBezTo>
                      <a:pt x="3295606" y="216764"/>
                      <a:pt x="3304877" y="229616"/>
                      <a:pt x="3315367" y="240945"/>
                    </a:cubicBezTo>
                    <a:cubicBezTo>
                      <a:pt x="3325857" y="252273"/>
                      <a:pt x="3337719" y="261773"/>
                      <a:pt x="3350952" y="269444"/>
                    </a:cubicBezTo>
                    <a:cubicBezTo>
                      <a:pt x="3349060" y="270866"/>
                      <a:pt x="3347130" y="272593"/>
                      <a:pt x="3345161" y="274625"/>
                    </a:cubicBezTo>
                    <a:cubicBezTo>
                      <a:pt x="3343192" y="276657"/>
                      <a:pt x="3341567" y="278689"/>
                      <a:pt x="3340284" y="280721"/>
                    </a:cubicBezTo>
                    <a:cubicBezTo>
                      <a:pt x="3327673" y="272949"/>
                      <a:pt x="3316320" y="263652"/>
                      <a:pt x="3306223" y="252832"/>
                    </a:cubicBezTo>
                    <a:cubicBezTo>
                      <a:pt x="3296126" y="242012"/>
                      <a:pt x="3287058" y="229667"/>
                      <a:pt x="3279019" y="215799"/>
                    </a:cubicBezTo>
                    <a:cubicBezTo>
                      <a:pt x="3269545" y="230131"/>
                      <a:pt x="3259461" y="242920"/>
                      <a:pt x="3248768" y="254166"/>
                    </a:cubicBezTo>
                    <a:cubicBezTo>
                      <a:pt x="3238075" y="265411"/>
                      <a:pt x="3226924" y="275076"/>
                      <a:pt x="3215316" y="283160"/>
                    </a:cubicBezTo>
                    <a:cubicBezTo>
                      <a:pt x="3214053" y="281242"/>
                      <a:pt x="3212541" y="279210"/>
                      <a:pt x="3210782" y="277064"/>
                    </a:cubicBezTo>
                    <a:cubicBezTo>
                      <a:pt x="3209023" y="274917"/>
                      <a:pt x="3207284" y="273190"/>
                      <a:pt x="3205563" y="271882"/>
                    </a:cubicBezTo>
                    <a:cubicBezTo>
                      <a:pt x="3217494" y="264072"/>
                      <a:pt x="3228988" y="254242"/>
                      <a:pt x="3240043" y="242393"/>
                    </a:cubicBezTo>
                    <a:cubicBezTo>
                      <a:pt x="3251098" y="230544"/>
                      <a:pt x="3261449" y="216904"/>
                      <a:pt x="3271094" y="201473"/>
                    </a:cubicBezTo>
                    <a:cubicBezTo>
                      <a:pt x="3261246" y="181604"/>
                      <a:pt x="3252978" y="159544"/>
                      <a:pt x="3246292" y="135294"/>
                    </a:cubicBezTo>
                    <a:cubicBezTo>
                      <a:pt x="3239605" y="111043"/>
                      <a:pt x="3234157" y="84944"/>
                      <a:pt x="3229947" y="56998"/>
                    </a:cubicBezTo>
                    <a:lnTo>
                      <a:pt x="3211964" y="56998"/>
                    </a:lnTo>
                    <a:lnTo>
                      <a:pt x="3211964" y="42977"/>
                    </a:lnTo>
                    <a:lnTo>
                      <a:pt x="3326873" y="42977"/>
                    </a:lnTo>
                    <a:close/>
                    <a:moveTo>
                      <a:pt x="2569750" y="40825"/>
                    </a:moveTo>
                    <a:lnTo>
                      <a:pt x="2569750" y="67380"/>
                    </a:lnTo>
                    <a:lnTo>
                      <a:pt x="2623090" y="67380"/>
                    </a:lnTo>
                    <a:lnTo>
                      <a:pt x="2623090" y="40825"/>
                    </a:lnTo>
                    <a:close/>
                    <a:moveTo>
                      <a:pt x="2498122" y="40825"/>
                    </a:moveTo>
                    <a:lnTo>
                      <a:pt x="2498122" y="65854"/>
                    </a:lnTo>
                    <a:lnTo>
                      <a:pt x="2498122" y="67380"/>
                    </a:lnTo>
                    <a:lnTo>
                      <a:pt x="2555729" y="67380"/>
                    </a:lnTo>
                    <a:lnTo>
                      <a:pt x="2555729" y="40825"/>
                    </a:lnTo>
                    <a:close/>
                    <a:moveTo>
                      <a:pt x="1229525" y="40520"/>
                    </a:moveTo>
                    <a:lnTo>
                      <a:pt x="1229525" y="61894"/>
                    </a:lnTo>
                    <a:lnTo>
                      <a:pt x="1247547" y="61894"/>
                    </a:lnTo>
                    <a:lnTo>
                      <a:pt x="1247547" y="40520"/>
                    </a:lnTo>
                    <a:close/>
                    <a:moveTo>
                      <a:pt x="1184720" y="40520"/>
                    </a:moveTo>
                    <a:lnTo>
                      <a:pt x="1184720" y="61894"/>
                    </a:lnTo>
                    <a:lnTo>
                      <a:pt x="1202131" y="61894"/>
                    </a:lnTo>
                    <a:lnTo>
                      <a:pt x="1202131" y="40520"/>
                    </a:lnTo>
                    <a:close/>
                    <a:moveTo>
                      <a:pt x="1140219" y="40520"/>
                    </a:moveTo>
                    <a:lnTo>
                      <a:pt x="1140219" y="61894"/>
                    </a:lnTo>
                    <a:lnTo>
                      <a:pt x="1157326" y="61894"/>
                    </a:lnTo>
                    <a:lnTo>
                      <a:pt x="1157326" y="40520"/>
                    </a:lnTo>
                    <a:close/>
                    <a:moveTo>
                      <a:pt x="1522762" y="39301"/>
                    </a:moveTo>
                    <a:lnTo>
                      <a:pt x="1522762" y="51531"/>
                    </a:lnTo>
                    <a:lnTo>
                      <a:pt x="1577016" y="51531"/>
                    </a:lnTo>
                    <a:lnTo>
                      <a:pt x="1577016" y="39301"/>
                    </a:lnTo>
                    <a:close/>
                    <a:moveTo>
                      <a:pt x="3111075" y="36272"/>
                    </a:moveTo>
                    <a:lnTo>
                      <a:pt x="3111075" y="85649"/>
                    </a:lnTo>
                    <a:lnTo>
                      <a:pt x="3172644" y="85649"/>
                    </a:lnTo>
                    <a:lnTo>
                      <a:pt x="3172644" y="36272"/>
                    </a:lnTo>
                    <a:close/>
                    <a:moveTo>
                      <a:pt x="14593" y="35338"/>
                    </a:moveTo>
                    <a:lnTo>
                      <a:pt x="14593" y="252394"/>
                    </a:lnTo>
                    <a:lnTo>
                      <a:pt x="235306" y="252394"/>
                    </a:lnTo>
                    <a:lnTo>
                      <a:pt x="235306" y="35338"/>
                    </a:lnTo>
                    <a:close/>
                    <a:moveTo>
                      <a:pt x="3685163" y="34767"/>
                    </a:moveTo>
                    <a:cubicBezTo>
                      <a:pt x="3706957" y="34867"/>
                      <a:pt x="3724266" y="43651"/>
                      <a:pt x="3737091" y="61120"/>
                    </a:cubicBezTo>
                    <a:cubicBezTo>
                      <a:pt x="3749917" y="78588"/>
                      <a:pt x="3756478" y="104142"/>
                      <a:pt x="3756774" y="137781"/>
                    </a:cubicBezTo>
                    <a:cubicBezTo>
                      <a:pt x="3756562" y="168808"/>
                      <a:pt x="3752824" y="193652"/>
                      <a:pt x="3745560" y="212313"/>
                    </a:cubicBezTo>
                    <a:cubicBezTo>
                      <a:pt x="3738297" y="230975"/>
                      <a:pt x="3728780" y="244437"/>
                      <a:pt x="3717010" y="252702"/>
                    </a:cubicBezTo>
                    <a:cubicBezTo>
                      <a:pt x="3705240" y="260966"/>
                      <a:pt x="3692490" y="265017"/>
                      <a:pt x="3678760" y="264853"/>
                    </a:cubicBezTo>
                    <a:cubicBezTo>
                      <a:pt x="3667986" y="264745"/>
                      <a:pt x="3658586" y="262756"/>
                      <a:pt x="3650560" y="258884"/>
                    </a:cubicBezTo>
                    <a:cubicBezTo>
                      <a:pt x="3642534" y="255011"/>
                      <a:pt x="3635582" y="249901"/>
                      <a:pt x="3629701" y="243552"/>
                    </a:cubicBezTo>
                    <a:lnTo>
                      <a:pt x="3640346" y="231963"/>
                    </a:lnTo>
                    <a:cubicBezTo>
                      <a:pt x="3645406" y="237770"/>
                      <a:pt x="3651210" y="242167"/>
                      <a:pt x="3657759" y="245153"/>
                    </a:cubicBezTo>
                    <a:cubicBezTo>
                      <a:pt x="3664308" y="248139"/>
                      <a:pt x="3671410" y="249638"/>
                      <a:pt x="3679065" y="249651"/>
                    </a:cubicBezTo>
                    <a:cubicBezTo>
                      <a:pt x="3694940" y="250133"/>
                      <a:pt x="3708623" y="242460"/>
                      <a:pt x="3720115" y="226632"/>
                    </a:cubicBezTo>
                    <a:cubicBezTo>
                      <a:pt x="3731606" y="210805"/>
                      <a:pt x="3738048" y="183932"/>
                      <a:pt x="3739439" y="146014"/>
                    </a:cubicBezTo>
                    <a:cubicBezTo>
                      <a:pt x="3732070" y="154978"/>
                      <a:pt x="3723786" y="162109"/>
                      <a:pt x="3714588" y="167409"/>
                    </a:cubicBezTo>
                    <a:cubicBezTo>
                      <a:pt x="3705390" y="172708"/>
                      <a:pt x="3695582" y="175420"/>
                      <a:pt x="3685163" y="175546"/>
                    </a:cubicBezTo>
                    <a:cubicBezTo>
                      <a:pt x="3666387" y="175459"/>
                      <a:pt x="3651733" y="169470"/>
                      <a:pt x="3641201" y="157578"/>
                    </a:cubicBezTo>
                    <a:cubicBezTo>
                      <a:pt x="3630669" y="145687"/>
                      <a:pt x="3625315" y="128416"/>
                      <a:pt x="3625139" y="105766"/>
                    </a:cubicBezTo>
                    <a:cubicBezTo>
                      <a:pt x="3625620" y="84533"/>
                      <a:pt x="3631584" y="67478"/>
                      <a:pt x="3643030" y="54602"/>
                    </a:cubicBezTo>
                    <a:cubicBezTo>
                      <a:pt x="3654477" y="41726"/>
                      <a:pt x="3668522" y="35114"/>
                      <a:pt x="3685163" y="34767"/>
                    </a:cubicBezTo>
                    <a:close/>
                    <a:moveTo>
                      <a:pt x="3499396" y="34767"/>
                    </a:moveTo>
                    <a:cubicBezTo>
                      <a:pt x="3509712" y="34855"/>
                      <a:pt x="3518731" y="36807"/>
                      <a:pt x="3526451" y="40622"/>
                    </a:cubicBezTo>
                    <a:cubicBezTo>
                      <a:pt x="3534172" y="44437"/>
                      <a:pt x="3540896" y="49585"/>
                      <a:pt x="3546624" y="56067"/>
                    </a:cubicBezTo>
                    <a:lnTo>
                      <a:pt x="3535979" y="67656"/>
                    </a:lnTo>
                    <a:cubicBezTo>
                      <a:pt x="3531192" y="61849"/>
                      <a:pt x="3525681" y="57453"/>
                      <a:pt x="3519443" y="54467"/>
                    </a:cubicBezTo>
                    <a:cubicBezTo>
                      <a:pt x="3513206" y="51481"/>
                      <a:pt x="3506625" y="49981"/>
                      <a:pt x="3499700" y="49969"/>
                    </a:cubicBezTo>
                    <a:cubicBezTo>
                      <a:pt x="3482466" y="49480"/>
                      <a:pt x="3467919" y="57090"/>
                      <a:pt x="3456058" y="72796"/>
                    </a:cubicBezTo>
                    <a:cubicBezTo>
                      <a:pt x="3444198" y="88503"/>
                      <a:pt x="3437808" y="115236"/>
                      <a:pt x="3436887" y="152997"/>
                    </a:cubicBezTo>
                    <a:cubicBezTo>
                      <a:pt x="3444306" y="143925"/>
                      <a:pt x="3452641" y="136857"/>
                      <a:pt x="3461890" y="131792"/>
                    </a:cubicBezTo>
                    <a:cubicBezTo>
                      <a:pt x="3471140" y="126728"/>
                      <a:pt x="3480694" y="124155"/>
                      <a:pt x="3490553" y="124073"/>
                    </a:cubicBezTo>
                    <a:cubicBezTo>
                      <a:pt x="3509608" y="124122"/>
                      <a:pt x="3524390" y="130035"/>
                      <a:pt x="3534896" y="141813"/>
                    </a:cubicBezTo>
                    <a:cubicBezTo>
                      <a:pt x="3545403" y="153590"/>
                      <a:pt x="3550731" y="170937"/>
                      <a:pt x="3550882" y="193853"/>
                    </a:cubicBezTo>
                    <a:cubicBezTo>
                      <a:pt x="3550401" y="215087"/>
                      <a:pt x="3544437" y="232141"/>
                      <a:pt x="3532990" y="245017"/>
                    </a:cubicBezTo>
                    <a:cubicBezTo>
                      <a:pt x="3521544" y="257893"/>
                      <a:pt x="3507500" y="264505"/>
                      <a:pt x="3490858" y="264853"/>
                    </a:cubicBezTo>
                    <a:cubicBezTo>
                      <a:pt x="3469077" y="264740"/>
                      <a:pt x="3451818" y="255448"/>
                      <a:pt x="3439082" y="236976"/>
                    </a:cubicBezTo>
                    <a:cubicBezTo>
                      <a:pt x="3426346" y="218503"/>
                      <a:pt x="3419835" y="191527"/>
                      <a:pt x="3419551" y="156046"/>
                    </a:cubicBezTo>
                    <a:cubicBezTo>
                      <a:pt x="3419763" y="126338"/>
                      <a:pt x="3423569" y="102581"/>
                      <a:pt x="3430968" y="84776"/>
                    </a:cubicBezTo>
                    <a:cubicBezTo>
                      <a:pt x="3438368" y="66971"/>
                      <a:pt x="3448088" y="54145"/>
                      <a:pt x="3460129" y="46296"/>
                    </a:cubicBezTo>
                    <a:cubicBezTo>
                      <a:pt x="3472170" y="38448"/>
                      <a:pt x="3485259" y="34605"/>
                      <a:pt x="3499396" y="34767"/>
                    </a:cubicBezTo>
                    <a:close/>
                    <a:moveTo>
                      <a:pt x="5036724" y="34424"/>
                    </a:moveTo>
                    <a:lnTo>
                      <a:pt x="5036724" y="80487"/>
                    </a:lnTo>
                    <a:lnTo>
                      <a:pt x="5119630" y="80487"/>
                    </a:lnTo>
                    <a:lnTo>
                      <a:pt x="5119630" y="34424"/>
                    </a:lnTo>
                    <a:close/>
                    <a:moveTo>
                      <a:pt x="4938274" y="34424"/>
                    </a:moveTo>
                    <a:lnTo>
                      <a:pt x="4938274" y="80487"/>
                    </a:lnTo>
                    <a:lnTo>
                      <a:pt x="5022704" y="80487"/>
                    </a:lnTo>
                    <a:lnTo>
                      <a:pt x="5022704" y="34424"/>
                    </a:lnTo>
                    <a:close/>
                    <a:moveTo>
                      <a:pt x="6107716" y="32614"/>
                    </a:moveTo>
                    <a:lnTo>
                      <a:pt x="6210738" y="32614"/>
                    </a:lnTo>
                    <a:lnTo>
                      <a:pt x="6210738" y="131369"/>
                    </a:lnTo>
                    <a:lnTo>
                      <a:pt x="6107716" y="131369"/>
                    </a:lnTo>
                    <a:close/>
                    <a:moveTo>
                      <a:pt x="4399522" y="30766"/>
                    </a:moveTo>
                    <a:lnTo>
                      <a:pt x="4399522" y="83230"/>
                    </a:lnTo>
                    <a:lnTo>
                      <a:pt x="4440708" y="83230"/>
                    </a:lnTo>
                    <a:lnTo>
                      <a:pt x="4440708" y="30766"/>
                    </a:lnTo>
                    <a:close/>
                    <a:moveTo>
                      <a:pt x="4347400" y="30766"/>
                    </a:moveTo>
                    <a:lnTo>
                      <a:pt x="4347400" y="83230"/>
                    </a:lnTo>
                    <a:lnTo>
                      <a:pt x="4387977" y="83230"/>
                    </a:lnTo>
                    <a:lnTo>
                      <a:pt x="4387977" y="30766"/>
                    </a:lnTo>
                    <a:close/>
                    <a:moveTo>
                      <a:pt x="4297108" y="30766"/>
                    </a:moveTo>
                    <a:lnTo>
                      <a:pt x="4297108" y="83230"/>
                    </a:lnTo>
                    <a:lnTo>
                      <a:pt x="4335856" y="83230"/>
                    </a:lnTo>
                    <a:lnTo>
                      <a:pt x="4335856" y="30766"/>
                    </a:lnTo>
                    <a:close/>
                    <a:moveTo>
                      <a:pt x="4689482" y="29852"/>
                    </a:moveTo>
                    <a:lnTo>
                      <a:pt x="4689482" y="67075"/>
                    </a:lnTo>
                    <a:lnTo>
                      <a:pt x="4780922" y="67075"/>
                    </a:lnTo>
                    <a:lnTo>
                      <a:pt x="4780922" y="29852"/>
                    </a:lnTo>
                    <a:close/>
                    <a:moveTo>
                      <a:pt x="5705608" y="25318"/>
                    </a:moveTo>
                    <a:lnTo>
                      <a:pt x="5868982" y="25318"/>
                    </a:lnTo>
                    <a:lnTo>
                      <a:pt x="5868982" y="39301"/>
                    </a:lnTo>
                    <a:lnTo>
                      <a:pt x="5719630" y="39301"/>
                    </a:lnTo>
                    <a:lnTo>
                      <a:pt x="5719630" y="254527"/>
                    </a:lnTo>
                    <a:lnTo>
                      <a:pt x="5873553" y="254527"/>
                    </a:lnTo>
                    <a:lnTo>
                      <a:pt x="5873553" y="268205"/>
                    </a:lnTo>
                    <a:lnTo>
                      <a:pt x="5705608" y="268205"/>
                    </a:lnTo>
                    <a:close/>
                    <a:moveTo>
                      <a:pt x="3074194" y="22556"/>
                    </a:moveTo>
                    <a:lnTo>
                      <a:pt x="3211354" y="22556"/>
                    </a:lnTo>
                    <a:lnTo>
                      <a:pt x="3211354" y="36272"/>
                    </a:lnTo>
                    <a:lnTo>
                      <a:pt x="3186970" y="36272"/>
                    </a:lnTo>
                    <a:lnTo>
                      <a:pt x="3186970" y="205436"/>
                    </a:lnTo>
                    <a:lnTo>
                      <a:pt x="3213792" y="200559"/>
                    </a:lnTo>
                    <a:lnTo>
                      <a:pt x="3214707" y="213665"/>
                    </a:lnTo>
                    <a:lnTo>
                      <a:pt x="3186970" y="218847"/>
                    </a:lnTo>
                    <a:lnTo>
                      <a:pt x="3186970" y="282855"/>
                    </a:lnTo>
                    <a:lnTo>
                      <a:pt x="3172644" y="282855"/>
                    </a:lnTo>
                    <a:lnTo>
                      <a:pt x="3172644" y="221590"/>
                    </a:lnTo>
                    <a:cubicBezTo>
                      <a:pt x="3154686" y="224943"/>
                      <a:pt x="3137414" y="228067"/>
                      <a:pt x="3120828" y="230963"/>
                    </a:cubicBezTo>
                    <a:cubicBezTo>
                      <a:pt x="3104242" y="233858"/>
                      <a:pt x="3089104" y="236525"/>
                      <a:pt x="3075413" y="238964"/>
                    </a:cubicBezTo>
                    <a:lnTo>
                      <a:pt x="3072060" y="224638"/>
                    </a:lnTo>
                    <a:lnTo>
                      <a:pt x="3096749" y="220676"/>
                    </a:lnTo>
                    <a:lnTo>
                      <a:pt x="3096749" y="36272"/>
                    </a:lnTo>
                    <a:lnTo>
                      <a:pt x="3074194" y="36272"/>
                    </a:lnTo>
                    <a:close/>
                    <a:moveTo>
                      <a:pt x="4923949" y="20746"/>
                    </a:moveTo>
                    <a:lnTo>
                      <a:pt x="5133956" y="20746"/>
                    </a:lnTo>
                    <a:lnTo>
                      <a:pt x="5133956" y="153601"/>
                    </a:lnTo>
                    <a:lnTo>
                      <a:pt x="4923949" y="153601"/>
                    </a:lnTo>
                    <a:close/>
                    <a:moveTo>
                      <a:pt x="0" y="20746"/>
                    </a:moveTo>
                    <a:lnTo>
                      <a:pt x="250203" y="20746"/>
                    </a:lnTo>
                    <a:lnTo>
                      <a:pt x="250203" y="282836"/>
                    </a:lnTo>
                    <a:lnTo>
                      <a:pt x="235306" y="282836"/>
                    </a:lnTo>
                    <a:lnTo>
                      <a:pt x="235306" y="266377"/>
                    </a:lnTo>
                    <a:lnTo>
                      <a:pt x="14593" y="266377"/>
                    </a:lnTo>
                    <a:lnTo>
                      <a:pt x="14593" y="282836"/>
                    </a:lnTo>
                    <a:lnTo>
                      <a:pt x="0" y="282836"/>
                    </a:lnTo>
                    <a:close/>
                    <a:moveTo>
                      <a:pt x="4283736" y="18003"/>
                    </a:moveTo>
                    <a:lnTo>
                      <a:pt x="4454386" y="18003"/>
                    </a:lnTo>
                    <a:lnTo>
                      <a:pt x="4454386" y="95993"/>
                    </a:lnTo>
                    <a:lnTo>
                      <a:pt x="4350756" y="95993"/>
                    </a:lnTo>
                    <a:lnTo>
                      <a:pt x="4357468" y="97825"/>
                    </a:lnTo>
                    <a:cubicBezTo>
                      <a:pt x="4355485" y="102397"/>
                      <a:pt x="4353274" y="106835"/>
                      <a:pt x="4350836" y="111140"/>
                    </a:cubicBezTo>
                    <a:cubicBezTo>
                      <a:pt x="4348396" y="115445"/>
                      <a:pt x="4345732" y="119654"/>
                      <a:pt x="4342844" y="123768"/>
                    </a:cubicBezTo>
                    <a:lnTo>
                      <a:pt x="4429724" y="123768"/>
                    </a:lnTo>
                    <a:lnTo>
                      <a:pt x="4432470" y="122853"/>
                    </a:lnTo>
                    <a:lnTo>
                      <a:pt x="4441315" y="128023"/>
                    </a:lnTo>
                    <a:cubicBezTo>
                      <a:pt x="4432554" y="151091"/>
                      <a:pt x="4420220" y="170651"/>
                      <a:pt x="4404316" y="186700"/>
                    </a:cubicBezTo>
                    <a:cubicBezTo>
                      <a:pt x="4388412" y="202750"/>
                      <a:pt x="4370258" y="215854"/>
                      <a:pt x="4349855" y="226013"/>
                    </a:cubicBezTo>
                    <a:cubicBezTo>
                      <a:pt x="4329452" y="236171"/>
                      <a:pt x="4308122" y="243947"/>
                      <a:pt x="4285863" y="249341"/>
                    </a:cubicBezTo>
                    <a:cubicBezTo>
                      <a:pt x="4284907" y="247449"/>
                      <a:pt x="4283702" y="245441"/>
                      <a:pt x="4282248" y="243320"/>
                    </a:cubicBezTo>
                    <a:cubicBezTo>
                      <a:pt x="4280794" y="241198"/>
                      <a:pt x="4279358" y="239344"/>
                      <a:pt x="4277941" y="237756"/>
                    </a:cubicBezTo>
                    <a:cubicBezTo>
                      <a:pt x="4293723" y="234275"/>
                      <a:pt x="4309148" y="229498"/>
                      <a:pt x="4324218" y="223426"/>
                    </a:cubicBezTo>
                    <a:cubicBezTo>
                      <a:pt x="4339286" y="217353"/>
                      <a:pt x="4353421" y="209833"/>
                      <a:pt x="4366622" y="200864"/>
                    </a:cubicBezTo>
                    <a:cubicBezTo>
                      <a:pt x="4360470" y="195363"/>
                      <a:pt x="4353410" y="189367"/>
                      <a:pt x="4345440" y="182876"/>
                    </a:cubicBezTo>
                    <a:cubicBezTo>
                      <a:pt x="4337471" y="176384"/>
                      <a:pt x="4329802" y="170388"/>
                      <a:pt x="4322432" y="164887"/>
                    </a:cubicBezTo>
                    <a:lnTo>
                      <a:pt x="4332196" y="156960"/>
                    </a:lnTo>
                    <a:cubicBezTo>
                      <a:pt x="4339876" y="162486"/>
                      <a:pt x="4347870" y="168508"/>
                      <a:pt x="4356178" y="175025"/>
                    </a:cubicBezTo>
                    <a:cubicBezTo>
                      <a:pt x="4364487" y="181542"/>
                      <a:pt x="4371730" y="187411"/>
                      <a:pt x="4377910" y="192632"/>
                    </a:cubicBezTo>
                    <a:cubicBezTo>
                      <a:pt x="4387393" y="185150"/>
                      <a:pt x="4395910" y="176714"/>
                      <a:pt x="4403460" y="167326"/>
                    </a:cubicBezTo>
                    <a:cubicBezTo>
                      <a:pt x="4411010" y="157938"/>
                      <a:pt x="4417324" y="147673"/>
                      <a:pt x="4422402" y="136532"/>
                    </a:cubicBezTo>
                    <a:lnTo>
                      <a:pt x="4333111" y="136532"/>
                    </a:lnTo>
                    <a:cubicBezTo>
                      <a:pt x="4326346" y="144624"/>
                      <a:pt x="4319051" y="151993"/>
                      <a:pt x="4311224" y="158637"/>
                    </a:cubicBezTo>
                    <a:cubicBezTo>
                      <a:pt x="4303398" y="165281"/>
                      <a:pt x="4295349" y="171125"/>
                      <a:pt x="4287078" y="176168"/>
                    </a:cubicBezTo>
                    <a:cubicBezTo>
                      <a:pt x="4285762" y="174853"/>
                      <a:pt x="4283986" y="173291"/>
                      <a:pt x="4281750" y="171480"/>
                    </a:cubicBezTo>
                    <a:cubicBezTo>
                      <a:pt x="4279516" y="169670"/>
                      <a:pt x="4277432" y="168184"/>
                      <a:pt x="4275501" y="167022"/>
                    </a:cubicBezTo>
                    <a:cubicBezTo>
                      <a:pt x="4289993" y="158880"/>
                      <a:pt x="4303121" y="148798"/>
                      <a:pt x="4314884" y="136775"/>
                    </a:cubicBezTo>
                    <a:cubicBezTo>
                      <a:pt x="4326647" y="124752"/>
                      <a:pt x="4335966" y="111158"/>
                      <a:pt x="4342844" y="95993"/>
                    </a:cubicBezTo>
                    <a:lnTo>
                      <a:pt x="4283736" y="95993"/>
                    </a:lnTo>
                    <a:close/>
                    <a:moveTo>
                      <a:pt x="4675766" y="17393"/>
                    </a:moveTo>
                    <a:lnTo>
                      <a:pt x="4795247" y="17393"/>
                    </a:lnTo>
                    <a:lnTo>
                      <a:pt x="4795247" y="79229"/>
                    </a:lnTo>
                    <a:lnTo>
                      <a:pt x="4675766" y="79229"/>
                    </a:lnTo>
                    <a:close/>
                    <a:moveTo>
                      <a:pt x="4211479" y="17088"/>
                    </a:moveTo>
                    <a:cubicBezTo>
                      <a:pt x="4220604" y="24837"/>
                      <a:pt x="4229710" y="33300"/>
                      <a:pt x="4238798" y="42477"/>
                    </a:cubicBezTo>
                    <a:cubicBezTo>
                      <a:pt x="4247884" y="51655"/>
                      <a:pt x="4255240" y="59748"/>
                      <a:pt x="4260862" y="66759"/>
                    </a:cubicBezTo>
                    <a:lnTo>
                      <a:pt x="4249579" y="75909"/>
                    </a:lnTo>
                    <a:cubicBezTo>
                      <a:pt x="4244251" y="68747"/>
                      <a:pt x="4237076" y="60424"/>
                      <a:pt x="4228052" y="50939"/>
                    </a:cubicBezTo>
                    <a:cubicBezTo>
                      <a:pt x="4219029" y="41454"/>
                      <a:pt x="4209948" y="32602"/>
                      <a:pt x="4200810" y="24384"/>
                    </a:cubicBezTo>
                    <a:close/>
                    <a:moveTo>
                      <a:pt x="1482528" y="8859"/>
                    </a:moveTo>
                    <a:lnTo>
                      <a:pt x="1619993" y="8859"/>
                    </a:lnTo>
                    <a:lnTo>
                      <a:pt x="1619993" y="81973"/>
                    </a:lnTo>
                    <a:lnTo>
                      <a:pt x="1482528" y="81973"/>
                    </a:lnTo>
                    <a:close/>
                    <a:moveTo>
                      <a:pt x="6005608" y="7620"/>
                    </a:moveTo>
                    <a:lnTo>
                      <a:pt x="6020238" y="7620"/>
                    </a:lnTo>
                    <a:cubicBezTo>
                      <a:pt x="6019628" y="19203"/>
                      <a:pt x="6018714" y="30176"/>
                      <a:pt x="6017495" y="40539"/>
                    </a:cubicBezTo>
                    <a:lnTo>
                      <a:pt x="6080588" y="40539"/>
                    </a:lnTo>
                    <a:cubicBezTo>
                      <a:pt x="6080582" y="40704"/>
                      <a:pt x="6080519" y="41593"/>
                      <a:pt x="6080398" y="43206"/>
                    </a:cubicBezTo>
                    <a:cubicBezTo>
                      <a:pt x="6080277" y="44819"/>
                      <a:pt x="6080138" y="46165"/>
                      <a:pt x="6079979" y="47244"/>
                    </a:cubicBezTo>
                    <a:cubicBezTo>
                      <a:pt x="6077947" y="74372"/>
                      <a:pt x="6075839" y="94184"/>
                      <a:pt x="6073654" y="106680"/>
                    </a:cubicBezTo>
                    <a:cubicBezTo>
                      <a:pt x="6071470" y="119177"/>
                      <a:pt x="6068600" y="127102"/>
                      <a:pt x="6065044" y="130455"/>
                    </a:cubicBezTo>
                    <a:cubicBezTo>
                      <a:pt x="6062840" y="132557"/>
                      <a:pt x="6060542" y="134068"/>
                      <a:pt x="6058148" y="134989"/>
                    </a:cubicBezTo>
                    <a:cubicBezTo>
                      <a:pt x="6055754" y="135909"/>
                      <a:pt x="6052769" y="136430"/>
                      <a:pt x="6049194" y="136551"/>
                    </a:cubicBezTo>
                    <a:cubicBezTo>
                      <a:pt x="6046165" y="136849"/>
                      <a:pt x="6042012" y="136938"/>
                      <a:pt x="6036736" y="136818"/>
                    </a:cubicBezTo>
                    <a:cubicBezTo>
                      <a:pt x="6031458" y="136697"/>
                      <a:pt x="6025858" y="136405"/>
                      <a:pt x="6019933" y="135941"/>
                    </a:cubicBezTo>
                    <a:cubicBezTo>
                      <a:pt x="6019768" y="133890"/>
                      <a:pt x="6019336" y="131668"/>
                      <a:pt x="6018638" y="129274"/>
                    </a:cubicBezTo>
                    <a:cubicBezTo>
                      <a:pt x="6017940" y="126880"/>
                      <a:pt x="6017050" y="124733"/>
                      <a:pt x="6015971" y="122835"/>
                    </a:cubicBezTo>
                    <a:cubicBezTo>
                      <a:pt x="6022353" y="123419"/>
                      <a:pt x="6028106" y="123775"/>
                      <a:pt x="6033230" y="123902"/>
                    </a:cubicBezTo>
                    <a:cubicBezTo>
                      <a:pt x="6038354" y="124029"/>
                      <a:pt x="6042050" y="124079"/>
                      <a:pt x="6044317" y="124054"/>
                    </a:cubicBezTo>
                    <a:cubicBezTo>
                      <a:pt x="6046413" y="124225"/>
                      <a:pt x="6048166" y="124111"/>
                      <a:pt x="6049575" y="123711"/>
                    </a:cubicBezTo>
                    <a:cubicBezTo>
                      <a:pt x="6050984" y="123311"/>
                      <a:pt x="6052280" y="122511"/>
                      <a:pt x="6053462" y="121311"/>
                    </a:cubicBezTo>
                    <a:cubicBezTo>
                      <a:pt x="6055735" y="119038"/>
                      <a:pt x="6057818" y="112764"/>
                      <a:pt x="6059710" y="102489"/>
                    </a:cubicBezTo>
                    <a:cubicBezTo>
                      <a:pt x="6061602" y="92215"/>
                      <a:pt x="6063380" y="76035"/>
                      <a:pt x="6065044" y="53950"/>
                    </a:cubicBezTo>
                    <a:lnTo>
                      <a:pt x="6015666" y="53950"/>
                    </a:lnTo>
                    <a:cubicBezTo>
                      <a:pt x="6012606" y="75013"/>
                      <a:pt x="6006688" y="93237"/>
                      <a:pt x="5997912" y="108624"/>
                    </a:cubicBezTo>
                    <a:cubicBezTo>
                      <a:pt x="5989136" y="124010"/>
                      <a:pt x="5975750" y="136367"/>
                      <a:pt x="5957754" y="145695"/>
                    </a:cubicBezTo>
                    <a:cubicBezTo>
                      <a:pt x="5956618" y="144082"/>
                      <a:pt x="5955157" y="142279"/>
                      <a:pt x="5953372" y="140285"/>
                    </a:cubicBezTo>
                    <a:cubicBezTo>
                      <a:pt x="5951588" y="138291"/>
                      <a:pt x="5949899" y="136640"/>
                      <a:pt x="5948306" y="135332"/>
                    </a:cubicBezTo>
                    <a:cubicBezTo>
                      <a:pt x="5964669" y="127064"/>
                      <a:pt x="5976900" y="116091"/>
                      <a:pt x="5984996" y="102413"/>
                    </a:cubicBezTo>
                    <a:cubicBezTo>
                      <a:pt x="5993092" y="88735"/>
                      <a:pt x="5998540" y="72581"/>
                      <a:pt x="6001340" y="53950"/>
                    </a:cubicBezTo>
                    <a:lnTo>
                      <a:pt x="5953182" y="53950"/>
                    </a:lnTo>
                    <a:lnTo>
                      <a:pt x="5953182" y="40539"/>
                    </a:lnTo>
                    <a:lnTo>
                      <a:pt x="6003170" y="40539"/>
                    </a:lnTo>
                    <a:cubicBezTo>
                      <a:pt x="6003766" y="35357"/>
                      <a:pt x="6004248" y="30023"/>
                      <a:pt x="6004617" y="24537"/>
                    </a:cubicBezTo>
                    <a:cubicBezTo>
                      <a:pt x="6004986" y="19050"/>
                      <a:pt x="6005316" y="13412"/>
                      <a:pt x="6005608" y="7620"/>
                    </a:cubicBezTo>
                    <a:close/>
                    <a:moveTo>
                      <a:pt x="4588898" y="7620"/>
                    </a:moveTo>
                    <a:lnTo>
                      <a:pt x="4603528" y="10668"/>
                    </a:lnTo>
                    <a:cubicBezTo>
                      <a:pt x="4601445" y="22302"/>
                      <a:pt x="4598905" y="33782"/>
                      <a:pt x="4595908" y="45111"/>
                    </a:cubicBezTo>
                    <a:lnTo>
                      <a:pt x="4650772" y="45111"/>
                    </a:lnTo>
                    <a:lnTo>
                      <a:pt x="4650772" y="59132"/>
                    </a:lnTo>
                    <a:lnTo>
                      <a:pt x="4592860" y="59132"/>
                    </a:lnTo>
                    <a:cubicBezTo>
                      <a:pt x="4589030" y="73525"/>
                      <a:pt x="4584878" y="87419"/>
                      <a:pt x="4580401" y="100811"/>
                    </a:cubicBezTo>
                    <a:cubicBezTo>
                      <a:pt x="4575924" y="114204"/>
                      <a:pt x="4571238" y="126727"/>
                      <a:pt x="4566342" y="138380"/>
                    </a:cubicBezTo>
                    <a:lnTo>
                      <a:pt x="4602918" y="138380"/>
                    </a:lnTo>
                    <a:lnTo>
                      <a:pt x="4602918" y="89291"/>
                    </a:lnTo>
                    <a:lnTo>
                      <a:pt x="4616634" y="89291"/>
                    </a:lnTo>
                    <a:lnTo>
                      <a:pt x="4616634" y="138380"/>
                    </a:lnTo>
                    <a:lnTo>
                      <a:pt x="4649858" y="138380"/>
                    </a:lnTo>
                    <a:lnTo>
                      <a:pt x="4649858" y="152096"/>
                    </a:lnTo>
                    <a:lnTo>
                      <a:pt x="4616634" y="152096"/>
                    </a:lnTo>
                    <a:lnTo>
                      <a:pt x="4616634" y="198730"/>
                    </a:lnTo>
                    <a:lnTo>
                      <a:pt x="4655648" y="190805"/>
                    </a:lnTo>
                    <a:lnTo>
                      <a:pt x="4656868" y="204216"/>
                    </a:lnTo>
                    <a:lnTo>
                      <a:pt x="4616634" y="212433"/>
                    </a:lnTo>
                    <a:lnTo>
                      <a:pt x="4616634" y="281940"/>
                    </a:lnTo>
                    <a:lnTo>
                      <a:pt x="4602918" y="281940"/>
                    </a:lnTo>
                    <a:lnTo>
                      <a:pt x="4602918" y="215483"/>
                    </a:lnTo>
                    <a:cubicBezTo>
                      <a:pt x="4591914" y="217783"/>
                      <a:pt x="4581462" y="219969"/>
                      <a:pt x="4571562" y="222040"/>
                    </a:cubicBezTo>
                    <a:cubicBezTo>
                      <a:pt x="4561662" y="224112"/>
                      <a:pt x="4552506" y="225993"/>
                      <a:pt x="4544092" y="227683"/>
                    </a:cubicBezTo>
                    <a:lnTo>
                      <a:pt x="4540130" y="213043"/>
                    </a:lnTo>
                    <a:cubicBezTo>
                      <a:pt x="4548728" y="211651"/>
                      <a:pt x="4558354" y="209936"/>
                      <a:pt x="4569009" y="207897"/>
                    </a:cubicBezTo>
                    <a:cubicBezTo>
                      <a:pt x="4579664" y="205858"/>
                      <a:pt x="4590968" y="203610"/>
                      <a:pt x="4602918" y="201154"/>
                    </a:cubicBezTo>
                    <a:lnTo>
                      <a:pt x="4602918" y="152096"/>
                    </a:lnTo>
                    <a:lnTo>
                      <a:pt x="4573353" y="152096"/>
                    </a:lnTo>
                    <a:cubicBezTo>
                      <a:pt x="4567949" y="152121"/>
                      <a:pt x="4563364" y="152528"/>
                      <a:pt x="4559598" y="153315"/>
                    </a:cubicBezTo>
                    <a:cubicBezTo>
                      <a:pt x="4555833" y="154103"/>
                      <a:pt x="4553306" y="155120"/>
                      <a:pt x="4552016" y="156365"/>
                    </a:cubicBezTo>
                    <a:cubicBezTo>
                      <a:pt x="4551540" y="154523"/>
                      <a:pt x="4550893" y="152185"/>
                      <a:pt x="4550074" y="149353"/>
                    </a:cubicBezTo>
                    <a:cubicBezTo>
                      <a:pt x="4549254" y="146520"/>
                      <a:pt x="4548378" y="144184"/>
                      <a:pt x="4547444" y="142342"/>
                    </a:cubicBezTo>
                    <a:cubicBezTo>
                      <a:pt x="4549546" y="141739"/>
                      <a:pt x="4551668" y="139134"/>
                      <a:pt x="4553808" y="134527"/>
                    </a:cubicBezTo>
                    <a:cubicBezTo>
                      <a:pt x="4555947" y="129921"/>
                      <a:pt x="4558297" y="124189"/>
                      <a:pt x="4560856" y="117332"/>
                    </a:cubicBezTo>
                    <a:cubicBezTo>
                      <a:pt x="4562634" y="113007"/>
                      <a:pt x="4565174" y="105673"/>
                      <a:pt x="4568476" y="95327"/>
                    </a:cubicBezTo>
                    <a:cubicBezTo>
                      <a:pt x="4571778" y="84982"/>
                      <a:pt x="4575232" y="72917"/>
                      <a:pt x="4578839" y="59132"/>
                    </a:cubicBezTo>
                    <a:lnTo>
                      <a:pt x="4541958" y="59132"/>
                    </a:lnTo>
                    <a:lnTo>
                      <a:pt x="4541958" y="45111"/>
                    </a:lnTo>
                    <a:lnTo>
                      <a:pt x="4581887" y="45111"/>
                    </a:lnTo>
                    <a:cubicBezTo>
                      <a:pt x="4583265" y="38996"/>
                      <a:pt x="4584548" y="32785"/>
                      <a:pt x="4585735" y="26480"/>
                    </a:cubicBezTo>
                    <a:cubicBezTo>
                      <a:pt x="4586922" y="20174"/>
                      <a:pt x="4587976" y="13888"/>
                      <a:pt x="4588898" y="7620"/>
                    </a:cubicBezTo>
                    <a:close/>
                    <a:moveTo>
                      <a:pt x="5361718" y="7335"/>
                    </a:moveTo>
                    <a:lnTo>
                      <a:pt x="5376348" y="7335"/>
                    </a:lnTo>
                    <a:lnTo>
                      <a:pt x="5376348" y="45739"/>
                    </a:lnTo>
                    <a:lnTo>
                      <a:pt x="5444928" y="45739"/>
                    </a:lnTo>
                    <a:lnTo>
                      <a:pt x="5444928" y="58808"/>
                    </a:lnTo>
                    <a:lnTo>
                      <a:pt x="5376348" y="58808"/>
                    </a:lnTo>
                    <a:lnTo>
                      <a:pt x="5376348" y="99994"/>
                    </a:lnTo>
                    <a:lnTo>
                      <a:pt x="5406524" y="99994"/>
                    </a:lnTo>
                    <a:cubicBezTo>
                      <a:pt x="5422252" y="88376"/>
                      <a:pt x="5436972" y="76078"/>
                      <a:pt x="5450681" y="63100"/>
                    </a:cubicBezTo>
                    <a:cubicBezTo>
                      <a:pt x="5464391" y="50122"/>
                      <a:pt x="5476900" y="36613"/>
                      <a:pt x="5488210" y="22575"/>
                    </a:cubicBezTo>
                    <a:lnTo>
                      <a:pt x="5500402" y="29585"/>
                    </a:lnTo>
                    <a:cubicBezTo>
                      <a:pt x="5489880" y="42240"/>
                      <a:pt x="5478615" y="54465"/>
                      <a:pt x="5466607" y="66258"/>
                    </a:cubicBezTo>
                    <a:cubicBezTo>
                      <a:pt x="5454599" y="78051"/>
                      <a:pt x="5441886" y="89296"/>
                      <a:pt x="5428469" y="99994"/>
                    </a:cubicBezTo>
                    <a:lnTo>
                      <a:pt x="5515032" y="99994"/>
                    </a:lnTo>
                    <a:lnTo>
                      <a:pt x="5515032" y="113367"/>
                    </a:lnTo>
                    <a:lnTo>
                      <a:pt x="5410790" y="113367"/>
                    </a:lnTo>
                    <a:cubicBezTo>
                      <a:pt x="5402237" y="119641"/>
                      <a:pt x="5393436" y="125782"/>
                      <a:pt x="5384387" y="131789"/>
                    </a:cubicBezTo>
                    <a:cubicBezTo>
                      <a:pt x="5375339" y="137796"/>
                      <a:pt x="5366156" y="143555"/>
                      <a:pt x="5356841" y="149067"/>
                    </a:cubicBezTo>
                    <a:lnTo>
                      <a:pt x="5487600" y="149067"/>
                    </a:lnTo>
                    <a:lnTo>
                      <a:pt x="5487600" y="161830"/>
                    </a:lnTo>
                    <a:lnTo>
                      <a:pt x="5351050" y="161830"/>
                    </a:lnTo>
                    <a:cubicBezTo>
                      <a:pt x="5348726" y="167831"/>
                      <a:pt x="5346287" y="173832"/>
                      <a:pt x="5343735" y="179833"/>
                    </a:cubicBezTo>
                    <a:cubicBezTo>
                      <a:pt x="5341182" y="185834"/>
                      <a:pt x="5338744" y="191530"/>
                      <a:pt x="5336420" y="196920"/>
                    </a:cubicBezTo>
                    <a:lnTo>
                      <a:pt x="5469616" y="196920"/>
                    </a:lnTo>
                    <a:lnTo>
                      <a:pt x="5468703" y="204214"/>
                    </a:lnTo>
                    <a:cubicBezTo>
                      <a:pt x="5465591" y="225441"/>
                      <a:pt x="5462366" y="241446"/>
                      <a:pt x="5459025" y="252231"/>
                    </a:cubicBezTo>
                    <a:cubicBezTo>
                      <a:pt x="5455685" y="263016"/>
                      <a:pt x="5451698" y="270176"/>
                      <a:pt x="5447062" y="273710"/>
                    </a:cubicBezTo>
                    <a:cubicBezTo>
                      <a:pt x="5444280" y="276085"/>
                      <a:pt x="5441232" y="277718"/>
                      <a:pt x="5437918" y="278611"/>
                    </a:cubicBezTo>
                    <a:cubicBezTo>
                      <a:pt x="5434603" y="279504"/>
                      <a:pt x="5430336" y="279998"/>
                      <a:pt x="5425116" y="280093"/>
                    </a:cubicBezTo>
                    <a:cubicBezTo>
                      <a:pt x="5419884" y="280131"/>
                      <a:pt x="5412366" y="280055"/>
                      <a:pt x="5402561" y="279865"/>
                    </a:cubicBezTo>
                    <a:cubicBezTo>
                      <a:pt x="5392757" y="279675"/>
                      <a:pt x="5381886" y="279143"/>
                      <a:pt x="5369947" y="278269"/>
                    </a:cubicBezTo>
                    <a:cubicBezTo>
                      <a:pt x="5369795" y="276085"/>
                      <a:pt x="5369338" y="273767"/>
                      <a:pt x="5368576" y="271316"/>
                    </a:cubicBezTo>
                    <a:cubicBezTo>
                      <a:pt x="5367814" y="268865"/>
                      <a:pt x="5366747" y="266621"/>
                      <a:pt x="5365376" y="264584"/>
                    </a:cubicBezTo>
                    <a:cubicBezTo>
                      <a:pt x="5377491" y="265620"/>
                      <a:pt x="5388768" y="266294"/>
                      <a:pt x="5399208" y="266605"/>
                    </a:cubicBezTo>
                    <a:cubicBezTo>
                      <a:pt x="5409648" y="266916"/>
                      <a:pt x="5416963" y="267056"/>
                      <a:pt x="5421154" y="267024"/>
                    </a:cubicBezTo>
                    <a:cubicBezTo>
                      <a:pt x="5424906" y="267056"/>
                      <a:pt x="5427916" y="266916"/>
                      <a:pt x="5430184" y="266605"/>
                    </a:cubicBezTo>
                    <a:cubicBezTo>
                      <a:pt x="5432450" y="266294"/>
                      <a:pt x="5434317" y="265620"/>
                      <a:pt x="5435784" y="264584"/>
                    </a:cubicBezTo>
                    <a:cubicBezTo>
                      <a:pt x="5439385" y="262176"/>
                      <a:pt x="5442547" y="256699"/>
                      <a:pt x="5445271" y="248152"/>
                    </a:cubicBezTo>
                    <a:cubicBezTo>
                      <a:pt x="5447996" y="239606"/>
                      <a:pt x="5450624" y="226884"/>
                      <a:pt x="5453158" y="209989"/>
                    </a:cubicBezTo>
                    <a:lnTo>
                      <a:pt x="5315083" y="209989"/>
                    </a:lnTo>
                    <a:cubicBezTo>
                      <a:pt x="5318620" y="203129"/>
                      <a:pt x="5322214" y="195326"/>
                      <a:pt x="5325866" y="186578"/>
                    </a:cubicBezTo>
                    <a:cubicBezTo>
                      <a:pt x="5329517" y="177831"/>
                      <a:pt x="5333035" y="169176"/>
                      <a:pt x="5336420" y="160615"/>
                    </a:cubicBezTo>
                    <a:cubicBezTo>
                      <a:pt x="5322824" y="168088"/>
                      <a:pt x="5308943" y="175104"/>
                      <a:pt x="5294776" y="181663"/>
                    </a:cubicBezTo>
                    <a:cubicBezTo>
                      <a:pt x="5280609" y="188221"/>
                      <a:pt x="5266347" y="194320"/>
                      <a:pt x="5251990" y="199959"/>
                    </a:cubicBezTo>
                    <a:cubicBezTo>
                      <a:pt x="5251171" y="198154"/>
                      <a:pt x="5249990" y="195983"/>
                      <a:pt x="5248446" y="193448"/>
                    </a:cubicBezTo>
                    <a:cubicBezTo>
                      <a:pt x="5246904" y="190913"/>
                      <a:pt x="5245342" y="188816"/>
                      <a:pt x="5243760" y="187156"/>
                    </a:cubicBezTo>
                    <a:cubicBezTo>
                      <a:pt x="5269274" y="177960"/>
                      <a:pt x="5294141" y="167149"/>
                      <a:pt x="5318360" y="154724"/>
                    </a:cubicBezTo>
                    <a:cubicBezTo>
                      <a:pt x="5342579" y="142299"/>
                      <a:pt x="5365769" y="128513"/>
                      <a:pt x="5387930" y="113367"/>
                    </a:cubicBezTo>
                    <a:lnTo>
                      <a:pt x="5252294" y="113367"/>
                    </a:lnTo>
                    <a:lnTo>
                      <a:pt x="5252294" y="99994"/>
                    </a:lnTo>
                    <a:lnTo>
                      <a:pt x="5361718" y="99994"/>
                    </a:lnTo>
                    <a:lnTo>
                      <a:pt x="5361718" y="58808"/>
                    </a:lnTo>
                    <a:lnTo>
                      <a:pt x="5280031" y="58808"/>
                    </a:lnTo>
                    <a:lnTo>
                      <a:pt x="5280031" y="45739"/>
                    </a:lnTo>
                    <a:lnTo>
                      <a:pt x="5361718" y="45739"/>
                    </a:lnTo>
                    <a:close/>
                    <a:moveTo>
                      <a:pt x="2812066" y="7316"/>
                    </a:moveTo>
                    <a:lnTo>
                      <a:pt x="2826696" y="7316"/>
                    </a:lnTo>
                    <a:lnTo>
                      <a:pt x="2826696" y="33224"/>
                    </a:lnTo>
                    <a:lnTo>
                      <a:pt x="2911735" y="33224"/>
                    </a:lnTo>
                    <a:lnTo>
                      <a:pt x="2911735" y="7316"/>
                    </a:lnTo>
                    <a:lnTo>
                      <a:pt x="2926061" y="7316"/>
                    </a:lnTo>
                    <a:lnTo>
                      <a:pt x="2926061" y="33224"/>
                    </a:lnTo>
                    <a:lnTo>
                      <a:pt x="3001651" y="33224"/>
                    </a:lnTo>
                    <a:lnTo>
                      <a:pt x="3001651" y="46940"/>
                    </a:lnTo>
                    <a:lnTo>
                      <a:pt x="2926061" y="46940"/>
                    </a:lnTo>
                    <a:lnTo>
                      <a:pt x="2926061" y="73762"/>
                    </a:lnTo>
                    <a:lnTo>
                      <a:pt x="2911735" y="73762"/>
                    </a:lnTo>
                    <a:lnTo>
                      <a:pt x="2911735" y="46940"/>
                    </a:lnTo>
                    <a:lnTo>
                      <a:pt x="2826696" y="46940"/>
                    </a:lnTo>
                    <a:lnTo>
                      <a:pt x="2826696" y="74676"/>
                    </a:lnTo>
                    <a:lnTo>
                      <a:pt x="2812066" y="74676"/>
                    </a:lnTo>
                    <a:lnTo>
                      <a:pt x="2812066" y="46940"/>
                    </a:lnTo>
                    <a:lnTo>
                      <a:pt x="2736476" y="46940"/>
                    </a:lnTo>
                    <a:lnTo>
                      <a:pt x="2736476" y="33224"/>
                    </a:lnTo>
                    <a:lnTo>
                      <a:pt x="2812066" y="33224"/>
                    </a:lnTo>
                    <a:close/>
                    <a:moveTo>
                      <a:pt x="2484406" y="7030"/>
                    </a:moveTo>
                    <a:lnTo>
                      <a:pt x="2498122" y="7030"/>
                    </a:lnTo>
                    <a:lnTo>
                      <a:pt x="2498122" y="28671"/>
                    </a:lnTo>
                    <a:lnTo>
                      <a:pt x="2555729" y="28671"/>
                    </a:lnTo>
                    <a:lnTo>
                      <a:pt x="2555729" y="7030"/>
                    </a:lnTo>
                    <a:lnTo>
                      <a:pt x="2569750" y="7030"/>
                    </a:lnTo>
                    <a:lnTo>
                      <a:pt x="2569750" y="28671"/>
                    </a:lnTo>
                    <a:lnTo>
                      <a:pt x="2636806" y="28671"/>
                    </a:lnTo>
                    <a:lnTo>
                      <a:pt x="2636806" y="79229"/>
                    </a:lnTo>
                    <a:lnTo>
                      <a:pt x="2569750" y="79229"/>
                    </a:lnTo>
                    <a:lnTo>
                      <a:pt x="2569750" y="107614"/>
                    </a:lnTo>
                    <a:lnTo>
                      <a:pt x="2654484" y="107614"/>
                    </a:lnTo>
                    <a:cubicBezTo>
                      <a:pt x="2654472" y="107734"/>
                      <a:pt x="2654421" y="108481"/>
                      <a:pt x="2654332" y="109855"/>
                    </a:cubicBezTo>
                    <a:cubicBezTo>
                      <a:pt x="2654243" y="111228"/>
                      <a:pt x="2654192" y="112507"/>
                      <a:pt x="2654180" y="113690"/>
                    </a:cubicBezTo>
                    <a:cubicBezTo>
                      <a:pt x="2652865" y="123321"/>
                      <a:pt x="2651532" y="130648"/>
                      <a:pt x="2650179" y="135672"/>
                    </a:cubicBezTo>
                    <a:cubicBezTo>
                      <a:pt x="2648826" y="140696"/>
                      <a:pt x="2647112" y="144139"/>
                      <a:pt x="2645035" y="146000"/>
                    </a:cubicBezTo>
                    <a:cubicBezTo>
                      <a:pt x="2643258" y="147511"/>
                      <a:pt x="2641327" y="148603"/>
                      <a:pt x="2639244" y="149276"/>
                    </a:cubicBezTo>
                    <a:cubicBezTo>
                      <a:pt x="2637162" y="149949"/>
                      <a:pt x="2634622" y="150280"/>
                      <a:pt x="2631624" y="150267"/>
                    </a:cubicBezTo>
                    <a:cubicBezTo>
                      <a:pt x="2629218" y="150559"/>
                      <a:pt x="2625725" y="150661"/>
                      <a:pt x="2621147" y="150572"/>
                    </a:cubicBezTo>
                    <a:cubicBezTo>
                      <a:pt x="2616568" y="150483"/>
                      <a:pt x="2611628" y="150280"/>
                      <a:pt x="2606326" y="149962"/>
                    </a:cubicBezTo>
                    <a:cubicBezTo>
                      <a:pt x="2606161" y="148235"/>
                      <a:pt x="2605805" y="146355"/>
                      <a:pt x="2605259" y="144323"/>
                    </a:cubicBezTo>
                    <a:cubicBezTo>
                      <a:pt x="2604713" y="142291"/>
                      <a:pt x="2604052" y="140411"/>
                      <a:pt x="2603278" y="138683"/>
                    </a:cubicBezTo>
                    <a:cubicBezTo>
                      <a:pt x="2608580" y="139268"/>
                      <a:pt x="2613368" y="139624"/>
                      <a:pt x="2617642" y="139751"/>
                    </a:cubicBezTo>
                    <a:cubicBezTo>
                      <a:pt x="2621915" y="139878"/>
                      <a:pt x="2624950" y="139929"/>
                      <a:pt x="2626748" y="139904"/>
                    </a:cubicBezTo>
                    <a:cubicBezTo>
                      <a:pt x="2628557" y="139923"/>
                      <a:pt x="2630043" y="139808"/>
                      <a:pt x="2631205" y="139560"/>
                    </a:cubicBezTo>
                    <a:cubicBezTo>
                      <a:pt x="2632367" y="139313"/>
                      <a:pt x="2633320" y="138817"/>
                      <a:pt x="2634063" y="138073"/>
                    </a:cubicBezTo>
                    <a:cubicBezTo>
                      <a:pt x="2635110" y="137069"/>
                      <a:pt x="2636063" y="135111"/>
                      <a:pt x="2636920" y="132200"/>
                    </a:cubicBezTo>
                    <a:cubicBezTo>
                      <a:pt x="2637777" y="129289"/>
                      <a:pt x="2638654" y="125044"/>
                      <a:pt x="2639549" y="119463"/>
                    </a:cubicBezTo>
                    <a:lnTo>
                      <a:pt x="2569750" y="119463"/>
                    </a:lnTo>
                    <a:lnTo>
                      <a:pt x="2569750" y="151467"/>
                    </a:lnTo>
                    <a:lnTo>
                      <a:pt x="2555729" y="151467"/>
                    </a:lnTo>
                    <a:lnTo>
                      <a:pt x="2555729" y="119463"/>
                    </a:lnTo>
                    <a:lnTo>
                      <a:pt x="2486234" y="119463"/>
                    </a:lnTo>
                    <a:cubicBezTo>
                      <a:pt x="2480221" y="129674"/>
                      <a:pt x="2470455" y="139046"/>
                      <a:pt x="2456936" y="147581"/>
                    </a:cubicBezTo>
                    <a:cubicBezTo>
                      <a:pt x="2443416" y="156115"/>
                      <a:pt x="2424735" y="163811"/>
                      <a:pt x="2400891" y="170669"/>
                    </a:cubicBezTo>
                    <a:cubicBezTo>
                      <a:pt x="2400090" y="168745"/>
                      <a:pt x="2399024" y="166650"/>
                      <a:pt x="2397690" y="164383"/>
                    </a:cubicBezTo>
                    <a:cubicBezTo>
                      <a:pt x="2396357" y="162116"/>
                      <a:pt x="2394985" y="160249"/>
                      <a:pt x="2393576" y="158782"/>
                    </a:cubicBezTo>
                    <a:cubicBezTo>
                      <a:pt x="2413235" y="153429"/>
                      <a:pt x="2429084" y="147447"/>
                      <a:pt x="2441124" y="140837"/>
                    </a:cubicBezTo>
                    <a:cubicBezTo>
                      <a:pt x="2453164" y="134227"/>
                      <a:pt x="2462308" y="127102"/>
                      <a:pt x="2468556" y="119463"/>
                    </a:cubicBezTo>
                    <a:lnTo>
                      <a:pt x="2412168" y="119463"/>
                    </a:lnTo>
                    <a:cubicBezTo>
                      <a:pt x="2413737" y="112220"/>
                      <a:pt x="2415324" y="103883"/>
                      <a:pt x="2416931" y="94452"/>
                    </a:cubicBezTo>
                    <a:cubicBezTo>
                      <a:pt x="2418537" y="85021"/>
                      <a:pt x="2419896" y="75997"/>
                      <a:pt x="2421008" y="67380"/>
                    </a:cubicBezTo>
                    <a:lnTo>
                      <a:pt x="2484406" y="67380"/>
                    </a:lnTo>
                    <a:lnTo>
                      <a:pt x="2484406" y="65854"/>
                    </a:lnTo>
                    <a:lnTo>
                      <a:pt x="2484406" y="40825"/>
                    </a:lnTo>
                    <a:lnTo>
                      <a:pt x="2406377" y="40825"/>
                    </a:lnTo>
                    <a:lnTo>
                      <a:pt x="2406377" y="28671"/>
                    </a:lnTo>
                    <a:lnTo>
                      <a:pt x="2484406" y="28671"/>
                    </a:lnTo>
                    <a:close/>
                    <a:moveTo>
                      <a:pt x="2136324" y="7030"/>
                    </a:moveTo>
                    <a:lnTo>
                      <a:pt x="2152479" y="9773"/>
                    </a:lnTo>
                    <a:cubicBezTo>
                      <a:pt x="2150358" y="13437"/>
                      <a:pt x="2148123" y="17158"/>
                      <a:pt x="2145773" y="20936"/>
                    </a:cubicBezTo>
                    <a:cubicBezTo>
                      <a:pt x="2143424" y="24715"/>
                      <a:pt x="2140884" y="28512"/>
                      <a:pt x="2138153" y="32328"/>
                    </a:cubicBezTo>
                    <a:lnTo>
                      <a:pt x="2222278" y="32328"/>
                    </a:lnTo>
                    <a:lnTo>
                      <a:pt x="2225021" y="31414"/>
                    </a:lnTo>
                    <a:lnTo>
                      <a:pt x="2234470" y="38103"/>
                    </a:lnTo>
                    <a:cubicBezTo>
                      <a:pt x="2230107" y="45844"/>
                      <a:pt x="2225040" y="53742"/>
                      <a:pt x="2219268" y="61799"/>
                    </a:cubicBezTo>
                    <a:cubicBezTo>
                      <a:pt x="2213496" y="69856"/>
                      <a:pt x="2207590" y="77304"/>
                      <a:pt x="2201551" y="84144"/>
                    </a:cubicBezTo>
                    <a:lnTo>
                      <a:pt x="2295125" y="84144"/>
                    </a:lnTo>
                    <a:lnTo>
                      <a:pt x="2295125" y="173108"/>
                    </a:lnTo>
                    <a:lnTo>
                      <a:pt x="2213743" y="173108"/>
                    </a:lnTo>
                    <a:lnTo>
                      <a:pt x="2213743" y="252999"/>
                    </a:lnTo>
                    <a:cubicBezTo>
                      <a:pt x="2213534" y="257154"/>
                      <a:pt x="2214639" y="259898"/>
                      <a:pt x="2217058" y="261232"/>
                    </a:cubicBezTo>
                    <a:cubicBezTo>
                      <a:pt x="2219478" y="262566"/>
                      <a:pt x="2224469" y="263176"/>
                      <a:pt x="2232031" y="263062"/>
                    </a:cubicBezTo>
                    <a:lnTo>
                      <a:pt x="2287200" y="263062"/>
                    </a:lnTo>
                    <a:cubicBezTo>
                      <a:pt x="2291906" y="263229"/>
                      <a:pt x="2295466" y="262251"/>
                      <a:pt x="2297880" y="260126"/>
                    </a:cubicBezTo>
                    <a:cubicBezTo>
                      <a:pt x="2300294" y="258000"/>
                      <a:pt x="2301979" y="253724"/>
                      <a:pt x="2302937" y="247296"/>
                    </a:cubicBezTo>
                    <a:cubicBezTo>
                      <a:pt x="2303895" y="240868"/>
                      <a:pt x="2304542" y="231283"/>
                      <a:pt x="2304879" y="218542"/>
                    </a:cubicBezTo>
                    <a:cubicBezTo>
                      <a:pt x="2306911" y="219787"/>
                      <a:pt x="2309171" y="220956"/>
                      <a:pt x="2311660" y="222049"/>
                    </a:cubicBezTo>
                    <a:cubicBezTo>
                      <a:pt x="2314150" y="223141"/>
                      <a:pt x="2316563" y="224005"/>
                      <a:pt x="2318900" y="224641"/>
                    </a:cubicBezTo>
                    <a:cubicBezTo>
                      <a:pt x="2318042" y="245217"/>
                      <a:pt x="2315566" y="259158"/>
                      <a:pt x="2311470" y="266466"/>
                    </a:cubicBezTo>
                    <a:cubicBezTo>
                      <a:pt x="2307374" y="273774"/>
                      <a:pt x="2299488" y="277198"/>
                      <a:pt x="2287810" y="276740"/>
                    </a:cubicBezTo>
                    <a:lnTo>
                      <a:pt x="2231422" y="276740"/>
                    </a:lnTo>
                    <a:cubicBezTo>
                      <a:pt x="2219008" y="276949"/>
                      <a:pt x="2210461" y="275390"/>
                      <a:pt x="2205781" y="272062"/>
                    </a:cubicBezTo>
                    <a:cubicBezTo>
                      <a:pt x="2201101" y="268735"/>
                      <a:pt x="2198878" y="262380"/>
                      <a:pt x="2199113" y="252999"/>
                    </a:cubicBezTo>
                    <a:lnTo>
                      <a:pt x="2199113" y="173108"/>
                    </a:lnTo>
                    <a:lnTo>
                      <a:pt x="2179606" y="173108"/>
                    </a:lnTo>
                    <a:cubicBezTo>
                      <a:pt x="2174897" y="189610"/>
                      <a:pt x="2167788" y="204683"/>
                      <a:pt x="2158281" y="218326"/>
                    </a:cubicBezTo>
                    <a:cubicBezTo>
                      <a:pt x="2148774" y="231969"/>
                      <a:pt x="2135863" y="243967"/>
                      <a:pt x="2119549" y="254318"/>
                    </a:cubicBezTo>
                    <a:cubicBezTo>
                      <a:pt x="2103235" y="264670"/>
                      <a:pt x="2082512" y="273160"/>
                      <a:pt x="2057381" y="279788"/>
                    </a:cubicBezTo>
                    <a:cubicBezTo>
                      <a:pt x="2056549" y="277840"/>
                      <a:pt x="2055317" y="275646"/>
                      <a:pt x="2053685" y="273207"/>
                    </a:cubicBezTo>
                    <a:cubicBezTo>
                      <a:pt x="2052054" y="270769"/>
                      <a:pt x="2050441" y="268805"/>
                      <a:pt x="2048847" y="267317"/>
                    </a:cubicBezTo>
                    <a:cubicBezTo>
                      <a:pt x="2072467" y="261494"/>
                      <a:pt x="2091978" y="254010"/>
                      <a:pt x="2107380" y="244864"/>
                    </a:cubicBezTo>
                    <a:cubicBezTo>
                      <a:pt x="2122781" y="235718"/>
                      <a:pt x="2135000" y="225114"/>
                      <a:pt x="2144035" y="213053"/>
                    </a:cubicBezTo>
                    <a:cubicBezTo>
                      <a:pt x="2153070" y="200992"/>
                      <a:pt x="2159847" y="187677"/>
                      <a:pt x="2164366" y="173108"/>
                    </a:cubicBezTo>
                    <a:lnTo>
                      <a:pt x="2079936" y="173108"/>
                    </a:lnTo>
                    <a:lnTo>
                      <a:pt x="2079936" y="96302"/>
                    </a:lnTo>
                    <a:cubicBezTo>
                      <a:pt x="2076291" y="99477"/>
                      <a:pt x="2072608" y="102500"/>
                      <a:pt x="2068887" y="105371"/>
                    </a:cubicBezTo>
                    <a:cubicBezTo>
                      <a:pt x="2065166" y="108242"/>
                      <a:pt x="2061331" y="111114"/>
                      <a:pt x="2057381" y="113986"/>
                    </a:cubicBezTo>
                    <a:cubicBezTo>
                      <a:pt x="2056086" y="112233"/>
                      <a:pt x="2054409" y="110403"/>
                      <a:pt x="2052352" y="108496"/>
                    </a:cubicBezTo>
                    <a:cubicBezTo>
                      <a:pt x="2050295" y="106590"/>
                      <a:pt x="2048313" y="105065"/>
                      <a:pt x="2046408" y="103922"/>
                    </a:cubicBezTo>
                    <a:cubicBezTo>
                      <a:pt x="2067662" y="89513"/>
                      <a:pt x="2085886" y="73633"/>
                      <a:pt x="2101082" y="56281"/>
                    </a:cubicBezTo>
                    <a:cubicBezTo>
                      <a:pt x="2116277" y="38928"/>
                      <a:pt x="2128025" y="22512"/>
                      <a:pt x="2136324" y="7030"/>
                    </a:cubicBezTo>
                    <a:close/>
                    <a:moveTo>
                      <a:pt x="401403" y="7030"/>
                    </a:moveTo>
                    <a:lnTo>
                      <a:pt x="414509" y="11297"/>
                    </a:lnTo>
                    <a:cubicBezTo>
                      <a:pt x="412223" y="15894"/>
                      <a:pt x="409709" y="20492"/>
                      <a:pt x="406965" y="25089"/>
                    </a:cubicBezTo>
                    <a:cubicBezTo>
                      <a:pt x="404222" y="29687"/>
                      <a:pt x="401250" y="34132"/>
                      <a:pt x="398050" y="38424"/>
                    </a:cubicBezTo>
                    <a:lnTo>
                      <a:pt x="587026" y="38424"/>
                    </a:lnTo>
                    <a:lnTo>
                      <a:pt x="587026" y="51493"/>
                    </a:lnTo>
                    <a:lnTo>
                      <a:pt x="388601" y="51493"/>
                    </a:lnTo>
                    <a:cubicBezTo>
                      <a:pt x="381388" y="60522"/>
                      <a:pt x="373793" y="68935"/>
                      <a:pt x="365817" y="76730"/>
                    </a:cubicBezTo>
                    <a:cubicBezTo>
                      <a:pt x="357842" y="84526"/>
                      <a:pt x="349790" y="91562"/>
                      <a:pt x="341662" y="97838"/>
                    </a:cubicBezTo>
                    <a:cubicBezTo>
                      <a:pt x="340786" y="96171"/>
                      <a:pt x="339414" y="94086"/>
                      <a:pt x="337547" y="91581"/>
                    </a:cubicBezTo>
                    <a:cubicBezTo>
                      <a:pt x="335680" y="89077"/>
                      <a:pt x="334004" y="86994"/>
                      <a:pt x="332518" y="85333"/>
                    </a:cubicBezTo>
                    <a:cubicBezTo>
                      <a:pt x="346037" y="75867"/>
                      <a:pt x="358928" y="64343"/>
                      <a:pt x="371190" y="50760"/>
                    </a:cubicBezTo>
                    <a:cubicBezTo>
                      <a:pt x="383451" y="37176"/>
                      <a:pt x="393522" y="22600"/>
                      <a:pt x="401403" y="7030"/>
                    </a:cubicBezTo>
                    <a:close/>
                    <a:moveTo>
                      <a:pt x="3976402" y="7011"/>
                    </a:moveTo>
                    <a:lnTo>
                      <a:pt x="3989203" y="13107"/>
                    </a:lnTo>
                    <a:cubicBezTo>
                      <a:pt x="3987019" y="17120"/>
                      <a:pt x="3984378" y="21286"/>
                      <a:pt x="3981278" y="25604"/>
                    </a:cubicBezTo>
                    <a:cubicBezTo>
                      <a:pt x="3998322" y="48578"/>
                      <a:pt x="4017804" y="68695"/>
                      <a:pt x="4039724" y="85954"/>
                    </a:cubicBezTo>
                    <a:cubicBezTo>
                      <a:pt x="4061644" y="103213"/>
                      <a:pt x="4086155" y="118758"/>
                      <a:pt x="4113257" y="132588"/>
                    </a:cubicBezTo>
                    <a:cubicBezTo>
                      <a:pt x="4111232" y="134043"/>
                      <a:pt x="4109263" y="135935"/>
                      <a:pt x="4107352" y="138265"/>
                    </a:cubicBezTo>
                    <a:cubicBezTo>
                      <a:pt x="4105440" y="140596"/>
                      <a:pt x="4103852" y="142869"/>
                      <a:pt x="4102589" y="145085"/>
                    </a:cubicBezTo>
                    <a:cubicBezTo>
                      <a:pt x="4076465" y="130842"/>
                      <a:pt x="4052742" y="115056"/>
                      <a:pt x="4031418" y="97727"/>
                    </a:cubicBezTo>
                    <a:cubicBezTo>
                      <a:pt x="4010095" y="80398"/>
                      <a:pt x="3990639" y="60116"/>
                      <a:pt x="3973049" y="36881"/>
                    </a:cubicBezTo>
                    <a:cubicBezTo>
                      <a:pt x="3956609" y="59055"/>
                      <a:pt x="3937292" y="79477"/>
                      <a:pt x="3915099" y="98146"/>
                    </a:cubicBezTo>
                    <a:cubicBezTo>
                      <a:pt x="3892906" y="116815"/>
                      <a:pt x="3869550" y="132360"/>
                      <a:pt x="3845033" y="144780"/>
                    </a:cubicBezTo>
                    <a:cubicBezTo>
                      <a:pt x="3843642" y="142717"/>
                      <a:pt x="3842004" y="140520"/>
                      <a:pt x="3840118" y="138189"/>
                    </a:cubicBezTo>
                    <a:cubicBezTo>
                      <a:pt x="3838232" y="135859"/>
                      <a:pt x="3836213" y="133890"/>
                      <a:pt x="3834060" y="132284"/>
                    </a:cubicBezTo>
                    <a:cubicBezTo>
                      <a:pt x="3863156" y="118491"/>
                      <a:pt x="3890232" y="100584"/>
                      <a:pt x="3915290" y="78563"/>
                    </a:cubicBezTo>
                    <a:cubicBezTo>
                      <a:pt x="3940346" y="56541"/>
                      <a:pt x="3960717" y="32690"/>
                      <a:pt x="3976402" y="7011"/>
                    </a:cubicBezTo>
                    <a:close/>
                    <a:moveTo>
                      <a:pt x="5645868" y="6420"/>
                    </a:moveTo>
                    <a:lnTo>
                      <a:pt x="5659888" y="6420"/>
                    </a:lnTo>
                    <a:lnTo>
                      <a:pt x="5659888" y="72543"/>
                    </a:lnTo>
                    <a:lnTo>
                      <a:pt x="5696769" y="72543"/>
                    </a:lnTo>
                    <a:lnTo>
                      <a:pt x="5696769" y="86564"/>
                    </a:lnTo>
                    <a:lnTo>
                      <a:pt x="5659888" y="86564"/>
                    </a:lnTo>
                    <a:lnTo>
                      <a:pt x="5659888" y="101200"/>
                    </a:lnTo>
                    <a:cubicBezTo>
                      <a:pt x="5663354" y="105013"/>
                      <a:pt x="5667870" y="110191"/>
                      <a:pt x="5673435" y="116733"/>
                    </a:cubicBezTo>
                    <a:cubicBezTo>
                      <a:pt x="5679000" y="123275"/>
                      <a:pt x="5684328" y="129647"/>
                      <a:pt x="5689420" y="135848"/>
                    </a:cubicBezTo>
                    <a:cubicBezTo>
                      <a:pt x="5694512" y="142049"/>
                      <a:pt x="5698079" y="146545"/>
                      <a:pt x="5700122" y="149334"/>
                    </a:cubicBezTo>
                    <a:lnTo>
                      <a:pt x="5691892" y="161534"/>
                    </a:lnTo>
                    <a:cubicBezTo>
                      <a:pt x="5688711" y="156567"/>
                      <a:pt x="5684024" y="149814"/>
                      <a:pt x="5677834" y="141276"/>
                    </a:cubicBezTo>
                    <a:cubicBezTo>
                      <a:pt x="5671642" y="132737"/>
                      <a:pt x="5665660" y="124766"/>
                      <a:pt x="5659888" y="117360"/>
                    </a:cubicBezTo>
                    <a:lnTo>
                      <a:pt x="5659888" y="282226"/>
                    </a:lnTo>
                    <a:lnTo>
                      <a:pt x="5645868" y="282226"/>
                    </a:lnTo>
                    <a:lnTo>
                      <a:pt x="5645868" y="121629"/>
                    </a:lnTo>
                    <a:cubicBezTo>
                      <a:pt x="5640114" y="141018"/>
                      <a:pt x="5633409" y="159518"/>
                      <a:pt x="5625751" y="177128"/>
                    </a:cubicBezTo>
                    <a:cubicBezTo>
                      <a:pt x="5618092" y="194739"/>
                      <a:pt x="5610168" y="209351"/>
                      <a:pt x="5601976" y="220965"/>
                    </a:cubicBezTo>
                    <a:cubicBezTo>
                      <a:pt x="5600992" y="218755"/>
                      <a:pt x="5599684" y="216473"/>
                      <a:pt x="5598052" y="214116"/>
                    </a:cubicBezTo>
                    <a:cubicBezTo>
                      <a:pt x="5596420" y="211759"/>
                      <a:pt x="5594884" y="209783"/>
                      <a:pt x="5593442" y="208188"/>
                    </a:cubicBezTo>
                    <a:cubicBezTo>
                      <a:pt x="5600028" y="199353"/>
                      <a:pt x="5606567" y="188301"/>
                      <a:pt x="5613062" y="175032"/>
                    </a:cubicBezTo>
                    <a:cubicBezTo>
                      <a:pt x="5619557" y="161762"/>
                      <a:pt x="5625510" y="147460"/>
                      <a:pt x="5630921" y="132123"/>
                    </a:cubicBezTo>
                    <a:cubicBezTo>
                      <a:pt x="5636332" y="116787"/>
                      <a:pt x="5640704" y="101600"/>
                      <a:pt x="5644038" y="86564"/>
                    </a:cubicBezTo>
                    <a:lnTo>
                      <a:pt x="5597709" y="86564"/>
                    </a:lnTo>
                    <a:lnTo>
                      <a:pt x="5597709" y="72543"/>
                    </a:lnTo>
                    <a:lnTo>
                      <a:pt x="5645868" y="72543"/>
                    </a:lnTo>
                    <a:close/>
                    <a:moveTo>
                      <a:pt x="1103376" y="6420"/>
                    </a:moveTo>
                    <a:lnTo>
                      <a:pt x="1286523" y="6420"/>
                    </a:lnTo>
                    <a:lnTo>
                      <a:pt x="1286523" y="96298"/>
                    </a:lnTo>
                    <a:lnTo>
                      <a:pt x="1182894" y="96298"/>
                    </a:lnTo>
                    <a:lnTo>
                      <a:pt x="1196939" y="100574"/>
                    </a:lnTo>
                    <a:cubicBezTo>
                      <a:pt x="1195704" y="103024"/>
                      <a:pt x="1194355" y="105455"/>
                      <a:pt x="1192891" y="107866"/>
                    </a:cubicBezTo>
                    <a:cubicBezTo>
                      <a:pt x="1191427" y="110278"/>
                      <a:pt x="1189926" y="112632"/>
                      <a:pt x="1188385" y="114929"/>
                    </a:cubicBezTo>
                    <a:lnTo>
                      <a:pt x="1244492" y="114929"/>
                    </a:lnTo>
                    <a:lnTo>
                      <a:pt x="1252114" y="113402"/>
                    </a:lnTo>
                    <a:lnTo>
                      <a:pt x="1280128" y="126498"/>
                    </a:lnTo>
                    <a:cubicBezTo>
                      <a:pt x="1267454" y="157603"/>
                      <a:pt x="1248715" y="182406"/>
                      <a:pt x="1223913" y="200908"/>
                    </a:cubicBezTo>
                    <a:cubicBezTo>
                      <a:pt x="1199111" y="219409"/>
                      <a:pt x="1170300" y="233320"/>
                      <a:pt x="1137478" y="242640"/>
                    </a:cubicBezTo>
                    <a:cubicBezTo>
                      <a:pt x="1144519" y="243529"/>
                      <a:pt x="1151954" y="244113"/>
                      <a:pt x="1159783" y="244393"/>
                    </a:cubicBezTo>
                    <a:cubicBezTo>
                      <a:pt x="1167612" y="244672"/>
                      <a:pt x="1175722" y="244799"/>
                      <a:pt x="1184111" y="244774"/>
                    </a:cubicBezTo>
                    <a:cubicBezTo>
                      <a:pt x="1194844" y="244770"/>
                      <a:pt x="1207194" y="244439"/>
                      <a:pt x="1221162" y="243780"/>
                    </a:cubicBezTo>
                    <a:cubicBezTo>
                      <a:pt x="1235130" y="243122"/>
                      <a:pt x="1249147" y="242158"/>
                      <a:pt x="1263212" y="240890"/>
                    </a:cubicBezTo>
                    <a:cubicBezTo>
                      <a:pt x="1277278" y="239621"/>
                      <a:pt x="1289823" y="238071"/>
                      <a:pt x="1300849" y="236238"/>
                    </a:cubicBezTo>
                    <a:cubicBezTo>
                      <a:pt x="1298074" y="242764"/>
                      <a:pt x="1295318" y="250583"/>
                      <a:pt x="1292581" y="259694"/>
                    </a:cubicBezTo>
                    <a:cubicBezTo>
                      <a:pt x="1289844" y="268806"/>
                      <a:pt x="1288231" y="276622"/>
                      <a:pt x="1287742" y="283144"/>
                    </a:cubicBezTo>
                    <a:cubicBezTo>
                      <a:pt x="1279873" y="283668"/>
                      <a:pt x="1269857" y="284210"/>
                      <a:pt x="1257694" y="284768"/>
                    </a:cubicBezTo>
                    <a:cubicBezTo>
                      <a:pt x="1245530" y="285326"/>
                      <a:pt x="1232755" y="285800"/>
                      <a:pt x="1219368" y="286189"/>
                    </a:cubicBezTo>
                    <a:cubicBezTo>
                      <a:pt x="1205982" y="286578"/>
                      <a:pt x="1193519" y="286781"/>
                      <a:pt x="1181980" y="286798"/>
                    </a:cubicBezTo>
                    <a:cubicBezTo>
                      <a:pt x="1161947" y="286900"/>
                      <a:pt x="1144792" y="285783"/>
                      <a:pt x="1130518" y="283448"/>
                    </a:cubicBezTo>
                    <a:cubicBezTo>
                      <a:pt x="1116243" y="281114"/>
                      <a:pt x="1103433" y="276952"/>
                      <a:pt x="1092086" y="270963"/>
                    </a:cubicBezTo>
                    <a:cubicBezTo>
                      <a:pt x="1084742" y="266909"/>
                      <a:pt x="1078314" y="263064"/>
                      <a:pt x="1072802" y="259429"/>
                    </a:cubicBezTo>
                    <a:cubicBezTo>
                      <a:pt x="1067289" y="255794"/>
                      <a:pt x="1062844" y="253852"/>
                      <a:pt x="1059466" y="253605"/>
                    </a:cubicBezTo>
                    <a:cubicBezTo>
                      <a:pt x="1056787" y="253776"/>
                      <a:pt x="1053882" y="255904"/>
                      <a:pt x="1050751" y="259989"/>
                    </a:cubicBezTo>
                    <a:cubicBezTo>
                      <a:pt x="1047620" y="264074"/>
                      <a:pt x="1044489" y="269090"/>
                      <a:pt x="1041359" y="275036"/>
                    </a:cubicBezTo>
                    <a:cubicBezTo>
                      <a:pt x="1038228" y="280983"/>
                      <a:pt x="1035323" y="286834"/>
                      <a:pt x="1032644" y="292589"/>
                    </a:cubicBezTo>
                    <a:lnTo>
                      <a:pt x="1002164" y="248732"/>
                    </a:lnTo>
                    <a:cubicBezTo>
                      <a:pt x="1009104" y="240929"/>
                      <a:pt x="1016178" y="234287"/>
                      <a:pt x="1023385" y="228806"/>
                    </a:cubicBezTo>
                    <a:cubicBezTo>
                      <a:pt x="1030593" y="223326"/>
                      <a:pt x="1037438" y="219198"/>
                      <a:pt x="1043921" y="216422"/>
                    </a:cubicBezTo>
                    <a:lnTo>
                      <a:pt x="1043921" y="140818"/>
                    </a:lnTo>
                    <a:lnTo>
                      <a:pt x="1012222" y="140818"/>
                    </a:lnTo>
                    <a:lnTo>
                      <a:pt x="1012222" y="100280"/>
                    </a:lnTo>
                    <a:lnTo>
                      <a:pt x="1086288" y="100280"/>
                    </a:lnTo>
                    <a:lnTo>
                      <a:pt x="1086288" y="224039"/>
                    </a:lnTo>
                    <a:cubicBezTo>
                      <a:pt x="1087973" y="225100"/>
                      <a:pt x="1089791" y="226180"/>
                      <a:pt x="1091743" y="227279"/>
                    </a:cubicBezTo>
                    <a:cubicBezTo>
                      <a:pt x="1093694" y="228378"/>
                      <a:pt x="1095741" y="229534"/>
                      <a:pt x="1097884" y="230748"/>
                    </a:cubicBezTo>
                    <a:cubicBezTo>
                      <a:pt x="1101562" y="232876"/>
                      <a:pt x="1105562" y="234718"/>
                      <a:pt x="1109883" y="236274"/>
                    </a:cubicBezTo>
                    <a:cubicBezTo>
                      <a:pt x="1114204" y="237831"/>
                      <a:pt x="1118734" y="239139"/>
                      <a:pt x="1123472" y="240200"/>
                    </a:cubicBezTo>
                    <a:cubicBezTo>
                      <a:pt x="1120808" y="235175"/>
                      <a:pt x="1117763" y="230055"/>
                      <a:pt x="1114338" y="224840"/>
                    </a:cubicBezTo>
                    <a:cubicBezTo>
                      <a:pt x="1110912" y="219624"/>
                      <a:pt x="1107563" y="215190"/>
                      <a:pt x="1104290" y="211537"/>
                    </a:cubicBezTo>
                    <a:cubicBezTo>
                      <a:pt x="1113740" y="209562"/>
                      <a:pt x="1122928" y="207186"/>
                      <a:pt x="1131854" y="204410"/>
                    </a:cubicBezTo>
                    <a:cubicBezTo>
                      <a:pt x="1140779" y="201634"/>
                      <a:pt x="1149371" y="198420"/>
                      <a:pt x="1157630" y="194767"/>
                    </a:cubicBezTo>
                    <a:cubicBezTo>
                      <a:pt x="1154391" y="191699"/>
                      <a:pt x="1151095" y="188687"/>
                      <a:pt x="1147742" y="185734"/>
                    </a:cubicBezTo>
                    <a:cubicBezTo>
                      <a:pt x="1144389" y="182780"/>
                      <a:pt x="1141171" y="179997"/>
                      <a:pt x="1138087" y="177386"/>
                    </a:cubicBezTo>
                    <a:lnTo>
                      <a:pt x="1168283" y="152993"/>
                    </a:lnTo>
                    <a:cubicBezTo>
                      <a:pt x="1172189" y="155953"/>
                      <a:pt x="1176478" y="159256"/>
                      <a:pt x="1181150" y="162903"/>
                    </a:cubicBezTo>
                    <a:cubicBezTo>
                      <a:pt x="1185822" y="166549"/>
                      <a:pt x="1190270" y="170157"/>
                      <a:pt x="1194495" y="173727"/>
                    </a:cubicBezTo>
                    <a:cubicBezTo>
                      <a:pt x="1199390" y="170056"/>
                      <a:pt x="1204015" y="166117"/>
                      <a:pt x="1208368" y="161912"/>
                    </a:cubicBezTo>
                    <a:cubicBezTo>
                      <a:pt x="1212721" y="157706"/>
                      <a:pt x="1216729" y="153310"/>
                      <a:pt x="1220394" y="148724"/>
                    </a:cubicBezTo>
                    <a:lnTo>
                      <a:pt x="1161283" y="148724"/>
                    </a:lnTo>
                    <a:cubicBezTo>
                      <a:pt x="1154677" y="155750"/>
                      <a:pt x="1147750" y="162204"/>
                      <a:pt x="1140502" y="168086"/>
                    </a:cubicBezTo>
                    <a:cubicBezTo>
                      <a:pt x="1133253" y="173969"/>
                      <a:pt x="1125953" y="179203"/>
                      <a:pt x="1118601" y="183790"/>
                    </a:cubicBezTo>
                    <a:cubicBezTo>
                      <a:pt x="1115105" y="179502"/>
                      <a:pt x="1110446" y="174356"/>
                      <a:pt x="1104624" y="168353"/>
                    </a:cubicBezTo>
                    <a:cubicBezTo>
                      <a:pt x="1098801" y="162350"/>
                      <a:pt x="1093605" y="157433"/>
                      <a:pt x="1089035" y="153603"/>
                    </a:cubicBezTo>
                    <a:cubicBezTo>
                      <a:pt x="1101983" y="147086"/>
                      <a:pt x="1114033" y="138874"/>
                      <a:pt x="1125186" y="128966"/>
                    </a:cubicBezTo>
                    <a:cubicBezTo>
                      <a:pt x="1136340" y="119058"/>
                      <a:pt x="1145729" y="108168"/>
                      <a:pt x="1153354" y="96298"/>
                    </a:cubicBezTo>
                    <a:lnTo>
                      <a:pt x="1103376" y="96298"/>
                    </a:lnTo>
                    <a:close/>
                    <a:moveTo>
                      <a:pt x="1050932" y="3372"/>
                    </a:moveTo>
                    <a:cubicBezTo>
                      <a:pt x="1058583" y="11264"/>
                      <a:pt x="1066597" y="19918"/>
                      <a:pt x="1074974" y="29336"/>
                    </a:cubicBezTo>
                    <a:cubicBezTo>
                      <a:pt x="1083351" y="38753"/>
                      <a:pt x="1090072" y="47265"/>
                      <a:pt x="1095137" y="54871"/>
                    </a:cubicBezTo>
                    <a:lnTo>
                      <a:pt x="1059771" y="81379"/>
                    </a:lnTo>
                    <a:cubicBezTo>
                      <a:pt x="1055478" y="73626"/>
                      <a:pt x="1049357" y="64762"/>
                      <a:pt x="1041407" y="54787"/>
                    </a:cubicBezTo>
                    <a:cubicBezTo>
                      <a:pt x="1033456" y="44813"/>
                      <a:pt x="1025659" y="35490"/>
                      <a:pt x="1018013" y="26819"/>
                    </a:cubicBezTo>
                    <a:close/>
                    <a:moveTo>
                      <a:pt x="851897" y="305"/>
                    </a:moveTo>
                    <a:lnTo>
                      <a:pt x="955529" y="305"/>
                    </a:lnTo>
                    <a:lnTo>
                      <a:pt x="955529" y="39929"/>
                    </a:lnTo>
                    <a:lnTo>
                      <a:pt x="895484" y="39929"/>
                    </a:lnTo>
                    <a:lnTo>
                      <a:pt x="895484" y="193853"/>
                    </a:lnTo>
                    <a:lnTo>
                      <a:pt x="851897" y="193853"/>
                    </a:lnTo>
                    <a:close/>
                    <a:moveTo>
                      <a:pt x="1394746" y="0"/>
                    </a:moveTo>
                    <a:lnTo>
                      <a:pt x="1437113" y="7620"/>
                    </a:lnTo>
                    <a:cubicBezTo>
                      <a:pt x="1436345" y="11596"/>
                      <a:pt x="1435519" y="15609"/>
                      <a:pt x="1434637" y="19660"/>
                    </a:cubicBezTo>
                    <a:cubicBezTo>
                      <a:pt x="1433754" y="23711"/>
                      <a:pt x="1432852" y="27725"/>
                      <a:pt x="1431932" y="31700"/>
                    </a:cubicBezTo>
                    <a:lnTo>
                      <a:pt x="1470946" y="31700"/>
                    </a:lnTo>
                    <a:lnTo>
                      <a:pt x="1470946" y="73457"/>
                    </a:lnTo>
                    <a:lnTo>
                      <a:pt x="1420044" y="73457"/>
                    </a:lnTo>
                    <a:lnTo>
                      <a:pt x="1416082" y="84735"/>
                    </a:lnTo>
                    <a:lnTo>
                      <a:pt x="1451744" y="84735"/>
                    </a:lnTo>
                    <a:lnTo>
                      <a:pt x="1451744" y="125578"/>
                    </a:lnTo>
                    <a:lnTo>
                      <a:pt x="1465460" y="125578"/>
                    </a:lnTo>
                    <a:lnTo>
                      <a:pt x="1465460" y="165202"/>
                    </a:lnTo>
                    <a:lnTo>
                      <a:pt x="1451744" y="165202"/>
                    </a:lnTo>
                    <a:lnTo>
                      <a:pt x="1451744" y="188679"/>
                    </a:lnTo>
                    <a:lnTo>
                      <a:pt x="1469422" y="186244"/>
                    </a:lnTo>
                    <a:lnTo>
                      <a:pt x="1471556" y="224028"/>
                    </a:lnTo>
                    <a:lnTo>
                      <a:pt x="1451744" y="227686"/>
                    </a:lnTo>
                    <a:lnTo>
                      <a:pt x="1451744" y="289256"/>
                    </a:lnTo>
                    <a:lnTo>
                      <a:pt x="1411510" y="289256"/>
                    </a:lnTo>
                    <a:lnTo>
                      <a:pt x="1411510" y="235001"/>
                    </a:lnTo>
                    <a:cubicBezTo>
                      <a:pt x="1402182" y="236532"/>
                      <a:pt x="1393101" y="238043"/>
                      <a:pt x="1384268" y="239535"/>
                    </a:cubicBezTo>
                    <a:cubicBezTo>
                      <a:pt x="1375436" y="241027"/>
                      <a:pt x="1367041" y="242462"/>
                      <a:pt x="1359084" y="243840"/>
                    </a:cubicBezTo>
                    <a:lnTo>
                      <a:pt x="1350550" y="201464"/>
                    </a:lnTo>
                    <a:cubicBezTo>
                      <a:pt x="1358976" y="200551"/>
                      <a:pt x="1368336" y="199486"/>
                      <a:pt x="1378630" y="198268"/>
                    </a:cubicBezTo>
                    <a:cubicBezTo>
                      <a:pt x="1388923" y="197050"/>
                      <a:pt x="1399883" y="195680"/>
                      <a:pt x="1411510" y="194158"/>
                    </a:cubicBezTo>
                    <a:lnTo>
                      <a:pt x="1411510" y="165202"/>
                    </a:lnTo>
                    <a:lnTo>
                      <a:pt x="1388955" y="165202"/>
                    </a:lnTo>
                    <a:cubicBezTo>
                      <a:pt x="1384122" y="165215"/>
                      <a:pt x="1379309" y="165647"/>
                      <a:pt x="1374515" y="166499"/>
                    </a:cubicBezTo>
                    <a:cubicBezTo>
                      <a:pt x="1369721" y="167351"/>
                      <a:pt x="1366508" y="168547"/>
                      <a:pt x="1364876" y="170085"/>
                    </a:cubicBezTo>
                    <a:cubicBezTo>
                      <a:pt x="1363682" y="165847"/>
                      <a:pt x="1361802" y="159990"/>
                      <a:pt x="1359237" y="152516"/>
                    </a:cubicBezTo>
                    <a:cubicBezTo>
                      <a:pt x="1356671" y="145041"/>
                      <a:pt x="1354182" y="138500"/>
                      <a:pt x="1351769" y="132893"/>
                    </a:cubicBezTo>
                    <a:cubicBezTo>
                      <a:pt x="1355192" y="131820"/>
                      <a:pt x="1358176" y="129318"/>
                      <a:pt x="1360723" y="125388"/>
                    </a:cubicBezTo>
                    <a:cubicBezTo>
                      <a:pt x="1363269" y="121457"/>
                      <a:pt x="1365872" y="116136"/>
                      <a:pt x="1368533" y="109424"/>
                    </a:cubicBezTo>
                    <a:cubicBezTo>
                      <a:pt x="1369784" y="106458"/>
                      <a:pt x="1371397" y="101873"/>
                      <a:pt x="1373372" y="95670"/>
                    </a:cubicBezTo>
                    <a:cubicBezTo>
                      <a:pt x="1375347" y="89466"/>
                      <a:pt x="1377493" y="82061"/>
                      <a:pt x="1379811" y="73457"/>
                    </a:cubicBezTo>
                    <a:lnTo>
                      <a:pt x="1354208" y="73457"/>
                    </a:lnTo>
                    <a:lnTo>
                      <a:pt x="1354208" y="31700"/>
                    </a:lnTo>
                    <a:lnTo>
                      <a:pt x="1389564" y="31700"/>
                    </a:lnTo>
                    <a:cubicBezTo>
                      <a:pt x="1390638" y="26493"/>
                      <a:pt x="1391616" y="21209"/>
                      <a:pt x="1392498" y="15850"/>
                    </a:cubicBezTo>
                    <a:cubicBezTo>
                      <a:pt x="1393381" y="10491"/>
                      <a:pt x="1394130" y="5207"/>
                      <a:pt x="139474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F38CC43E-67F7-0493-3ABE-7A05BA1AC08E}"/>
                  </a:ext>
                </a:extLst>
              </p:cNvPr>
              <p:cNvGrpSpPr/>
              <p:nvPr userDrawn="1"/>
            </p:nvGrpSpPr>
            <p:grpSpPr>
              <a:xfrm>
                <a:off x="-107358" y="5627230"/>
                <a:ext cx="5023430" cy="263942"/>
                <a:chOff x="-193197" y="5968476"/>
                <a:chExt cx="4166408" cy="218912"/>
              </a:xfrm>
            </p:grpSpPr>
            <p:sp>
              <p:nvSpPr>
                <p:cNvPr id="267" name="矩形 7">
                  <a:extLst>
                    <a:ext uri="{FF2B5EF4-FFF2-40B4-BE49-F238E27FC236}">
                      <a16:creationId xmlns:a16="http://schemas.microsoft.com/office/drawing/2014/main" id="{0C12D8CE-33E6-7CDE-D4AF-EEB2569736A3}"/>
                    </a:ext>
                  </a:extLst>
                </p:cNvPr>
                <p:cNvSpPr/>
                <p:nvPr/>
              </p:nvSpPr>
              <p:spPr>
                <a:xfrm flipH="1" flipV="1">
                  <a:off x="-193197" y="5968476"/>
                  <a:ext cx="4166408" cy="218912"/>
                </a:xfrm>
                <a:prstGeom prst="parallelogram">
                  <a:avLst/>
                </a:prstGeom>
                <a:gradFill>
                  <a:gsLst>
                    <a:gs pos="0">
                      <a:srgbClr val="FFEAB4">
                        <a:alpha val="18000"/>
                      </a:srgbClr>
                    </a:gs>
                    <a:gs pos="83000">
                      <a:srgbClr val="FFEAB4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ea typeface="思源黑体 CN Regular" panose="020B0500000000000000" pitchFamily="34" charset="-122"/>
                  </a:endParaRPr>
                </a:p>
              </p:txBody>
            </p:sp>
            <p:sp>
              <p:nvSpPr>
                <p:cNvPr id="268" name="文本框 267">
                  <a:extLst>
                    <a:ext uri="{FF2B5EF4-FFF2-40B4-BE49-F238E27FC236}">
                      <a16:creationId xmlns:a16="http://schemas.microsoft.com/office/drawing/2014/main" id="{679C3EF7-8F37-7ED8-6413-F179C0099036}"/>
                    </a:ext>
                  </a:extLst>
                </p:cNvPr>
                <p:cNvSpPr txBox="1"/>
                <p:nvPr/>
              </p:nvSpPr>
              <p:spPr>
                <a:xfrm>
                  <a:off x="2569299" y="6006434"/>
                  <a:ext cx="1141393" cy="130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266" h="234286">
                      <a:moveTo>
                        <a:pt x="368641" y="144475"/>
                      </a:moveTo>
                      <a:cubicBezTo>
                        <a:pt x="374814" y="144618"/>
                        <a:pt x="379830" y="146730"/>
                        <a:pt x="383690" y="150813"/>
                      </a:cubicBezTo>
                      <a:cubicBezTo>
                        <a:pt x="387550" y="154895"/>
                        <a:pt x="389539" y="160088"/>
                        <a:pt x="389658" y="166392"/>
                      </a:cubicBezTo>
                      <a:cubicBezTo>
                        <a:pt x="389539" y="172707"/>
                        <a:pt x="387550" y="177907"/>
                        <a:pt x="383690" y="181994"/>
                      </a:cubicBezTo>
                      <a:cubicBezTo>
                        <a:pt x="379830" y="186080"/>
                        <a:pt x="374814" y="188194"/>
                        <a:pt x="368641" y="188337"/>
                      </a:cubicBezTo>
                      <a:cubicBezTo>
                        <a:pt x="362578" y="188194"/>
                        <a:pt x="357628" y="186080"/>
                        <a:pt x="353793" y="181996"/>
                      </a:cubicBezTo>
                      <a:cubicBezTo>
                        <a:pt x="349957" y="177911"/>
                        <a:pt x="347977" y="172714"/>
                        <a:pt x="347853" y="166406"/>
                      </a:cubicBezTo>
                      <a:cubicBezTo>
                        <a:pt x="347977" y="160095"/>
                        <a:pt x="349957" y="154898"/>
                        <a:pt x="353793" y="150814"/>
                      </a:cubicBezTo>
                      <a:cubicBezTo>
                        <a:pt x="357628" y="146731"/>
                        <a:pt x="362578" y="144618"/>
                        <a:pt x="368641" y="144475"/>
                      </a:cubicBezTo>
                      <a:close/>
                      <a:moveTo>
                        <a:pt x="693115" y="123659"/>
                      </a:moveTo>
                      <a:cubicBezTo>
                        <a:pt x="677769" y="125745"/>
                        <a:pt x="666942" y="128833"/>
                        <a:pt x="660632" y="132920"/>
                      </a:cubicBezTo>
                      <a:cubicBezTo>
                        <a:pt x="654322" y="137008"/>
                        <a:pt x="651272" y="141924"/>
                        <a:pt x="651481" y="147670"/>
                      </a:cubicBezTo>
                      <a:cubicBezTo>
                        <a:pt x="651572" y="152672"/>
                        <a:pt x="653164" y="156331"/>
                        <a:pt x="656257" y="158647"/>
                      </a:cubicBezTo>
                      <a:cubicBezTo>
                        <a:pt x="659350" y="160962"/>
                        <a:pt x="663401" y="162106"/>
                        <a:pt x="668409" y="162077"/>
                      </a:cubicBezTo>
                      <a:cubicBezTo>
                        <a:pt x="673142" y="162053"/>
                        <a:pt x="677460" y="160957"/>
                        <a:pt x="681363" y="158790"/>
                      </a:cubicBezTo>
                      <a:cubicBezTo>
                        <a:pt x="685266" y="156622"/>
                        <a:pt x="689183" y="153525"/>
                        <a:pt x="693115" y="149500"/>
                      </a:cubicBezTo>
                      <a:close/>
                      <a:moveTo>
                        <a:pt x="1837168" y="81581"/>
                      </a:moveTo>
                      <a:cubicBezTo>
                        <a:pt x="1832865" y="81576"/>
                        <a:pt x="1828662" y="82672"/>
                        <a:pt x="1824559" y="84868"/>
                      </a:cubicBezTo>
                      <a:cubicBezTo>
                        <a:pt x="1820456" y="87064"/>
                        <a:pt x="1816196" y="90390"/>
                        <a:pt x="1811779" y="94844"/>
                      </a:cubicBezTo>
                      <a:lnTo>
                        <a:pt x="1811779" y="151104"/>
                      </a:lnTo>
                      <a:cubicBezTo>
                        <a:pt x="1815925" y="154605"/>
                        <a:pt x="1819985" y="157091"/>
                        <a:pt x="1823959" y="158562"/>
                      </a:cubicBezTo>
                      <a:cubicBezTo>
                        <a:pt x="1827933" y="160034"/>
                        <a:pt x="1831650" y="160748"/>
                        <a:pt x="1835109" y="160705"/>
                      </a:cubicBezTo>
                      <a:cubicBezTo>
                        <a:pt x="1843058" y="160734"/>
                        <a:pt x="1849576" y="157362"/>
                        <a:pt x="1854666" y="150588"/>
                      </a:cubicBezTo>
                      <a:cubicBezTo>
                        <a:pt x="1859755" y="143814"/>
                        <a:pt x="1862385" y="133466"/>
                        <a:pt x="1862557" y="119542"/>
                      </a:cubicBezTo>
                      <a:cubicBezTo>
                        <a:pt x="1862600" y="107255"/>
                        <a:pt x="1860570" y="97870"/>
                        <a:pt x="1856467" y="91386"/>
                      </a:cubicBezTo>
                      <a:cubicBezTo>
                        <a:pt x="1852364" y="84902"/>
                        <a:pt x="1845931" y="81634"/>
                        <a:pt x="1837168" y="81581"/>
                      </a:cubicBezTo>
                      <a:close/>
                      <a:moveTo>
                        <a:pt x="1637143" y="81581"/>
                      </a:moveTo>
                      <a:cubicBezTo>
                        <a:pt x="1632840" y="81576"/>
                        <a:pt x="1628637" y="82672"/>
                        <a:pt x="1624534" y="84868"/>
                      </a:cubicBezTo>
                      <a:cubicBezTo>
                        <a:pt x="1620431" y="87064"/>
                        <a:pt x="1616171" y="90390"/>
                        <a:pt x="1611754" y="94844"/>
                      </a:cubicBezTo>
                      <a:lnTo>
                        <a:pt x="1611754" y="151104"/>
                      </a:lnTo>
                      <a:cubicBezTo>
                        <a:pt x="1615900" y="154605"/>
                        <a:pt x="1619960" y="157091"/>
                        <a:pt x="1623934" y="158562"/>
                      </a:cubicBezTo>
                      <a:cubicBezTo>
                        <a:pt x="1627908" y="160034"/>
                        <a:pt x="1631625" y="160748"/>
                        <a:pt x="1635084" y="160705"/>
                      </a:cubicBezTo>
                      <a:cubicBezTo>
                        <a:pt x="1643033" y="160734"/>
                        <a:pt x="1649551" y="157362"/>
                        <a:pt x="1654641" y="150588"/>
                      </a:cubicBezTo>
                      <a:cubicBezTo>
                        <a:pt x="1659730" y="143814"/>
                        <a:pt x="1662360" y="133466"/>
                        <a:pt x="1662532" y="119542"/>
                      </a:cubicBezTo>
                      <a:cubicBezTo>
                        <a:pt x="1662575" y="107255"/>
                        <a:pt x="1660545" y="97870"/>
                        <a:pt x="1656442" y="91386"/>
                      </a:cubicBezTo>
                      <a:cubicBezTo>
                        <a:pt x="1652339" y="84902"/>
                        <a:pt x="1645906" y="81634"/>
                        <a:pt x="1637143" y="81581"/>
                      </a:cubicBezTo>
                      <a:close/>
                      <a:moveTo>
                        <a:pt x="1079664" y="81581"/>
                      </a:moveTo>
                      <a:cubicBezTo>
                        <a:pt x="1072254" y="81619"/>
                        <a:pt x="1066031" y="84973"/>
                        <a:pt x="1060994" y="91643"/>
                      </a:cubicBezTo>
                      <a:cubicBezTo>
                        <a:pt x="1055957" y="98313"/>
                        <a:pt x="1053337" y="108070"/>
                        <a:pt x="1053132" y="120914"/>
                      </a:cubicBezTo>
                      <a:cubicBezTo>
                        <a:pt x="1053179" y="134178"/>
                        <a:pt x="1055486" y="144126"/>
                        <a:pt x="1060051" y="150758"/>
                      </a:cubicBezTo>
                      <a:cubicBezTo>
                        <a:pt x="1064616" y="157389"/>
                        <a:pt x="1071154" y="160705"/>
                        <a:pt x="1079664" y="160705"/>
                      </a:cubicBezTo>
                      <a:cubicBezTo>
                        <a:pt x="1084101" y="160753"/>
                        <a:pt x="1088265" y="159743"/>
                        <a:pt x="1092159" y="157675"/>
                      </a:cubicBezTo>
                      <a:cubicBezTo>
                        <a:pt x="1096052" y="155608"/>
                        <a:pt x="1099816" y="152196"/>
                        <a:pt x="1103452" y="147442"/>
                      </a:cubicBezTo>
                      <a:lnTo>
                        <a:pt x="1103452" y="91185"/>
                      </a:lnTo>
                      <a:cubicBezTo>
                        <a:pt x="1099559" y="87684"/>
                        <a:pt x="1095623" y="85197"/>
                        <a:pt x="1091644" y="83725"/>
                      </a:cubicBezTo>
                      <a:cubicBezTo>
                        <a:pt x="1087665" y="82253"/>
                        <a:pt x="1083672" y="81538"/>
                        <a:pt x="1079664" y="81581"/>
                      </a:cubicBezTo>
                      <a:close/>
                      <a:moveTo>
                        <a:pt x="879410" y="81353"/>
                      </a:moveTo>
                      <a:cubicBezTo>
                        <a:pt x="870671" y="81505"/>
                        <a:pt x="863962" y="85145"/>
                        <a:pt x="859283" y="92272"/>
                      </a:cubicBezTo>
                      <a:cubicBezTo>
                        <a:pt x="854603" y="99399"/>
                        <a:pt x="852240" y="109099"/>
                        <a:pt x="852192" y="121372"/>
                      </a:cubicBezTo>
                      <a:cubicBezTo>
                        <a:pt x="852240" y="133525"/>
                        <a:pt x="854603" y="143120"/>
                        <a:pt x="859283" y="150157"/>
                      </a:cubicBezTo>
                      <a:cubicBezTo>
                        <a:pt x="863962" y="157194"/>
                        <a:pt x="870671" y="160786"/>
                        <a:pt x="879410" y="160934"/>
                      </a:cubicBezTo>
                      <a:cubicBezTo>
                        <a:pt x="888149" y="160786"/>
                        <a:pt x="894858" y="157194"/>
                        <a:pt x="899537" y="150157"/>
                      </a:cubicBezTo>
                      <a:cubicBezTo>
                        <a:pt x="904217" y="143120"/>
                        <a:pt x="906580" y="133525"/>
                        <a:pt x="906628" y="121372"/>
                      </a:cubicBezTo>
                      <a:cubicBezTo>
                        <a:pt x="906580" y="109099"/>
                        <a:pt x="904217" y="99399"/>
                        <a:pt x="899537" y="92272"/>
                      </a:cubicBezTo>
                      <a:cubicBezTo>
                        <a:pt x="894858" y="85145"/>
                        <a:pt x="888149" y="81505"/>
                        <a:pt x="879410" y="81353"/>
                      </a:cubicBezTo>
                      <a:close/>
                      <a:moveTo>
                        <a:pt x="368641" y="57835"/>
                      </a:moveTo>
                      <a:cubicBezTo>
                        <a:pt x="374814" y="57964"/>
                        <a:pt x="379830" y="60048"/>
                        <a:pt x="383690" y="64089"/>
                      </a:cubicBezTo>
                      <a:cubicBezTo>
                        <a:pt x="387550" y="68130"/>
                        <a:pt x="389539" y="73356"/>
                        <a:pt x="389658" y="79767"/>
                      </a:cubicBezTo>
                      <a:cubicBezTo>
                        <a:pt x="389539" y="86068"/>
                        <a:pt x="387550" y="91227"/>
                        <a:pt x="383690" y="95244"/>
                      </a:cubicBezTo>
                      <a:cubicBezTo>
                        <a:pt x="379830" y="99261"/>
                        <a:pt x="374814" y="101336"/>
                        <a:pt x="368641" y="101469"/>
                      </a:cubicBezTo>
                      <a:cubicBezTo>
                        <a:pt x="362578" y="101336"/>
                        <a:pt x="357628" y="99261"/>
                        <a:pt x="353793" y="95244"/>
                      </a:cubicBezTo>
                      <a:cubicBezTo>
                        <a:pt x="349957" y="91227"/>
                        <a:pt x="347977" y="86068"/>
                        <a:pt x="347853" y="79767"/>
                      </a:cubicBezTo>
                      <a:cubicBezTo>
                        <a:pt x="347977" y="73356"/>
                        <a:pt x="349957" y="68130"/>
                        <a:pt x="353793" y="64089"/>
                      </a:cubicBezTo>
                      <a:cubicBezTo>
                        <a:pt x="357628" y="60048"/>
                        <a:pt x="362578" y="57964"/>
                        <a:pt x="368641" y="57835"/>
                      </a:cubicBezTo>
                      <a:close/>
                      <a:moveTo>
                        <a:pt x="1235507" y="57150"/>
                      </a:moveTo>
                      <a:lnTo>
                        <a:pt x="1268854" y="57150"/>
                      </a:lnTo>
                      <a:lnTo>
                        <a:pt x="1268854" y="185137"/>
                      </a:lnTo>
                      <a:lnTo>
                        <a:pt x="1235507" y="185137"/>
                      </a:lnTo>
                      <a:close/>
                      <a:moveTo>
                        <a:pt x="1846774" y="53949"/>
                      </a:moveTo>
                      <a:cubicBezTo>
                        <a:pt x="1862669" y="54205"/>
                        <a:pt x="1874991" y="60145"/>
                        <a:pt x="1883739" y="71768"/>
                      </a:cubicBezTo>
                      <a:cubicBezTo>
                        <a:pt x="1892488" y="83391"/>
                        <a:pt x="1896923" y="99164"/>
                        <a:pt x="1897047" y="119085"/>
                      </a:cubicBezTo>
                      <a:cubicBezTo>
                        <a:pt x="1896896" y="133762"/>
                        <a:pt x="1894279" y="146251"/>
                        <a:pt x="1889195" y="156552"/>
                      </a:cubicBezTo>
                      <a:cubicBezTo>
                        <a:pt x="1884111" y="166854"/>
                        <a:pt x="1877465" y="174716"/>
                        <a:pt x="1869257" y="180139"/>
                      </a:cubicBezTo>
                      <a:cubicBezTo>
                        <a:pt x="1861049" y="185563"/>
                        <a:pt x="1852182" y="188295"/>
                        <a:pt x="1842657" y="188337"/>
                      </a:cubicBezTo>
                      <a:cubicBezTo>
                        <a:pt x="1837044" y="188314"/>
                        <a:pt x="1831574" y="187105"/>
                        <a:pt x="1826246" y="184712"/>
                      </a:cubicBezTo>
                      <a:cubicBezTo>
                        <a:pt x="1820919" y="182319"/>
                        <a:pt x="1815792" y="178884"/>
                        <a:pt x="1810865" y="174407"/>
                      </a:cubicBezTo>
                      <a:lnTo>
                        <a:pt x="1811779" y="195424"/>
                      </a:lnTo>
                      <a:lnTo>
                        <a:pt x="1811779" y="234286"/>
                      </a:lnTo>
                      <a:lnTo>
                        <a:pt x="1778432" y="234286"/>
                      </a:lnTo>
                      <a:lnTo>
                        <a:pt x="1778432" y="57150"/>
                      </a:lnTo>
                      <a:lnTo>
                        <a:pt x="1805840" y="57150"/>
                      </a:lnTo>
                      <a:lnTo>
                        <a:pt x="1808125" y="70391"/>
                      </a:lnTo>
                      <a:lnTo>
                        <a:pt x="1809038" y="70391"/>
                      </a:lnTo>
                      <a:cubicBezTo>
                        <a:pt x="1814454" y="65710"/>
                        <a:pt x="1820371" y="61828"/>
                        <a:pt x="1826790" y="58745"/>
                      </a:cubicBezTo>
                      <a:cubicBezTo>
                        <a:pt x="1833208" y="55662"/>
                        <a:pt x="1839870" y="54063"/>
                        <a:pt x="1846774" y="53949"/>
                      </a:cubicBezTo>
                      <a:close/>
                      <a:moveTo>
                        <a:pt x="1646749" y="53949"/>
                      </a:moveTo>
                      <a:cubicBezTo>
                        <a:pt x="1662644" y="54205"/>
                        <a:pt x="1674966" y="60145"/>
                        <a:pt x="1683714" y="71768"/>
                      </a:cubicBezTo>
                      <a:cubicBezTo>
                        <a:pt x="1692463" y="83391"/>
                        <a:pt x="1696898" y="99164"/>
                        <a:pt x="1697022" y="119085"/>
                      </a:cubicBezTo>
                      <a:cubicBezTo>
                        <a:pt x="1696871" y="133762"/>
                        <a:pt x="1694254" y="146251"/>
                        <a:pt x="1689170" y="156552"/>
                      </a:cubicBezTo>
                      <a:cubicBezTo>
                        <a:pt x="1684086" y="166854"/>
                        <a:pt x="1677440" y="174716"/>
                        <a:pt x="1669232" y="180139"/>
                      </a:cubicBezTo>
                      <a:cubicBezTo>
                        <a:pt x="1661024" y="185563"/>
                        <a:pt x="1652157" y="188295"/>
                        <a:pt x="1642632" y="188337"/>
                      </a:cubicBezTo>
                      <a:cubicBezTo>
                        <a:pt x="1637019" y="188314"/>
                        <a:pt x="1631549" y="187105"/>
                        <a:pt x="1626221" y="184712"/>
                      </a:cubicBezTo>
                      <a:cubicBezTo>
                        <a:pt x="1620894" y="182319"/>
                        <a:pt x="1615767" y="178884"/>
                        <a:pt x="1610840" y="174407"/>
                      </a:cubicBezTo>
                      <a:lnTo>
                        <a:pt x="1611754" y="195424"/>
                      </a:lnTo>
                      <a:lnTo>
                        <a:pt x="1611754" y="234286"/>
                      </a:lnTo>
                      <a:lnTo>
                        <a:pt x="1578407" y="234286"/>
                      </a:lnTo>
                      <a:lnTo>
                        <a:pt x="1578407" y="57150"/>
                      </a:lnTo>
                      <a:lnTo>
                        <a:pt x="1605815" y="57150"/>
                      </a:lnTo>
                      <a:lnTo>
                        <a:pt x="1608100" y="70391"/>
                      </a:lnTo>
                      <a:lnTo>
                        <a:pt x="1609013" y="70391"/>
                      </a:lnTo>
                      <a:cubicBezTo>
                        <a:pt x="1614429" y="65710"/>
                        <a:pt x="1620346" y="61828"/>
                        <a:pt x="1626765" y="58745"/>
                      </a:cubicBezTo>
                      <a:cubicBezTo>
                        <a:pt x="1633183" y="55662"/>
                        <a:pt x="1639845" y="54063"/>
                        <a:pt x="1646749" y="53949"/>
                      </a:cubicBezTo>
                      <a:close/>
                      <a:moveTo>
                        <a:pt x="1441091" y="53949"/>
                      </a:moveTo>
                      <a:cubicBezTo>
                        <a:pt x="1454833" y="54077"/>
                        <a:pt x="1464876" y="58617"/>
                        <a:pt x="1471219" y="67569"/>
                      </a:cubicBezTo>
                      <a:cubicBezTo>
                        <a:pt x="1477563" y="76520"/>
                        <a:pt x="1480695" y="89116"/>
                        <a:pt x="1480614" y="105356"/>
                      </a:cubicBezTo>
                      <a:lnTo>
                        <a:pt x="1480614" y="185137"/>
                      </a:lnTo>
                      <a:lnTo>
                        <a:pt x="1447038" y="185137"/>
                      </a:lnTo>
                      <a:lnTo>
                        <a:pt x="1447038" y="109470"/>
                      </a:lnTo>
                      <a:cubicBezTo>
                        <a:pt x="1447071" y="99755"/>
                        <a:pt x="1445632" y="92840"/>
                        <a:pt x="1442721" y="88725"/>
                      </a:cubicBezTo>
                      <a:cubicBezTo>
                        <a:pt x="1439809" y="84610"/>
                        <a:pt x="1435224" y="82610"/>
                        <a:pt x="1428967" y="82724"/>
                      </a:cubicBezTo>
                      <a:cubicBezTo>
                        <a:pt x="1423849" y="82738"/>
                        <a:pt x="1419274" y="83967"/>
                        <a:pt x="1415243" y="86410"/>
                      </a:cubicBezTo>
                      <a:cubicBezTo>
                        <a:pt x="1411211" y="88853"/>
                        <a:pt x="1406865" y="92425"/>
                        <a:pt x="1402204" y="97126"/>
                      </a:cubicBezTo>
                      <a:lnTo>
                        <a:pt x="1402204" y="185137"/>
                      </a:lnTo>
                      <a:lnTo>
                        <a:pt x="1368857" y="185137"/>
                      </a:lnTo>
                      <a:lnTo>
                        <a:pt x="1368857" y="57150"/>
                      </a:lnTo>
                      <a:lnTo>
                        <a:pt x="1396265" y="57150"/>
                      </a:lnTo>
                      <a:lnTo>
                        <a:pt x="1398550" y="74046"/>
                      </a:lnTo>
                      <a:lnTo>
                        <a:pt x="1399463" y="74046"/>
                      </a:lnTo>
                      <a:cubicBezTo>
                        <a:pt x="1405013" y="68413"/>
                        <a:pt x="1411178" y="63693"/>
                        <a:pt x="1417959" y="59887"/>
                      </a:cubicBezTo>
                      <a:cubicBezTo>
                        <a:pt x="1424740" y="56081"/>
                        <a:pt x="1432451" y="54101"/>
                        <a:pt x="1441091" y="53949"/>
                      </a:cubicBezTo>
                      <a:close/>
                      <a:moveTo>
                        <a:pt x="1072345" y="53949"/>
                      </a:moveTo>
                      <a:cubicBezTo>
                        <a:pt x="1079355" y="53935"/>
                        <a:pt x="1085635" y="55219"/>
                        <a:pt x="1091186" y="57803"/>
                      </a:cubicBezTo>
                      <a:cubicBezTo>
                        <a:pt x="1096737" y="60386"/>
                        <a:pt x="1102044" y="64354"/>
                        <a:pt x="1107107" y="69706"/>
                      </a:cubicBezTo>
                      <a:lnTo>
                        <a:pt x="1108020" y="69706"/>
                      </a:lnTo>
                      <a:lnTo>
                        <a:pt x="1110761" y="57150"/>
                      </a:lnTo>
                      <a:lnTo>
                        <a:pt x="1137028" y="57150"/>
                      </a:lnTo>
                      <a:lnTo>
                        <a:pt x="1137028" y="234286"/>
                      </a:lnTo>
                      <a:lnTo>
                        <a:pt x="1103452" y="234286"/>
                      </a:lnTo>
                      <a:lnTo>
                        <a:pt x="1103452" y="193595"/>
                      </a:lnTo>
                      <a:lnTo>
                        <a:pt x="1104823" y="173037"/>
                      </a:lnTo>
                      <a:cubicBezTo>
                        <a:pt x="1100397" y="177571"/>
                        <a:pt x="1095241" y="181234"/>
                        <a:pt x="1089356" y="184027"/>
                      </a:cubicBezTo>
                      <a:cubicBezTo>
                        <a:pt x="1083472" y="186820"/>
                        <a:pt x="1077344" y="188256"/>
                        <a:pt x="1070973" y="188337"/>
                      </a:cubicBezTo>
                      <a:cubicBezTo>
                        <a:pt x="1054891" y="188162"/>
                        <a:pt x="1042198" y="182232"/>
                        <a:pt x="1032892" y="170547"/>
                      </a:cubicBezTo>
                      <a:cubicBezTo>
                        <a:pt x="1023586" y="158861"/>
                        <a:pt x="1018836" y="142469"/>
                        <a:pt x="1018642" y="121372"/>
                      </a:cubicBezTo>
                      <a:cubicBezTo>
                        <a:pt x="1018792" y="107366"/>
                        <a:pt x="1021384" y="95340"/>
                        <a:pt x="1026417" y="85294"/>
                      </a:cubicBezTo>
                      <a:cubicBezTo>
                        <a:pt x="1031450" y="75248"/>
                        <a:pt x="1038020" y="67526"/>
                        <a:pt x="1046127" y="62130"/>
                      </a:cubicBezTo>
                      <a:cubicBezTo>
                        <a:pt x="1054233" y="56734"/>
                        <a:pt x="1062973" y="54007"/>
                        <a:pt x="1072345" y="53949"/>
                      </a:cubicBezTo>
                      <a:close/>
                      <a:moveTo>
                        <a:pt x="879410" y="53949"/>
                      </a:moveTo>
                      <a:cubicBezTo>
                        <a:pt x="890247" y="53990"/>
                        <a:pt x="900303" y="56649"/>
                        <a:pt x="909578" y="61927"/>
                      </a:cubicBezTo>
                      <a:cubicBezTo>
                        <a:pt x="918852" y="67205"/>
                        <a:pt x="926347" y="74858"/>
                        <a:pt x="932064" y="84888"/>
                      </a:cubicBezTo>
                      <a:cubicBezTo>
                        <a:pt x="937781" y="94917"/>
                        <a:pt x="940723" y="107078"/>
                        <a:pt x="940889" y="121372"/>
                      </a:cubicBezTo>
                      <a:cubicBezTo>
                        <a:pt x="940723" y="135516"/>
                        <a:pt x="937781" y="147570"/>
                        <a:pt x="932064" y="157534"/>
                      </a:cubicBezTo>
                      <a:cubicBezTo>
                        <a:pt x="926347" y="167498"/>
                        <a:pt x="918852" y="175113"/>
                        <a:pt x="909578" y="180376"/>
                      </a:cubicBezTo>
                      <a:cubicBezTo>
                        <a:pt x="900303" y="185640"/>
                        <a:pt x="890247" y="188294"/>
                        <a:pt x="879410" y="188337"/>
                      </a:cubicBezTo>
                      <a:cubicBezTo>
                        <a:pt x="868572" y="188294"/>
                        <a:pt x="858516" y="185640"/>
                        <a:pt x="849242" y="180376"/>
                      </a:cubicBezTo>
                      <a:cubicBezTo>
                        <a:pt x="839968" y="175113"/>
                        <a:pt x="832473" y="167498"/>
                        <a:pt x="826756" y="157534"/>
                      </a:cubicBezTo>
                      <a:cubicBezTo>
                        <a:pt x="821039" y="147570"/>
                        <a:pt x="818097" y="135516"/>
                        <a:pt x="817931" y="121372"/>
                      </a:cubicBezTo>
                      <a:cubicBezTo>
                        <a:pt x="818097" y="107078"/>
                        <a:pt x="821039" y="94917"/>
                        <a:pt x="826756" y="84888"/>
                      </a:cubicBezTo>
                      <a:cubicBezTo>
                        <a:pt x="832473" y="74858"/>
                        <a:pt x="839968" y="67205"/>
                        <a:pt x="849242" y="61927"/>
                      </a:cubicBezTo>
                      <a:cubicBezTo>
                        <a:pt x="858516" y="56649"/>
                        <a:pt x="868572" y="53990"/>
                        <a:pt x="879410" y="53949"/>
                      </a:cubicBezTo>
                      <a:close/>
                      <a:moveTo>
                        <a:pt x="677560" y="53949"/>
                      </a:moveTo>
                      <a:cubicBezTo>
                        <a:pt x="693807" y="53987"/>
                        <a:pt x="706053" y="58764"/>
                        <a:pt x="714297" y="68282"/>
                      </a:cubicBezTo>
                      <a:cubicBezTo>
                        <a:pt x="722541" y="77801"/>
                        <a:pt x="726672" y="91835"/>
                        <a:pt x="726691" y="110385"/>
                      </a:cubicBezTo>
                      <a:lnTo>
                        <a:pt x="726691" y="185137"/>
                      </a:lnTo>
                      <a:lnTo>
                        <a:pt x="699282" y="185137"/>
                      </a:lnTo>
                      <a:lnTo>
                        <a:pt x="696770" y="171439"/>
                      </a:lnTo>
                      <a:lnTo>
                        <a:pt x="696085" y="171439"/>
                      </a:lnTo>
                      <a:cubicBezTo>
                        <a:pt x="690487" y="176339"/>
                        <a:pt x="684474" y="180355"/>
                        <a:pt x="678045" y="183485"/>
                      </a:cubicBezTo>
                      <a:cubicBezTo>
                        <a:pt x="671617" y="186615"/>
                        <a:pt x="664745" y="188233"/>
                        <a:pt x="657429" y="188337"/>
                      </a:cubicBezTo>
                      <a:cubicBezTo>
                        <a:pt x="645853" y="188115"/>
                        <a:pt x="636676" y="184507"/>
                        <a:pt x="629899" y="177514"/>
                      </a:cubicBezTo>
                      <a:cubicBezTo>
                        <a:pt x="623123" y="170521"/>
                        <a:pt x="619658" y="161480"/>
                        <a:pt x="619506" y="150390"/>
                      </a:cubicBezTo>
                      <a:cubicBezTo>
                        <a:pt x="619357" y="136759"/>
                        <a:pt x="625193" y="126130"/>
                        <a:pt x="637015" y="118500"/>
                      </a:cubicBezTo>
                      <a:cubicBezTo>
                        <a:pt x="648837" y="110871"/>
                        <a:pt x="667537" y="105727"/>
                        <a:pt x="693115" y="103070"/>
                      </a:cubicBezTo>
                      <a:cubicBezTo>
                        <a:pt x="692996" y="96645"/>
                        <a:pt x="691290" y="91378"/>
                        <a:pt x="687997" y="87268"/>
                      </a:cubicBezTo>
                      <a:cubicBezTo>
                        <a:pt x="684704" y="83158"/>
                        <a:pt x="679166" y="81033"/>
                        <a:pt x="671383" y="80895"/>
                      </a:cubicBezTo>
                      <a:cubicBezTo>
                        <a:pt x="665455" y="80972"/>
                        <a:pt x="659585" y="82134"/>
                        <a:pt x="653774" y="84381"/>
                      </a:cubicBezTo>
                      <a:cubicBezTo>
                        <a:pt x="647963" y="86629"/>
                        <a:pt x="642098" y="89506"/>
                        <a:pt x="636179" y="93011"/>
                      </a:cubicBezTo>
                      <a:lnTo>
                        <a:pt x="624074" y="70848"/>
                      </a:lnTo>
                      <a:cubicBezTo>
                        <a:pt x="631639" y="66047"/>
                        <a:pt x="639921" y="62061"/>
                        <a:pt x="648921" y="58887"/>
                      </a:cubicBezTo>
                      <a:cubicBezTo>
                        <a:pt x="657920" y="55714"/>
                        <a:pt x="667466" y="54068"/>
                        <a:pt x="677560" y="53949"/>
                      </a:cubicBezTo>
                      <a:close/>
                      <a:moveTo>
                        <a:pt x="167154" y="42948"/>
                      </a:moveTo>
                      <a:lnTo>
                        <a:pt x="167154" y="157962"/>
                      </a:lnTo>
                      <a:lnTo>
                        <a:pt x="177675" y="157962"/>
                      </a:lnTo>
                      <a:cubicBezTo>
                        <a:pt x="193617" y="158115"/>
                        <a:pt x="206101" y="153580"/>
                        <a:pt x="215125" y="144357"/>
                      </a:cubicBezTo>
                      <a:cubicBezTo>
                        <a:pt x="224150" y="135135"/>
                        <a:pt x="228743" y="120310"/>
                        <a:pt x="228905" y="99884"/>
                      </a:cubicBezTo>
                      <a:cubicBezTo>
                        <a:pt x="228743" y="79405"/>
                        <a:pt x="224150" y="64742"/>
                        <a:pt x="215125" y="55896"/>
                      </a:cubicBezTo>
                      <a:cubicBezTo>
                        <a:pt x="206101" y="47049"/>
                        <a:pt x="193617" y="42733"/>
                        <a:pt x="177675" y="42948"/>
                      </a:cubicBezTo>
                      <a:close/>
                      <a:moveTo>
                        <a:pt x="1988739" y="22860"/>
                      </a:moveTo>
                      <a:lnTo>
                        <a:pt x="2016833" y="22860"/>
                      </a:lnTo>
                      <a:lnTo>
                        <a:pt x="2016833" y="57150"/>
                      </a:lnTo>
                      <a:lnTo>
                        <a:pt x="2048380" y="57150"/>
                      </a:lnTo>
                      <a:lnTo>
                        <a:pt x="2048380" y="83639"/>
                      </a:lnTo>
                      <a:lnTo>
                        <a:pt x="2016833" y="83639"/>
                      </a:lnTo>
                      <a:lnTo>
                        <a:pt x="2016833" y="140352"/>
                      </a:lnTo>
                      <a:cubicBezTo>
                        <a:pt x="2016843" y="147651"/>
                        <a:pt x="2018309" y="153063"/>
                        <a:pt x="2021234" y="156589"/>
                      </a:cubicBezTo>
                      <a:cubicBezTo>
                        <a:pt x="2024158" y="160114"/>
                        <a:pt x="2028482" y="161867"/>
                        <a:pt x="2034207" y="161848"/>
                      </a:cubicBezTo>
                      <a:cubicBezTo>
                        <a:pt x="2036316" y="161820"/>
                        <a:pt x="2038498" y="161534"/>
                        <a:pt x="2040750" y="160991"/>
                      </a:cubicBezTo>
                      <a:cubicBezTo>
                        <a:pt x="2043003" y="160448"/>
                        <a:pt x="2045013" y="159819"/>
                        <a:pt x="2046780" y="159104"/>
                      </a:cubicBezTo>
                      <a:lnTo>
                        <a:pt x="2052266" y="183542"/>
                      </a:lnTo>
                      <a:cubicBezTo>
                        <a:pt x="2048842" y="184741"/>
                        <a:pt x="2044889" y="185825"/>
                        <a:pt x="2040407" y="186796"/>
                      </a:cubicBezTo>
                      <a:cubicBezTo>
                        <a:pt x="2035926" y="187766"/>
                        <a:pt x="2030887" y="188280"/>
                        <a:pt x="2025291" y="188337"/>
                      </a:cubicBezTo>
                      <a:cubicBezTo>
                        <a:pt x="2010246" y="188138"/>
                        <a:pt x="1999443" y="183741"/>
                        <a:pt x="1992880" y="175146"/>
                      </a:cubicBezTo>
                      <a:cubicBezTo>
                        <a:pt x="1986317" y="166551"/>
                        <a:pt x="1983110" y="154953"/>
                        <a:pt x="1983257" y="140352"/>
                      </a:cubicBezTo>
                      <a:lnTo>
                        <a:pt x="1983257" y="83639"/>
                      </a:lnTo>
                      <a:lnTo>
                        <a:pt x="1965198" y="83639"/>
                      </a:lnTo>
                      <a:lnTo>
                        <a:pt x="1965198" y="58748"/>
                      </a:lnTo>
                      <a:lnTo>
                        <a:pt x="1984856" y="57150"/>
                      </a:lnTo>
                      <a:close/>
                      <a:moveTo>
                        <a:pt x="133350" y="16002"/>
                      </a:moveTo>
                      <a:lnTo>
                        <a:pt x="179733" y="16002"/>
                      </a:lnTo>
                      <a:cubicBezTo>
                        <a:pt x="205831" y="15924"/>
                        <a:pt x="226235" y="22759"/>
                        <a:pt x="240946" y="36506"/>
                      </a:cubicBezTo>
                      <a:cubicBezTo>
                        <a:pt x="255656" y="50253"/>
                        <a:pt x="263139" y="71379"/>
                        <a:pt x="263395" y="99884"/>
                      </a:cubicBezTo>
                      <a:cubicBezTo>
                        <a:pt x="263101" y="128345"/>
                        <a:pt x="255694" y="149671"/>
                        <a:pt x="241174" y="163861"/>
                      </a:cubicBezTo>
                      <a:cubicBezTo>
                        <a:pt x="226654" y="178051"/>
                        <a:pt x="206784" y="185143"/>
                        <a:pt x="181563" y="185137"/>
                      </a:cubicBezTo>
                      <a:lnTo>
                        <a:pt x="133350" y="185137"/>
                      </a:lnTo>
                      <a:close/>
                      <a:moveTo>
                        <a:pt x="0" y="16002"/>
                      </a:moveTo>
                      <a:lnTo>
                        <a:pt x="33804" y="16002"/>
                      </a:lnTo>
                      <a:lnTo>
                        <a:pt x="33804" y="185137"/>
                      </a:lnTo>
                      <a:lnTo>
                        <a:pt x="0" y="185137"/>
                      </a:lnTo>
                      <a:close/>
                      <a:moveTo>
                        <a:pt x="483032" y="2743"/>
                      </a:moveTo>
                      <a:lnTo>
                        <a:pt x="516379" y="2743"/>
                      </a:lnTo>
                      <a:lnTo>
                        <a:pt x="516379" y="150876"/>
                      </a:lnTo>
                      <a:cubicBezTo>
                        <a:pt x="516465" y="154595"/>
                        <a:pt x="517208" y="157214"/>
                        <a:pt x="518608" y="158734"/>
                      </a:cubicBezTo>
                      <a:cubicBezTo>
                        <a:pt x="520008" y="160253"/>
                        <a:pt x="521551" y="160986"/>
                        <a:pt x="523237" y="160934"/>
                      </a:cubicBezTo>
                      <a:cubicBezTo>
                        <a:pt x="523885" y="160943"/>
                        <a:pt x="524532" y="160924"/>
                        <a:pt x="525180" y="160877"/>
                      </a:cubicBezTo>
                      <a:cubicBezTo>
                        <a:pt x="525828" y="160829"/>
                        <a:pt x="526704" y="160696"/>
                        <a:pt x="527809" y="160477"/>
                      </a:cubicBezTo>
                      <a:lnTo>
                        <a:pt x="531924" y="185366"/>
                      </a:lnTo>
                      <a:cubicBezTo>
                        <a:pt x="529985" y="186189"/>
                        <a:pt x="527576" y="186885"/>
                        <a:pt x="524694" y="187452"/>
                      </a:cubicBezTo>
                      <a:cubicBezTo>
                        <a:pt x="521813" y="188018"/>
                        <a:pt x="518432" y="188314"/>
                        <a:pt x="514552" y="188337"/>
                      </a:cubicBezTo>
                      <a:cubicBezTo>
                        <a:pt x="503046" y="188194"/>
                        <a:pt x="494880" y="184652"/>
                        <a:pt x="490055" y="177711"/>
                      </a:cubicBezTo>
                      <a:cubicBezTo>
                        <a:pt x="485230" y="170770"/>
                        <a:pt x="482889" y="161292"/>
                        <a:pt x="483032" y="149275"/>
                      </a:cubicBezTo>
                      <a:close/>
                      <a:moveTo>
                        <a:pt x="1252409" y="0"/>
                      </a:moveTo>
                      <a:cubicBezTo>
                        <a:pt x="1258234" y="76"/>
                        <a:pt x="1262974" y="1751"/>
                        <a:pt x="1266629" y="5025"/>
                      </a:cubicBezTo>
                      <a:cubicBezTo>
                        <a:pt x="1270284" y="8299"/>
                        <a:pt x="1272169" y="12715"/>
                        <a:pt x="1272283" y="18273"/>
                      </a:cubicBezTo>
                      <a:cubicBezTo>
                        <a:pt x="1272169" y="23632"/>
                        <a:pt x="1270284" y="27991"/>
                        <a:pt x="1266629" y="31350"/>
                      </a:cubicBezTo>
                      <a:cubicBezTo>
                        <a:pt x="1262974" y="34710"/>
                        <a:pt x="1258234" y="36442"/>
                        <a:pt x="1252409" y="36547"/>
                      </a:cubicBezTo>
                      <a:cubicBezTo>
                        <a:pt x="1246474" y="36442"/>
                        <a:pt x="1241668" y="34710"/>
                        <a:pt x="1237989" y="31350"/>
                      </a:cubicBezTo>
                      <a:cubicBezTo>
                        <a:pt x="1234310" y="27991"/>
                        <a:pt x="1232416" y="23632"/>
                        <a:pt x="1232306" y="18273"/>
                      </a:cubicBezTo>
                      <a:cubicBezTo>
                        <a:pt x="1232416" y="12715"/>
                        <a:pt x="1234310" y="8299"/>
                        <a:pt x="1237989" y="5025"/>
                      </a:cubicBezTo>
                      <a:cubicBezTo>
                        <a:pt x="1241668" y="1751"/>
                        <a:pt x="1246474" y="76"/>
                        <a:pt x="1252409" y="0"/>
                      </a:cubicBezTo>
                      <a:close/>
                    </a:path>
                  </a:pathLst>
                </a:custGeom>
                <a:solidFill>
                  <a:srgbClr val="00FFFF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dirty="0">
                    <a:solidFill>
                      <a:srgbClr val="00FFFF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166" name="图片 165">
                <a:extLst>
                  <a:ext uri="{FF2B5EF4-FFF2-40B4-BE49-F238E27FC236}">
                    <a16:creationId xmlns:a16="http://schemas.microsoft.com/office/drawing/2014/main" id="{30D35281-7916-03AB-8A4E-8964D9D92FB4}"/>
                  </a:ext>
                </a:extLst>
              </p:cNvPr>
              <p:cNvPicPr/>
              <p:nvPr userDrawn="1"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96265" y="3580734"/>
                <a:ext cx="1830405" cy="1830403"/>
              </a:xfrm>
              <a:prstGeom prst="rect">
                <a:avLst/>
              </a:prstGeom>
              <a:noFill/>
              <a:ln w="38100" cap="sq">
                <a:gradFill>
                  <a:gsLst>
                    <a:gs pos="0">
                      <a:srgbClr val="00FFFF"/>
                    </a:gs>
                    <a:gs pos="100000">
                      <a:srgbClr val="00FFFF"/>
                    </a:gs>
                  </a:gsLst>
                  <a:lin ang="5400000" scaled="1"/>
                </a:gradFill>
                <a:miter lim="800000"/>
              </a:ln>
            </p:spPr>
          </p:pic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0FC5CCA6-FE4E-A8D5-F696-C0E65E7A767C}"/>
                  </a:ext>
                </a:extLst>
              </p:cNvPr>
              <p:cNvGrpSpPr/>
              <p:nvPr userDrawn="1"/>
            </p:nvGrpSpPr>
            <p:grpSpPr>
              <a:xfrm>
                <a:off x="2906867" y="3508800"/>
                <a:ext cx="2009205" cy="1986058"/>
                <a:chOff x="2906867" y="3508800"/>
                <a:chExt cx="2009205" cy="1986058"/>
              </a:xfrm>
            </p:grpSpPr>
            <p:cxnSp>
              <p:nvCxnSpPr>
                <p:cNvPr id="256" name="直接连接符 255">
                  <a:extLst>
                    <a:ext uri="{FF2B5EF4-FFF2-40B4-BE49-F238E27FC236}">
                      <a16:creationId xmlns:a16="http://schemas.microsoft.com/office/drawing/2014/main" id="{6D61F4FD-A90C-5634-3CAC-9E2DC5CFC3DE}"/>
                    </a:ext>
                  </a:extLst>
                </p:cNvPr>
                <p:cNvCxnSpPr/>
                <p:nvPr/>
              </p:nvCxnSpPr>
              <p:spPr>
                <a:xfrm flipH="1">
                  <a:off x="2906867" y="3508800"/>
                  <a:ext cx="170501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>
                  <a:extLst>
                    <a:ext uri="{FF2B5EF4-FFF2-40B4-BE49-F238E27FC236}">
                      <a16:creationId xmlns:a16="http://schemas.microsoft.com/office/drawing/2014/main" id="{10C0D69E-825C-E513-3748-3A456517BE29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21617" y="3594051"/>
                  <a:ext cx="170501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8" name="组合 257">
                  <a:extLst>
                    <a:ext uri="{FF2B5EF4-FFF2-40B4-BE49-F238E27FC236}">
                      <a16:creationId xmlns:a16="http://schemas.microsoft.com/office/drawing/2014/main" id="{081C3037-E8E9-A75C-278F-EDA5416494DC}"/>
                    </a:ext>
                  </a:extLst>
                </p:cNvPr>
                <p:cNvGrpSpPr/>
                <p:nvPr/>
              </p:nvGrpSpPr>
              <p:grpSpPr>
                <a:xfrm flipH="1">
                  <a:off x="4745571" y="3508800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265" name="直接连接符 264">
                    <a:extLst>
                      <a:ext uri="{FF2B5EF4-FFF2-40B4-BE49-F238E27FC236}">
                        <a16:creationId xmlns:a16="http://schemas.microsoft.com/office/drawing/2014/main" id="{4152BB56-65F3-E43C-45AD-0CEE4A0CEFE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>
                    <a:extLst>
                      <a:ext uri="{FF2B5EF4-FFF2-40B4-BE49-F238E27FC236}">
                        <a16:creationId xmlns:a16="http://schemas.microsoft.com/office/drawing/2014/main" id="{FB5BD605-747C-A4FF-41B1-E3D4395BC0CD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9" name="组合 258">
                  <a:extLst>
                    <a:ext uri="{FF2B5EF4-FFF2-40B4-BE49-F238E27FC236}">
                      <a16:creationId xmlns:a16="http://schemas.microsoft.com/office/drawing/2014/main" id="{4FAC8C8E-8747-B95B-3C1F-7DB9919DADC1}"/>
                    </a:ext>
                  </a:extLst>
                </p:cNvPr>
                <p:cNvGrpSpPr/>
                <p:nvPr/>
              </p:nvGrpSpPr>
              <p:grpSpPr>
                <a:xfrm flipH="1" flipV="1">
                  <a:off x="4745571" y="5324357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263" name="直接连接符 262">
                    <a:extLst>
                      <a:ext uri="{FF2B5EF4-FFF2-40B4-BE49-F238E27FC236}">
                        <a16:creationId xmlns:a16="http://schemas.microsoft.com/office/drawing/2014/main" id="{5B2D34C0-6102-3AD9-97A1-623124F8A21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>
                    <a:extLst>
                      <a:ext uri="{FF2B5EF4-FFF2-40B4-BE49-F238E27FC236}">
                        <a16:creationId xmlns:a16="http://schemas.microsoft.com/office/drawing/2014/main" id="{3D5D9C5A-3FD9-4155-4AAA-57CE5BABEA7A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0" name="组合 259">
                  <a:extLst>
                    <a:ext uri="{FF2B5EF4-FFF2-40B4-BE49-F238E27FC236}">
                      <a16:creationId xmlns:a16="http://schemas.microsoft.com/office/drawing/2014/main" id="{E20B764F-D0F2-66E9-311C-7A05BD7FBFD6}"/>
                    </a:ext>
                  </a:extLst>
                </p:cNvPr>
                <p:cNvGrpSpPr/>
                <p:nvPr/>
              </p:nvGrpSpPr>
              <p:grpSpPr>
                <a:xfrm flipV="1">
                  <a:off x="2906867" y="5324357"/>
                  <a:ext cx="170501" cy="170501"/>
                  <a:chOff x="2968869" y="10878820"/>
                  <a:chExt cx="276484" cy="276484"/>
                </a:xfrm>
              </p:grpSpPr>
              <p:cxnSp>
                <p:nvCxnSpPr>
                  <p:cNvPr id="261" name="直接连接符 260">
                    <a:extLst>
                      <a:ext uri="{FF2B5EF4-FFF2-40B4-BE49-F238E27FC236}">
                        <a16:creationId xmlns:a16="http://schemas.microsoft.com/office/drawing/2014/main" id="{F2F7EAC2-958D-E6F2-EF10-B0C8ECB6E2B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68869" y="10878820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>
                    <a:extLst>
                      <a:ext uri="{FF2B5EF4-FFF2-40B4-BE49-F238E27FC236}">
                        <a16:creationId xmlns:a16="http://schemas.microsoft.com/office/drawing/2014/main" id="{96E48F2B-BC90-AF52-89DD-897389871F41}"/>
                      </a:ext>
                    </a:extLst>
                  </p:cNvPr>
                  <p:cNvCxnSpPr/>
                  <p:nvPr/>
                </p:nvCxnSpPr>
                <p:spPr>
                  <a:xfrm rot="5400000" flipH="1">
                    <a:off x="2830627" y="11017062"/>
                    <a:ext cx="276484" cy="0"/>
                  </a:xfrm>
                  <a:prstGeom prst="line">
                    <a:avLst/>
                  </a:prstGeom>
                  <a:ln w="25400" cap="rnd">
                    <a:gradFill>
                      <a:gsLst>
                        <a:gs pos="20000">
                          <a:srgbClr val="00FFFF">
                            <a:alpha val="0"/>
                          </a:srgbClr>
                        </a:gs>
                        <a:gs pos="100000">
                          <a:srgbClr val="00FFFF"/>
                        </a:gs>
                      </a:gsLst>
                      <a:lin ang="0" scaled="0"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905845F7-F98E-EF4A-7D71-614C10679EE1}"/>
                  </a:ext>
                </a:extLst>
              </p:cNvPr>
              <p:cNvGrpSpPr/>
              <p:nvPr userDrawn="1"/>
            </p:nvGrpSpPr>
            <p:grpSpPr>
              <a:xfrm>
                <a:off x="5687024" y="3513604"/>
                <a:ext cx="2986750" cy="533098"/>
                <a:chOff x="4966041" y="1707044"/>
                <a:chExt cx="3859333" cy="688843"/>
              </a:xfrm>
              <a:solidFill>
                <a:srgbClr val="00FFFF"/>
              </a:solidFill>
            </p:grpSpPr>
            <p:sp>
              <p:nvSpPr>
                <p:cNvPr id="175" name="文本框 174">
                  <a:extLst>
                    <a:ext uri="{FF2B5EF4-FFF2-40B4-BE49-F238E27FC236}">
                      <a16:creationId xmlns:a16="http://schemas.microsoft.com/office/drawing/2014/main" id="{50C371DE-94A4-1466-F766-C10D129CC7AB}"/>
                    </a:ext>
                  </a:extLst>
                </p:cNvPr>
                <p:cNvSpPr txBox="1"/>
                <p:nvPr/>
              </p:nvSpPr>
              <p:spPr>
                <a:xfrm>
                  <a:off x="4966041" y="1707044"/>
                  <a:ext cx="3859333" cy="4602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0636" h="489061">
                      <a:moveTo>
                        <a:pt x="3611746" y="453228"/>
                      </a:moveTo>
                      <a:cubicBezTo>
                        <a:pt x="3618120" y="455632"/>
                        <a:pt x="3624758" y="458385"/>
                        <a:pt x="3631660" y="461486"/>
                      </a:cubicBezTo>
                      <a:cubicBezTo>
                        <a:pt x="3638563" y="464587"/>
                        <a:pt x="3645134" y="467728"/>
                        <a:pt x="3651373" y="470910"/>
                      </a:cubicBezTo>
                      <a:cubicBezTo>
                        <a:pt x="3657612" y="474092"/>
                        <a:pt x="3662923" y="477005"/>
                        <a:pt x="3667306" y="479650"/>
                      </a:cubicBezTo>
                      <a:lnTo>
                        <a:pt x="3660791" y="485623"/>
                      </a:lnTo>
                      <a:cubicBezTo>
                        <a:pt x="3656530" y="482915"/>
                        <a:pt x="3651318" y="479925"/>
                        <a:pt x="3645153" y="476654"/>
                      </a:cubicBezTo>
                      <a:cubicBezTo>
                        <a:pt x="3638989" y="473383"/>
                        <a:pt x="3632462" y="470153"/>
                        <a:pt x="3625574" y="466962"/>
                      </a:cubicBezTo>
                      <a:cubicBezTo>
                        <a:pt x="3618686" y="463772"/>
                        <a:pt x="3612026" y="460943"/>
                        <a:pt x="3605593" y="458476"/>
                      </a:cubicBezTo>
                      <a:close/>
                      <a:moveTo>
                        <a:pt x="3807361" y="451237"/>
                      </a:moveTo>
                      <a:cubicBezTo>
                        <a:pt x="3815273" y="453763"/>
                        <a:pt x="3823540" y="456654"/>
                        <a:pt x="3832162" y="459911"/>
                      </a:cubicBezTo>
                      <a:cubicBezTo>
                        <a:pt x="3840784" y="463167"/>
                        <a:pt x="3848984" y="466474"/>
                        <a:pt x="3856761" y="469831"/>
                      </a:cubicBezTo>
                      <a:cubicBezTo>
                        <a:pt x="3864538" y="473188"/>
                        <a:pt x="3871116" y="476280"/>
                        <a:pt x="3876494" y="479108"/>
                      </a:cubicBezTo>
                      <a:lnTo>
                        <a:pt x="3871608" y="486889"/>
                      </a:lnTo>
                      <a:cubicBezTo>
                        <a:pt x="3866348" y="483996"/>
                        <a:pt x="3859855" y="480794"/>
                        <a:pt x="3852129" y="477284"/>
                      </a:cubicBezTo>
                      <a:cubicBezTo>
                        <a:pt x="3844403" y="473774"/>
                        <a:pt x="3836235" y="470304"/>
                        <a:pt x="3827624" y="466875"/>
                      </a:cubicBezTo>
                      <a:cubicBezTo>
                        <a:pt x="3819013" y="463445"/>
                        <a:pt x="3810751" y="460405"/>
                        <a:pt x="3802837" y="457752"/>
                      </a:cubicBezTo>
                      <a:close/>
                      <a:moveTo>
                        <a:pt x="286169" y="438399"/>
                      </a:moveTo>
                      <a:lnTo>
                        <a:pt x="357654" y="438399"/>
                      </a:lnTo>
                      <a:lnTo>
                        <a:pt x="357654" y="446521"/>
                      </a:lnTo>
                      <a:lnTo>
                        <a:pt x="286169" y="446521"/>
                      </a:lnTo>
                      <a:close/>
                      <a:moveTo>
                        <a:pt x="4019559" y="436753"/>
                      </a:moveTo>
                      <a:lnTo>
                        <a:pt x="4027703" y="438744"/>
                      </a:lnTo>
                      <a:cubicBezTo>
                        <a:pt x="4024464" y="445643"/>
                        <a:pt x="4020717" y="452349"/>
                        <a:pt x="4016460" y="458864"/>
                      </a:cubicBezTo>
                      <a:cubicBezTo>
                        <a:pt x="4012204" y="465378"/>
                        <a:pt x="4007868" y="471043"/>
                        <a:pt x="4003452" y="475860"/>
                      </a:cubicBezTo>
                      <a:cubicBezTo>
                        <a:pt x="4002642" y="475267"/>
                        <a:pt x="4001503" y="474505"/>
                        <a:pt x="4000036" y="473574"/>
                      </a:cubicBezTo>
                      <a:cubicBezTo>
                        <a:pt x="3998570" y="472642"/>
                        <a:pt x="3997296" y="471835"/>
                        <a:pt x="3996214" y="471152"/>
                      </a:cubicBezTo>
                      <a:cubicBezTo>
                        <a:pt x="4000794" y="466539"/>
                        <a:pt x="4005115" y="461236"/>
                        <a:pt x="4009176" y="455243"/>
                      </a:cubicBezTo>
                      <a:cubicBezTo>
                        <a:pt x="4013236" y="449249"/>
                        <a:pt x="4016698" y="443086"/>
                        <a:pt x="4019559" y="436753"/>
                      </a:cubicBezTo>
                      <a:close/>
                      <a:moveTo>
                        <a:pt x="2038455" y="436567"/>
                      </a:moveTo>
                      <a:cubicBezTo>
                        <a:pt x="2043096" y="441541"/>
                        <a:pt x="2048608" y="446074"/>
                        <a:pt x="2054991" y="450166"/>
                      </a:cubicBezTo>
                      <a:cubicBezTo>
                        <a:pt x="2061374" y="454258"/>
                        <a:pt x="2068470" y="457932"/>
                        <a:pt x="2076278" y="461186"/>
                      </a:cubicBezTo>
                      <a:cubicBezTo>
                        <a:pt x="2084196" y="457932"/>
                        <a:pt x="2091480" y="454258"/>
                        <a:pt x="2098131" y="450166"/>
                      </a:cubicBezTo>
                      <a:cubicBezTo>
                        <a:pt x="2104782" y="446074"/>
                        <a:pt x="2110528" y="441541"/>
                        <a:pt x="2115369" y="436567"/>
                      </a:cubicBezTo>
                      <a:close/>
                      <a:moveTo>
                        <a:pt x="4078014" y="435667"/>
                      </a:moveTo>
                      <a:cubicBezTo>
                        <a:pt x="4082214" y="441483"/>
                        <a:pt x="4086392" y="447593"/>
                        <a:pt x="4090547" y="453998"/>
                      </a:cubicBezTo>
                      <a:cubicBezTo>
                        <a:pt x="4094702" y="460402"/>
                        <a:pt x="4098065" y="465879"/>
                        <a:pt x="4100636" y="470428"/>
                      </a:cubicBezTo>
                      <a:lnTo>
                        <a:pt x="4092673" y="474230"/>
                      </a:lnTo>
                      <a:cubicBezTo>
                        <a:pt x="4090192" y="469576"/>
                        <a:pt x="4086920" y="463948"/>
                        <a:pt x="4082855" y="457347"/>
                      </a:cubicBezTo>
                      <a:cubicBezTo>
                        <a:pt x="4078791" y="450746"/>
                        <a:pt x="4074704" y="444485"/>
                        <a:pt x="4070594" y="438563"/>
                      </a:cubicBezTo>
                      <a:close/>
                      <a:moveTo>
                        <a:pt x="3797046" y="421195"/>
                      </a:moveTo>
                      <a:lnTo>
                        <a:pt x="3805914" y="421195"/>
                      </a:lnTo>
                      <a:cubicBezTo>
                        <a:pt x="3804117" y="434059"/>
                        <a:pt x="3800511" y="444949"/>
                        <a:pt x="3795095" y="453865"/>
                      </a:cubicBezTo>
                      <a:cubicBezTo>
                        <a:pt x="3789680" y="462781"/>
                        <a:pt x="3781287" y="469997"/>
                        <a:pt x="3769920" y="475515"/>
                      </a:cubicBezTo>
                      <a:cubicBezTo>
                        <a:pt x="3758552" y="481032"/>
                        <a:pt x="3743042" y="485125"/>
                        <a:pt x="3723389" y="487794"/>
                      </a:cubicBezTo>
                      <a:cubicBezTo>
                        <a:pt x="3723004" y="486739"/>
                        <a:pt x="3722461" y="485547"/>
                        <a:pt x="3721760" y="484220"/>
                      </a:cubicBezTo>
                      <a:cubicBezTo>
                        <a:pt x="3721059" y="482893"/>
                        <a:pt x="3720335" y="481792"/>
                        <a:pt x="3719588" y="480917"/>
                      </a:cubicBezTo>
                      <a:cubicBezTo>
                        <a:pt x="3738454" y="478367"/>
                        <a:pt x="3753246" y="474600"/>
                        <a:pt x="3763961" y="469616"/>
                      </a:cubicBezTo>
                      <a:cubicBezTo>
                        <a:pt x="3774676" y="464633"/>
                        <a:pt x="3782496" y="458171"/>
                        <a:pt x="3787421" y="450232"/>
                      </a:cubicBezTo>
                      <a:cubicBezTo>
                        <a:pt x="3792345" y="442292"/>
                        <a:pt x="3795553" y="432614"/>
                        <a:pt x="3797046" y="421195"/>
                      </a:cubicBezTo>
                      <a:close/>
                      <a:moveTo>
                        <a:pt x="3969067" y="421195"/>
                      </a:moveTo>
                      <a:lnTo>
                        <a:pt x="3976125" y="426252"/>
                      </a:lnTo>
                      <a:cubicBezTo>
                        <a:pt x="3971959" y="435987"/>
                        <a:pt x="3967397" y="446073"/>
                        <a:pt x="3962439" y="456508"/>
                      </a:cubicBezTo>
                      <a:cubicBezTo>
                        <a:pt x="3957481" y="466943"/>
                        <a:pt x="3952693" y="476345"/>
                        <a:pt x="3948074" y="484715"/>
                      </a:cubicBezTo>
                      <a:lnTo>
                        <a:pt x="3940473" y="479662"/>
                      </a:lnTo>
                      <a:cubicBezTo>
                        <a:pt x="3943293" y="474923"/>
                        <a:pt x="3946381" y="469293"/>
                        <a:pt x="3949736" y="462771"/>
                      </a:cubicBezTo>
                      <a:cubicBezTo>
                        <a:pt x="3953092" y="456249"/>
                        <a:pt x="3956448" y="449386"/>
                        <a:pt x="3959804" y="442181"/>
                      </a:cubicBezTo>
                      <a:cubicBezTo>
                        <a:pt x="3963160" y="434977"/>
                        <a:pt x="3966248" y="427982"/>
                        <a:pt x="3969067" y="421195"/>
                      </a:cubicBezTo>
                      <a:close/>
                      <a:moveTo>
                        <a:pt x="699706" y="420110"/>
                      </a:moveTo>
                      <a:lnTo>
                        <a:pt x="705860" y="425901"/>
                      </a:lnTo>
                      <a:cubicBezTo>
                        <a:pt x="700932" y="435651"/>
                        <a:pt x="695495" y="445831"/>
                        <a:pt x="689549" y="456440"/>
                      </a:cubicBezTo>
                      <a:cubicBezTo>
                        <a:pt x="683603" y="467050"/>
                        <a:pt x="677940" y="476596"/>
                        <a:pt x="672560" y="485080"/>
                      </a:cubicBezTo>
                      <a:lnTo>
                        <a:pt x="665140" y="479108"/>
                      </a:lnTo>
                      <a:cubicBezTo>
                        <a:pt x="670291" y="471752"/>
                        <a:pt x="676006" y="462710"/>
                        <a:pt x="682288" y="451984"/>
                      </a:cubicBezTo>
                      <a:cubicBezTo>
                        <a:pt x="688569" y="441257"/>
                        <a:pt x="694375" y="430633"/>
                        <a:pt x="699706" y="420110"/>
                      </a:cubicBezTo>
                      <a:close/>
                      <a:moveTo>
                        <a:pt x="3091976" y="415947"/>
                      </a:moveTo>
                      <a:lnTo>
                        <a:pt x="3091976" y="448885"/>
                      </a:lnTo>
                      <a:cubicBezTo>
                        <a:pt x="3097606" y="447984"/>
                        <a:pt x="3103495" y="447026"/>
                        <a:pt x="3109644" y="446012"/>
                      </a:cubicBezTo>
                      <a:cubicBezTo>
                        <a:pt x="3115794" y="444997"/>
                        <a:pt x="3122090" y="443904"/>
                        <a:pt x="3128534" y="442732"/>
                      </a:cubicBezTo>
                      <a:lnTo>
                        <a:pt x="3128534" y="415947"/>
                      </a:lnTo>
                      <a:close/>
                      <a:moveTo>
                        <a:pt x="3597811" y="408165"/>
                      </a:moveTo>
                      <a:lnTo>
                        <a:pt x="3606679" y="408165"/>
                      </a:lnTo>
                      <a:lnTo>
                        <a:pt x="3606679" y="425901"/>
                      </a:lnTo>
                      <a:cubicBezTo>
                        <a:pt x="3606973" y="432261"/>
                        <a:pt x="3605802" y="439066"/>
                        <a:pt x="3603167" y="446317"/>
                      </a:cubicBezTo>
                      <a:cubicBezTo>
                        <a:pt x="3600532" y="453569"/>
                        <a:pt x="3594669" y="460750"/>
                        <a:pt x="3585579" y="467860"/>
                      </a:cubicBezTo>
                      <a:cubicBezTo>
                        <a:pt x="3576488" y="474971"/>
                        <a:pt x="3562408" y="481495"/>
                        <a:pt x="3543338" y="487432"/>
                      </a:cubicBezTo>
                      <a:cubicBezTo>
                        <a:pt x="3542659" y="486380"/>
                        <a:pt x="3541800" y="485181"/>
                        <a:pt x="3540759" y="483835"/>
                      </a:cubicBezTo>
                      <a:cubicBezTo>
                        <a:pt x="3539718" y="482489"/>
                        <a:pt x="3538768" y="481336"/>
                        <a:pt x="3537908" y="480374"/>
                      </a:cubicBezTo>
                      <a:cubicBezTo>
                        <a:pt x="3556253" y="475101"/>
                        <a:pt x="3569714" y="469279"/>
                        <a:pt x="3578293" y="462907"/>
                      </a:cubicBezTo>
                      <a:cubicBezTo>
                        <a:pt x="3586871" y="456535"/>
                        <a:pt x="3592343" y="450122"/>
                        <a:pt x="3594708" y="443670"/>
                      </a:cubicBezTo>
                      <a:cubicBezTo>
                        <a:pt x="3597073" y="437217"/>
                        <a:pt x="3598107" y="431234"/>
                        <a:pt x="3597811" y="425720"/>
                      </a:cubicBezTo>
                      <a:close/>
                      <a:moveTo>
                        <a:pt x="3743658" y="407441"/>
                      </a:moveTo>
                      <a:lnTo>
                        <a:pt x="3856406" y="407441"/>
                      </a:lnTo>
                      <a:lnTo>
                        <a:pt x="3856406" y="457029"/>
                      </a:lnTo>
                      <a:lnTo>
                        <a:pt x="3847538" y="457029"/>
                      </a:lnTo>
                      <a:lnTo>
                        <a:pt x="3847538" y="415585"/>
                      </a:lnTo>
                      <a:lnTo>
                        <a:pt x="3752164" y="415585"/>
                      </a:lnTo>
                      <a:lnTo>
                        <a:pt x="3752164" y="457933"/>
                      </a:lnTo>
                      <a:lnTo>
                        <a:pt x="3743658" y="457933"/>
                      </a:lnTo>
                      <a:close/>
                      <a:moveTo>
                        <a:pt x="1445476" y="405264"/>
                      </a:moveTo>
                      <a:lnTo>
                        <a:pt x="1451810" y="411601"/>
                      </a:lnTo>
                      <a:cubicBezTo>
                        <a:pt x="1447625" y="412775"/>
                        <a:pt x="1443010" y="413869"/>
                        <a:pt x="1437965" y="414883"/>
                      </a:cubicBezTo>
                      <a:cubicBezTo>
                        <a:pt x="1432921" y="415898"/>
                        <a:pt x="1427582" y="416856"/>
                        <a:pt x="1421949" y="417757"/>
                      </a:cubicBezTo>
                      <a:lnTo>
                        <a:pt x="1421949" y="436228"/>
                      </a:lnTo>
                      <a:lnTo>
                        <a:pt x="1476061" y="436228"/>
                      </a:lnTo>
                      <a:lnTo>
                        <a:pt x="1476061" y="443806"/>
                      </a:lnTo>
                      <a:lnTo>
                        <a:pt x="1431903" y="443806"/>
                      </a:lnTo>
                      <a:cubicBezTo>
                        <a:pt x="1441279" y="449477"/>
                        <a:pt x="1450532" y="455373"/>
                        <a:pt x="1459660" y="461496"/>
                      </a:cubicBezTo>
                      <a:cubicBezTo>
                        <a:pt x="1468788" y="467619"/>
                        <a:pt x="1476366" y="473064"/>
                        <a:pt x="1482395" y="477829"/>
                      </a:cubicBezTo>
                      <a:lnTo>
                        <a:pt x="1476604" y="483983"/>
                      </a:lnTo>
                      <a:cubicBezTo>
                        <a:pt x="1470334" y="478712"/>
                        <a:pt x="1462197" y="472649"/>
                        <a:pt x="1452195" y="465795"/>
                      </a:cubicBezTo>
                      <a:cubicBezTo>
                        <a:pt x="1442192" y="458940"/>
                        <a:pt x="1432110" y="452515"/>
                        <a:pt x="1421949" y="446521"/>
                      </a:cubicBezTo>
                      <a:lnTo>
                        <a:pt x="1421949" y="487602"/>
                      </a:lnTo>
                      <a:lnTo>
                        <a:pt x="1413443" y="487602"/>
                      </a:lnTo>
                      <a:lnTo>
                        <a:pt x="1413443" y="447245"/>
                      </a:lnTo>
                      <a:cubicBezTo>
                        <a:pt x="1405307" y="455592"/>
                        <a:pt x="1395700" y="463148"/>
                        <a:pt x="1384623" y="469912"/>
                      </a:cubicBezTo>
                      <a:cubicBezTo>
                        <a:pt x="1373546" y="476676"/>
                        <a:pt x="1362582" y="481969"/>
                        <a:pt x="1351731" y="485792"/>
                      </a:cubicBezTo>
                      <a:cubicBezTo>
                        <a:pt x="1350969" y="484672"/>
                        <a:pt x="1350049" y="483474"/>
                        <a:pt x="1348971" y="482195"/>
                      </a:cubicBezTo>
                      <a:cubicBezTo>
                        <a:pt x="1347893" y="480917"/>
                        <a:pt x="1346882" y="479764"/>
                        <a:pt x="1345940" y="478734"/>
                      </a:cubicBezTo>
                      <a:cubicBezTo>
                        <a:pt x="1356704" y="475447"/>
                        <a:pt x="1367525" y="470711"/>
                        <a:pt x="1378402" y="464528"/>
                      </a:cubicBezTo>
                      <a:cubicBezTo>
                        <a:pt x="1389279" y="458344"/>
                        <a:pt x="1398607" y="451437"/>
                        <a:pt x="1406385" y="443806"/>
                      </a:cubicBezTo>
                      <a:lnTo>
                        <a:pt x="1360599" y="443806"/>
                      </a:lnTo>
                      <a:lnTo>
                        <a:pt x="1360599" y="436228"/>
                      </a:lnTo>
                      <a:lnTo>
                        <a:pt x="1413443" y="436228"/>
                      </a:lnTo>
                      <a:lnTo>
                        <a:pt x="1413443" y="419024"/>
                      </a:lnTo>
                      <a:cubicBezTo>
                        <a:pt x="1407724" y="419665"/>
                        <a:pt x="1402015" y="420283"/>
                        <a:pt x="1396319" y="420879"/>
                      </a:cubicBezTo>
                      <a:cubicBezTo>
                        <a:pt x="1390622" y="421474"/>
                        <a:pt x="1385049" y="422002"/>
                        <a:pt x="1379601" y="422462"/>
                      </a:cubicBezTo>
                      <a:cubicBezTo>
                        <a:pt x="1379416" y="421512"/>
                        <a:pt x="1379107" y="420426"/>
                        <a:pt x="1378673" y="419205"/>
                      </a:cubicBezTo>
                      <a:cubicBezTo>
                        <a:pt x="1378240" y="417983"/>
                        <a:pt x="1377704" y="416897"/>
                        <a:pt x="1377067" y="415947"/>
                      </a:cubicBezTo>
                      <a:cubicBezTo>
                        <a:pt x="1385258" y="415158"/>
                        <a:pt x="1393610" y="414221"/>
                        <a:pt x="1402122" y="413137"/>
                      </a:cubicBezTo>
                      <a:cubicBezTo>
                        <a:pt x="1410635" y="412053"/>
                        <a:pt x="1418665" y="410848"/>
                        <a:pt x="1426212" y="409522"/>
                      </a:cubicBezTo>
                      <a:cubicBezTo>
                        <a:pt x="1433759" y="408197"/>
                        <a:pt x="1440181" y="406777"/>
                        <a:pt x="1445476" y="405264"/>
                      </a:cubicBezTo>
                      <a:close/>
                      <a:moveTo>
                        <a:pt x="2720348" y="399829"/>
                      </a:moveTo>
                      <a:lnTo>
                        <a:pt x="2720348" y="440571"/>
                      </a:lnTo>
                      <a:lnTo>
                        <a:pt x="2755660" y="440571"/>
                      </a:lnTo>
                      <a:lnTo>
                        <a:pt x="2755660" y="399829"/>
                      </a:lnTo>
                      <a:close/>
                      <a:moveTo>
                        <a:pt x="4019378" y="397838"/>
                      </a:moveTo>
                      <a:lnTo>
                        <a:pt x="4019378" y="417406"/>
                      </a:lnTo>
                      <a:lnTo>
                        <a:pt x="4082358" y="417406"/>
                      </a:lnTo>
                      <a:lnTo>
                        <a:pt x="4082358" y="397838"/>
                      </a:lnTo>
                      <a:close/>
                      <a:moveTo>
                        <a:pt x="243278" y="397307"/>
                      </a:moveTo>
                      <a:lnTo>
                        <a:pt x="243278" y="456124"/>
                      </a:lnTo>
                      <a:lnTo>
                        <a:pt x="269338" y="456124"/>
                      </a:lnTo>
                      <a:lnTo>
                        <a:pt x="269338" y="397307"/>
                      </a:lnTo>
                      <a:close/>
                      <a:moveTo>
                        <a:pt x="2033568" y="392952"/>
                      </a:moveTo>
                      <a:lnTo>
                        <a:pt x="2033568" y="408177"/>
                      </a:lnTo>
                      <a:lnTo>
                        <a:pt x="2123513" y="408177"/>
                      </a:lnTo>
                      <a:lnTo>
                        <a:pt x="2123513" y="392952"/>
                      </a:lnTo>
                      <a:close/>
                      <a:moveTo>
                        <a:pt x="2712407" y="392070"/>
                      </a:moveTo>
                      <a:lnTo>
                        <a:pt x="2763782" y="392070"/>
                      </a:lnTo>
                      <a:lnTo>
                        <a:pt x="2763782" y="448511"/>
                      </a:lnTo>
                      <a:lnTo>
                        <a:pt x="2720348" y="448511"/>
                      </a:lnTo>
                      <a:lnTo>
                        <a:pt x="2720348" y="461546"/>
                      </a:lnTo>
                      <a:lnTo>
                        <a:pt x="2712407" y="461546"/>
                      </a:lnTo>
                      <a:close/>
                      <a:moveTo>
                        <a:pt x="3396472" y="391697"/>
                      </a:moveTo>
                      <a:lnTo>
                        <a:pt x="3404978" y="391697"/>
                      </a:lnTo>
                      <a:lnTo>
                        <a:pt x="3404978" y="467706"/>
                      </a:lnTo>
                      <a:cubicBezTo>
                        <a:pt x="3404902" y="470187"/>
                        <a:pt x="3405370" y="471876"/>
                        <a:pt x="3406380" y="472773"/>
                      </a:cubicBezTo>
                      <a:cubicBezTo>
                        <a:pt x="3407391" y="473671"/>
                        <a:pt x="3409397" y="474093"/>
                        <a:pt x="3412398" y="474040"/>
                      </a:cubicBezTo>
                      <a:lnTo>
                        <a:pt x="3434658" y="474040"/>
                      </a:lnTo>
                      <a:cubicBezTo>
                        <a:pt x="3436618" y="474135"/>
                        <a:pt x="3438106" y="473483"/>
                        <a:pt x="3439122" y="472083"/>
                      </a:cubicBezTo>
                      <a:cubicBezTo>
                        <a:pt x="3440137" y="470683"/>
                        <a:pt x="3440861" y="467966"/>
                        <a:pt x="3441293" y="463932"/>
                      </a:cubicBezTo>
                      <a:cubicBezTo>
                        <a:pt x="3441726" y="459898"/>
                        <a:pt x="3442047" y="453978"/>
                        <a:pt x="3442259" y="446170"/>
                      </a:cubicBezTo>
                      <a:cubicBezTo>
                        <a:pt x="3443307" y="446996"/>
                        <a:pt x="3444558" y="447742"/>
                        <a:pt x="3446014" y="448410"/>
                      </a:cubicBezTo>
                      <a:cubicBezTo>
                        <a:pt x="3447469" y="449077"/>
                        <a:pt x="3448811" y="449597"/>
                        <a:pt x="3450040" y="449971"/>
                      </a:cubicBezTo>
                      <a:cubicBezTo>
                        <a:pt x="3449750" y="462397"/>
                        <a:pt x="3448612" y="470933"/>
                        <a:pt x="3446625" y="475578"/>
                      </a:cubicBezTo>
                      <a:cubicBezTo>
                        <a:pt x="3444638" y="480224"/>
                        <a:pt x="3440830" y="482425"/>
                        <a:pt x="3435201" y="482184"/>
                      </a:cubicBezTo>
                      <a:lnTo>
                        <a:pt x="3411674" y="482184"/>
                      </a:lnTo>
                      <a:cubicBezTo>
                        <a:pt x="3405894" y="482305"/>
                        <a:pt x="3401890" y="481340"/>
                        <a:pt x="3399662" y="479288"/>
                      </a:cubicBezTo>
                      <a:cubicBezTo>
                        <a:pt x="3397433" y="477237"/>
                        <a:pt x="3396370" y="473377"/>
                        <a:pt x="3396472" y="467706"/>
                      </a:cubicBezTo>
                      <a:close/>
                      <a:moveTo>
                        <a:pt x="2641646" y="380838"/>
                      </a:moveTo>
                      <a:lnTo>
                        <a:pt x="2679809" y="380838"/>
                      </a:lnTo>
                      <a:lnTo>
                        <a:pt x="2679809" y="461184"/>
                      </a:lnTo>
                      <a:lnTo>
                        <a:pt x="2700621" y="447075"/>
                      </a:lnTo>
                      <a:cubicBezTo>
                        <a:pt x="2700915" y="448304"/>
                        <a:pt x="2701323" y="449601"/>
                        <a:pt x="2701843" y="450966"/>
                      </a:cubicBezTo>
                      <a:cubicBezTo>
                        <a:pt x="2702363" y="452331"/>
                        <a:pt x="2702861" y="453447"/>
                        <a:pt x="2703336" y="454314"/>
                      </a:cubicBezTo>
                      <a:cubicBezTo>
                        <a:pt x="2693716" y="461201"/>
                        <a:pt x="2686468" y="466429"/>
                        <a:pt x="2681592" y="469998"/>
                      </a:cubicBezTo>
                      <a:cubicBezTo>
                        <a:pt x="2676715" y="473568"/>
                        <a:pt x="2673326" y="476141"/>
                        <a:pt x="2671424" y="477720"/>
                      </a:cubicBezTo>
                      <a:cubicBezTo>
                        <a:pt x="2669522" y="479298"/>
                        <a:pt x="2668223" y="480545"/>
                        <a:pt x="2667526" y="481460"/>
                      </a:cubicBezTo>
                      <a:cubicBezTo>
                        <a:pt x="2667013" y="480487"/>
                        <a:pt x="2666228" y="479356"/>
                        <a:pt x="2665173" y="478067"/>
                      </a:cubicBezTo>
                      <a:cubicBezTo>
                        <a:pt x="2664117" y="476777"/>
                        <a:pt x="2663152" y="475737"/>
                        <a:pt x="2662277" y="474945"/>
                      </a:cubicBezTo>
                      <a:cubicBezTo>
                        <a:pt x="2664008" y="473833"/>
                        <a:pt x="2665931" y="471850"/>
                        <a:pt x="2668046" y="468995"/>
                      </a:cubicBezTo>
                      <a:cubicBezTo>
                        <a:pt x="2670161" y="466141"/>
                        <a:pt x="2671315" y="462575"/>
                        <a:pt x="2671507" y="458295"/>
                      </a:cubicBezTo>
                      <a:lnTo>
                        <a:pt x="2671507" y="389344"/>
                      </a:lnTo>
                      <a:lnTo>
                        <a:pt x="2641646" y="389344"/>
                      </a:lnTo>
                      <a:close/>
                      <a:moveTo>
                        <a:pt x="1830046" y="380646"/>
                      </a:moveTo>
                      <a:lnTo>
                        <a:pt x="1830046" y="428084"/>
                      </a:lnTo>
                      <a:lnTo>
                        <a:pt x="1881104" y="428084"/>
                      </a:lnTo>
                      <a:lnTo>
                        <a:pt x="1881104" y="380646"/>
                      </a:lnTo>
                      <a:close/>
                      <a:moveTo>
                        <a:pt x="3091976" y="377942"/>
                      </a:moveTo>
                      <a:lnTo>
                        <a:pt x="3091976" y="407984"/>
                      </a:lnTo>
                      <a:lnTo>
                        <a:pt x="3128534" y="407984"/>
                      </a:lnTo>
                      <a:lnTo>
                        <a:pt x="3128534" y="377942"/>
                      </a:lnTo>
                      <a:close/>
                      <a:moveTo>
                        <a:pt x="2430523" y="377219"/>
                      </a:moveTo>
                      <a:lnTo>
                        <a:pt x="2469070" y="377219"/>
                      </a:lnTo>
                      <a:lnTo>
                        <a:pt x="2469070" y="385181"/>
                      </a:lnTo>
                      <a:lnTo>
                        <a:pt x="2453144" y="385181"/>
                      </a:lnTo>
                      <a:lnTo>
                        <a:pt x="2453144" y="413956"/>
                      </a:lnTo>
                      <a:lnTo>
                        <a:pt x="2474318" y="413956"/>
                      </a:lnTo>
                      <a:lnTo>
                        <a:pt x="2474318" y="421919"/>
                      </a:lnTo>
                      <a:lnTo>
                        <a:pt x="2453144" y="421919"/>
                      </a:lnTo>
                      <a:lnTo>
                        <a:pt x="2453144" y="466448"/>
                      </a:lnTo>
                      <a:lnTo>
                        <a:pt x="2472871" y="454140"/>
                      </a:lnTo>
                      <a:cubicBezTo>
                        <a:pt x="2473244" y="455199"/>
                        <a:pt x="2473674" y="456383"/>
                        <a:pt x="2474160" y="457692"/>
                      </a:cubicBezTo>
                      <a:cubicBezTo>
                        <a:pt x="2474647" y="459000"/>
                        <a:pt x="2475122" y="460049"/>
                        <a:pt x="2475585" y="460837"/>
                      </a:cubicBezTo>
                      <a:cubicBezTo>
                        <a:pt x="2466550" y="466832"/>
                        <a:pt x="2459727" y="471389"/>
                        <a:pt x="2455115" y="474508"/>
                      </a:cubicBezTo>
                      <a:cubicBezTo>
                        <a:pt x="2450504" y="477627"/>
                        <a:pt x="2447300" y="479890"/>
                        <a:pt x="2445503" y="481299"/>
                      </a:cubicBezTo>
                      <a:cubicBezTo>
                        <a:pt x="2443707" y="482707"/>
                        <a:pt x="2442514" y="483844"/>
                        <a:pt x="2441924" y="484709"/>
                      </a:cubicBezTo>
                      <a:lnTo>
                        <a:pt x="2441924" y="483987"/>
                      </a:lnTo>
                      <a:cubicBezTo>
                        <a:pt x="2441773" y="484318"/>
                        <a:pt x="2441713" y="484559"/>
                        <a:pt x="2441743" y="484709"/>
                      </a:cubicBezTo>
                      <a:cubicBezTo>
                        <a:pt x="2441245" y="483754"/>
                        <a:pt x="2440522" y="482687"/>
                        <a:pt x="2439571" y="481506"/>
                      </a:cubicBezTo>
                      <a:cubicBezTo>
                        <a:pt x="2438621" y="480326"/>
                        <a:pt x="2437716" y="479348"/>
                        <a:pt x="2436857" y="478574"/>
                      </a:cubicBezTo>
                      <a:cubicBezTo>
                        <a:pt x="2438399" y="477481"/>
                        <a:pt x="2440156" y="475596"/>
                        <a:pt x="2442128" y="472919"/>
                      </a:cubicBezTo>
                      <a:cubicBezTo>
                        <a:pt x="2444100" y="470242"/>
                        <a:pt x="2445178" y="466818"/>
                        <a:pt x="2445362" y="462647"/>
                      </a:cubicBezTo>
                      <a:lnTo>
                        <a:pt x="2445362" y="421919"/>
                      </a:lnTo>
                      <a:lnTo>
                        <a:pt x="2423103" y="421919"/>
                      </a:lnTo>
                      <a:lnTo>
                        <a:pt x="2423103" y="413956"/>
                      </a:lnTo>
                      <a:lnTo>
                        <a:pt x="2445362" y="413956"/>
                      </a:lnTo>
                      <a:lnTo>
                        <a:pt x="2445362" y="385181"/>
                      </a:lnTo>
                      <a:lnTo>
                        <a:pt x="2430523" y="385181"/>
                      </a:lnTo>
                      <a:close/>
                      <a:moveTo>
                        <a:pt x="664597" y="375047"/>
                      </a:moveTo>
                      <a:cubicBezTo>
                        <a:pt x="670347" y="377777"/>
                        <a:pt x="676312" y="380868"/>
                        <a:pt x="682491" y="384322"/>
                      </a:cubicBezTo>
                      <a:cubicBezTo>
                        <a:pt x="688671" y="387775"/>
                        <a:pt x="693685" y="390958"/>
                        <a:pt x="697535" y="393868"/>
                      </a:cubicBezTo>
                      <a:lnTo>
                        <a:pt x="692829" y="401107"/>
                      </a:lnTo>
                      <a:cubicBezTo>
                        <a:pt x="688916" y="398091"/>
                        <a:pt x="683894" y="394758"/>
                        <a:pt x="677763" y="391108"/>
                      </a:cubicBezTo>
                      <a:cubicBezTo>
                        <a:pt x="671633" y="387459"/>
                        <a:pt x="665615" y="384216"/>
                        <a:pt x="659711" y="381381"/>
                      </a:cubicBezTo>
                      <a:close/>
                      <a:moveTo>
                        <a:pt x="3941016" y="374496"/>
                      </a:moveTo>
                      <a:cubicBezTo>
                        <a:pt x="3946298" y="377335"/>
                        <a:pt x="3951840" y="380490"/>
                        <a:pt x="3957643" y="383962"/>
                      </a:cubicBezTo>
                      <a:cubicBezTo>
                        <a:pt x="3963446" y="387434"/>
                        <a:pt x="3968219" y="390496"/>
                        <a:pt x="3971963" y="393148"/>
                      </a:cubicBezTo>
                      <a:lnTo>
                        <a:pt x="3966896" y="400194"/>
                      </a:lnTo>
                      <a:cubicBezTo>
                        <a:pt x="3963178" y="397355"/>
                        <a:pt x="3958442" y="394085"/>
                        <a:pt x="3952689" y="390385"/>
                      </a:cubicBezTo>
                      <a:cubicBezTo>
                        <a:pt x="3946936" y="386685"/>
                        <a:pt x="3941295" y="383321"/>
                        <a:pt x="3935768" y="380294"/>
                      </a:cubicBezTo>
                      <a:close/>
                      <a:moveTo>
                        <a:pt x="1821744" y="372525"/>
                      </a:moveTo>
                      <a:lnTo>
                        <a:pt x="1889587" y="372525"/>
                      </a:lnTo>
                      <a:lnTo>
                        <a:pt x="1889587" y="436024"/>
                      </a:lnTo>
                      <a:lnTo>
                        <a:pt x="1821744" y="436024"/>
                      </a:lnTo>
                      <a:close/>
                      <a:moveTo>
                        <a:pt x="4019378" y="371597"/>
                      </a:moveTo>
                      <a:lnTo>
                        <a:pt x="4019378" y="390803"/>
                      </a:lnTo>
                      <a:lnTo>
                        <a:pt x="4082358" y="390803"/>
                      </a:lnTo>
                      <a:lnTo>
                        <a:pt x="4082358" y="371597"/>
                      </a:lnTo>
                      <a:close/>
                      <a:moveTo>
                        <a:pt x="2551233" y="371597"/>
                      </a:moveTo>
                      <a:lnTo>
                        <a:pt x="2551233" y="388631"/>
                      </a:lnTo>
                      <a:lnTo>
                        <a:pt x="2569150" y="388631"/>
                      </a:lnTo>
                      <a:lnTo>
                        <a:pt x="2569150" y="371597"/>
                      </a:lnTo>
                      <a:close/>
                      <a:moveTo>
                        <a:pt x="2033568" y="371416"/>
                      </a:moveTo>
                      <a:lnTo>
                        <a:pt x="2033568" y="386098"/>
                      </a:lnTo>
                      <a:lnTo>
                        <a:pt x="2123513" y="386098"/>
                      </a:lnTo>
                      <a:lnTo>
                        <a:pt x="2123513" y="371416"/>
                      </a:lnTo>
                      <a:close/>
                      <a:moveTo>
                        <a:pt x="3770261" y="371065"/>
                      </a:moveTo>
                      <a:lnTo>
                        <a:pt x="3771347" y="378847"/>
                      </a:lnTo>
                      <a:cubicBezTo>
                        <a:pt x="3762366" y="381781"/>
                        <a:pt x="3753499" y="384646"/>
                        <a:pt x="3744744" y="387444"/>
                      </a:cubicBezTo>
                      <a:cubicBezTo>
                        <a:pt x="3735989" y="390241"/>
                        <a:pt x="3728026" y="392745"/>
                        <a:pt x="3720855" y="394954"/>
                      </a:cubicBezTo>
                      <a:lnTo>
                        <a:pt x="3718322" y="386810"/>
                      </a:lnTo>
                      <a:cubicBezTo>
                        <a:pt x="3724954" y="384865"/>
                        <a:pt x="3732773" y="382512"/>
                        <a:pt x="3741780" y="379752"/>
                      </a:cubicBezTo>
                      <a:cubicBezTo>
                        <a:pt x="3750788" y="376992"/>
                        <a:pt x="3760281" y="374097"/>
                        <a:pt x="3770261" y="371065"/>
                      </a:cubicBezTo>
                      <a:close/>
                      <a:moveTo>
                        <a:pt x="2984316" y="369256"/>
                      </a:moveTo>
                      <a:cubicBezTo>
                        <a:pt x="2989730" y="372370"/>
                        <a:pt x="2995008" y="376004"/>
                        <a:pt x="3000151" y="380159"/>
                      </a:cubicBezTo>
                      <a:cubicBezTo>
                        <a:pt x="3005294" y="384314"/>
                        <a:pt x="3009306" y="388220"/>
                        <a:pt x="3012186" y="391878"/>
                      </a:cubicBezTo>
                      <a:lnTo>
                        <a:pt x="3006214" y="397307"/>
                      </a:lnTo>
                      <a:cubicBezTo>
                        <a:pt x="3003171" y="393653"/>
                        <a:pt x="2999122" y="389694"/>
                        <a:pt x="2994066" y="385430"/>
                      </a:cubicBezTo>
                      <a:cubicBezTo>
                        <a:pt x="2989010" y="381166"/>
                        <a:pt x="2983829" y="377343"/>
                        <a:pt x="2978524" y="373961"/>
                      </a:cubicBezTo>
                      <a:close/>
                      <a:moveTo>
                        <a:pt x="2962418" y="366722"/>
                      </a:moveTo>
                      <a:lnTo>
                        <a:pt x="2970743" y="366722"/>
                      </a:lnTo>
                      <a:lnTo>
                        <a:pt x="2970743" y="392601"/>
                      </a:lnTo>
                      <a:cubicBezTo>
                        <a:pt x="2970746" y="394223"/>
                        <a:pt x="2970739" y="395821"/>
                        <a:pt x="2970720" y="397397"/>
                      </a:cubicBezTo>
                      <a:cubicBezTo>
                        <a:pt x="2970701" y="398973"/>
                        <a:pt x="2970648" y="400572"/>
                        <a:pt x="2970562" y="402193"/>
                      </a:cubicBezTo>
                      <a:lnTo>
                        <a:pt x="3021234" y="402193"/>
                      </a:lnTo>
                      <a:lnTo>
                        <a:pt x="3021234" y="410337"/>
                      </a:lnTo>
                      <a:lnTo>
                        <a:pt x="2971828" y="410337"/>
                      </a:lnTo>
                      <a:cubicBezTo>
                        <a:pt x="2975964" y="426938"/>
                        <a:pt x="2982216" y="441287"/>
                        <a:pt x="2990582" y="453386"/>
                      </a:cubicBezTo>
                      <a:cubicBezTo>
                        <a:pt x="2998948" y="465485"/>
                        <a:pt x="3009588" y="474542"/>
                        <a:pt x="3022502" y="480555"/>
                      </a:cubicBezTo>
                      <a:cubicBezTo>
                        <a:pt x="3021382" y="481407"/>
                        <a:pt x="3020273" y="482463"/>
                        <a:pt x="3019176" y="483722"/>
                      </a:cubicBezTo>
                      <a:cubicBezTo>
                        <a:pt x="3018079" y="484982"/>
                        <a:pt x="3017196" y="486218"/>
                        <a:pt x="3016529" y="487432"/>
                      </a:cubicBezTo>
                      <a:cubicBezTo>
                        <a:pt x="3004785" y="481475"/>
                        <a:pt x="2994884" y="473075"/>
                        <a:pt x="2986826" y="462232"/>
                      </a:cubicBezTo>
                      <a:cubicBezTo>
                        <a:pt x="2978770" y="451388"/>
                        <a:pt x="2972443" y="438554"/>
                        <a:pt x="2967847" y="423729"/>
                      </a:cubicBezTo>
                      <a:cubicBezTo>
                        <a:pt x="2965634" y="434889"/>
                        <a:pt x="2960830" y="446004"/>
                        <a:pt x="2953437" y="457074"/>
                      </a:cubicBezTo>
                      <a:cubicBezTo>
                        <a:pt x="2946043" y="468143"/>
                        <a:pt x="2934680" y="478444"/>
                        <a:pt x="2919346" y="487975"/>
                      </a:cubicBezTo>
                      <a:cubicBezTo>
                        <a:pt x="2918588" y="487029"/>
                        <a:pt x="2917615" y="486026"/>
                        <a:pt x="2916427" y="484967"/>
                      </a:cubicBezTo>
                      <a:cubicBezTo>
                        <a:pt x="2915240" y="483907"/>
                        <a:pt x="2914041" y="483040"/>
                        <a:pt x="2912830" y="482365"/>
                      </a:cubicBezTo>
                      <a:cubicBezTo>
                        <a:pt x="2924545" y="475249"/>
                        <a:pt x="2933792" y="467643"/>
                        <a:pt x="2940573" y="459549"/>
                      </a:cubicBezTo>
                      <a:cubicBezTo>
                        <a:pt x="2947354" y="451454"/>
                        <a:pt x="2952326" y="443219"/>
                        <a:pt x="2955487" y="434842"/>
                      </a:cubicBezTo>
                      <a:cubicBezTo>
                        <a:pt x="2958648" y="426466"/>
                        <a:pt x="2960657" y="418298"/>
                        <a:pt x="2961513" y="410337"/>
                      </a:cubicBezTo>
                      <a:lnTo>
                        <a:pt x="2916993" y="410337"/>
                      </a:lnTo>
                      <a:lnTo>
                        <a:pt x="2916993" y="402193"/>
                      </a:lnTo>
                      <a:lnTo>
                        <a:pt x="2962237" y="402193"/>
                      </a:lnTo>
                      <a:cubicBezTo>
                        <a:pt x="2962324" y="400481"/>
                        <a:pt x="2962376" y="398838"/>
                        <a:pt x="2962395" y="397262"/>
                      </a:cubicBezTo>
                      <a:cubicBezTo>
                        <a:pt x="2962414" y="395686"/>
                        <a:pt x="2962421" y="394132"/>
                        <a:pt x="2962418" y="392601"/>
                      </a:cubicBezTo>
                      <a:close/>
                      <a:moveTo>
                        <a:pt x="2876092" y="365998"/>
                      </a:moveTo>
                      <a:cubicBezTo>
                        <a:pt x="2880342" y="368901"/>
                        <a:pt x="2884104" y="371872"/>
                        <a:pt x="2887381" y="374911"/>
                      </a:cubicBezTo>
                      <a:cubicBezTo>
                        <a:pt x="2890658" y="377950"/>
                        <a:pt x="2893470" y="381011"/>
                        <a:pt x="2895819" y="384096"/>
                      </a:cubicBezTo>
                      <a:cubicBezTo>
                        <a:pt x="2899265" y="381652"/>
                        <a:pt x="2902417" y="379164"/>
                        <a:pt x="2905275" y="376630"/>
                      </a:cubicBezTo>
                      <a:cubicBezTo>
                        <a:pt x="2908133" y="374097"/>
                        <a:pt x="2910651" y="371518"/>
                        <a:pt x="2912830" y="368894"/>
                      </a:cubicBezTo>
                      <a:lnTo>
                        <a:pt x="2919888" y="373056"/>
                      </a:lnTo>
                      <a:cubicBezTo>
                        <a:pt x="2917246" y="376042"/>
                        <a:pt x="2914252" y="378983"/>
                        <a:pt x="2910908" y="381879"/>
                      </a:cubicBezTo>
                      <a:cubicBezTo>
                        <a:pt x="2907563" y="384774"/>
                        <a:pt x="2903982" y="387625"/>
                        <a:pt x="2900162" y="390430"/>
                      </a:cubicBezTo>
                      <a:cubicBezTo>
                        <a:pt x="2904558" y="397853"/>
                        <a:pt x="2907439" y="405447"/>
                        <a:pt x="2908804" y="413210"/>
                      </a:cubicBezTo>
                      <a:cubicBezTo>
                        <a:pt x="2910169" y="420973"/>
                        <a:pt x="2910787" y="428883"/>
                        <a:pt x="2910659" y="436940"/>
                      </a:cubicBezTo>
                      <a:cubicBezTo>
                        <a:pt x="2910723" y="447471"/>
                        <a:pt x="2910142" y="456497"/>
                        <a:pt x="2908917" y="464019"/>
                      </a:cubicBezTo>
                      <a:cubicBezTo>
                        <a:pt x="2907692" y="471540"/>
                        <a:pt x="2905437" y="477354"/>
                        <a:pt x="2902153" y="481460"/>
                      </a:cubicBezTo>
                      <a:cubicBezTo>
                        <a:pt x="2901158" y="482644"/>
                        <a:pt x="2899936" y="483624"/>
                        <a:pt x="2898488" y="484401"/>
                      </a:cubicBezTo>
                      <a:cubicBezTo>
                        <a:pt x="2897040" y="485178"/>
                        <a:pt x="2895366" y="485706"/>
                        <a:pt x="2893466" y="485985"/>
                      </a:cubicBezTo>
                      <a:cubicBezTo>
                        <a:pt x="2890733" y="486426"/>
                        <a:pt x="2887784" y="486674"/>
                        <a:pt x="2884621" y="486731"/>
                      </a:cubicBezTo>
                      <a:cubicBezTo>
                        <a:pt x="2881458" y="486788"/>
                        <a:pt x="2878193" y="486720"/>
                        <a:pt x="2874826" y="486527"/>
                      </a:cubicBezTo>
                      <a:cubicBezTo>
                        <a:pt x="2874724" y="485227"/>
                        <a:pt x="2874384" y="483847"/>
                        <a:pt x="2873808" y="482388"/>
                      </a:cubicBezTo>
                      <a:cubicBezTo>
                        <a:pt x="2873231" y="480929"/>
                        <a:pt x="2872484" y="479594"/>
                        <a:pt x="2871568" y="478384"/>
                      </a:cubicBezTo>
                      <a:cubicBezTo>
                        <a:pt x="2875678" y="478655"/>
                        <a:pt x="2879358" y="478791"/>
                        <a:pt x="2882608" y="478791"/>
                      </a:cubicBezTo>
                      <a:cubicBezTo>
                        <a:pt x="2885858" y="478791"/>
                        <a:pt x="2888452" y="478655"/>
                        <a:pt x="2890390" y="478384"/>
                      </a:cubicBezTo>
                      <a:cubicBezTo>
                        <a:pt x="2891728" y="478297"/>
                        <a:pt x="2892852" y="478018"/>
                        <a:pt x="2893760" y="477547"/>
                      </a:cubicBezTo>
                      <a:cubicBezTo>
                        <a:pt x="2894669" y="477075"/>
                        <a:pt x="2895476" y="476389"/>
                        <a:pt x="2896181" y="475488"/>
                      </a:cubicBezTo>
                      <a:cubicBezTo>
                        <a:pt x="2898504" y="472611"/>
                        <a:pt x="2900147" y="467823"/>
                        <a:pt x="2901112" y="461123"/>
                      </a:cubicBezTo>
                      <a:cubicBezTo>
                        <a:pt x="2902078" y="454423"/>
                        <a:pt x="2902545" y="446242"/>
                        <a:pt x="2902515" y="436578"/>
                      </a:cubicBezTo>
                      <a:cubicBezTo>
                        <a:pt x="2902485" y="432989"/>
                        <a:pt x="2902364" y="429309"/>
                        <a:pt x="2902153" y="425539"/>
                      </a:cubicBezTo>
                      <a:cubicBezTo>
                        <a:pt x="2897040" y="431443"/>
                        <a:pt x="2891204" y="437053"/>
                        <a:pt x="2884644" y="442370"/>
                      </a:cubicBezTo>
                      <a:cubicBezTo>
                        <a:pt x="2878084" y="447686"/>
                        <a:pt x="2871614" y="452029"/>
                        <a:pt x="2865234" y="455400"/>
                      </a:cubicBezTo>
                      <a:cubicBezTo>
                        <a:pt x="2864657" y="454355"/>
                        <a:pt x="2863866" y="453187"/>
                        <a:pt x="2862859" y="451893"/>
                      </a:cubicBezTo>
                      <a:cubicBezTo>
                        <a:pt x="2861852" y="450600"/>
                        <a:pt x="2860834" y="449477"/>
                        <a:pt x="2859805" y="448523"/>
                      </a:cubicBezTo>
                      <a:cubicBezTo>
                        <a:pt x="2867364" y="445273"/>
                        <a:pt x="2874912" y="440643"/>
                        <a:pt x="2882450" y="434633"/>
                      </a:cubicBezTo>
                      <a:cubicBezTo>
                        <a:pt x="2889986" y="428623"/>
                        <a:pt x="2896132" y="422274"/>
                        <a:pt x="2900886" y="415585"/>
                      </a:cubicBezTo>
                      <a:cubicBezTo>
                        <a:pt x="2900260" y="412064"/>
                        <a:pt x="2899340" y="408610"/>
                        <a:pt x="2898126" y="405224"/>
                      </a:cubicBezTo>
                      <a:cubicBezTo>
                        <a:pt x="2896912" y="401839"/>
                        <a:pt x="2895359" y="398476"/>
                        <a:pt x="2893466" y="395135"/>
                      </a:cubicBezTo>
                      <a:cubicBezTo>
                        <a:pt x="2889025" y="397951"/>
                        <a:pt x="2884470" y="400644"/>
                        <a:pt x="2879802" y="403211"/>
                      </a:cubicBezTo>
                      <a:cubicBezTo>
                        <a:pt x="2875135" y="405779"/>
                        <a:pt x="2870399" y="408154"/>
                        <a:pt x="2865596" y="410337"/>
                      </a:cubicBezTo>
                      <a:cubicBezTo>
                        <a:pt x="2864929" y="409489"/>
                        <a:pt x="2864092" y="408561"/>
                        <a:pt x="2863085" y="407555"/>
                      </a:cubicBezTo>
                      <a:cubicBezTo>
                        <a:pt x="2862078" y="406548"/>
                        <a:pt x="2861106" y="405666"/>
                        <a:pt x="2860167" y="404908"/>
                      </a:cubicBezTo>
                      <a:cubicBezTo>
                        <a:pt x="2865170" y="402638"/>
                        <a:pt x="2870139" y="400165"/>
                        <a:pt x="2875075" y="397488"/>
                      </a:cubicBezTo>
                      <a:cubicBezTo>
                        <a:pt x="2880010" y="394811"/>
                        <a:pt x="2884753" y="391976"/>
                        <a:pt x="2889304" y="388982"/>
                      </a:cubicBezTo>
                      <a:cubicBezTo>
                        <a:pt x="2886966" y="385811"/>
                        <a:pt x="2884222" y="382697"/>
                        <a:pt x="2881069" y="379639"/>
                      </a:cubicBezTo>
                      <a:cubicBezTo>
                        <a:pt x="2877918" y="376581"/>
                        <a:pt x="2874268" y="373603"/>
                        <a:pt x="2870120" y="370703"/>
                      </a:cubicBezTo>
                      <a:close/>
                      <a:moveTo>
                        <a:pt x="2025063" y="364381"/>
                      </a:moveTo>
                      <a:lnTo>
                        <a:pt x="2132381" y="364381"/>
                      </a:lnTo>
                      <a:lnTo>
                        <a:pt x="2132381" y="415212"/>
                      </a:lnTo>
                      <a:lnTo>
                        <a:pt x="2055104" y="415212"/>
                      </a:lnTo>
                      <a:cubicBezTo>
                        <a:pt x="2053645" y="417584"/>
                        <a:pt x="2052039" y="419955"/>
                        <a:pt x="2050286" y="422327"/>
                      </a:cubicBezTo>
                      <a:cubicBezTo>
                        <a:pt x="2048533" y="424698"/>
                        <a:pt x="2046700" y="426979"/>
                        <a:pt x="2044789" y="429170"/>
                      </a:cubicBezTo>
                      <a:lnTo>
                        <a:pt x="2122246" y="429170"/>
                      </a:lnTo>
                      <a:lnTo>
                        <a:pt x="2124056" y="428626"/>
                      </a:lnTo>
                      <a:lnTo>
                        <a:pt x="2129485" y="432598"/>
                      </a:lnTo>
                      <a:cubicBezTo>
                        <a:pt x="2124463" y="439361"/>
                        <a:pt x="2118310" y="445414"/>
                        <a:pt x="2111026" y="450756"/>
                      </a:cubicBezTo>
                      <a:cubicBezTo>
                        <a:pt x="2103741" y="456099"/>
                        <a:pt x="2095598" y="460843"/>
                        <a:pt x="2086594" y="464988"/>
                      </a:cubicBezTo>
                      <a:cubicBezTo>
                        <a:pt x="2097057" y="468510"/>
                        <a:pt x="2108255" y="471376"/>
                        <a:pt x="2120188" y="473586"/>
                      </a:cubicBezTo>
                      <a:cubicBezTo>
                        <a:pt x="2132121" y="475796"/>
                        <a:pt x="2144449" y="477395"/>
                        <a:pt x="2157174" y="478384"/>
                      </a:cubicBezTo>
                      <a:cubicBezTo>
                        <a:pt x="2156171" y="479518"/>
                        <a:pt x="2155236" y="480823"/>
                        <a:pt x="2154369" y="482297"/>
                      </a:cubicBezTo>
                      <a:cubicBezTo>
                        <a:pt x="2153502" y="483771"/>
                        <a:pt x="2152748" y="485121"/>
                        <a:pt x="2152107" y="486346"/>
                      </a:cubicBezTo>
                      <a:cubicBezTo>
                        <a:pt x="2138372" y="485095"/>
                        <a:pt x="2125078" y="483074"/>
                        <a:pt x="2112225" y="480284"/>
                      </a:cubicBezTo>
                      <a:cubicBezTo>
                        <a:pt x="2099372" y="477493"/>
                        <a:pt x="2087390" y="473843"/>
                        <a:pt x="2076278" y="469332"/>
                      </a:cubicBezTo>
                      <a:cubicBezTo>
                        <a:pt x="2063663" y="474190"/>
                        <a:pt x="2050437" y="478096"/>
                        <a:pt x="2036600" y="481053"/>
                      </a:cubicBezTo>
                      <a:cubicBezTo>
                        <a:pt x="2022763" y="484009"/>
                        <a:pt x="2009084" y="486196"/>
                        <a:pt x="1995564" y="487613"/>
                      </a:cubicBezTo>
                      <a:cubicBezTo>
                        <a:pt x="1995266" y="486301"/>
                        <a:pt x="1994776" y="484899"/>
                        <a:pt x="1994093" y="483406"/>
                      </a:cubicBezTo>
                      <a:cubicBezTo>
                        <a:pt x="1993411" y="481913"/>
                        <a:pt x="1992695" y="480601"/>
                        <a:pt x="1991944" y="479469"/>
                      </a:cubicBezTo>
                      <a:cubicBezTo>
                        <a:pt x="2004360" y="478406"/>
                        <a:pt x="2016900" y="476686"/>
                        <a:pt x="2029564" y="474310"/>
                      </a:cubicBezTo>
                      <a:cubicBezTo>
                        <a:pt x="2042229" y="471935"/>
                        <a:pt x="2054362" y="468767"/>
                        <a:pt x="2065963" y="464807"/>
                      </a:cubicBezTo>
                      <a:cubicBezTo>
                        <a:pt x="2059421" y="461639"/>
                        <a:pt x="2053366" y="458109"/>
                        <a:pt x="2047798" y="454217"/>
                      </a:cubicBezTo>
                      <a:cubicBezTo>
                        <a:pt x="2042229" y="450325"/>
                        <a:pt x="2037305" y="446071"/>
                        <a:pt x="2033025" y="441455"/>
                      </a:cubicBezTo>
                      <a:cubicBezTo>
                        <a:pt x="2029210" y="444902"/>
                        <a:pt x="2025304" y="448145"/>
                        <a:pt x="2021307" y="451185"/>
                      </a:cubicBezTo>
                      <a:cubicBezTo>
                        <a:pt x="2017311" y="454224"/>
                        <a:pt x="2013314" y="457015"/>
                        <a:pt x="2009318" y="459557"/>
                      </a:cubicBezTo>
                      <a:cubicBezTo>
                        <a:pt x="2008628" y="458765"/>
                        <a:pt x="2007655" y="457769"/>
                        <a:pt x="2006400" y="456570"/>
                      </a:cubicBezTo>
                      <a:cubicBezTo>
                        <a:pt x="2005144" y="455371"/>
                        <a:pt x="2003945" y="454375"/>
                        <a:pt x="2002803" y="453583"/>
                      </a:cubicBezTo>
                      <a:cubicBezTo>
                        <a:pt x="2011075" y="448908"/>
                        <a:pt x="2018962" y="443284"/>
                        <a:pt x="2026465" y="436711"/>
                      </a:cubicBezTo>
                      <a:cubicBezTo>
                        <a:pt x="2033968" y="430138"/>
                        <a:pt x="2040317" y="422972"/>
                        <a:pt x="2045513" y="415212"/>
                      </a:cubicBezTo>
                      <a:lnTo>
                        <a:pt x="2025063" y="415212"/>
                      </a:lnTo>
                      <a:close/>
                      <a:moveTo>
                        <a:pt x="2704263" y="362752"/>
                      </a:moveTo>
                      <a:lnTo>
                        <a:pt x="2774106" y="362752"/>
                      </a:lnTo>
                      <a:lnTo>
                        <a:pt x="2774106" y="370692"/>
                      </a:lnTo>
                      <a:lnTo>
                        <a:pt x="2704263" y="370692"/>
                      </a:lnTo>
                      <a:close/>
                      <a:moveTo>
                        <a:pt x="709841" y="358397"/>
                      </a:moveTo>
                      <a:lnTo>
                        <a:pt x="819693" y="358397"/>
                      </a:lnTo>
                      <a:lnTo>
                        <a:pt x="819693" y="366722"/>
                      </a:lnTo>
                      <a:lnTo>
                        <a:pt x="768658" y="366722"/>
                      </a:lnTo>
                      <a:lnTo>
                        <a:pt x="768658" y="412509"/>
                      </a:lnTo>
                      <a:lnTo>
                        <a:pt x="813178" y="412509"/>
                      </a:lnTo>
                      <a:lnTo>
                        <a:pt x="813178" y="420834"/>
                      </a:lnTo>
                      <a:lnTo>
                        <a:pt x="768658" y="420834"/>
                      </a:lnTo>
                      <a:lnTo>
                        <a:pt x="768658" y="473135"/>
                      </a:lnTo>
                      <a:lnTo>
                        <a:pt x="823855" y="473135"/>
                      </a:lnTo>
                      <a:lnTo>
                        <a:pt x="823855" y="481460"/>
                      </a:lnTo>
                      <a:lnTo>
                        <a:pt x="704050" y="481460"/>
                      </a:lnTo>
                      <a:lnTo>
                        <a:pt x="704050" y="473135"/>
                      </a:lnTo>
                      <a:lnTo>
                        <a:pt x="759609" y="473135"/>
                      </a:lnTo>
                      <a:lnTo>
                        <a:pt x="759609" y="420834"/>
                      </a:lnTo>
                      <a:lnTo>
                        <a:pt x="716718" y="420834"/>
                      </a:lnTo>
                      <a:lnTo>
                        <a:pt x="716718" y="412509"/>
                      </a:lnTo>
                      <a:lnTo>
                        <a:pt x="759609" y="412509"/>
                      </a:lnTo>
                      <a:lnTo>
                        <a:pt x="759609" y="366722"/>
                      </a:lnTo>
                      <a:lnTo>
                        <a:pt x="709841" y="366722"/>
                      </a:lnTo>
                      <a:close/>
                      <a:moveTo>
                        <a:pt x="1182129" y="357854"/>
                      </a:moveTo>
                      <a:lnTo>
                        <a:pt x="1182129" y="386629"/>
                      </a:lnTo>
                      <a:lnTo>
                        <a:pt x="1197150" y="386629"/>
                      </a:lnTo>
                      <a:cubicBezTo>
                        <a:pt x="1208762" y="377761"/>
                        <a:pt x="1219560" y="368170"/>
                        <a:pt x="1229544" y="357854"/>
                      </a:cubicBezTo>
                      <a:close/>
                      <a:moveTo>
                        <a:pt x="3170520" y="353149"/>
                      </a:moveTo>
                      <a:cubicBezTo>
                        <a:pt x="3172752" y="367838"/>
                        <a:pt x="3175617" y="381668"/>
                        <a:pt x="3179116" y="394637"/>
                      </a:cubicBezTo>
                      <a:cubicBezTo>
                        <a:pt x="3182615" y="407607"/>
                        <a:pt x="3186928" y="419537"/>
                        <a:pt x="3192056" y="430425"/>
                      </a:cubicBezTo>
                      <a:cubicBezTo>
                        <a:pt x="3197877" y="419831"/>
                        <a:pt x="3202975" y="408082"/>
                        <a:pt x="3207348" y="395180"/>
                      </a:cubicBezTo>
                      <a:cubicBezTo>
                        <a:pt x="3211722" y="382278"/>
                        <a:pt x="3215190" y="368268"/>
                        <a:pt x="3217754" y="353149"/>
                      </a:cubicBezTo>
                      <a:close/>
                      <a:moveTo>
                        <a:pt x="2551233" y="346622"/>
                      </a:moveTo>
                      <a:lnTo>
                        <a:pt x="2551233" y="364200"/>
                      </a:lnTo>
                      <a:lnTo>
                        <a:pt x="2569150" y="364200"/>
                      </a:lnTo>
                      <a:lnTo>
                        <a:pt x="2569150" y="346622"/>
                      </a:lnTo>
                      <a:close/>
                      <a:moveTo>
                        <a:pt x="4046162" y="344455"/>
                      </a:moveTo>
                      <a:lnTo>
                        <a:pt x="4055392" y="346810"/>
                      </a:lnTo>
                      <a:cubicBezTo>
                        <a:pt x="4054299" y="349742"/>
                        <a:pt x="4053183" y="352708"/>
                        <a:pt x="4052044" y="355708"/>
                      </a:cubicBezTo>
                      <a:cubicBezTo>
                        <a:pt x="4050906" y="358709"/>
                        <a:pt x="4049790" y="361539"/>
                        <a:pt x="4048696" y="364200"/>
                      </a:cubicBezTo>
                      <a:lnTo>
                        <a:pt x="4090682" y="364200"/>
                      </a:lnTo>
                      <a:lnTo>
                        <a:pt x="4090682" y="424804"/>
                      </a:lnTo>
                      <a:lnTo>
                        <a:pt x="4054306" y="424804"/>
                      </a:lnTo>
                      <a:lnTo>
                        <a:pt x="4054306" y="477127"/>
                      </a:lnTo>
                      <a:cubicBezTo>
                        <a:pt x="4054344" y="479706"/>
                        <a:pt x="4053998" y="481687"/>
                        <a:pt x="4053266" y="483067"/>
                      </a:cubicBezTo>
                      <a:cubicBezTo>
                        <a:pt x="4052534" y="484448"/>
                        <a:pt x="4051192" y="485478"/>
                        <a:pt x="4049239" y="486158"/>
                      </a:cubicBezTo>
                      <a:cubicBezTo>
                        <a:pt x="4047196" y="486854"/>
                        <a:pt x="4044225" y="487267"/>
                        <a:pt x="4040326" y="487399"/>
                      </a:cubicBezTo>
                      <a:cubicBezTo>
                        <a:pt x="4036428" y="487530"/>
                        <a:pt x="4031376" y="487538"/>
                        <a:pt x="4025170" y="487421"/>
                      </a:cubicBezTo>
                      <a:cubicBezTo>
                        <a:pt x="4024887" y="486305"/>
                        <a:pt x="4024502" y="485064"/>
                        <a:pt x="4024016" y="483700"/>
                      </a:cubicBezTo>
                      <a:cubicBezTo>
                        <a:pt x="4023529" y="482335"/>
                        <a:pt x="4023009" y="481049"/>
                        <a:pt x="4022455" y="479843"/>
                      </a:cubicBezTo>
                      <a:cubicBezTo>
                        <a:pt x="4027518" y="480008"/>
                        <a:pt x="4031870" y="480084"/>
                        <a:pt x="4035508" y="480069"/>
                      </a:cubicBezTo>
                      <a:cubicBezTo>
                        <a:pt x="4039146" y="480054"/>
                        <a:pt x="4041552" y="480039"/>
                        <a:pt x="4042724" y="480024"/>
                      </a:cubicBezTo>
                      <a:cubicBezTo>
                        <a:pt x="4043968" y="479948"/>
                        <a:pt x="4044828" y="479692"/>
                        <a:pt x="4045303" y="479254"/>
                      </a:cubicBezTo>
                      <a:cubicBezTo>
                        <a:pt x="4045778" y="478817"/>
                        <a:pt x="4046004" y="478108"/>
                        <a:pt x="4045982" y="477127"/>
                      </a:cubicBezTo>
                      <a:lnTo>
                        <a:pt x="4045982" y="424804"/>
                      </a:lnTo>
                      <a:lnTo>
                        <a:pt x="4011234" y="424804"/>
                      </a:lnTo>
                      <a:lnTo>
                        <a:pt x="4011234" y="364200"/>
                      </a:lnTo>
                      <a:lnTo>
                        <a:pt x="4040552" y="364200"/>
                      </a:lnTo>
                      <a:cubicBezTo>
                        <a:pt x="4041578" y="361113"/>
                        <a:pt x="4042604" y="357776"/>
                        <a:pt x="4043629" y="354191"/>
                      </a:cubicBezTo>
                      <a:cubicBezTo>
                        <a:pt x="4044654" y="350606"/>
                        <a:pt x="4045499" y="347361"/>
                        <a:pt x="4046162" y="344455"/>
                      </a:cubicBezTo>
                      <a:close/>
                      <a:moveTo>
                        <a:pt x="3221555" y="344281"/>
                      </a:moveTo>
                      <a:lnTo>
                        <a:pt x="3226984" y="345910"/>
                      </a:lnTo>
                      <a:cubicBezTo>
                        <a:pt x="3224243" y="364999"/>
                        <a:pt x="3220314" y="382335"/>
                        <a:pt x="3215198" y="397918"/>
                      </a:cubicBezTo>
                      <a:cubicBezTo>
                        <a:pt x="3210082" y="413500"/>
                        <a:pt x="3203936" y="427352"/>
                        <a:pt x="3196761" y="439474"/>
                      </a:cubicBezTo>
                      <a:cubicBezTo>
                        <a:pt x="3201542" y="448010"/>
                        <a:pt x="3207046" y="455641"/>
                        <a:pt x="3213275" y="462367"/>
                      </a:cubicBezTo>
                      <a:cubicBezTo>
                        <a:pt x="3219504" y="469094"/>
                        <a:pt x="3226547" y="474734"/>
                        <a:pt x="3234404" y="479288"/>
                      </a:cubicBezTo>
                      <a:cubicBezTo>
                        <a:pt x="3233280" y="480133"/>
                        <a:pt x="3232134" y="481159"/>
                        <a:pt x="3230966" y="482365"/>
                      </a:cubicBezTo>
                      <a:cubicBezTo>
                        <a:pt x="3229796" y="483572"/>
                        <a:pt x="3228832" y="484778"/>
                        <a:pt x="3228070" y="485985"/>
                      </a:cubicBezTo>
                      <a:cubicBezTo>
                        <a:pt x="3220582" y="481370"/>
                        <a:pt x="3213840" y="475850"/>
                        <a:pt x="3207846" y="469425"/>
                      </a:cubicBezTo>
                      <a:cubicBezTo>
                        <a:pt x="3201851" y="463001"/>
                        <a:pt x="3196467" y="455671"/>
                        <a:pt x="3191694" y="447437"/>
                      </a:cubicBezTo>
                      <a:cubicBezTo>
                        <a:pt x="3186069" y="455946"/>
                        <a:pt x="3180081" y="463540"/>
                        <a:pt x="3173732" y="470217"/>
                      </a:cubicBezTo>
                      <a:cubicBezTo>
                        <a:pt x="3167383" y="476894"/>
                        <a:pt x="3160762" y="482633"/>
                        <a:pt x="3153870" y="487432"/>
                      </a:cubicBezTo>
                      <a:cubicBezTo>
                        <a:pt x="3153120" y="486294"/>
                        <a:pt x="3152222" y="485087"/>
                        <a:pt x="3151178" y="483813"/>
                      </a:cubicBezTo>
                      <a:cubicBezTo>
                        <a:pt x="3150134" y="482538"/>
                        <a:pt x="3149101" y="481513"/>
                        <a:pt x="3148079" y="480736"/>
                      </a:cubicBezTo>
                      <a:cubicBezTo>
                        <a:pt x="3155163" y="476099"/>
                        <a:pt x="3161988" y="470262"/>
                        <a:pt x="3168552" y="463227"/>
                      </a:cubicBezTo>
                      <a:cubicBezTo>
                        <a:pt x="3175116" y="456192"/>
                        <a:pt x="3181262" y="448093"/>
                        <a:pt x="3186988" y="438931"/>
                      </a:cubicBezTo>
                      <a:cubicBezTo>
                        <a:pt x="3181141" y="427134"/>
                        <a:pt x="3176232" y="414036"/>
                        <a:pt x="3172262" y="399637"/>
                      </a:cubicBezTo>
                      <a:cubicBezTo>
                        <a:pt x="3168292" y="385238"/>
                        <a:pt x="3165057" y="369742"/>
                        <a:pt x="3162557" y="353149"/>
                      </a:cubicBezTo>
                      <a:lnTo>
                        <a:pt x="3151879" y="353149"/>
                      </a:lnTo>
                      <a:lnTo>
                        <a:pt x="3151879" y="344824"/>
                      </a:lnTo>
                      <a:lnTo>
                        <a:pt x="3220107" y="344824"/>
                      </a:lnTo>
                      <a:close/>
                      <a:moveTo>
                        <a:pt x="3091976" y="340843"/>
                      </a:moveTo>
                      <a:lnTo>
                        <a:pt x="3091976" y="370161"/>
                      </a:lnTo>
                      <a:lnTo>
                        <a:pt x="3128534" y="370161"/>
                      </a:lnTo>
                      <a:lnTo>
                        <a:pt x="3128534" y="340843"/>
                      </a:lnTo>
                      <a:close/>
                      <a:moveTo>
                        <a:pt x="69628" y="340843"/>
                      </a:moveTo>
                      <a:lnTo>
                        <a:pt x="155410" y="340843"/>
                      </a:lnTo>
                      <a:lnTo>
                        <a:pt x="155410" y="487613"/>
                      </a:lnTo>
                      <a:lnTo>
                        <a:pt x="146904" y="487613"/>
                      </a:lnTo>
                      <a:lnTo>
                        <a:pt x="146904" y="472411"/>
                      </a:lnTo>
                      <a:lnTo>
                        <a:pt x="68361" y="472411"/>
                      </a:lnTo>
                      <a:lnTo>
                        <a:pt x="68361" y="464087"/>
                      </a:lnTo>
                      <a:lnTo>
                        <a:pt x="146904" y="464087"/>
                      </a:lnTo>
                      <a:lnTo>
                        <a:pt x="146904" y="407441"/>
                      </a:lnTo>
                      <a:lnTo>
                        <a:pt x="73971" y="407441"/>
                      </a:lnTo>
                      <a:lnTo>
                        <a:pt x="73971" y="398936"/>
                      </a:lnTo>
                      <a:lnTo>
                        <a:pt x="146904" y="398936"/>
                      </a:lnTo>
                      <a:lnTo>
                        <a:pt x="146904" y="348986"/>
                      </a:lnTo>
                      <a:lnTo>
                        <a:pt x="69628" y="348986"/>
                      </a:lnTo>
                      <a:close/>
                      <a:moveTo>
                        <a:pt x="1790412" y="340288"/>
                      </a:moveTo>
                      <a:lnTo>
                        <a:pt x="1790412" y="469165"/>
                      </a:lnTo>
                      <a:lnTo>
                        <a:pt x="1921461" y="469165"/>
                      </a:lnTo>
                      <a:lnTo>
                        <a:pt x="1921461" y="340288"/>
                      </a:lnTo>
                      <a:close/>
                      <a:moveTo>
                        <a:pt x="2477576" y="337585"/>
                      </a:moveTo>
                      <a:lnTo>
                        <a:pt x="2512323" y="337585"/>
                      </a:lnTo>
                      <a:cubicBezTo>
                        <a:pt x="2508979" y="346132"/>
                        <a:pt x="2505307" y="355143"/>
                        <a:pt x="2501306" y="364618"/>
                      </a:cubicBezTo>
                      <a:cubicBezTo>
                        <a:pt x="2497306" y="374093"/>
                        <a:pt x="2493498" y="382697"/>
                        <a:pt x="2489882" y="390430"/>
                      </a:cubicBezTo>
                      <a:lnTo>
                        <a:pt x="2507075" y="390430"/>
                      </a:lnTo>
                      <a:lnTo>
                        <a:pt x="2508704" y="390249"/>
                      </a:lnTo>
                      <a:lnTo>
                        <a:pt x="2513409" y="391697"/>
                      </a:lnTo>
                      <a:cubicBezTo>
                        <a:pt x="2512225" y="403984"/>
                        <a:pt x="2510521" y="415107"/>
                        <a:pt x="2508297" y="425066"/>
                      </a:cubicBezTo>
                      <a:cubicBezTo>
                        <a:pt x="2506072" y="435024"/>
                        <a:pt x="2503372" y="443931"/>
                        <a:pt x="2500198" y="451786"/>
                      </a:cubicBezTo>
                      <a:cubicBezTo>
                        <a:pt x="2508289" y="462376"/>
                        <a:pt x="2517760" y="469435"/>
                        <a:pt x="2528611" y="472965"/>
                      </a:cubicBezTo>
                      <a:cubicBezTo>
                        <a:pt x="2539462" y="476494"/>
                        <a:pt x="2550924" y="478123"/>
                        <a:pt x="2562996" y="477852"/>
                      </a:cubicBezTo>
                      <a:lnTo>
                        <a:pt x="2586704" y="477852"/>
                      </a:lnTo>
                      <a:cubicBezTo>
                        <a:pt x="2585969" y="478908"/>
                        <a:pt x="2585313" y="480179"/>
                        <a:pt x="2584736" y="481664"/>
                      </a:cubicBezTo>
                      <a:cubicBezTo>
                        <a:pt x="2584159" y="483149"/>
                        <a:pt x="2583729" y="484465"/>
                        <a:pt x="2583446" y="485611"/>
                      </a:cubicBezTo>
                      <a:lnTo>
                        <a:pt x="2562453" y="485611"/>
                      </a:lnTo>
                      <a:cubicBezTo>
                        <a:pt x="2549521" y="485883"/>
                        <a:pt x="2537426" y="484257"/>
                        <a:pt x="2526168" y="480732"/>
                      </a:cubicBezTo>
                      <a:cubicBezTo>
                        <a:pt x="2514910" y="477207"/>
                        <a:pt x="2504986" y="470153"/>
                        <a:pt x="2496398" y="459570"/>
                      </a:cubicBezTo>
                      <a:cubicBezTo>
                        <a:pt x="2493404" y="465622"/>
                        <a:pt x="2490026" y="470937"/>
                        <a:pt x="2486263" y="475515"/>
                      </a:cubicBezTo>
                      <a:cubicBezTo>
                        <a:pt x="2482500" y="480093"/>
                        <a:pt x="2478398" y="484001"/>
                        <a:pt x="2473957" y="487240"/>
                      </a:cubicBezTo>
                      <a:cubicBezTo>
                        <a:pt x="2473266" y="486272"/>
                        <a:pt x="2472339" y="485225"/>
                        <a:pt x="2471174" y="484101"/>
                      </a:cubicBezTo>
                      <a:cubicBezTo>
                        <a:pt x="2470009" y="482976"/>
                        <a:pt x="2468946" y="482156"/>
                        <a:pt x="2467984" y="481641"/>
                      </a:cubicBezTo>
                      <a:cubicBezTo>
                        <a:pt x="2472690" y="478219"/>
                        <a:pt x="2476988" y="474082"/>
                        <a:pt x="2480879" y="469230"/>
                      </a:cubicBezTo>
                      <a:cubicBezTo>
                        <a:pt x="2484770" y="464378"/>
                        <a:pt x="2488254" y="458744"/>
                        <a:pt x="2491330" y="452329"/>
                      </a:cubicBezTo>
                      <a:cubicBezTo>
                        <a:pt x="2488616" y="447993"/>
                        <a:pt x="2486127" y="443090"/>
                        <a:pt x="2483865" y="437622"/>
                      </a:cubicBezTo>
                      <a:cubicBezTo>
                        <a:pt x="2481603" y="432154"/>
                        <a:pt x="2479567" y="426075"/>
                        <a:pt x="2477757" y="419386"/>
                      </a:cubicBezTo>
                      <a:lnTo>
                        <a:pt x="2484453" y="416490"/>
                      </a:lnTo>
                      <a:cubicBezTo>
                        <a:pt x="2485901" y="421818"/>
                        <a:pt x="2487484" y="426728"/>
                        <a:pt x="2489204" y="431219"/>
                      </a:cubicBezTo>
                      <a:cubicBezTo>
                        <a:pt x="2490923" y="435710"/>
                        <a:pt x="2492778" y="439851"/>
                        <a:pt x="2494769" y="443641"/>
                      </a:cubicBezTo>
                      <a:cubicBezTo>
                        <a:pt x="2497204" y="437396"/>
                        <a:pt x="2499256" y="430473"/>
                        <a:pt x="2500922" y="422871"/>
                      </a:cubicBezTo>
                      <a:cubicBezTo>
                        <a:pt x="2502588" y="415269"/>
                        <a:pt x="2503916" y="406989"/>
                        <a:pt x="2504903" y="398031"/>
                      </a:cubicBezTo>
                      <a:lnTo>
                        <a:pt x="2478119" y="398031"/>
                      </a:lnTo>
                      <a:cubicBezTo>
                        <a:pt x="2481562" y="391086"/>
                        <a:pt x="2485309" y="382851"/>
                        <a:pt x="2489362" y="373328"/>
                      </a:cubicBezTo>
                      <a:cubicBezTo>
                        <a:pt x="2493416" y="363804"/>
                        <a:pt x="2497208" y="354484"/>
                        <a:pt x="2500741" y="345367"/>
                      </a:cubicBezTo>
                      <a:lnTo>
                        <a:pt x="2477576" y="345367"/>
                      </a:lnTo>
                      <a:close/>
                      <a:moveTo>
                        <a:pt x="359283" y="334520"/>
                      </a:moveTo>
                      <a:lnTo>
                        <a:pt x="365255" y="335424"/>
                      </a:lnTo>
                      <a:cubicBezTo>
                        <a:pt x="364761" y="341434"/>
                        <a:pt x="364120" y="348299"/>
                        <a:pt x="363331" y="356017"/>
                      </a:cubicBezTo>
                      <a:cubicBezTo>
                        <a:pt x="362543" y="363735"/>
                        <a:pt x="361674" y="371676"/>
                        <a:pt x="360724" y="379840"/>
                      </a:cubicBezTo>
                      <a:cubicBezTo>
                        <a:pt x="359775" y="388004"/>
                        <a:pt x="358812" y="395761"/>
                        <a:pt x="357835" y="403109"/>
                      </a:cubicBezTo>
                      <a:lnTo>
                        <a:pt x="381724" y="403109"/>
                      </a:lnTo>
                      <a:cubicBezTo>
                        <a:pt x="381720" y="403215"/>
                        <a:pt x="381682" y="403816"/>
                        <a:pt x="381611" y="404914"/>
                      </a:cubicBezTo>
                      <a:cubicBezTo>
                        <a:pt x="381539" y="406012"/>
                        <a:pt x="381456" y="406974"/>
                        <a:pt x="381362" y="407801"/>
                      </a:cubicBezTo>
                      <a:cubicBezTo>
                        <a:pt x="379930" y="424093"/>
                        <a:pt x="378471" y="437319"/>
                        <a:pt x="376985" y="447478"/>
                      </a:cubicBezTo>
                      <a:cubicBezTo>
                        <a:pt x="375499" y="457638"/>
                        <a:pt x="373893" y="465434"/>
                        <a:pt x="372166" y="470867"/>
                      </a:cubicBezTo>
                      <a:cubicBezTo>
                        <a:pt x="370439" y="476300"/>
                        <a:pt x="368497" y="480072"/>
                        <a:pt x="366341" y="482185"/>
                      </a:cubicBezTo>
                      <a:cubicBezTo>
                        <a:pt x="364856" y="483609"/>
                        <a:pt x="363257" y="484639"/>
                        <a:pt x="361545" y="485275"/>
                      </a:cubicBezTo>
                      <a:cubicBezTo>
                        <a:pt x="359833" y="485910"/>
                        <a:pt x="357692" y="486263"/>
                        <a:pt x="355121" y="486335"/>
                      </a:cubicBezTo>
                      <a:cubicBezTo>
                        <a:pt x="352881" y="486512"/>
                        <a:pt x="349850" y="486565"/>
                        <a:pt x="346027" y="486494"/>
                      </a:cubicBezTo>
                      <a:cubicBezTo>
                        <a:pt x="342203" y="486422"/>
                        <a:pt x="337996" y="486248"/>
                        <a:pt x="333404" y="485973"/>
                      </a:cubicBezTo>
                      <a:cubicBezTo>
                        <a:pt x="333317" y="484669"/>
                        <a:pt x="333083" y="483263"/>
                        <a:pt x="332702" y="481756"/>
                      </a:cubicBezTo>
                      <a:cubicBezTo>
                        <a:pt x="332321" y="480248"/>
                        <a:pt x="331771" y="478886"/>
                        <a:pt x="331051" y="477670"/>
                      </a:cubicBezTo>
                      <a:cubicBezTo>
                        <a:pt x="335775" y="478191"/>
                        <a:pt x="340081" y="478508"/>
                        <a:pt x="343968" y="478621"/>
                      </a:cubicBezTo>
                      <a:cubicBezTo>
                        <a:pt x="347855" y="478734"/>
                        <a:pt x="350668" y="478779"/>
                        <a:pt x="352406" y="478757"/>
                      </a:cubicBezTo>
                      <a:cubicBezTo>
                        <a:pt x="354016" y="478776"/>
                        <a:pt x="355366" y="478647"/>
                        <a:pt x="356455" y="478372"/>
                      </a:cubicBezTo>
                      <a:cubicBezTo>
                        <a:pt x="357545" y="478097"/>
                        <a:pt x="358487" y="477561"/>
                        <a:pt x="359283" y="476765"/>
                      </a:cubicBezTo>
                      <a:cubicBezTo>
                        <a:pt x="361088" y="475104"/>
                        <a:pt x="362766" y="471865"/>
                        <a:pt x="364317" y="467047"/>
                      </a:cubicBezTo>
                      <a:cubicBezTo>
                        <a:pt x="365867" y="462229"/>
                        <a:pt x="367317" y="455289"/>
                        <a:pt x="368667" y="446228"/>
                      </a:cubicBezTo>
                      <a:cubicBezTo>
                        <a:pt x="370016" y="437166"/>
                        <a:pt x="371292" y="425440"/>
                        <a:pt x="372494" y="411050"/>
                      </a:cubicBezTo>
                      <a:lnTo>
                        <a:pt x="298837" y="411050"/>
                      </a:lnTo>
                      <a:lnTo>
                        <a:pt x="298837" y="410869"/>
                      </a:lnTo>
                      <a:lnTo>
                        <a:pt x="296485" y="410869"/>
                      </a:lnTo>
                      <a:cubicBezTo>
                        <a:pt x="297216" y="406192"/>
                        <a:pt x="297945" y="400756"/>
                        <a:pt x="298670" y="394561"/>
                      </a:cubicBezTo>
                      <a:cubicBezTo>
                        <a:pt x="299395" y="388366"/>
                        <a:pt x="300070" y="381990"/>
                        <a:pt x="300694" y="375431"/>
                      </a:cubicBezTo>
                      <a:cubicBezTo>
                        <a:pt x="301318" y="368873"/>
                        <a:pt x="301846" y="362710"/>
                        <a:pt x="302276" y="356941"/>
                      </a:cubicBezTo>
                      <a:lnTo>
                        <a:pt x="310239" y="357665"/>
                      </a:lnTo>
                      <a:cubicBezTo>
                        <a:pt x="309677" y="364910"/>
                        <a:pt x="308991" y="372596"/>
                        <a:pt x="308180" y="380724"/>
                      </a:cubicBezTo>
                      <a:cubicBezTo>
                        <a:pt x="307370" y="388852"/>
                        <a:pt x="306548" y="396313"/>
                        <a:pt x="305714" y="403109"/>
                      </a:cubicBezTo>
                      <a:lnTo>
                        <a:pt x="349510" y="403109"/>
                      </a:lnTo>
                      <a:cubicBezTo>
                        <a:pt x="350364" y="396678"/>
                        <a:pt x="351211" y="389862"/>
                        <a:pt x="352051" y="382662"/>
                      </a:cubicBezTo>
                      <a:cubicBezTo>
                        <a:pt x="352891" y="375461"/>
                        <a:pt x="353671" y="368432"/>
                        <a:pt x="354390" y="361574"/>
                      </a:cubicBezTo>
                      <a:cubicBezTo>
                        <a:pt x="355109" y="354717"/>
                        <a:pt x="355715" y="348587"/>
                        <a:pt x="356206" y="343184"/>
                      </a:cubicBezTo>
                      <a:lnTo>
                        <a:pt x="293589" y="343184"/>
                      </a:lnTo>
                      <a:lnTo>
                        <a:pt x="293589" y="335063"/>
                      </a:lnTo>
                      <a:lnTo>
                        <a:pt x="357835" y="335063"/>
                      </a:lnTo>
                      <a:close/>
                      <a:moveTo>
                        <a:pt x="223009" y="334146"/>
                      </a:moveTo>
                      <a:lnTo>
                        <a:pt x="283274" y="334146"/>
                      </a:lnTo>
                      <a:lnTo>
                        <a:pt x="283274" y="342290"/>
                      </a:lnTo>
                      <a:lnTo>
                        <a:pt x="255584" y="342290"/>
                      </a:lnTo>
                      <a:cubicBezTo>
                        <a:pt x="253967" y="350642"/>
                        <a:pt x="252135" y="358778"/>
                        <a:pt x="250087" y="366699"/>
                      </a:cubicBezTo>
                      <a:cubicBezTo>
                        <a:pt x="248040" y="374621"/>
                        <a:pt x="245710" y="382169"/>
                        <a:pt x="243097" y="389344"/>
                      </a:cubicBezTo>
                      <a:lnTo>
                        <a:pt x="277301" y="389344"/>
                      </a:lnTo>
                      <a:lnTo>
                        <a:pt x="277301" y="464087"/>
                      </a:lnTo>
                      <a:lnTo>
                        <a:pt x="243278" y="464087"/>
                      </a:lnTo>
                      <a:lnTo>
                        <a:pt x="243278" y="479478"/>
                      </a:lnTo>
                      <a:lnTo>
                        <a:pt x="235315" y="479478"/>
                      </a:lnTo>
                      <a:lnTo>
                        <a:pt x="235315" y="407801"/>
                      </a:lnTo>
                      <a:cubicBezTo>
                        <a:pt x="232058" y="414463"/>
                        <a:pt x="228438" y="420496"/>
                        <a:pt x="224457" y="425902"/>
                      </a:cubicBezTo>
                      <a:cubicBezTo>
                        <a:pt x="224042" y="424902"/>
                        <a:pt x="223333" y="423596"/>
                        <a:pt x="222330" y="421985"/>
                      </a:cubicBezTo>
                      <a:cubicBezTo>
                        <a:pt x="221327" y="420374"/>
                        <a:pt x="220347" y="419023"/>
                        <a:pt x="219389" y="417932"/>
                      </a:cubicBezTo>
                      <a:cubicBezTo>
                        <a:pt x="226142" y="408734"/>
                        <a:pt x="231775" y="397599"/>
                        <a:pt x="236288" y="384527"/>
                      </a:cubicBezTo>
                      <a:cubicBezTo>
                        <a:pt x="240801" y="371455"/>
                        <a:pt x="244398" y="357376"/>
                        <a:pt x="247079" y="342290"/>
                      </a:cubicBezTo>
                      <a:lnTo>
                        <a:pt x="223009" y="342290"/>
                      </a:lnTo>
                      <a:close/>
                      <a:moveTo>
                        <a:pt x="2699196" y="333253"/>
                      </a:moveTo>
                      <a:lnTo>
                        <a:pt x="2797986" y="333253"/>
                      </a:lnTo>
                      <a:lnTo>
                        <a:pt x="2797986" y="474401"/>
                      </a:lnTo>
                      <a:cubicBezTo>
                        <a:pt x="2798008" y="477783"/>
                        <a:pt x="2797512" y="480340"/>
                        <a:pt x="2796497" y="482071"/>
                      </a:cubicBezTo>
                      <a:cubicBezTo>
                        <a:pt x="2795482" y="483801"/>
                        <a:pt x="2793812" y="485046"/>
                        <a:pt x="2791488" y="485804"/>
                      </a:cubicBezTo>
                      <a:cubicBezTo>
                        <a:pt x="2789061" y="486584"/>
                        <a:pt x="2785501" y="487059"/>
                        <a:pt x="2780808" y="487229"/>
                      </a:cubicBezTo>
                      <a:cubicBezTo>
                        <a:pt x="2776114" y="487398"/>
                        <a:pt x="2770198" y="487466"/>
                        <a:pt x="2763060" y="487432"/>
                      </a:cubicBezTo>
                      <a:cubicBezTo>
                        <a:pt x="2762687" y="486192"/>
                        <a:pt x="2762214" y="484737"/>
                        <a:pt x="2761638" y="483066"/>
                      </a:cubicBezTo>
                      <a:cubicBezTo>
                        <a:pt x="2761063" y="481396"/>
                        <a:pt x="2760454" y="479895"/>
                        <a:pt x="2759811" y="478565"/>
                      </a:cubicBezTo>
                      <a:cubicBezTo>
                        <a:pt x="2765827" y="478734"/>
                        <a:pt x="2771166" y="478802"/>
                        <a:pt x="2775829" y="478768"/>
                      </a:cubicBezTo>
                      <a:cubicBezTo>
                        <a:pt x="2780492" y="478734"/>
                        <a:pt x="2783660" y="478666"/>
                        <a:pt x="2785336" y="478565"/>
                      </a:cubicBezTo>
                      <a:cubicBezTo>
                        <a:pt x="2786944" y="478508"/>
                        <a:pt x="2788076" y="478169"/>
                        <a:pt x="2788732" y="477546"/>
                      </a:cubicBezTo>
                      <a:cubicBezTo>
                        <a:pt x="2789389" y="476924"/>
                        <a:pt x="2789706" y="475815"/>
                        <a:pt x="2789684" y="474220"/>
                      </a:cubicBezTo>
                      <a:lnTo>
                        <a:pt x="2789684" y="341374"/>
                      </a:lnTo>
                      <a:lnTo>
                        <a:pt x="2699196" y="341374"/>
                      </a:lnTo>
                      <a:close/>
                      <a:moveTo>
                        <a:pt x="3070079" y="332699"/>
                      </a:moveTo>
                      <a:lnTo>
                        <a:pt x="3151517" y="332699"/>
                      </a:lnTo>
                      <a:lnTo>
                        <a:pt x="3151517" y="340843"/>
                      </a:lnTo>
                      <a:lnTo>
                        <a:pt x="3137040" y="340843"/>
                      </a:lnTo>
                      <a:lnTo>
                        <a:pt x="3137040" y="441284"/>
                      </a:lnTo>
                      <a:lnTo>
                        <a:pt x="3152965" y="438388"/>
                      </a:lnTo>
                      <a:lnTo>
                        <a:pt x="3153508" y="446170"/>
                      </a:lnTo>
                      <a:lnTo>
                        <a:pt x="3137040" y="449247"/>
                      </a:lnTo>
                      <a:lnTo>
                        <a:pt x="3137040" y="487251"/>
                      </a:lnTo>
                      <a:lnTo>
                        <a:pt x="3128534" y="487251"/>
                      </a:lnTo>
                      <a:lnTo>
                        <a:pt x="3128534" y="450875"/>
                      </a:lnTo>
                      <a:cubicBezTo>
                        <a:pt x="3117871" y="452866"/>
                        <a:pt x="3107616" y="454721"/>
                        <a:pt x="3097768" y="456440"/>
                      </a:cubicBezTo>
                      <a:cubicBezTo>
                        <a:pt x="3087920" y="458160"/>
                        <a:pt x="3078932" y="459743"/>
                        <a:pt x="3070802" y="461191"/>
                      </a:cubicBezTo>
                      <a:lnTo>
                        <a:pt x="3068812" y="452685"/>
                      </a:lnTo>
                      <a:lnTo>
                        <a:pt x="3083471" y="450332"/>
                      </a:lnTo>
                      <a:lnTo>
                        <a:pt x="3083471" y="340843"/>
                      </a:lnTo>
                      <a:lnTo>
                        <a:pt x="3070079" y="340843"/>
                      </a:lnTo>
                      <a:close/>
                      <a:moveTo>
                        <a:pt x="3989698" y="331986"/>
                      </a:moveTo>
                      <a:lnTo>
                        <a:pt x="4098646" y="331986"/>
                      </a:lnTo>
                      <a:lnTo>
                        <a:pt x="4098646" y="340107"/>
                      </a:lnTo>
                      <a:lnTo>
                        <a:pt x="3998204" y="340107"/>
                      </a:lnTo>
                      <a:lnTo>
                        <a:pt x="3998204" y="381381"/>
                      </a:lnTo>
                      <a:cubicBezTo>
                        <a:pt x="3998300" y="391916"/>
                        <a:pt x="3997788" y="403345"/>
                        <a:pt x="3996669" y="415668"/>
                      </a:cubicBezTo>
                      <a:cubicBezTo>
                        <a:pt x="3995551" y="427991"/>
                        <a:pt x="3993257" y="440263"/>
                        <a:pt x="3989786" y="452484"/>
                      </a:cubicBezTo>
                      <a:cubicBezTo>
                        <a:pt x="3986315" y="464704"/>
                        <a:pt x="3981098" y="475929"/>
                        <a:pt x="3974134" y="486158"/>
                      </a:cubicBezTo>
                      <a:cubicBezTo>
                        <a:pt x="3973320" y="485391"/>
                        <a:pt x="3972189" y="484579"/>
                        <a:pt x="3970741" y="483722"/>
                      </a:cubicBezTo>
                      <a:cubicBezTo>
                        <a:pt x="3969293" y="482865"/>
                        <a:pt x="3968072" y="482234"/>
                        <a:pt x="3967076" y="481828"/>
                      </a:cubicBezTo>
                      <a:cubicBezTo>
                        <a:pt x="3973851" y="471795"/>
                        <a:pt x="3978862" y="460929"/>
                        <a:pt x="3982111" y="449229"/>
                      </a:cubicBezTo>
                      <a:cubicBezTo>
                        <a:pt x="3985360" y="437529"/>
                        <a:pt x="3987462" y="425819"/>
                        <a:pt x="3988418" y="414099"/>
                      </a:cubicBezTo>
                      <a:cubicBezTo>
                        <a:pt x="3989374" y="402379"/>
                        <a:pt x="3989801" y="391473"/>
                        <a:pt x="3989698" y="381381"/>
                      </a:cubicBezTo>
                      <a:close/>
                      <a:moveTo>
                        <a:pt x="1781748" y="331624"/>
                      </a:moveTo>
                      <a:lnTo>
                        <a:pt x="1930306" y="331624"/>
                      </a:lnTo>
                      <a:lnTo>
                        <a:pt x="1930306" y="487240"/>
                      </a:lnTo>
                      <a:lnTo>
                        <a:pt x="1921461" y="487240"/>
                      </a:lnTo>
                      <a:lnTo>
                        <a:pt x="1921461" y="477467"/>
                      </a:lnTo>
                      <a:lnTo>
                        <a:pt x="1790412" y="477467"/>
                      </a:lnTo>
                      <a:lnTo>
                        <a:pt x="1790412" y="487240"/>
                      </a:lnTo>
                      <a:lnTo>
                        <a:pt x="1781748" y="487240"/>
                      </a:lnTo>
                      <a:close/>
                      <a:moveTo>
                        <a:pt x="3730266" y="331251"/>
                      </a:moveTo>
                      <a:cubicBezTo>
                        <a:pt x="3737200" y="333615"/>
                        <a:pt x="3744235" y="336488"/>
                        <a:pt x="3751372" y="339870"/>
                      </a:cubicBezTo>
                      <a:cubicBezTo>
                        <a:pt x="3758510" y="343252"/>
                        <a:pt x="3764323" y="346532"/>
                        <a:pt x="3768814" y="349710"/>
                      </a:cubicBezTo>
                      <a:lnTo>
                        <a:pt x="3764108" y="356949"/>
                      </a:lnTo>
                      <a:cubicBezTo>
                        <a:pt x="3759708" y="353590"/>
                        <a:pt x="3753940" y="350129"/>
                        <a:pt x="3746802" y="346566"/>
                      </a:cubicBezTo>
                      <a:cubicBezTo>
                        <a:pt x="3739665" y="343003"/>
                        <a:pt x="3732585" y="339949"/>
                        <a:pt x="3725560" y="337404"/>
                      </a:cubicBezTo>
                      <a:close/>
                      <a:moveTo>
                        <a:pt x="2659562" y="330357"/>
                      </a:moveTo>
                      <a:cubicBezTo>
                        <a:pt x="2664712" y="334573"/>
                        <a:pt x="2669836" y="339154"/>
                        <a:pt x="2674935" y="344100"/>
                      </a:cubicBezTo>
                      <a:cubicBezTo>
                        <a:pt x="2680034" y="349046"/>
                        <a:pt x="2684074" y="353452"/>
                        <a:pt x="2687053" y="357317"/>
                      </a:cubicBezTo>
                      <a:lnTo>
                        <a:pt x="2681258" y="363654"/>
                      </a:lnTo>
                      <a:cubicBezTo>
                        <a:pt x="2678292" y="359772"/>
                        <a:pt x="2674286" y="355267"/>
                        <a:pt x="2669238" y="350140"/>
                      </a:cubicBezTo>
                      <a:cubicBezTo>
                        <a:pt x="2664190" y="345014"/>
                        <a:pt x="2659095" y="340287"/>
                        <a:pt x="2653952" y="335960"/>
                      </a:cubicBezTo>
                      <a:close/>
                      <a:moveTo>
                        <a:pt x="3412579" y="328717"/>
                      </a:moveTo>
                      <a:cubicBezTo>
                        <a:pt x="3417265" y="332944"/>
                        <a:pt x="3421963" y="337521"/>
                        <a:pt x="3426672" y="342449"/>
                      </a:cubicBezTo>
                      <a:cubicBezTo>
                        <a:pt x="3431381" y="347377"/>
                        <a:pt x="3435129" y="351727"/>
                        <a:pt x="3437915" y="355502"/>
                      </a:cubicBezTo>
                      <a:lnTo>
                        <a:pt x="3431762" y="360569"/>
                      </a:lnTo>
                      <a:cubicBezTo>
                        <a:pt x="3428987" y="356689"/>
                        <a:pt x="3425262" y="352187"/>
                        <a:pt x="3420587" y="347064"/>
                      </a:cubicBezTo>
                      <a:cubicBezTo>
                        <a:pt x="3415912" y="341940"/>
                        <a:pt x="3411191" y="337212"/>
                        <a:pt x="3406425" y="332880"/>
                      </a:cubicBezTo>
                      <a:close/>
                      <a:moveTo>
                        <a:pt x="3949884" y="326014"/>
                      </a:moveTo>
                      <a:cubicBezTo>
                        <a:pt x="3955162" y="329135"/>
                        <a:pt x="3960667" y="332570"/>
                        <a:pt x="3966398" y="336319"/>
                      </a:cubicBezTo>
                      <a:cubicBezTo>
                        <a:pt x="3972129" y="340068"/>
                        <a:pt x="3976819" y="343324"/>
                        <a:pt x="3980468" y="346085"/>
                      </a:cubicBezTo>
                      <a:lnTo>
                        <a:pt x="3975220" y="353150"/>
                      </a:lnTo>
                      <a:cubicBezTo>
                        <a:pt x="3971578" y="350119"/>
                        <a:pt x="3966918" y="346627"/>
                        <a:pt x="3961240" y="342673"/>
                      </a:cubicBezTo>
                      <a:cubicBezTo>
                        <a:pt x="3955562" y="338718"/>
                        <a:pt x="3950088" y="335096"/>
                        <a:pt x="3944816" y="331805"/>
                      </a:cubicBezTo>
                      <a:close/>
                      <a:moveTo>
                        <a:pt x="2253548" y="326003"/>
                      </a:moveTo>
                      <a:cubicBezTo>
                        <a:pt x="2257447" y="330787"/>
                        <a:pt x="2261096" y="335968"/>
                        <a:pt x="2264497" y="341544"/>
                      </a:cubicBezTo>
                      <a:cubicBezTo>
                        <a:pt x="2267898" y="347120"/>
                        <a:pt x="2270462" y="352074"/>
                        <a:pt x="2272189" y="356406"/>
                      </a:cubicBezTo>
                      <a:lnTo>
                        <a:pt x="2264588" y="360750"/>
                      </a:lnTo>
                      <a:cubicBezTo>
                        <a:pt x="2262861" y="356248"/>
                        <a:pt x="2260342" y="351181"/>
                        <a:pt x="2257032" y="345548"/>
                      </a:cubicBezTo>
                      <a:cubicBezTo>
                        <a:pt x="2253722" y="339915"/>
                        <a:pt x="2250208" y="334667"/>
                        <a:pt x="2246490" y="329803"/>
                      </a:cubicBezTo>
                      <a:close/>
                      <a:moveTo>
                        <a:pt x="481898" y="326003"/>
                      </a:moveTo>
                      <a:cubicBezTo>
                        <a:pt x="485797" y="330787"/>
                        <a:pt x="489446" y="335968"/>
                        <a:pt x="492847" y="341544"/>
                      </a:cubicBezTo>
                      <a:cubicBezTo>
                        <a:pt x="496248" y="347120"/>
                        <a:pt x="498812" y="352074"/>
                        <a:pt x="500539" y="356406"/>
                      </a:cubicBezTo>
                      <a:lnTo>
                        <a:pt x="492938" y="360750"/>
                      </a:lnTo>
                      <a:cubicBezTo>
                        <a:pt x="491211" y="356248"/>
                        <a:pt x="488692" y="351181"/>
                        <a:pt x="485382" y="345548"/>
                      </a:cubicBezTo>
                      <a:cubicBezTo>
                        <a:pt x="482072" y="339915"/>
                        <a:pt x="478558" y="334667"/>
                        <a:pt x="474840" y="329803"/>
                      </a:cubicBezTo>
                      <a:close/>
                      <a:moveTo>
                        <a:pt x="3651742" y="325641"/>
                      </a:moveTo>
                      <a:lnTo>
                        <a:pt x="3658800" y="332699"/>
                      </a:lnTo>
                      <a:cubicBezTo>
                        <a:pt x="3651870" y="334146"/>
                        <a:pt x="3644058" y="335504"/>
                        <a:pt x="3635364" y="336771"/>
                      </a:cubicBezTo>
                      <a:cubicBezTo>
                        <a:pt x="3626669" y="338037"/>
                        <a:pt x="3617410" y="339214"/>
                        <a:pt x="3607584" y="340300"/>
                      </a:cubicBezTo>
                      <a:cubicBezTo>
                        <a:pt x="3607218" y="343757"/>
                        <a:pt x="3606819" y="347384"/>
                        <a:pt x="3606385" y="351181"/>
                      </a:cubicBezTo>
                      <a:cubicBezTo>
                        <a:pt x="3605952" y="354977"/>
                        <a:pt x="3605506" y="358831"/>
                        <a:pt x="3605050" y="362741"/>
                      </a:cubicBezTo>
                      <a:lnTo>
                        <a:pt x="3670020" y="362741"/>
                      </a:lnTo>
                      <a:lnTo>
                        <a:pt x="3670020" y="370884"/>
                      </a:lnTo>
                      <a:lnTo>
                        <a:pt x="3603964" y="370884"/>
                      </a:lnTo>
                      <a:cubicBezTo>
                        <a:pt x="3603504" y="374704"/>
                        <a:pt x="3603022" y="378376"/>
                        <a:pt x="3602516" y="381901"/>
                      </a:cubicBezTo>
                      <a:cubicBezTo>
                        <a:pt x="3602012" y="385427"/>
                        <a:pt x="3601529" y="388692"/>
                        <a:pt x="3601069" y="391697"/>
                      </a:cubicBezTo>
                      <a:lnTo>
                        <a:pt x="3654276" y="391697"/>
                      </a:lnTo>
                      <a:lnTo>
                        <a:pt x="3654276" y="453590"/>
                      </a:lnTo>
                      <a:lnTo>
                        <a:pt x="3645408" y="453590"/>
                      </a:lnTo>
                      <a:lnTo>
                        <a:pt x="3645408" y="399840"/>
                      </a:lnTo>
                      <a:lnTo>
                        <a:pt x="3559988" y="399840"/>
                      </a:lnTo>
                      <a:lnTo>
                        <a:pt x="3559988" y="453228"/>
                      </a:lnTo>
                      <a:lnTo>
                        <a:pt x="3551301" y="453228"/>
                      </a:lnTo>
                      <a:lnTo>
                        <a:pt x="3551301" y="391697"/>
                      </a:lnTo>
                      <a:lnTo>
                        <a:pt x="3592563" y="391697"/>
                      </a:lnTo>
                      <a:cubicBezTo>
                        <a:pt x="3593027" y="388692"/>
                        <a:pt x="3593502" y="385427"/>
                        <a:pt x="3593988" y="381901"/>
                      </a:cubicBezTo>
                      <a:cubicBezTo>
                        <a:pt x="3594475" y="378376"/>
                        <a:pt x="3594904" y="374704"/>
                        <a:pt x="3595278" y="370884"/>
                      </a:cubicBezTo>
                      <a:lnTo>
                        <a:pt x="3535375" y="370884"/>
                      </a:lnTo>
                      <a:lnTo>
                        <a:pt x="3535375" y="362741"/>
                      </a:lnTo>
                      <a:lnTo>
                        <a:pt x="3596183" y="362741"/>
                      </a:lnTo>
                      <a:cubicBezTo>
                        <a:pt x="3596635" y="359008"/>
                        <a:pt x="3597042" y="355298"/>
                        <a:pt x="3597404" y="351611"/>
                      </a:cubicBezTo>
                      <a:cubicBezTo>
                        <a:pt x="3597766" y="347923"/>
                        <a:pt x="3598083" y="344394"/>
                        <a:pt x="3598354" y="341024"/>
                      </a:cubicBezTo>
                      <a:cubicBezTo>
                        <a:pt x="3587805" y="341932"/>
                        <a:pt x="3577142" y="342739"/>
                        <a:pt x="3566367" y="343444"/>
                      </a:cubicBezTo>
                      <a:cubicBezTo>
                        <a:pt x="3555591" y="344149"/>
                        <a:pt x="3545020" y="344730"/>
                        <a:pt x="3534651" y="345186"/>
                      </a:cubicBezTo>
                      <a:lnTo>
                        <a:pt x="3534651" y="387896"/>
                      </a:lnTo>
                      <a:cubicBezTo>
                        <a:pt x="3534732" y="397580"/>
                        <a:pt x="3534309" y="408153"/>
                        <a:pt x="3533384" y="419614"/>
                      </a:cubicBezTo>
                      <a:cubicBezTo>
                        <a:pt x="3532459" y="431074"/>
                        <a:pt x="3530549" y="442505"/>
                        <a:pt x="3527654" y="453905"/>
                      </a:cubicBezTo>
                      <a:cubicBezTo>
                        <a:pt x="3524758" y="465305"/>
                        <a:pt x="3520394" y="475757"/>
                        <a:pt x="3514563" y="485261"/>
                      </a:cubicBezTo>
                      <a:cubicBezTo>
                        <a:pt x="3513752" y="484571"/>
                        <a:pt x="3512614" y="483779"/>
                        <a:pt x="3511147" y="482885"/>
                      </a:cubicBezTo>
                      <a:cubicBezTo>
                        <a:pt x="3509680" y="481992"/>
                        <a:pt x="3508406" y="481336"/>
                        <a:pt x="3507324" y="480917"/>
                      </a:cubicBezTo>
                      <a:cubicBezTo>
                        <a:pt x="3512968" y="471618"/>
                        <a:pt x="3517142" y="461542"/>
                        <a:pt x="3519844" y="450688"/>
                      </a:cubicBezTo>
                      <a:cubicBezTo>
                        <a:pt x="3522547" y="439834"/>
                        <a:pt x="3524294" y="428980"/>
                        <a:pt x="3525086" y="418126"/>
                      </a:cubicBezTo>
                      <a:cubicBezTo>
                        <a:pt x="3525878" y="407272"/>
                        <a:pt x="3526232" y="397195"/>
                        <a:pt x="3526145" y="387896"/>
                      </a:cubicBezTo>
                      <a:lnTo>
                        <a:pt x="3526145" y="337947"/>
                      </a:lnTo>
                      <a:cubicBezTo>
                        <a:pt x="3540853" y="337343"/>
                        <a:pt x="3556078" y="336480"/>
                        <a:pt x="3571818" y="335360"/>
                      </a:cubicBezTo>
                      <a:cubicBezTo>
                        <a:pt x="3587558" y="334239"/>
                        <a:pt x="3602434" y="332867"/>
                        <a:pt x="3616445" y="331244"/>
                      </a:cubicBezTo>
                      <a:cubicBezTo>
                        <a:pt x="3630456" y="329621"/>
                        <a:pt x="3642222" y="327753"/>
                        <a:pt x="3651742" y="325641"/>
                      </a:cubicBezTo>
                      <a:close/>
                      <a:moveTo>
                        <a:pt x="673646" y="325641"/>
                      </a:moveTo>
                      <a:cubicBezTo>
                        <a:pt x="679679" y="328370"/>
                        <a:pt x="685937" y="331507"/>
                        <a:pt x="692422" y="335051"/>
                      </a:cubicBezTo>
                      <a:cubicBezTo>
                        <a:pt x="698907" y="338595"/>
                        <a:pt x="704171" y="341913"/>
                        <a:pt x="708212" y="345005"/>
                      </a:cubicBezTo>
                      <a:lnTo>
                        <a:pt x="703145" y="352244"/>
                      </a:lnTo>
                      <a:cubicBezTo>
                        <a:pt x="699133" y="349051"/>
                        <a:pt x="693945" y="345574"/>
                        <a:pt x="687581" y="341815"/>
                      </a:cubicBezTo>
                      <a:cubicBezTo>
                        <a:pt x="681217" y="338056"/>
                        <a:pt x="674943" y="334716"/>
                        <a:pt x="668760" y="331794"/>
                      </a:cubicBezTo>
                      <a:close/>
                      <a:moveTo>
                        <a:pt x="3376746" y="325460"/>
                      </a:moveTo>
                      <a:lnTo>
                        <a:pt x="3385251" y="325460"/>
                      </a:lnTo>
                      <a:cubicBezTo>
                        <a:pt x="3385259" y="332261"/>
                        <a:pt x="3385198" y="339153"/>
                        <a:pt x="3385070" y="346136"/>
                      </a:cubicBezTo>
                      <a:cubicBezTo>
                        <a:pt x="3384942" y="353119"/>
                        <a:pt x="3384701" y="360101"/>
                        <a:pt x="3384346" y="367084"/>
                      </a:cubicBezTo>
                      <a:lnTo>
                        <a:pt x="3450945" y="367084"/>
                      </a:lnTo>
                      <a:lnTo>
                        <a:pt x="3450945" y="375590"/>
                      </a:lnTo>
                      <a:lnTo>
                        <a:pt x="3383804" y="375590"/>
                      </a:lnTo>
                      <a:cubicBezTo>
                        <a:pt x="3382822" y="390474"/>
                        <a:pt x="3380824" y="404843"/>
                        <a:pt x="3377812" y="418695"/>
                      </a:cubicBezTo>
                      <a:cubicBezTo>
                        <a:pt x="3374798" y="432548"/>
                        <a:pt x="3370147" y="445254"/>
                        <a:pt x="3363856" y="456814"/>
                      </a:cubicBezTo>
                      <a:cubicBezTo>
                        <a:pt x="3357566" y="468374"/>
                        <a:pt x="3349013" y="478158"/>
                        <a:pt x="3338198" y="486166"/>
                      </a:cubicBezTo>
                      <a:cubicBezTo>
                        <a:pt x="3337425" y="485144"/>
                        <a:pt x="3336437" y="484111"/>
                        <a:pt x="3335234" y="483066"/>
                      </a:cubicBezTo>
                      <a:cubicBezTo>
                        <a:pt x="3334032" y="482022"/>
                        <a:pt x="3332908" y="481125"/>
                        <a:pt x="3331864" y="480374"/>
                      </a:cubicBezTo>
                      <a:cubicBezTo>
                        <a:pt x="3342206" y="472907"/>
                        <a:pt x="3350397" y="463691"/>
                        <a:pt x="3356436" y="452725"/>
                      </a:cubicBezTo>
                      <a:cubicBezTo>
                        <a:pt x="3362476" y="441760"/>
                        <a:pt x="3366926" y="429688"/>
                        <a:pt x="3369788" y="416510"/>
                      </a:cubicBezTo>
                      <a:cubicBezTo>
                        <a:pt x="3372650" y="403333"/>
                        <a:pt x="3374487" y="389692"/>
                        <a:pt x="3375298" y="375590"/>
                      </a:cubicBezTo>
                      <a:lnTo>
                        <a:pt x="3332406" y="375590"/>
                      </a:lnTo>
                      <a:lnTo>
                        <a:pt x="3332406" y="367084"/>
                      </a:lnTo>
                      <a:lnTo>
                        <a:pt x="3375840" y="367084"/>
                      </a:lnTo>
                      <a:cubicBezTo>
                        <a:pt x="3376195" y="360090"/>
                        <a:pt x="3376436" y="353085"/>
                        <a:pt x="3376565" y="346068"/>
                      </a:cubicBezTo>
                      <a:cubicBezTo>
                        <a:pt x="3376693" y="339052"/>
                        <a:pt x="3376753" y="332182"/>
                        <a:pt x="3376746" y="325460"/>
                      </a:cubicBezTo>
                      <a:close/>
                      <a:moveTo>
                        <a:pt x="2334444" y="324374"/>
                      </a:moveTo>
                      <a:lnTo>
                        <a:pt x="2343493" y="327993"/>
                      </a:lnTo>
                      <a:cubicBezTo>
                        <a:pt x="2340378" y="333811"/>
                        <a:pt x="2337015" y="339821"/>
                        <a:pt x="2333403" y="346023"/>
                      </a:cubicBezTo>
                      <a:cubicBezTo>
                        <a:pt x="2329791" y="352225"/>
                        <a:pt x="2326157" y="357918"/>
                        <a:pt x="2322500" y="363102"/>
                      </a:cubicBezTo>
                      <a:lnTo>
                        <a:pt x="2361952" y="363102"/>
                      </a:lnTo>
                      <a:lnTo>
                        <a:pt x="2361952" y="371789"/>
                      </a:lnTo>
                      <a:lnTo>
                        <a:pt x="2298792" y="371789"/>
                      </a:lnTo>
                      <a:lnTo>
                        <a:pt x="2298792" y="393506"/>
                      </a:lnTo>
                      <a:cubicBezTo>
                        <a:pt x="2298796" y="395870"/>
                        <a:pt x="2298743" y="398336"/>
                        <a:pt x="2298634" y="400904"/>
                      </a:cubicBezTo>
                      <a:cubicBezTo>
                        <a:pt x="2298524" y="403471"/>
                        <a:pt x="2298336" y="406073"/>
                        <a:pt x="2298068" y="408708"/>
                      </a:cubicBezTo>
                      <a:lnTo>
                        <a:pt x="2371906" y="408708"/>
                      </a:lnTo>
                      <a:lnTo>
                        <a:pt x="2371906" y="417214"/>
                      </a:lnTo>
                      <a:lnTo>
                        <a:pt x="2302050" y="417214"/>
                      </a:lnTo>
                      <a:cubicBezTo>
                        <a:pt x="2308764" y="432175"/>
                        <a:pt x="2318364" y="444918"/>
                        <a:pt x="2330847" y="455445"/>
                      </a:cubicBezTo>
                      <a:cubicBezTo>
                        <a:pt x="2343331" y="465972"/>
                        <a:pt x="2358042" y="473558"/>
                        <a:pt x="2374982" y="478203"/>
                      </a:cubicBezTo>
                      <a:cubicBezTo>
                        <a:pt x="2374032" y="479168"/>
                        <a:pt x="2372992" y="480404"/>
                        <a:pt x="2371860" y="481913"/>
                      </a:cubicBezTo>
                      <a:cubicBezTo>
                        <a:pt x="2370730" y="483421"/>
                        <a:pt x="2369779" y="484838"/>
                        <a:pt x="2369010" y="486166"/>
                      </a:cubicBezTo>
                      <a:cubicBezTo>
                        <a:pt x="2352278" y="480929"/>
                        <a:pt x="2337649" y="472853"/>
                        <a:pt x="2325124" y="461937"/>
                      </a:cubicBezTo>
                      <a:cubicBezTo>
                        <a:pt x="2312599" y="451022"/>
                        <a:pt x="2302675" y="437743"/>
                        <a:pt x="2295353" y="422100"/>
                      </a:cubicBezTo>
                      <a:cubicBezTo>
                        <a:pt x="2293368" y="429677"/>
                        <a:pt x="2289697" y="437267"/>
                        <a:pt x="2284341" y="444870"/>
                      </a:cubicBezTo>
                      <a:cubicBezTo>
                        <a:pt x="2278984" y="452473"/>
                        <a:pt x="2271184" y="459875"/>
                        <a:pt x="2260941" y="467076"/>
                      </a:cubicBezTo>
                      <a:cubicBezTo>
                        <a:pt x="2250698" y="474277"/>
                        <a:pt x="2237255" y="481062"/>
                        <a:pt x="2220611" y="487432"/>
                      </a:cubicBezTo>
                      <a:cubicBezTo>
                        <a:pt x="2219936" y="486290"/>
                        <a:pt x="2219024" y="485000"/>
                        <a:pt x="2217874" y="483564"/>
                      </a:cubicBezTo>
                      <a:cubicBezTo>
                        <a:pt x="2216724" y="482128"/>
                        <a:pt x="2215585" y="480883"/>
                        <a:pt x="2214458" y="479831"/>
                      </a:cubicBezTo>
                      <a:cubicBezTo>
                        <a:pt x="2231326" y="473639"/>
                        <a:pt x="2244783" y="467061"/>
                        <a:pt x="2254828" y="460098"/>
                      </a:cubicBezTo>
                      <a:cubicBezTo>
                        <a:pt x="2264874" y="453135"/>
                        <a:pt x="2272365" y="446021"/>
                        <a:pt x="2277303" y="438757"/>
                      </a:cubicBezTo>
                      <a:cubicBezTo>
                        <a:pt x="2282241" y="431492"/>
                        <a:pt x="2285483" y="424311"/>
                        <a:pt x="2287029" y="417214"/>
                      </a:cubicBezTo>
                      <a:lnTo>
                        <a:pt x="2216991" y="417214"/>
                      </a:lnTo>
                      <a:lnTo>
                        <a:pt x="2216991" y="408708"/>
                      </a:lnTo>
                      <a:lnTo>
                        <a:pt x="2288657" y="408708"/>
                      </a:lnTo>
                      <a:cubicBezTo>
                        <a:pt x="2289012" y="406065"/>
                        <a:pt x="2289253" y="403434"/>
                        <a:pt x="2289381" y="400813"/>
                      </a:cubicBezTo>
                      <a:cubicBezTo>
                        <a:pt x="2289509" y="398193"/>
                        <a:pt x="2289570" y="395697"/>
                        <a:pt x="2289562" y="393325"/>
                      </a:cubicBezTo>
                      <a:lnTo>
                        <a:pt x="2289562" y="371789"/>
                      </a:lnTo>
                      <a:lnTo>
                        <a:pt x="2227126" y="371789"/>
                      </a:lnTo>
                      <a:lnTo>
                        <a:pt x="2227126" y="363102"/>
                      </a:lnTo>
                      <a:lnTo>
                        <a:pt x="2313089" y="363102"/>
                      </a:lnTo>
                      <a:cubicBezTo>
                        <a:pt x="2316999" y="357462"/>
                        <a:pt x="2320897" y="351098"/>
                        <a:pt x="2324785" y="344010"/>
                      </a:cubicBezTo>
                      <a:cubicBezTo>
                        <a:pt x="2328672" y="336921"/>
                        <a:pt x="2331892" y="330376"/>
                        <a:pt x="2334444" y="324374"/>
                      </a:cubicBezTo>
                      <a:close/>
                      <a:moveTo>
                        <a:pt x="562794" y="324374"/>
                      </a:moveTo>
                      <a:lnTo>
                        <a:pt x="571843" y="327993"/>
                      </a:lnTo>
                      <a:cubicBezTo>
                        <a:pt x="568729" y="333811"/>
                        <a:pt x="565365" y="339821"/>
                        <a:pt x="561754" y="346023"/>
                      </a:cubicBezTo>
                      <a:cubicBezTo>
                        <a:pt x="558142" y="352225"/>
                        <a:pt x="554507" y="357918"/>
                        <a:pt x="550850" y="363102"/>
                      </a:cubicBezTo>
                      <a:lnTo>
                        <a:pt x="590302" y="363102"/>
                      </a:lnTo>
                      <a:lnTo>
                        <a:pt x="590302" y="371789"/>
                      </a:lnTo>
                      <a:lnTo>
                        <a:pt x="527142" y="371789"/>
                      </a:lnTo>
                      <a:lnTo>
                        <a:pt x="527142" y="393506"/>
                      </a:lnTo>
                      <a:cubicBezTo>
                        <a:pt x="527146" y="395870"/>
                        <a:pt x="527093" y="398336"/>
                        <a:pt x="526984" y="400904"/>
                      </a:cubicBezTo>
                      <a:cubicBezTo>
                        <a:pt x="526874" y="403471"/>
                        <a:pt x="526686" y="406073"/>
                        <a:pt x="526418" y="408708"/>
                      </a:cubicBezTo>
                      <a:lnTo>
                        <a:pt x="600256" y="408708"/>
                      </a:lnTo>
                      <a:lnTo>
                        <a:pt x="600256" y="417214"/>
                      </a:lnTo>
                      <a:lnTo>
                        <a:pt x="530400" y="417214"/>
                      </a:lnTo>
                      <a:cubicBezTo>
                        <a:pt x="537115" y="432175"/>
                        <a:pt x="546714" y="444918"/>
                        <a:pt x="559197" y="455445"/>
                      </a:cubicBezTo>
                      <a:cubicBezTo>
                        <a:pt x="571681" y="465972"/>
                        <a:pt x="586393" y="473558"/>
                        <a:pt x="603333" y="478203"/>
                      </a:cubicBezTo>
                      <a:cubicBezTo>
                        <a:pt x="602382" y="479168"/>
                        <a:pt x="601342" y="480404"/>
                        <a:pt x="600211" y="481913"/>
                      </a:cubicBezTo>
                      <a:cubicBezTo>
                        <a:pt x="599080" y="483421"/>
                        <a:pt x="598130" y="484838"/>
                        <a:pt x="597360" y="486166"/>
                      </a:cubicBezTo>
                      <a:cubicBezTo>
                        <a:pt x="580628" y="480929"/>
                        <a:pt x="565999" y="472853"/>
                        <a:pt x="553474" y="461937"/>
                      </a:cubicBezTo>
                      <a:cubicBezTo>
                        <a:pt x="540949" y="451022"/>
                        <a:pt x="531025" y="437743"/>
                        <a:pt x="523704" y="422100"/>
                      </a:cubicBezTo>
                      <a:cubicBezTo>
                        <a:pt x="521718" y="429677"/>
                        <a:pt x="518048" y="437267"/>
                        <a:pt x="512691" y="444870"/>
                      </a:cubicBezTo>
                      <a:cubicBezTo>
                        <a:pt x="507334" y="452473"/>
                        <a:pt x="499534" y="459875"/>
                        <a:pt x="489291" y="467076"/>
                      </a:cubicBezTo>
                      <a:cubicBezTo>
                        <a:pt x="479049" y="474277"/>
                        <a:pt x="465605" y="481062"/>
                        <a:pt x="448961" y="487432"/>
                      </a:cubicBezTo>
                      <a:cubicBezTo>
                        <a:pt x="448286" y="486290"/>
                        <a:pt x="447374" y="485000"/>
                        <a:pt x="446224" y="483564"/>
                      </a:cubicBezTo>
                      <a:cubicBezTo>
                        <a:pt x="445074" y="482128"/>
                        <a:pt x="443935" y="480883"/>
                        <a:pt x="442808" y="479831"/>
                      </a:cubicBezTo>
                      <a:cubicBezTo>
                        <a:pt x="459676" y="473639"/>
                        <a:pt x="473133" y="467061"/>
                        <a:pt x="483179" y="460098"/>
                      </a:cubicBezTo>
                      <a:cubicBezTo>
                        <a:pt x="493224" y="453135"/>
                        <a:pt x="500715" y="446021"/>
                        <a:pt x="505653" y="438757"/>
                      </a:cubicBezTo>
                      <a:cubicBezTo>
                        <a:pt x="510591" y="431492"/>
                        <a:pt x="513833" y="424311"/>
                        <a:pt x="515379" y="417214"/>
                      </a:cubicBezTo>
                      <a:lnTo>
                        <a:pt x="445341" y="417214"/>
                      </a:lnTo>
                      <a:lnTo>
                        <a:pt x="445341" y="408708"/>
                      </a:lnTo>
                      <a:lnTo>
                        <a:pt x="517007" y="408708"/>
                      </a:lnTo>
                      <a:cubicBezTo>
                        <a:pt x="517362" y="406065"/>
                        <a:pt x="517603" y="403434"/>
                        <a:pt x="517731" y="400813"/>
                      </a:cubicBezTo>
                      <a:cubicBezTo>
                        <a:pt x="517860" y="398193"/>
                        <a:pt x="517920" y="395697"/>
                        <a:pt x="517912" y="393325"/>
                      </a:cubicBezTo>
                      <a:lnTo>
                        <a:pt x="517912" y="371789"/>
                      </a:lnTo>
                      <a:lnTo>
                        <a:pt x="455476" y="371789"/>
                      </a:lnTo>
                      <a:lnTo>
                        <a:pt x="455476" y="363102"/>
                      </a:lnTo>
                      <a:lnTo>
                        <a:pt x="541439" y="363102"/>
                      </a:lnTo>
                      <a:cubicBezTo>
                        <a:pt x="545349" y="357462"/>
                        <a:pt x="549247" y="351098"/>
                        <a:pt x="553135" y="344010"/>
                      </a:cubicBezTo>
                      <a:cubicBezTo>
                        <a:pt x="557022" y="336921"/>
                        <a:pt x="560242" y="330376"/>
                        <a:pt x="562794" y="324374"/>
                      </a:cubicBezTo>
                      <a:close/>
                      <a:moveTo>
                        <a:pt x="2439934" y="324012"/>
                      </a:moveTo>
                      <a:lnTo>
                        <a:pt x="2447534" y="325822"/>
                      </a:lnTo>
                      <a:cubicBezTo>
                        <a:pt x="2446716" y="329268"/>
                        <a:pt x="2445774" y="332691"/>
                        <a:pt x="2444706" y="336092"/>
                      </a:cubicBezTo>
                      <a:cubicBezTo>
                        <a:pt x="2443640" y="339493"/>
                        <a:pt x="2442471" y="342826"/>
                        <a:pt x="2441200" y="346091"/>
                      </a:cubicBezTo>
                      <a:lnTo>
                        <a:pt x="2473414" y="346091"/>
                      </a:lnTo>
                      <a:lnTo>
                        <a:pt x="2473414" y="354054"/>
                      </a:lnTo>
                      <a:lnTo>
                        <a:pt x="2438124" y="354054"/>
                      </a:lnTo>
                      <a:cubicBezTo>
                        <a:pt x="2436318" y="358231"/>
                        <a:pt x="2434410" y="362183"/>
                        <a:pt x="2432400" y="365908"/>
                      </a:cubicBezTo>
                      <a:cubicBezTo>
                        <a:pt x="2430391" y="369633"/>
                        <a:pt x="2428256" y="373041"/>
                        <a:pt x="2425998" y="376133"/>
                      </a:cubicBezTo>
                      <a:cubicBezTo>
                        <a:pt x="2425580" y="375235"/>
                        <a:pt x="2424878" y="374089"/>
                        <a:pt x="2423894" y="372694"/>
                      </a:cubicBezTo>
                      <a:cubicBezTo>
                        <a:pt x="2422910" y="371299"/>
                        <a:pt x="2421983" y="370153"/>
                        <a:pt x="2421112" y="369256"/>
                      </a:cubicBezTo>
                      <a:cubicBezTo>
                        <a:pt x="2425369" y="363457"/>
                        <a:pt x="2429071" y="356640"/>
                        <a:pt x="2432220" y="348805"/>
                      </a:cubicBezTo>
                      <a:cubicBezTo>
                        <a:pt x="2435368" y="340971"/>
                        <a:pt x="2437939" y="332706"/>
                        <a:pt x="2439934" y="324012"/>
                      </a:cubicBezTo>
                      <a:close/>
                      <a:moveTo>
                        <a:pt x="3332226" y="323831"/>
                      </a:moveTo>
                      <a:lnTo>
                        <a:pt x="3340550" y="326365"/>
                      </a:lnTo>
                      <a:cubicBezTo>
                        <a:pt x="3337829" y="333619"/>
                        <a:pt x="3334812" y="340782"/>
                        <a:pt x="3331502" y="347855"/>
                      </a:cubicBezTo>
                      <a:cubicBezTo>
                        <a:pt x="3328192" y="354928"/>
                        <a:pt x="3324632" y="361821"/>
                        <a:pt x="3320824" y="368532"/>
                      </a:cubicBezTo>
                      <a:lnTo>
                        <a:pt x="3320824" y="487432"/>
                      </a:lnTo>
                      <a:lnTo>
                        <a:pt x="3312500" y="487432"/>
                      </a:lnTo>
                      <a:lnTo>
                        <a:pt x="3312500" y="381924"/>
                      </a:lnTo>
                      <a:cubicBezTo>
                        <a:pt x="3309585" y="386448"/>
                        <a:pt x="3306546" y="390746"/>
                        <a:pt x="3303383" y="394818"/>
                      </a:cubicBezTo>
                      <a:cubicBezTo>
                        <a:pt x="3300220" y="398890"/>
                        <a:pt x="3297045" y="402736"/>
                        <a:pt x="3293859" y="406356"/>
                      </a:cubicBezTo>
                      <a:cubicBezTo>
                        <a:pt x="3293346" y="405270"/>
                        <a:pt x="3292562" y="403912"/>
                        <a:pt x="3291506" y="402284"/>
                      </a:cubicBezTo>
                      <a:cubicBezTo>
                        <a:pt x="3290451" y="400655"/>
                        <a:pt x="3289486" y="399297"/>
                        <a:pt x="3288611" y="398212"/>
                      </a:cubicBezTo>
                      <a:cubicBezTo>
                        <a:pt x="3297407" y="388891"/>
                        <a:pt x="3305604" y="377761"/>
                        <a:pt x="3313201" y="364822"/>
                      </a:cubicBezTo>
                      <a:cubicBezTo>
                        <a:pt x="3320798" y="351882"/>
                        <a:pt x="3327140" y="338218"/>
                        <a:pt x="3332226" y="323831"/>
                      </a:cubicBezTo>
                      <a:close/>
                      <a:moveTo>
                        <a:pt x="32528" y="323831"/>
                      </a:moveTo>
                      <a:lnTo>
                        <a:pt x="41034" y="323831"/>
                      </a:lnTo>
                      <a:lnTo>
                        <a:pt x="41034" y="360388"/>
                      </a:lnTo>
                      <a:lnTo>
                        <a:pt x="66551" y="360388"/>
                      </a:lnTo>
                      <a:lnTo>
                        <a:pt x="66551" y="368532"/>
                      </a:lnTo>
                      <a:lnTo>
                        <a:pt x="41034" y="368532"/>
                      </a:lnTo>
                      <a:lnTo>
                        <a:pt x="41034" y="411242"/>
                      </a:lnTo>
                      <a:cubicBezTo>
                        <a:pt x="45125" y="410160"/>
                        <a:pt x="49294" y="409066"/>
                        <a:pt x="53544" y="407962"/>
                      </a:cubicBezTo>
                      <a:cubicBezTo>
                        <a:pt x="57793" y="406857"/>
                        <a:pt x="62008" y="405718"/>
                        <a:pt x="66189" y="404546"/>
                      </a:cubicBezTo>
                      <a:lnTo>
                        <a:pt x="67456" y="412509"/>
                      </a:lnTo>
                      <a:cubicBezTo>
                        <a:pt x="58558" y="415042"/>
                        <a:pt x="49751" y="417395"/>
                        <a:pt x="41034" y="419567"/>
                      </a:cubicBezTo>
                      <a:lnTo>
                        <a:pt x="41034" y="474583"/>
                      </a:lnTo>
                      <a:cubicBezTo>
                        <a:pt x="41037" y="477611"/>
                        <a:pt x="40578" y="479880"/>
                        <a:pt x="39654" y="481392"/>
                      </a:cubicBezTo>
                      <a:cubicBezTo>
                        <a:pt x="38730" y="482904"/>
                        <a:pt x="37320" y="483952"/>
                        <a:pt x="35424" y="484537"/>
                      </a:cubicBezTo>
                      <a:cubicBezTo>
                        <a:pt x="33486" y="485325"/>
                        <a:pt x="30665" y="485830"/>
                        <a:pt x="26963" y="486052"/>
                      </a:cubicBezTo>
                      <a:cubicBezTo>
                        <a:pt x="23260" y="486275"/>
                        <a:pt x="18359" y="486373"/>
                        <a:pt x="12259" y="486346"/>
                      </a:cubicBezTo>
                      <a:cubicBezTo>
                        <a:pt x="12048" y="485129"/>
                        <a:pt x="11655" y="483764"/>
                        <a:pt x="11082" y="482252"/>
                      </a:cubicBezTo>
                      <a:cubicBezTo>
                        <a:pt x="10509" y="480740"/>
                        <a:pt x="9936" y="479330"/>
                        <a:pt x="9363" y="478022"/>
                      </a:cubicBezTo>
                      <a:cubicBezTo>
                        <a:pt x="14159" y="478188"/>
                        <a:pt x="18321" y="478263"/>
                        <a:pt x="21850" y="478248"/>
                      </a:cubicBezTo>
                      <a:cubicBezTo>
                        <a:pt x="25379" y="478233"/>
                        <a:pt x="27732" y="478218"/>
                        <a:pt x="28908" y="478203"/>
                      </a:cubicBezTo>
                      <a:cubicBezTo>
                        <a:pt x="30168" y="478218"/>
                        <a:pt x="31088" y="477961"/>
                        <a:pt x="31668" y="477433"/>
                      </a:cubicBezTo>
                      <a:cubicBezTo>
                        <a:pt x="32249" y="476906"/>
                        <a:pt x="32535" y="476016"/>
                        <a:pt x="32528" y="474764"/>
                      </a:cubicBezTo>
                      <a:lnTo>
                        <a:pt x="32528" y="421919"/>
                      </a:lnTo>
                      <a:cubicBezTo>
                        <a:pt x="27536" y="423277"/>
                        <a:pt x="22725" y="424544"/>
                        <a:pt x="18095" y="425720"/>
                      </a:cubicBezTo>
                      <a:cubicBezTo>
                        <a:pt x="13465" y="426896"/>
                        <a:pt x="9107" y="427982"/>
                        <a:pt x="5020" y="428977"/>
                      </a:cubicBezTo>
                      <a:lnTo>
                        <a:pt x="2124" y="420291"/>
                      </a:lnTo>
                      <a:cubicBezTo>
                        <a:pt x="6320" y="419465"/>
                        <a:pt x="11003" y="418447"/>
                        <a:pt x="16172" y="417237"/>
                      </a:cubicBezTo>
                      <a:cubicBezTo>
                        <a:pt x="21341" y="416026"/>
                        <a:pt x="26793" y="414692"/>
                        <a:pt x="32528" y="413233"/>
                      </a:cubicBezTo>
                      <a:lnTo>
                        <a:pt x="32528" y="368532"/>
                      </a:lnTo>
                      <a:lnTo>
                        <a:pt x="4296" y="368532"/>
                      </a:lnTo>
                      <a:lnTo>
                        <a:pt x="4296" y="360388"/>
                      </a:lnTo>
                      <a:lnTo>
                        <a:pt x="32528" y="360388"/>
                      </a:lnTo>
                      <a:close/>
                      <a:moveTo>
                        <a:pt x="3798494" y="323650"/>
                      </a:moveTo>
                      <a:lnTo>
                        <a:pt x="3806818" y="324917"/>
                      </a:lnTo>
                      <a:cubicBezTo>
                        <a:pt x="3805744" y="327469"/>
                        <a:pt x="3804545" y="330101"/>
                        <a:pt x="3803222" y="332812"/>
                      </a:cubicBezTo>
                      <a:cubicBezTo>
                        <a:pt x="3801898" y="335523"/>
                        <a:pt x="3800382" y="338200"/>
                        <a:pt x="3798674" y="340843"/>
                      </a:cubicBezTo>
                      <a:lnTo>
                        <a:pt x="3866540" y="340843"/>
                      </a:lnTo>
                      <a:lnTo>
                        <a:pt x="3867988" y="340481"/>
                      </a:lnTo>
                      <a:lnTo>
                        <a:pt x="3873960" y="342471"/>
                      </a:lnTo>
                      <a:cubicBezTo>
                        <a:pt x="3871400" y="347275"/>
                        <a:pt x="3868784" y="352010"/>
                        <a:pt x="3866110" y="356678"/>
                      </a:cubicBezTo>
                      <a:cubicBezTo>
                        <a:pt x="3863437" y="361346"/>
                        <a:pt x="3860866" y="365357"/>
                        <a:pt x="3858396" y="368713"/>
                      </a:cubicBezTo>
                      <a:lnTo>
                        <a:pt x="3850976" y="366179"/>
                      </a:lnTo>
                      <a:cubicBezTo>
                        <a:pt x="3852552" y="363781"/>
                        <a:pt x="3854287" y="361021"/>
                        <a:pt x="3856179" y="357899"/>
                      </a:cubicBezTo>
                      <a:cubicBezTo>
                        <a:pt x="3858072" y="354778"/>
                        <a:pt x="3859897" y="351565"/>
                        <a:pt x="3861654" y="348263"/>
                      </a:cubicBezTo>
                      <a:lnTo>
                        <a:pt x="3828535" y="348263"/>
                      </a:lnTo>
                      <a:cubicBezTo>
                        <a:pt x="3827989" y="350336"/>
                        <a:pt x="3827363" y="352342"/>
                        <a:pt x="3826658" y="354280"/>
                      </a:cubicBezTo>
                      <a:cubicBezTo>
                        <a:pt x="3825953" y="356218"/>
                        <a:pt x="3825191" y="358133"/>
                        <a:pt x="3824373" y="360026"/>
                      </a:cubicBezTo>
                      <a:cubicBezTo>
                        <a:pt x="3829896" y="368260"/>
                        <a:pt x="3837490" y="375364"/>
                        <a:pt x="3847153" y="381336"/>
                      </a:cubicBezTo>
                      <a:cubicBezTo>
                        <a:pt x="3856816" y="387308"/>
                        <a:pt x="3867442" y="391606"/>
                        <a:pt x="3879027" y="394230"/>
                      </a:cubicBezTo>
                      <a:cubicBezTo>
                        <a:pt x="3878100" y="395090"/>
                        <a:pt x="3877150" y="396176"/>
                        <a:pt x="3876177" y="397488"/>
                      </a:cubicBezTo>
                      <a:cubicBezTo>
                        <a:pt x="3875204" y="398800"/>
                        <a:pt x="3874345" y="400067"/>
                        <a:pt x="3873598" y="401288"/>
                      </a:cubicBezTo>
                      <a:cubicBezTo>
                        <a:pt x="3862876" y="398246"/>
                        <a:pt x="3852922" y="393789"/>
                        <a:pt x="3843737" y="387919"/>
                      </a:cubicBezTo>
                      <a:cubicBezTo>
                        <a:pt x="3834553" y="382048"/>
                        <a:pt x="3826952" y="375103"/>
                        <a:pt x="3820934" y="367084"/>
                      </a:cubicBezTo>
                      <a:cubicBezTo>
                        <a:pt x="3816674" y="374892"/>
                        <a:pt x="3810581" y="381762"/>
                        <a:pt x="3802656" y="387692"/>
                      </a:cubicBezTo>
                      <a:cubicBezTo>
                        <a:pt x="3794731" y="393623"/>
                        <a:pt x="3784476" y="398457"/>
                        <a:pt x="3771890" y="402193"/>
                      </a:cubicBezTo>
                      <a:cubicBezTo>
                        <a:pt x="3771396" y="401141"/>
                        <a:pt x="3770665" y="399987"/>
                        <a:pt x="3769696" y="398732"/>
                      </a:cubicBezTo>
                      <a:cubicBezTo>
                        <a:pt x="3768727" y="397476"/>
                        <a:pt x="3767769" y="396458"/>
                        <a:pt x="3766823" y="395678"/>
                      </a:cubicBezTo>
                      <a:cubicBezTo>
                        <a:pt x="3783307" y="391191"/>
                        <a:pt x="3795583" y="384782"/>
                        <a:pt x="3803652" y="376449"/>
                      </a:cubicBezTo>
                      <a:cubicBezTo>
                        <a:pt x="3811720" y="368117"/>
                        <a:pt x="3817119" y="358721"/>
                        <a:pt x="3819849" y="348263"/>
                      </a:cubicBezTo>
                      <a:lnTo>
                        <a:pt x="3793969" y="348263"/>
                      </a:lnTo>
                      <a:cubicBezTo>
                        <a:pt x="3791349" y="351897"/>
                        <a:pt x="3788446" y="355441"/>
                        <a:pt x="3785260" y="358895"/>
                      </a:cubicBezTo>
                      <a:cubicBezTo>
                        <a:pt x="3782074" y="362348"/>
                        <a:pt x="3778582" y="365621"/>
                        <a:pt x="3774786" y="368713"/>
                      </a:cubicBezTo>
                      <a:cubicBezTo>
                        <a:pt x="3774013" y="367683"/>
                        <a:pt x="3773025" y="366665"/>
                        <a:pt x="3771822" y="365659"/>
                      </a:cubicBezTo>
                      <a:cubicBezTo>
                        <a:pt x="3770620" y="364652"/>
                        <a:pt x="3769496" y="363860"/>
                        <a:pt x="3768452" y="363283"/>
                      </a:cubicBezTo>
                      <a:cubicBezTo>
                        <a:pt x="3775970" y="357436"/>
                        <a:pt x="3782244" y="350988"/>
                        <a:pt x="3787273" y="343942"/>
                      </a:cubicBezTo>
                      <a:cubicBezTo>
                        <a:pt x="3792303" y="336895"/>
                        <a:pt x="3796043" y="330131"/>
                        <a:pt x="3798494" y="323650"/>
                      </a:cubicBezTo>
                      <a:close/>
                      <a:moveTo>
                        <a:pt x="2908487" y="323650"/>
                      </a:moveTo>
                      <a:lnTo>
                        <a:pt x="2917174" y="323650"/>
                      </a:lnTo>
                      <a:lnTo>
                        <a:pt x="2917174" y="339033"/>
                      </a:lnTo>
                      <a:lnTo>
                        <a:pt x="2967666" y="339033"/>
                      </a:lnTo>
                      <a:lnTo>
                        <a:pt x="2967666" y="323650"/>
                      </a:lnTo>
                      <a:lnTo>
                        <a:pt x="2976172" y="323650"/>
                      </a:lnTo>
                      <a:lnTo>
                        <a:pt x="2976172" y="339033"/>
                      </a:lnTo>
                      <a:lnTo>
                        <a:pt x="3021054" y="339033"/>
                      </a:lnTo>
                      <a:lnTo>
                        <a:pt x="3021054" y="347177"/>
                      </a:lnTo>
                      <a:lnTo>
                        <a:pt x="2976172" y="347177"/>
                      </a:lnTo>
                      <a:lnTo>
                        <a:pt x="2976172" y="363102"/>
                      </a:lnTo>
                      <a:lnTo>
                        <a:pt x="2967666" y="363102"/>
                      </a:lnTo>
                      <a:lnTo>
                        <a:pt x="2967666" y="347177"/>
                      </a:lnTo>
                      <a:lnTo>
                        <a:pt x="2917174" y="347177"/>
                      </a:lnTo>
                      <a:lnTo>
                        <a:pt x="2917174" y="363645"/>
                      </a:lnTo>
                      <a:lnTo>
                        <a:pt x="2908487" y="363645"/>
                      </a:lnTo>
                      <a:lnTo>
                        <a:pt x="2908487" y="347177"/>
                      </a:lnTo>
                      <a:lnTo>
                        <a:pt x="2863605" y="347177"/>
                      </a:lnTo>
                      <a:lnTo>
                        <a:pt x="2863605" y="339033"/>
                      </a:lnTo>
                      <a:lnTo>
                        <a:pt x="2908487" y="339033"/>
                      </a:lnTo>
                      <a:close/>
                      <a:moveTo>
                        <a:pt x="2543632" y="323480"/>
                      </a:moveTo>
                      <a:lnTo>
                        <a:pt x="2551233" y="323480"/>
                      </a:lnTo>
                      <a:lnTo>
                        <a:pt x="2551233" y="339225"/>
                      </a:lnTo>
                      <a:lnTo>
                        <a:pt x="2576570" y="339225"/>
                      </a:lnTo>
                      <a:lnTo>
                        <a:pt x="2576570" y="364200"/>
                      </a:lnTo>
                      <a:lnTo>
                        <a:pt x="2586342" y="364200"/>
                      </a:lnTo>
                      <a:lnTo>
                        <a:pt x="2586342" y="371597"/>
                      </a:lnTo>
                      <a:lnTo>
                        <a:pt x="2576570" y="371597"/>
                      </a:lnTo>
                      <a:lnTo>
                        <a:pt x="2576570" y="396029"/>
                      </a:lnTo>
                      <a:lnTo>
                        <a:pt x="2551233" y="396029"/>
                      </a:lnTo>
                      <a:lnTo>
                        <a:pt x="2551233" y="412701"/>
                      </a:lnTo>
                      <a:lnTo>
                        <a:pt x="2577655" y="412701"/>
                      </a:lnTo>
                      <a:lnTo>
                        <a:pt x="2577655" y="420279"/>
                      </a:lnTo>
                      <a:lnTo>
                        <a:pt x="2551233" y="420279"/>
                      </a:lnTo>
                      <a:lnTo>
                        <a:pt x="2551233" y="438037"/>
                      </a:lnTo>
                      <a:lnTo>
                        <a:pt x="2581094" y="438037"/>
                      </a:lnTo>
                      <a:lnTo>
                        <a:pt x="2581094" y="445616"/>
                      </a:lnTo>
                      <a:lnTo>
                        <a:pt x="2551233" y="445616"/>
                      </a:lnTo>
                      <a:lnTo>
                        <a:pt x="2551233" y="470608"/>
                      </a:lnTo>
                      <a:lnTo>
                        <a:pt x="2543632" y="470608"/>
                      </a:lnTo>
                      <a:lnTo>
                        <a:pt x="2543632" y="445616"/>
                      </a:lnTo>
                      <a:lnTo>
                        <a:pt x="2513047" y="445616"/>
                      </a:lnTo>
                      <a:lnTo>
                        <a:pt x="2513047" y="438037"/>
                      </a:lnTo>
                      <a:lnTo>
                        <a:pt x="2543632" y="438037"/>
                      </a:lnTo>
                      <a:lnTo>
                        <a:pt x="2543632" y="420279"/>
                      </a:lnTo>
                      <a:lnTo>
                        <a:pt x="2518476" y="420279"/>
                      </a:lnTo>
                      <a:lnTo>
                        <a:pt x="2518476" y="412701"/>
                      </a:lnTo>
                      <a:lnTo>
                        <a:pt x="2543632" y="412701"/>
                      </a:lnTo>
                      <a:lnTo>
                        <a:pt x="2543632" y="396029"/>
                      </a:lnTo>
                      <a:lnTo>
                        <a:pt x="2520829" y="396029"/>
                      </a:lnTo>
                      <a:lnTo>
                        <a:pt x="2520829" y="388631"/>
                      </a:lnTo>
                      <a:lnTo>
                        <a:pt x="2543632" y="388631"/>
                      </a:lnTo>
                      <a:lnTo>
                        <a:pt x="2543632" y="371597"/>
                      </a:lnTo>
                      <a:lnTo>
                        <a:pt x="2513771" y="371597"/>
                      </a:lnTo>
                      <a:lnTo>
                        <a:pt x="2513771" y="364200"/>
                      </a:lnTo>
                      <a:lnTo>
                        <a:pt x="2543632" y="364200"/>
                      </a:lnTo>
                      <a:lnTo>
                        <a:pt x="2543632" y="346622"/>
                      </a:lnTo>
                      <a:lnTo>
                        <a:pt x="2520829" y="346622"/>
                      </a:lnTo>
                      <a:lnTo>
                        <a:pt x="2520829" y="339225"/>
                      </a:lnTo>
                      <a:lnTo>
                        <a:pt x="2543632" y="339225"/>
                      </a:lnTo>
                      <a:close/>
                      <a:moveTo>
                        <a:pt x="2035559" y="323480"/>
                      </a:moveTo>
                      <a:lnTo>
                        <a:pt x="2043341" y="326014"/>
                      </a:lnTo>
                      <a:cubicBezTo>
                        <a:pt x="2041984" y="328744"/>
                        <a:pt x="2040491" y="331473"/>
                        <a:pt x="2038862" y="334203"/>
                      </a:cubicBezTo>
                      <a:cubicBezTo>
                        <a:pt x="2037233" y="336933"/>
                        <a:pt x="2035469" y="339572"/>
                        <a:pt x="2033568" y="342121"/>
                      </a:cubicBezTo>
                      <a:lnTo>
                        <a:pt x="2145773" y="342121"/>
                      </a:lnTo>
                      <a:lnTo>
                        <a:pt x="2145773" y="349880"/>
                      </a:lnTo>
                      <a:lnTo>
                        <a:pt x="2027958" y="349880"/>
                      </a:lnTo>
                      <a:cubicBezTo>
                        <a:pt x="2023675" y="355241"/>
                        <a:pt x="2019166" y="360236"/>
                        <a:pt x="2014430" y="364865"/>
                      </a:cubicBezTo>
                      <a:cubicBezTo>
                        <a:pt x="2009695" y="369493"/>
                        <a:pt x="2004914" y="373671"/>
                        <a:pt x="2000088" y="377397"/>
                      </a:cubicBezTo>
                      <a:cubicBezTo>
                        <a:pt x="1999568" y="376408"/>
                        <a:pt x="1998753" y="375170"/>
                        <a:pt x="1997645" y="373683"/>
                      </a:cubicBezTo>
                      <a:cubicBezTo>
                        <a:pt x="1996536" y="372195"/>
                        <a:pt x="1995541" y="370959"/>
                        <a:pt x="1994659" y="369973"/>
                      </a:cubicBezTo>
                      <a:cubicBezTo>
                        <a:pt x="2002686" y="364352"/>
                        <a:pt x="2010339" y="357510"/>
                        <a:pt x="2017620" y="349445"/>
                      </a:cubicBezTo>
                      <a:cubicBezTo>
                        <a:pt x="2024900" y="341380"/>
                        <a:pt x="2030880" y="332725"/>
                        <a:pt x="2035559" y="323480"/>
                      </a:cubicBezTo>
                      <a:close/>
                      <a:moveTo>
                        <a:pt x="1415253" y="323480"/>
                      </a:moveTo>
                      <a:lnTo>
                        <a:pt x="1424121" y="324385"/>
                      </a:lnTo>
                      <a:cubicBezTo>
                        <a:pt x="1423578" y="327119"/>
                        <a:pt x="1422944" y="329931"/>
                        <a:pt x="1422221" y="332823"/>
                      </a:cubicBezTo>
                      <a:cubicBezTo>
                        <a:pt x="1421497" y="335715"/>
                        <a:pt x="1420682" y="338573"/>
                        <a:pt x="1419777" y="341397"/>
                      </a:cubicBezTo>
                      <a:lnTo>
                        <a:pt x="1489996" y="341397"/>
                      </a:lnTo>
                      <a:lnTo>
                        <a:pt x="1489996" y="348975"/>
                      </a:lnTo>
                      <a:lnTo>
                        <a:pt x="1417244" y="348975"/>
                      </a:lnTo>
                      <a:cubicBezTo>
                        <a:pt x="1416339" y="351596"/>
                        <a:pt x="1415344" y="354193"/>
                        <a:pt x="1414258" y="356768"/>
                      </a:cubicBezTo>
                      <a:cubicBezTo>
                        <a:pt x="1413172" y="359343"/>
                        <a:pt x="1411996" y="361941"/>
                        <a:pt x="1410729" y="364562"/>
                      </a:cubicBezTo>
                      <a:lnTo>
                        <a:pt x="1480766" y="364562"/>
                      </a:lnTo>
                      <a:lnTo>
                        <a:pt x="1480766" y="371959"/>
                      </a:lnTo>
                      <a:lnTo>
                        <a:pt x="1407109" y="371959"/>
                      </a:lnTo>
                      <a:cubicBezTo>
                        <a:pt x="1405650" y="374681"/>
                        <a:pt x="1404089" y="377392"/>
                        <a:pt x="1402426" y="380092"/>
                      </a:cubicBezTo>
                      <a:cubicBezTo>
                        <a:pt x="1400764" y="382791"/>
                        <a:pt x="1399067" y="385457"/>
                        <a:pt x="1397337" y="388088"/>
                      </a:cubicBezTo>
                      <a:lnTo>
                        <a:pt x="1497959" y="388088"/>
                      </a:lnTo>
                      <a:lnTo>
                        <a:pt x="1497959" y="395667"/>
                      </a:lnTo>
                      <a:lnTo>
                        <a:pt x="1454706" y="395667"/>
                      </a:lnTo>
                      <a:cubicBezTo>
                        <a:pt x="1460685" y="403110"/>
                        <a:pt x="1467864" y="410043"/>
                        <a:pt x="1476242" y="416466"/>
                      </a:cubicBezTo>
                      <a:cubicBezTo>
                        <a:pt x="1484619" y="422890"/>
                        <a:pt x="1493065" y="428149"/>
                        <a:pt x="1501578" y="432243"/>
                      </a:cubicBezTo>
                      <a:cubicBezTo>
                        <a:pt x="1500289" y="433186"/>
                        <a:pt x="1499067" y="434287"/>
                        <a:pt x="1497913" y="435546"/>
                      </a:cubicBezTo>
                      <a:cubicBezTo>
                        <a:pt x="1496760" y="436805"/>
                        <a:pt x="1495810" y="437994"/>
                        <a:pt x="1495063" y="439115"/>
                      </a:cubicBezTo>
                      <a:cubicBezTo>
                        <a:pt x="1485867" y="433981"/>
                        <a:pt x="1476751" y="427555"/>
                        <a:pt x="1467713" y="419838"/>
                      </a:cubicBezTo>
                      <a:cubicBezTo>
                        <a:pt x="1458676" y="412121"/>
                        <a:pt x="1451143" y="404064"/>
                        <a:pt x="1445114" y="395667"/>
                      </a:cubicBezTo>
                      <a:lnTo>
                        <a:pt x="1391545" y="395667"/>
                      </a:lnTo>
                      <a:cubicBezTo>
                        <a:pt x="1384947" y="404317"/>
                        <a:pt x="1377286" y="412412"/>
                        <a:pt x="1368561" y="419951"/>
                      </a:cubicBezTo>
                      <a:cubicBezTo>
                        <a:pt x="1359837" y="427490"/>
                        <a:pt x="1350004" y="434179"/>
                        <a:pt x="1339062" y="440017"/>
                      </a:cubicBezTo>
                      <a:cubicBezTo>
                        <a:pt x="1338557" y="438889"/>
                        <a:pt x="1337758" y="437715"/>
                        <a:pt x="1336665" y="436495"/>
                      </a:cubicBezTo>
                      <a:cubicBezTo>
                        <a:pt x="1335571" y="435275"/>
                        <a:pt x="1334501" y="434281"/>
                        <a:pt x="1333452" y="433511"/>
                      </a:cubicBezTo>
                      <a:cubicBezTo>
                        <a:pt x="1343127" y="428504"/>
                        <a:pt x="1351919" y="422807"/>
                        <a:pt x="1359829" y="416421"/>
                      </a:cubicBezTo>
                      <a:cubicBezTo>
                        <a:pt x="1367740" y="410035"/>
                        <a:pt x="1374813" y="403117"/>
                        <a:pt x="1381049" y="395667"/>
                      </a:cubicBezTo>
                      <a:lnTo>
                        <a:pt x="1337977" y="395667"/>
                      </a:lnTo>
                      <a:lnTo>
                        <a:pt x="1337977" y="388088"/>
                      </a:lnTo>
                      <a:lnTo>
                        <a:pt x="1387021" y="388088"/>
                      </a:lnTo>
                      <a:cubicBezTo>
                        <a:pt x="1389008" y="385457"/>
                        <a:pt x="1390870" y="382791"/>
                        <a:pt x="1392608" y="380092"/>
                      </a:cubicBezTo>
                      <a:cubicBezTo>
                        <a:pt x="1394347" y="377392"/>
                        <a:pt x="1395983" y="374681"/>
                        <a:pt x="1397517" y="371959"/>
                      </a:cubicBezTo>
                      <a:lnTo>
                        <a:pt x="1356798" y="371959"/>
                      </a:lnTo>
                      <a:lnTo>
                        <a:pt x="1356798" y="364562"/>
                      </a:lnTo>
                      <a:lnTo>
                        <a:pt x="1401499" y="364562"/>
                      </a:lnTo>
                      <a:cubicBezTo>
                        <a:pt x="1402773" y="361941"/>
                        <a:pt x="1403980" y="359343"/>
                        <a:pt x="1405118" y="356768"/>
                      </a:cubicBezTo>
                      <a:cubicBezTo>
                        <a:pt x="1406257" y="354193"/>
                        <a:pt x="1407283" y="351596"/>
                        <a:pt x="1408195" y="348975"/>
                      </a:cubicBezTo>
                      <a:lnTo>
                        <a:pt x="1347026" y="348975"/>
                      </a:lnTo>
                      <a:lnTo>
                        <a:pt x="1347026" y="341397"/>
                      </a:lnTo>
                      <a:lnTo>
                        <a:pt x="1410729" y="341397"/>
                      </a:lnTo>
                      <a:cubicBezTo>
                        <a:pt x="1411720" y="338399"/>
                        <a:pt x="1412587" y="335391"/>
                        <a:pt x="1413330" y="332371"/>
                      </a:cubicBezTo>
                      <a:cubicBezTo>
                        <a:pt x="1414073" y="329351"/>
                        <a:pt x="1414714" y="326387"/>
                        <a:pt x="1415253" y="323480"/>
                      </a:cubicBezTo>
                      <a:close/>
                      <a:moveTo>
                        <a:pt x="1173442" y="323469"/>
                      </a:moveTo>
                      <a:lnTo>
                        <a:pt x="1182129" y="323469"/>
                      </a:lnTo>
                      <a:lnTo>
                        <a:pt x="1182129" y="349710"/>
                      </a:lnTo>
                      <a:lnTo>
                        <a:pt x="1230449" y="349710"/>
                      </a:lnTo>
                      <a:lnTo>
                        <a:pt x="1230449" y="356949"/>
                      </a:lnTo>
                      <a:cubicBezTo>
                        <a:pt x="1234528" y="352696"/>
                        <a:pt x="1238450" y="348353"/>
                        <a:pt x="1242212" y="343919"/>
                      </a:cubicBezTo>
                      <a:cubicBezTo>
                        <a:pt x="1245975" y="339485"/>
                        <a:pt x="1249534" y="334961"/>
                        <a:pt x="1252890" y="330346"/>
                      </a:cubicBezTo>
                      <a:lnTo>
                        <a:pt x="1260491" y="334689"/>
                      </a:lnTo>
                      <a:cubicBezTo>
                        <a:pt x="1253331" y="344206"/>
                        <a:pt x="1245572" y="353315"/>
                        <a:pt x="1237213" y="362017"/>
                      </a:cubicBezTo>
                      <a:cubicBezTo>
                        <a:pt x="1228854" y="370719"/>
                        <a:pt x="1219964" y="378923"/>
                        <a:pt x="1210542" y="386629"/>
                      </a:cubicBezTo>
                      <a:lnTo>
                        <a:pt x="1269359" y="386629"/>
                      </a:lnTo>
                      <a:lnTo>
                        <a:pt x="1269359" y="394954"/>
                      </a:lnTo>
                      <a:lnTo>
                        <a:pt x="1199864" y="394954"/>
                      </a:lnTo>
                      <a:cubicBezTo>
                        <a:pt x="1194786" y="398834"/>
                        <a:pt x="1189560" y="402566"/>
                        <a:pt x="1184187" y="406152"/>
                      </a:cubicBezTo>
                      <a:cubicBezTo>
                        <a:pt x="1178815" y="409738"/>
                        <a:pt x="1173363" y="413244"/>
                        <a:pt x="1167832" y="416671"/>
                      </a:cubicBezTo>
                      <a:lnTo>
                        <a:pt x="1167832" y="441103"/>
                      </a:lnTo>
                      <a:cubicBezTo>
                        <a:pt x="1176609" y="438790"/>
                        <a:pt x="1185336" y="436257"/>
                        <a:pt x="1194013" y="433502"/>
                      </a:cubicBezTo>
                      <a:cubicBezTo>
                        <a:pt x="1202689" y="430747"/>
                        <a:pt x="1210773" y="427892"/>
                        <a:pt x="1218263" y="424936"/>
                      </a:cubicBezTo>
                      <a:cubicBezTo>
                        <a:pt x="1225754" y="421980"/>
                        <a:pt x="1232108" y="419044"/>
                        <a:pt x="1237326" y="416128"/>
                      </a:cubicBezTo>
                      <a:lnTo>
                        <a:pt x="1245289" y="422462"/>
                      </a:lnTo>
                      <a:cubicBezTo>
                        <a:pt x="1235151" y="427311"/>
                        <a:pt x="1223214" y="432001"/>
                        <a:pt x="1209479" y="436533"/>
                      </a:cubicBezTo>
                      <a:cubicBezTo>
                        <a:pt x="1195743" y="441065"/>
                        <a:pt x="1181861" y="445122"/>
                        <a:pt x="1167832" y="448704"/>
                      </a:cubicBezTo>
                      <a:lnTo>
                        <a:pt x="1167832" y="468430"/>
                      </a:lnTo>
                      <a:cubicBezTo>
                        <a:pt x="1167651" y="471627"/>
                        <a:pt x="1168737" y="473829"/>
                        <a:pt x="1171089" y="475036"/>
                      </a:cubicBezTo>
                      <a:cubicBezTo>
                        <a:pt x="1173442" y="476242"/>
                        <a:pt x="1178147" y="476815"/>
                        <a:pt x="1185205" y="476755"/>
                      </a:cubicBezTo>
                      <a:lnTo>
                        <a:pt x="1239136" y="476755"/>
                      </a:lnTo>
                      <a:cubicBezTo>
                        <a:pt x="1245176" y="477049"/>
                        <a:pt x="1249203" y="475420"/>
                        <a:pt x="1251216" y="471868"/>
                      </a:cubicBezTo>
                      <a:cubicBezTo>
                        <a:pt x="1253229" y="468317"/>
                        <a:pt x="1254451" y="461078"/>
                        <a:pt x="1254881" y="450151"/>
                      </a:cubicBezTo>
                      <a:cubicBezTo>
                        <a:pt x="1256098" y="450981"/>
                        <a:pt x="1257463" y="451720"/>
                        <a:pt x="1258975" y="452368"/>
                      </a:cubicBezTo>
                      <a:cubicBezTo>
                        <a:pt x="1260487" y="453017"/>
                        <a:pt x="1261897" y="453484"/>
                        <a:pt x="1263205" y="453771"/>
                      </a:cubicBezTo>
                      <a:cubicBezTo>
                        <a:pt x="1262662" y="465908"/>
                        <a:pt x="1260808" y="474165"/>
                        <a:pt x="1257640" y="478542"/>
                      </a:cubicBezTo>
                      <a:cubicBezTo>
                        <a:pt x="1254473" y="482919"/>
                        <a:pt x="1248366" y="484978"/>
                        <a:pt x="1239317" y="484718"/>
                      </a:cubicBezTo>
                      <a:lnTo>
                        <a:pt x="1185567" y="484718"/>
                      </a:lnTo>
                      <a:cubicBezTo>
                        <a:pt x="1175433" y="484876"/>
                        <a:pt x="1168420" y="483835"/>
                        <a:pt x="1164529" y="481596"/>
                      </a:cubicBezTo>
                      <a:cubicBezTo>
                        <a:pt x="1160638" y="479356"/>
                        <a:pt x="1158783" y="474968"/>
                        <a:pt x="1158964" y="468430"/>
                      </a:cubicBezTo>
                      <a:lnTo>
                        <a:pt x="1158964" y="421919"/>
                      </a:lnTo>
                      <a:cubicBezTo>
                        <a:pt x="1151533" y="426086"/>
                        <a:pt x="1143954" y="430059"/>
                        <a:pt x="1136229" y="433841"/>
                      </a:cubicBezTo>
                      <a:cubicBezTo>
                        <a:pt x="1128504" y="437623"/>
                        <a:pt x="1120699" y="441189"/>
                        <a:pt x="1112815" y="444541"/>
                      </a:cubicBezTo>
                      <a:cubicBezTo>
                        <a:pt x="1112042" y="443474"/>
                        <a:pt x="1111055" y="442215"/>
                        <a:pt x="1109852" y="440763"/>
                      </a:cubicBezTo>
                      <a:cubicBezTo>
                        <a:pt x="1108649" y="439312"/>
                        <a:pt x="1107526" y="438098"/>
                        <a:pt x="1106481" y="437121"/>
                      </a:cubicBezTo>
                      <a:cubicBezTo>
                        <a:pt x="1120537" y="431756"/>
                        <a:pt x="1134231" y="425520"/>
                        <a:pt x="1147562" y="418413"/>
                      </a:cubicBezTo>
                      <a:cubicBezTo>
                        <a:pt x="1160894" y="411306"/>
                        <a:pt x="1173683" y="403486"/>
                        <a:pt x="1185929" y="394954"/>
                      </a:cubicBezTo>
                      <a:lnTo>
                        <a:pt x="1109196" y="394954"/>
                      </a:lnTo>
                      <a:lnTo>
                        <a:pt x="1109196" y="386629"/>
                      </a:lnTo>
                      <a:lnTo>
                        <a:pt x="1173442" y="386629"/>
                      </a:lnTo>
                      <a:lnTo>
                        <a:pt x="1173442" y="357854"/>
                      </a:lnTo>
                      <a:lnTo>
                        <a:pt x="1124579" y="357854"/>
                      </a:lnTo>
                      <a:lnTo>
                        <a:pt x="1124579" y="349710"/>
                      </a:lnTo>
                      <a:lnTo>
                        <a:pt x="1173442" y="349710"/>
                      </a:lnTo>
                      <a:close/>
                      <a:moveTo>
                        <a:pt x="758161" y="322745"/>
                      </a:moveTo>
                      <a:cubicBezTo>
                        <a:pt x="761532" y="327628"/>
                        <a:pt x="764790" y="332838"/>
                        <a:pt x="767934" y="338377"/>
                      </a:cubicBezTo>
                      <a:cubicBezTo>
                        <a:pt x="771079" y="343915"/>
                        <a:pt x="773431" y="348719"/>
                        <a:pt x="774992" y="352787"/>
                      </a:cubicBezTo>
                      <a:lnTo>
                        <a:pt x="766667" y="356587"/>
                      </a:lnTo>
                      <a:cubicBezTo>
                        <a:pt x="765208" y="352350"/>
                        <a:pt x="762969" y="347433"/>
                        <a:pt x="759949" y="341838"/>
                      </a:cubicBezTo>
                      <a:cubicBezTo>
                        <a:pt x="756929" y="336243"/>
                        <a:pt x="753739" y="330964"/>
                        <a:pt x="750379" y="326003"/>
                      </a:cubicBezTo>
                      <a:close/>
                      <a:moveTo>
                        <a:pt x="1553251" y="321840"/>
                      </a:moveTo>
                      <a:lnTo>
                        <a:pt x="1606096" y="321840"/>
                      </a:lnTo>
                      <a:lnTo>
                        <a:pt x="1606096" y="489061"/>
                      </a:lnTo>
                      <a:lnTo>
                        <a:pt x="1553251" y="489061"/>
                      </a:lnTo>
                      <a:lnTo>
                        <a:pt x="1553251" y="488156"/>
                      </a:lnTo>
                      <a:cubicBezTo>
                        <a:pt x="1563375" y="479779"/>
                        <a:pt x="1571813" y="468483"/>
                        <a:pt x="1578565" y="454269"/>
                      </a:cubicBezTo>
                      <a:cubicBezTo>
                        <a:pt x="1585318" y="440055"/>
                        <a:pt x="1588824" y="423782"/>
                        <a:pt x="1589084" y="405451"/>
                      </a:cubicBezTo>
                      <a:cubicBezTo>
                        <a:pt x="1588824" y="387119"/>
                        <a:pt x="1585318" y="370847"/>
                        <a:pt x="1578565" y="356633"/>
                      </a:cubicBezTo>
                      <a:cubicBezTo>
                        <a:pt x="1571813" y="342419"/>
                        <a:pt x="1563375" y="331123"/>
                        <a:pt x="1553251" y="322745"/>
                      </a:cubicBezTo>
                      <a:close/>
                      <a:moveTo>
                        <a:pt x="991352" y="321840"/>
                      </a:moveTo>
                      <a:lnTo>
                        <a:pt x="1044197" y="321840"/>
                      </a:lnTo>
                      <a:lnTo>
                        <a:pt x="1044197" y="322745"/>
                      </a:lnTo>
                      <a:cubicBezTo>
                        <a:pt x="1034074" y="331123"/>
                        <a:pt x="1025636" y="342419"/>
                        <a:pt x="1018883" y="356633"/>
                      </a:cubicBezTo>
                      <a:cubicBezTo>
                        <a:pt x="1012131" y="370847"/>
                        <a:pt x="1008624" y="387119"/>
                        <a:pt x="1008364" y="405451"/>
                      </a:cubicBezTo>
                      <a:cubicBezTo>
                        <a:pt x="1008624" y="423782"/>
                        <a:pt x="1012131" y="440055"/>
                        <a:pt x="1018883" y="454269"/>
                      </a:cubicBezTo>
                      <a:cubicBezTo>
                        <a:pt x="1025636" y="468483"/>
                        <a:pt x="1034074" y="479779"/>
                        <a:pt x="1044197" y="488156"/>
                      </a:cubicBezTo>
                      <a:lnTo>
                        <a:pt x="1044197" y="489061"/>
                      </a:lnTo>
                      <a:lnTo>
                        <a:pt x="991352" y="489061"/>
                      </a:lnTo>
                      <a:close/>
                      <a:moveTo>
                        <a:pt x="93612" y="128808"/>
                      </a:moveTo>
                      <a:lnTo>
                        <a:pt x="114614" y="135012"/>
                      </a:lnTo>
                      <a:cubicBezTo>
                        <a:pt x="111406" y="142296"/>
                        <a:pt x="107722" y="149642"/>
                        <a:pt x="103563" y="157050"/>
                      </a:cubicBezTo>
                      <a:cubicBezTo>
                        <a:pt x="99404" y="164457"/>
                        <a:pt x="95420" y="170848"/>
                        <a:pt x="91611" y="176222"/>
                      </a:cubicBezTo>
                      <a:cubicBezTo>
                        <a:pt x="89236" y="174329"/>
                        <a:pt x="86236" y="172273"/>
                        <a:pt x="82610" y="170054"/>
                      </a:cubicBezTo>
                      <a:cubicBezTo>
                        <a:pt x="78985" y="167835"/>
                        <a:pt x="75785" y="166028"/>
                        <a:pt x="73009" y="164632"/>
                      </a:cubicBezTo>
                      <a:cubicBezTo>
                        <a:pt x="76968" y="159812"/>
                        <a:pt x="80752" y="154242"/>
                        <a:pt x="84361" y="147921"/>
                      </a:cubicBezTo>
                      <a:cubicBezTo>
                        <a:pt x="87969" y="141600"/>
                        <a:pt x="91053" y="135229"/>
                        <a:pt x="93612" y="128808"/>
                      </a:cubicBezTo>
                      <a:close/>
                      <a:moveTo>
                        <a:pt x="170821" y="126806"/>
                      </a:moveTo>
                      <a:cubicBezTo>
                        <a:pt x="174168" y="133032"/>
                        <a:pt x="177676" y="139644"/>
                        <a:pt x="181348" y="146645"/>
                      </a:cubicBezTo>
                      <a:cubicBezTo>
                        <a:pt x="185019" y="153645"/>
                        <a:pt x="187978" y="159708"/>
                        <a:pt x="190224" y="164832"/>
                      </a:cubicBezTo>
                      <a:lnTo>
                        <a:pt x="168221" y="174424"/>
                      </a:lnTo>
                      <a:cubicBezTo>
                        <a:pt x="166296" y="169007"/>
                        <a:pt x="163645" y="162648"/>
                        <a:pt x="160270" y="155349"/>
                      </a:cubicBezTo>
                      <a:cubicBezTo>
                        <a:pt x="156895" y="148050"/>
                        <a:pt x="153544" y="141137"/>
                        <a:pt x="150219" y="134612"/>
                      </a:cubicBezTo>
                      <a:close/>
                      <a:moveTo>
                        <a:pt x="1031481" y="121015"/>
                      </a:moveTo>
                      <a:cubicBezTo>
                        <a:pt x="1038595" y="121107"/>
                        <a:pt x="1043970" y="123574"/>
                        <a:pt x="1047608" y="128416"/>
                      </a:cubicBezTo>
                      <a:cubicBezTo>
                        <a:pt x="1051246" y="133258"/>
                        <a:pt x="1053071" y="139926"/>
                        <a:pt x="1053084" y="148418"/>
                      </a:cubicBezTo>
                      <a:cubicBezTo>
                        <a:pt x="1052992" y="159957"/>
                        <a:pt x="1049525" y="169984"/>
                        <a:pt x="1042683" y="178497"/>
                      </a:cubicBezTo>
                      <a:cubicBezTo>
                        <a:pt x="1035840" y="187011"/>
                        <a:pt x="1026172" y="193187"/>
                        <a:pt x="1013679" y="197025"/>
                      </a:cubicBezTo>
                      <a:lnTo>
                        <a:pt x="1007278" y="180823"/>
                      </a:lnTo>
                      <a:cubicBezTo>
                        <a:pt x="1015104" y="178289"/>
                        <a:pt x="1021205" y="174955"/>
                        <a:pt x="1025581" y="170821"/>
                      </a:cubicBezTo>
                      <a:cubicBezTo>
                        <a:pt x="1029956" y="166687"/>
                        <a:pt x="1032456" y="161954"/>
                        <a:pt x="1033081" y="156619"/>
                      </a:cubicBezTo>
                      <a:cubicBezTo>
                        <a:pt x="1032448" y="156786"/>
                        <a:pt x="1031715" y="156853"/>
                        <a:pt x="1030881" y="156819"/>
                      </a:cubicBezTo>
                      <a:cubicBezTo>
                        <a:pt x="1025714" y="156790"/>
                        <a:pt x="1021297" y="155248"/>
                        <a:pt x="1017630" y="152194"/>
                      </a:cubicBezTo>
                      <a:cubicBezTo>
                        <a:pt x="1013962" y="149139"/>
                        <a:pt x="1012046" y="144747"/>
                        <a:pt x="1011879" y="139017"/>
                      </a:cubicBezTo>
                      <a:cubicBezTo>
                        <a:pt x="1012033" y="133367"/>
                        <a:pt x="1013975" y="128966"/>
                        <a:pt x="1017705" y="125816"/>
                      </a:cubicBezTo>
                      <a:cubicBezTo>
                        <a:pt x="1021434" y="122665"/>
                        <a:pt x="1026026" y="121065"/>
                        <a:pt x="1031481" y="121015"/>
                      </a:cubicBezTo>
                      <a:close/>
                      <a:moveTo>
                        <a:pt x="30404" y="107221"/>
                      </a:moveTo>
                      <a:lnTo>
                        <a:pt x="50006" y="120204"/>
                      </a:lnTo>
                      <a:cubicBezTo>
                        <a:pt x="46156" y="131002"/>
                        <a:pt x="42005" y="141875"/>
                        <a:pt x="37555" y="152820"/>
                      </a:cubicBezTo>
                      <a:cubicBezTo>
                        <a:pt x="33104" y="163766"/>
                        <a:pt x="28654" y="174230"/>
                        <a:pt x="24203" y="184213"/>
                      </a:cubicBezTo>
                      <a:lnTo>
                        <a:pt x="2400" y="171428"/>
                      </a:lnTo>
                      <a:cubicBezTo>
                        <a:pt x="6630" y="163376"/>
                        <a:pt x="11272" y="153623"/>
                        <a:pt x="16327" y="142169"/>
                      </a:cubicBezTo>
                      <a:cubicBezTo>
                        <a:pt x="21382" y="130715"/>
                        <a:pt x="26074" y="119066"/>
                        <a:pt x="30404" y="107221"/>
                      </a:cubicBezTo>
                      <a:close/>
                      <a:moveTo>
                        <a:pt x="111214" y="92799"/>
                      </a:moveTo>
                      <a:lnTo>
                        <a:pt x="111214" y="104025"/>
                      </a:lnTo>
                      <a:lnTo>
                        <a:pt x="157420" y="104025"/>
                      </a:lnTo>
                      <a:lnTo>
                        <a:pt x="157420" y="92799"/>
                      </a:lnTo>
                      <a:close/>
                      <a:moveTo>
                        <a:pt x="111214" y="65796"/>
                      </a:moveTo>
                      <a:lnTo>
                        <a:pt x="111214" y="76822"/>
                      </a:lnTo>
                      <a:lnTo>
                        <a:pt x="157420" y="76822"/>
                      </a:lnTo>
                      <a:lnTo>
                        <a:pt x="157420" y="65796"/>
                      </a:lnTo>
                      <a:close/>
                      <a:moveTo>
                        <a:pt x="13402" y="55210"/>
                      </a:moveTo>
                      <a:cubicBezTo>
                        <a:pt x="18757" y="57835"/>
                        <a:pt x="24599" y="60875"/>
                        <a:pt x="30929" y="64330"/>
                      </a:cubicBezTo>
                      <a:cubicBezTo>
                        <a:pt x="37259" y="67784"/>
                        <a:pt x="42551" y="70879"/>
                        <a:pt x="46806" y="73614"/>
                      </a:cubicBezTo>
                      <a:lnTo>
                        <a:pt x="32404" y="92799"/>
                      </a:lnTo>
                      <a:cubicBezTo>
                        <a:pt x="28641" y="89883"/>
                        <a:pt x="23665" y="86528"/>
                        <a:pt x="17477" y="82736"/>
                      </a:cubicBezTo>
                      <a:cubicBezTo>
                        <a:pt x="11289" y="78944"/>
                        <a:pt x="5463" y="75436"/>
                        <a:pt x="0" y="72211"/>
                      </a:cubicBezTo>
                      <a:close/>
                      <a:moveTo>
                        <a:pt x="1908493" y="44793"/>
                      </a:moveTo>
                      <a:lnTo>
                        <a:pt x="1908493" y="93424"/>
                      </a:lnTo>
                      <a:lnTo>
                        <a:pt x="1926304" y="93424"/>
                      </a:lnTo>
                      <a:cubicBezTo>
                        <a:pt x="1936494" y="93420"/>
                        <a:pt x="1944082" y="91277"/>
                        <a:pt x="1949069" y="86995"/>
                      </a:cubicBezTo>
                      <a:cubicBezTo>
                        <a:pt x="1954055" y="82713"/>
                        <a:pt x="1956540" y="76317"/>
                        <a:pt x="1956524" y="67808"/>
                      </a:cubicBezTo>
                      <a:cubicBezTo>
                        <a:pt x="1956499" y="59319"/>
                        <a:pt x="1953847" y="53332"/>
                        <a:pt x="1948568" y="49846"/>
                      </a:cubicBezTo>
                      <a:cubicBezTo>
                        <a:pt x="1943290" y="46361"/>
                        <a:pt x="1935535" y="44676"/>
                        <a:pt x="1925303" y="44793"/>
                      </a:cubicBezTo>
                      <a:close/>
                      <a:moveTo>
                        <a:pt x="1737043" y="44793"/>
                      </a:moveTo>
                      <a:lnTo>
                        <a:pt x="1737043" y="93424"/>
                      </a:lnTo>
                      <a:lnTo>
                        <a:pt x="1754854" y="93424"/>
                      </a:lnTo>
                      <a:cubicBezTo>
                        <a:pt x="1765044" y="93420"/>
                        <a:pt x="1772632" y="91277"/>
                        <a:pt x="1777619" y="86995"/>
                      </a:cubicBezTo>
                      <a:cubicBezTo>
                        <a:pt x="1782605" y="82713"/>
                        <a:pt x="1785090" y="76317"/>
                        <a:pt x="1785074" y="67808"/>
                      </a:cubicBezTo>
                      <a:cubicBezTo>
                        <a:pt x="1785049" y="59319"/>
                        <a:pt x="1782397" y="53332"/>
                        <a:pt x="1777118" y="49846"/>
                      </a:cubicBezTo>
                      <a:cubicBezTo>
                        <a:pt x="1771840" y="46361"/>
                        <a:pt x="1764085" y="44676"/>
                        <a:pt x="1753853" y="44793"/>
                      </a:cubicBezTo>
                      <a:close/>
                      <a:moveTo>
                        <a:pt x="689293" y="44793"/>
                      </a:moveTo>
                      <a:lnTo>
                        <a:pt x="689293" y="93424"/>
                      </a:lnTo>
                      <a:lnTo>
                        <a:pt x="707104" y="93424"/>
                      </a:lnTo>
                      <a:cubicBezTo>
                        <a:pt x="717294" y="93420"/>
                        <a:pt x="724882" y="91277"/>
                        <a:pt x="729869" y="86995"/>
                      </a:cubicBezTo>
                      <a:cubicBezTo>
                        <a:pt x="734855" y="82713"/>
                        <a:pt x="737340" y="76317"/>
                        <a:pt x="737324" y="67808"/>
                      </a:cubicBezTo>
                      <a:cubicBezTo>
                        <a:pt x="737299" y="59319"/>
                        <a:pt x="734647" y="53332"/>
                        <a:pt x="729369" y="49846"/>
                      </a:cubicBezTo>
                      <a:cubicBezTo>
                        <a:pt x="724090" y="46361"/>
                        <a:pt x="716335" y="44676"/>
                        <a:pt x="706103" y="44793"/>
                      </a:cubicBezTo>
                      <a:close/>
                      <a:moveTo>
                        <a:pt x="517843" y="44793"/>
                      </a:moveTo>
                      <a:lnTo>
                        <a:pt x="517843" y="93424"/>
                      </a:lnTo>
                      <a:lnTo>
                        <a:pt x="535654" y="93424"/>
                      </a:lnTo>
                      <a:cubicBezTo>
                        <a:pt x="545844" y="93420"/>
                        <a:pt x="553432" y="91277"/>
                        <a:pt x="558419" y="86995"/>
                      </a:cubicBezTo>
                      <a:cubicBezTo>
                        <a:pt x="563405" y="82713"/>
                        <a:pt x="565890" y="76317"/>
                        <a:pt x="565874" y="67808"/>
                      </a:cubicBezTo>
                      <a:cubicBezTo>
                        <a:pt x="565849" y="59319"/>
                        <a:pt x="563197" y="53332"/>
                        <a:pt x="557919" y="49846"/>
                      </a:cubicBezTo>
                      <a:cubicBezTo>
                        <a:pt x="552640" y="46361"/>
                        <a:pt x="544885" y="44676"/>
                        <a:pt x="534654" y="44793"/>
                      </a:cubicBezTo>
                      <a:close/>
                      <a:moveTo>
                        <a:pt x="2038162" y="21415"/>
                      </a:moveTo>
                      <a:lnTo>
                        <a:pt x="2151352" y="21415"/>
                      </a:lnTo>
                      <a:lnTo>
                        <a:pt x="2151352" y="45993"/>
                      </a:lnTo>
                      <a:lnTo>
                        <a:pt x="2109346" y="45993"/>
                      </a:lnTo>
                      <a:lnTo>
                        <a:pt x="2109346" y="169409"/>
                      </a:lnTo>
                      <a:lnTo>
                        <a:pt x="2079768" y="169409"/>
                      </a:lnTo>
                      <a:lnTo>
                        <a:pt x="2079768" y="45993"/>
                      </a:lnTo>
                      <a:lnTo>
                        <a:pt x="2038162" y="45993"/>
                      </a:lnTo>
                      <a:close/>
                      <a:moveTo>
                        <a:pt x="1878914" y="21415"/>
                      </a:moveTo>
                      <a:lnTo>
                        <a:pt x="1927505" y="21415"/>
                      </a:lnTo>
                      <a:cubicBezTo>
                        <a:pt x="1938552" y="21340"/>
                        <a:pt x="1948426" y="22756"/>
                        <a:pt x="1957126" y="25664"/>
                      </a:cubicBezTo>
                      <a:cubicBezTo>
                        <a:pt x="1965827" y="28573"/>
                        <a:pt x="1972704" y="33425"/>
                        <a:pt x="1977758" y="40223"/>
                      </a:cubicBezTo>
                      <a:cubicBezTo>
                        <a:pt x="1982813" y="47020"/>
                        <a:pt x="1985394" y="56215"/>
                        <a:pt x="1985502" y="67808"/>
                      </a:cubicBezTo>
                      <a:cubicBezTo>
                        <a:pt x="1985385" y="79056"/>
                        <a:pt x="1982799" y="88299"/>
                        <a:pt x="1977744" y="95536"/>
                      </a:cubicBezTo>
                      <a:cubicBezTo>
                        <a:pt x="1972688" y="102773"/>
                        <a:pt x="1965865" y="108132"/>
                        <a:pt x="1957274" y="111613"/>
                      </a:cubicBezTo>
                      <a:cubicBezTo>
                        <a:pt x="1948684" y="115093"/>
                        <a:pt x="1939028" y="116823"/>
                        <a:pt x="1928305" y="116802"/>
                      </a:cubicBezTo>
                      <a:lnTo>
                        <a:pt x="1908493" y="116802"/>
                      </a:lnTo>
                      <a:lnTo>
                        <a:pt x="1908493" y="169409"/>
                      </a:lnTo>
                      <a:lnTo>
                        <a:pt x="1878914" y="169409"/>
                      </a:lnTo>
                      <a:close/>
                      <a:moveTo>
                        <a:pt x="1707464" y="21415"/>
                      </a:moveTo>
                      <a:lnTo>
                        <a:pt x="1756055" y="21415"/>
                      </a:lnTo>
                      <a:cubicBezTo>
                        <a:pt x="1767102" y="21340"/>
                        <a:pt x="1776976" y="22756"/>
                        <a:pt x="1785676" y="25664"/>
                      </a:cubicBezTo>
                      <a:cubicBezTo>
                        <a:pt x="1794377" y="28573"/>
                        <a:pt x="1801254" y="33425"/>
                        <a:pt x="1806308" y="40223"/>
                      </a:cubicBezTo>
                      <a:cubicBezTo>
                        <a:pt x="1811363" y="47020"/>
                        <a:pt x="1813944" y="56215"/>
                        <a:pt x="1814052" y="67808"/>
                      </a:cubicBezTo>
                      <a:cubicBezTo>
                        <a:pt x="1813935" y="79056"/>
                        <a:pt x="1811349" y="88299"/>
                        <a:pt x="1806294" y="95536"/>
                      </a:cubicBezTo>
                      <a:cubicBezTo>
                        <a:pt x="1801238" y="102773"/>
                        <a:pt x="1794415" y="108132"/>
                        <a:pt x="1785824" y="111613"/>
                      </a:cubicBezTo>
                      <a:cubicBezTo>
                        <a:pt x="1777234" y="115093"/>
                        <a:pt x="1767578" y="116823"/>
                        <a:pt x="1756855" y="116802"/>
                      </a:cubicBezTo>
                      <a:lnTo>
                        <a:pt x="1737043" y="116802"/>
                      </a:lnTo>
                      <a:lnTo>
                        <a:pt x="1737043" y="169409"/>
                      </a:lnTo>
                      <a:lnTo>
                        <a:pt x="1707464" y="169409"/>
                      </a:lnTo>
                      <a:close/>
                      <a:moveTo>
                        <a:pt x="818962" y="21415"/>
                      </a:moveTo>
                      <a:lnTo>
                        <a:pt x="932152" y="21415"/>
                      </a:lnTo>
                      <a:lnTo>
                        <a:pt x="932152" y="45993"/>
                      </a:lnTo>
                      <a:lnTo>
                        <a:pt x="890146" y="45993"/>
                      </a:lnTo>
                      <a:lnTo>
                        <a:pt x="890146" y="169409"/>
                      </a:lnTo>
                      <a:lnTo>
                        <a:pt x="860568" y="169409"/>
                      </a:lnTo>
                      <a:lnTo>
                        <a:pt x="860568" y="45993"/>
                      </a:lnTo>
                      <a:lnTo>
                        <a:pt x="818962" y="45993"/>
                      </a:lnTo>
                      <a:close/>
                      <a:moveTo>
                        <a:pt x="659714" y="21415"/>
                      </a:moveTo>
                      <a:lnTo>
                        <a:pt x="708305" y="21415"/>
                      </a:lnTo>
                      <a:cubicBezTo>
                        <a:pt x="719352" y="21340"/>
                        <a:pt x="729226" y="22756"/>
                        <a:pt x="737926" y="25664"/>
                      </a:cubicBezTo>
                      <a:cubicBezTo>
                        <a:pt x="746627" y="28573"/>
                        <a:pt x="753504" y="33425"/>
                        <a:pt x="758558" y="40223"/>
                      </a:cubicBezTo>
                      <a:cubicBezTo>
                        <a:pt x="763613" y="47020"/>
                        <a:pt x="766194" y="56215"/>
                        <a:pt x="766302" y="67808"/>
                      </a:cubicBezTo>
                      <a:cubicBezTo>
                        <a:pt x="766185" y="79056"/>
                        <a:pt x="763599" y="88299"/>
                        <a:pt x="758544" y="95536"/>
                      </a:cubicBezTo>
                      <a:cubicBezTo>
                        <a:pt x="753488" y="102773"/>
                        <a:pt x="746665" y="108132"/>
                        <a:pt x="738075" y="111613"/>
                      </a:cubicBezTo>
                      <a:cubicBezTo>
                        <a:pt x="729484" y="115093"/>
                        <a:pt x="719828" y="116823"/>
                        <a:pt x="709105" y="116802"/>
                      </a:cubicBezTo>
                      <a:lnTo>
                        <a:pt x="689293" y="116802"/>
                      </a:lnTo>
                      <a:lnTo>
                        <a:pt x="689293" y="169409"/>
                      </a:lnTo>
                      <a:lnTo>
                        <a:pt x="659714" y="169409"/>
                      </a:lnTo>
                      <a:close/>
                      <a:moveTo>
                        <a:pt x="488264" y="21415"/>
                      </a:moveTo>
                      <a:lnTo>
                        <a:pt x="536855" y="21415"/>
                      </a:lnTo>
                      <a:cubicBezTo>
                        <a:pt x="547902" y="21340"/>
                        <a:pt x="557776" y="22756"/>
                        <a:pt x="566476" y="25664"/>
                      </a:cubicBezTo>
                      <a:cubicBezTo>
                        <a:pt x="575177" y="28573"/>
                        <a:pt x="582054" y="33425"/>
                        <a:pt x="587108" y="40223"/>
                      </a:cubicBezTo>
                      <a:cubicBezTo>
                        <a:pt x="592163" y="47020"/>
                        <a:pt x="594744" y="56215"/>
                        <a:pt x="594852" y="67808"/>
                      </a:cubicBezTo>
                      <a:cubicBezTo>
                        <a:pt x="594735" y="79056"/>
                        <a:pt x="592149" y="88299"/>
                        <a:pt x="587094" y="95536"/>
                      </a:cubicBezTo>
                      <a:cubicBezTo>
                        <a:pt x="582038" y="102773"/>
                        <a:pt x="575215" y="108132"/>
                        <a:pt x="566625" y="111613"/>
                      </a:cubicBezTo>
                      <a:cubicBezTo>
                        <a:pt x="558034" y="115093"/>
                        <a:pt x="548378" y="116823"/>
                        <a:pt x="537655" y="116802"/>
                      </a:cubicBezTo>
                      <a:lnTo>
                        <a:pt x="517843" y="116802"/>
                      </a:lnTo>
                      <a:lnTo>
                        <a:pt x="517843" y="169409"/>
                      </a:lnTo>
                      <a:lnTo>
                        <a:pt x="488264" y="169409"/>
                      </a:lnTo>
                      <a:close/>
                      <a:moveTo>
                        <a:pt x="1226401" y="13402"/>
                      </a:moveTo>
                      <a:lnTo>
                        <a:pt x="1399823" y="13402"/>
                      </a:lnTo>
                      <a:lnTo>
                        <a:pt x="1399823" y="37805"/>
                      </a:lnTo>
                      <a:lnTo>
                        <a:pt x="1337615" y="37805"/>
                      </a:lnTo>
                      <a:cubicBezTo>
                        <a:pt x="1335906" y="40909"/>
                        <a:pt x="1334073" y="44001"/>
                        <a:pt x="1332114" y="47081"/>
                      </a:cubicBezTo>
                      <a:cubicBezTo>
                        <a:pt x="1330155" y="50160"/>
                        <a:pt x="1328122" y="53202"/>
                        <a:pt x="1326013" y="56207"/>
                      </a:cubicBezTo>
                      <a:lnTo>
                        <a:pt x="1326013" y="77010"/>
                      </a:lnTo>
                      <a:lnTo>
                        <a:pt x="1340815" y="64608"/>
                      </a:lnTo>
                      <a:cubicBezTo>
                        <a:pt x="1348109" y="69833"/>
                        <a:pt x="1355969" y="75629"/>
                        <a:pt x="1364396" y="81995"/>
                      </a:cubicBezTo>
                      <a:cubicBezTo>
                        <a:pt x="1372823" y="88362"/>
                        <a:pt x="1380861" y="94750"/>
                        <a:pt x="1388510" y="101161"/>
                      </a:cubicBezTo>
                      <a:cubicBezTo>
                        <a:pt x="1396159" y="107571"/>
                        <a:pt x="1402464" y="113456"/>
                        <a:pt x="1407423" y="118815"/>
                      </a:cubicBezTo>
                      <a:lnTo>
                        <a:pt x="1387221" y="137017"/>
                      </a:lnTo>
                      <a:cubicBezTo>
                        <a:pt x="1382961" y="131995"/>
                        <a:pt x="1377435" y="126348"/>
                        <a:pt x="1370641" y="120074"/>
                      </a:cubicBezTo>
                      <a:cubicBezTo>
                        <a:pt x="1363848" y="113801"/>
                        <a:pt x="1356543" y="107427"/>
                        <a:pt x="1348727" y="100953"/>
                      </a:cubicBezTo>
                      <a:cubicBezTo>
                        <a:pt x="1340911" y="94480"/>
                        <a:pt x="1333340" y="88432"/>
                        <a:pt x="1326013" y="82810"/>
                      </a:cubicBezTo>
                      <a:lnTo>
                        <a:pt x="1326013" y="186423"/>
                      </a:lnTo>
                      <a:lnTo>
                        <a:pt x="1300010" y="186423"/>
                      </a:lnTo>
                      <a:lnTo>
                        <a:pt x="1300010" y="88811"/>
                      </a:lnTo>
                      <a:cubicBezTo>
                        <a:pt x="1290896" y="98575"/>
                        <a:pt x="1281020" y="107651"/>
                        <a:pt x="1270381" y="116039"/>
                      </a:cubicBezTo>
                      <a:cubicBezTo>
                        <a:pt x="1259743" y="124428"/>
                        <a:pt x="1248416" y="131754"/>
                        <a:pt x="1236402" y="138017"/>
                      </a:cubicBezTo>
                      <a:cubicBezTo>
                        <a:pt x="1234381" y="134654"/>
                        <a:pt x="1231822" y="130929"/>
                        <a:pt x="1228726" y="126841"/>
                      </a:cubicBezTo>
                      <a:cubicBezTo>
                        <a:pt x="1225630" y="122753"/>
                        <a:pt x="1222721" y="119277"/>
                        <a:pt x="1220000" y="116414"/>
                      </a:cubicBezTo>
                      <a:cubicBezTo>
                        <a:pt x="1238357" y="107613"/>
                        <a:pt x="1254950" y="96212"/>
                        <a:pt x="1269781" y="82210"/>
                      </a:cubicBezTo>
                      <a:cubicBezTo>
                        <a:pt x="1284612" y="68208"/>
                        <a:pt x="1296755" y="53407"/>
                        <a:pt x="1306211" y="37805"/>
                      </a:cubicBezTo>
                      <a:lnTo>
                        <a:pt x="1226401" y="37805"/>
                      </a:lnTo>
                      <a:close/>
                      <a:moveTo>
                        <a:pt x="255927" y="12801"/>
                      </a:moveTo>
                      <a:lnTo>
                        <a:pt x="407946" y="12801"/>
                      </a:lnTo>
                      <a:lnTo>
                        <a:pt x="407946" y="36404"/>
                      </a:lnTo>
                      <a:lnTo>
                        <a:pt x="346539" y="36404"/>
                      </a:lnTo>
                      <a:lnTo>
                        <a:pt x="346539" y="77410"/>
                      </a:lnTo>
                      <a:lnTo>
                        <a:pt x="421548" y="77410"/>
                      </a:lnTo>
                      <a:lnTo>
                        <a:pt x="421548" y="101013"/>
                      </a:lnTo>
                      <a:lnTo>
                        <a:pt x="346539" y="101013"/>
                      </a:lnTo>
                      <a:lnTo>
                        <a:pt x="346539" y="156019"/>
                      </a:lnTo>
                      <a:cubicBezTo>
                        <a:pt x="346605" y="163308"/>
                        <a:pt x="345672" y="168884"/>
                        <a:pt x="343738" y="172747"/>
                      </a:cubicBezTo>
                      <a:cubicBezTo>
                        <a:pt x="341805" y="176610"/>
                        <a:pt x="338471" y="179435"/>
                        <a:pt x="333737" y="181223"/>
                      </a:cubicBezTo>
                      <a:cubicBezTo>
                        <a:pt x="329036" y="183165"/>
                        <a:pt x="323036" y="184431"/>
                        <a:pt x="315735" y="185023"/>
                      </a:cubicBezTo>
                      <a:cubicBezTo>
                        <a:pt x="308434" y="185615"/>
                        <a:pt x="299833" y="185882"/>
                        <a:pt x="289931" y="185823"/>
                      </a:cubicBezTo>
                      <a:cubicBezTo>
                        <a:pt x="289152" y="182060"/>
                        <a:pt x="287810" y="177835"/>
                        <a:pt x="285906" y="173147"/>
                      </a:cubicBezTo>
                      <a:cubicBezTo>
                        <a:pt x="284002" y="168459"/>
                        <a:pt x="282010" y="164283"/>
                        <a:pt x="279930" y="160620"/>
                      </a:cubicBezTo>
                      <a:cubicBezTo>
                        <a:pt x="287585" y="161008"/>
                        <a:pt x="294728" y="161233"/>
                        <a:pt x="301358" y="161295"/>
                      </a:cubicBezTo>
                      <a:cubicBezTo>
                        <a:pt x="307988" y="161358"/>
                        <a:pt x="312580" y="161333"/>
                        <a:pt x="315135" y="161220"/>
                      </a:cubicBezTo>
                      <a:cubicBezTo>
                        <a:pt x="317318" y="161158"/>
                        <a:pt x="318902" y="160733"/>
                        <a:pt x="319885" y="159945"/>
                      </a:cubicBezTo>
                      <a:cubicBezTo>
                        <a:pt x="320869" y="159157"/>
                        <a:pt x="321352" y="157782"/>
                        <a:pt x="321335" y="155819"/>
                      </a:cubicBezTo>
                      <a:lnTo>
                        <a:pt x="321335" y="101013"/>
                      </a:lnTo>
                      <a:lnTo>
                        <a:pt x="242326" y="101013"/>
                      </a:lnTo>
                      <a:lnTo>
                        <a:pt x="242326" y="77410"/>
                      </a:lnTo>
                      <a:lnTo>
                        <a:pt x="321335" y="77410"/>
                      </a:lnTo>
                      <a:lnTo>
                        <a:pt x="321335" y="36404"/>
                      </a:lnTo>
                      <a:lnTo>
                        <a:pt x="255927" y="36404"/>
                      </a:lnTo>
                      <a:close/>
                      <a:moveTo>
                        <a:pt x="60208" y="10414"/>
                      </a:moveTo>
                      <a:lnTo>
                        <a:pt x="185223" y="10414"/>
                      </a:lnTo>
                      <a:lnTo>
                        <a:pt x="185223" y="31791"/>
                      </a:lnTo>
                      <a:lnTo>
                        <a:pt x="126616" y="31791"/>
                      </a:lnTo>
                      <a:lnTo>
                        <a:pt x="149019" y="35798"/>
                      </a:lnTo>
                      <a:cubicBezTo>
                        <a:pt x="147718" y="38006"/>
                        <a:pt x="146418" y="40201"/>
                        <a:pt x="145118" y="42383"/>
                      </a:cubicBezTo>
                      <a:cubicBezTo>
                        <a:pt x="143818" y="44566"/>
                        <a:pt x="142518" y="46711"/>
                        <a:pt x="141218" y="48818"/>
                      </a:cubicBezTo>
                      <a:lnTo>
                        <a:pt x="179422" y="48818"/>
                      </a:lnTo>
                      <a:lnTo>
                        <a:pt x="179422" y="121003"/>
                      </a:lnTo>
                      <a:lnTo>
                        <a:pt x="144618" y="121003"/>
                      </a:lnTo>
                      <a:lnTo>
                        <a:pt x="144618" y="164232"/>
                      </a:lnTo>
                      <a:cubicBezTo>
                        <a:pt x="144697" y="169282"/>
                        <a:pt x="144139" y="173320"/>
                        <a:pt x="142943" y="176347"/>
                      </a:cubicBezTo>
                      <a:cubicBezTo>
                        <a:pt x="141747" y="179373"/>
                        <a:pt x="139438" y="181662"/>
                        <a:pt x="136017" y="183215"/>
                      </a:cubicBezTo>
                      <a:cubicBezTo>
                        <a:pt x="132621" y="184767"/>
                        <a:pt x="128562" y="185758"/>
                        <a:pt x="123841" y="186186"/>
                      </a:cubicBezTo>
                      <a:cubicBezTo>
                        <a:pt x="119119" y="186615"/>
                        <a:pt x="113710" y="186757"/>
                        <a:pt x="107613" y="186611"/>
                      </a:cubicBezTo>
                      <a:cubicBezTo>
                        <a:pt x="107080" y="183414"/>
                        <a:pt x="106247" y="179968"/>
                        <a:pt x="105113" y="176272"/>
                      </a:cubicBezTo>
                      <a:cubicBezTo>
                        <a:pt x="103980" y="172576"/>
                        <a:pt x="102746" y="169230"/>
                        <a:pt x="101413" y="166233"/>
                      </a:cubicBezTo>
                      <a:cubicBezTo>
                        <a:pt x="105051" y="166329"/>
                        <a:pt x="108526" y="166387"/>
                        <a:pt x="111839" y="166408"/>
                      </a:cubicBezTo>
                      <a:cubicBezTo>
                        <a:pt x="115152" y="166429"/>
                        <a:pt x="117477" y="166437"/>
                        <a:pt x="118815" y="166433"/>
                      </a:cubicBezTo>
                      <a:cubicBezTo>
                        <a:pt x="119903" y="166454"/>
                        <a:pt x="120678" y="166262"/>
                        <a:pt x="121140" y="165858"/>
                      </a:cubicBezTo>
                      <a:cubicBezTo>
                        <a:pt x="121603" y="165453"/>
                        <a:pt x="121828" y="164711"/>
                        <a:pt x="121815" y="163631"/>
                      </a:cubicBezTo>
                      <a:lnTo>
                        <a:pt x="121815" y="121003"/>
                      </a:lnTo>
                      <a:lnTo>
                        <a:pt x="90211" y="121003"/>
                      </a:lnTo>
                      <a:lnTo>
                        <a:pt x="90211" y="48818"/>
                      </a:lnTo>
                      <a:lnTo>
                        <a:pt x="117015" y="48818"/>
                      </a:lnTo>
                      <a:cubicBezTo>
                        <a:pt x="118027" y="45893"/>
                        <a:pt x="118952" y="42980"/>
                        <a:pt x="119790" y="40080"/>
                      </a:cubicBezTo>
                      <a:cubicBezTo>
                        <a:pt x="120628" y="37179"/>
                        <a:pt x="121303" y="34416"/>
                        <a:pt x="121815" y="31791"/>
                      </a:cubicBezTo>
                      <a:lnTo>
                        <a:pt x="83210" y="31791"/>
                      </a:lnTo>
                      <a:lnTo>
                        <a:pt x="83210" y="65596"/>
                      </a:lnTo>
                      <a:cubicBezTo>
                        <a:pt x="83313" y="77633"/>
                        <a:pt x="82708" y="90914"/>
                        <a:pt x="81395" y="105441"/>
                      </a:cubicBezTo>
                      <a:cubicBezTo>
                        <a:pt x="80083" y="119967"/>
                        <a:pt x="77448" y="134369"/>
                        <a:pt x="73491" y="148648"/>
                      </a:cubicBezTo>
                      <a:cubicBezTo>
                        <a:pt x="69533" y="162927"/>
                        <a:pt x="63639" y="175715"/>
                        <a:pt x="55807" y="187011"/>
                      </a:cubicBezTo>
                      <a:cubicBezTo>
                        <a:pt x="53498" y="184977"/>
                        <a:pt x="50365" y="182694"/>
                        <a:pt x="46406" y="180160"/>
                      </a:cubicBezTo>
                      <a:cubicBezTo>
                        <a:pt x="42447" y="177626"/>
                        <a:pt x="38913" y="175643"/>
                        <a:pt x="35804" y="174209"/>
                      </a:cubicBezTo>
                      <a:cubicBezTo>
                        <a:pt x="43159" y="163771"/>
                        <a:pt x="48586" y="152223"/>
                        <a:pt x="52088" y="139565"/>
                      </a:cubicBezTo>
                      <a:cubicBezTo>
                        <a:pt x="55590" y="126907"/>
                        <a:pt x="57847" y="114159"/>
                        <a:pt x="58859" y="101321"/>
                      </a:cubicBezTo>
                      <a:cubicBezTo>
                        <a:pt x="59872" y="88482"/>
                        <a:pt x="60321" y="76574"/>
                        <a:pt x="60208" y="65596"/>
                      </a:cubicBezTo>
                      <a:close/>
                      <a:moveTo>
                        <a:pt x="23203" y="1413"/>
                      </a:moveTo>
                      <a:cubicBezTo>
                        <a:pt x="28487" y="4342"/>
                        <a:pt x="34321" y="7633"/>
                        <a:pt x="40705" y="11285"/>
                      </a:cubicBezTo>
                      <a:cubicBezTo>
                        <a:pt x="47089" y="14937"/>
                        <a:pt x="52323" y="18176"/>
                        <a:pt x="56407" y="21003"/>
                      </a:cubicBezTo>
                      <a:lnTo>
                        <a:pt x="42005" y="40005"/>
                      </a:lnTo>
                      <a:cubicBezTo>
                        <a:pt x="38142" y="36958"/>
                        <a:pt x="33117" y="33440"/>
                        <a:pt x="26928" y="29449"/>
                      </a:cubicBezTo>
                      <a:cubicBezTo>
                        <a:pt x="20740" y="25458"/>
                        <a:pt x="14964" y="21843"/>
                        <a:pt x="9601" y="18605"/>
                      </a:cubicBezTo>
                      <a:close/>
                      <a:moveTo>
                        <a:pt x="1546536" y="0"/>
                      </a:moveTo>
                      <a:lnTo>
                        <a:pt x="1571939" y="0"/>
                      </a:lnTo>
                      <a:lnTo>
                        <a:pt x="1571939" y="62408"/>
                      </a:lnTo>
                      <a:lnTo>
                        <a:pt x="1631547" y="62408"/>
                      </a:lnTo>
                      <a:lnTo>
                        <a:pt x="1631547" y="86411"/>
                      </a:lnTo>
                      <a:lnTo>
                        <a:pt x="1571939" y="86411"/>
                      </a:lnTo>
                      <a:lnTo>
                        <a:pt x="1571939" y="153019"/>
                      </a:lnTo>
                      <a:lnTo>
                        <a:pt x="1642348" y="153019"/>
                      </a:lnTo>
                      <a:lnTo>
                        <a:pt x="1642348" y="176822"/>
                      </a:lnTo>
                      <a:lnTo>
                        <a:pt x="1459725" y="176822"/>
                      </a:lnTo>
                      <a:lnTo>
                        <a:pt x="1459725" y="153019"/>
                      </a:lnTo>
                      <a:lnTo>
                        <a:pt x="1485128" y="153019"/>
                      </a:lnTo>
                      <a:lnTo>
                        <a:pt x="1485128" y="41005"/>
                      </a:lnTo>
                      <a:lnTo>
                        <a:pt x="1510132" y="41005"/>
                      </a:lnTo>
                      <a:lnTo>
                        <a:pt x="1510132" y="153019"/>
                      </a:lnTo>
                      <a:lnTo>
                        <a:pt x="1546536" y="1530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40000"/>
                    </a:lnSpc>
                  </a:pPr>
                  <a:endParaRPr lang="zh-CN" altLang="en-US" sz="1400" spc="300" dirty="0">
                    <a:solidFill>
                      <a:srgbClr val="ECBD8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</p:txBody>
            </p:sp>
            <p:grpSp>
              <p:nvGrpSpPr>
                <p:cNvPr id="176" name="组合 175">
                  <a:extLst>
                    <a:ext uri="{FF2B5EF4-FFF2-40B4-BE49-F238E27FC236}">
                      <a16:creationId xmlns:a16="http://schemas.microsoft.com/office/drawing/2014/main" id="{21A11659-7B03-AA2D-22B3-522D3CBD3A2A}"/>
                    </a:ext>
                  </a:extLst>
                </p:cNvPr>
                <p:cNvGrpSpPr/>
                <p:nvPr/>
              </p:nvGrpSpPr>
              <p:grpSpPr>
                <a:xfrm>
                  <a:off x="4980705" y="2314286"/>
                  <a:ext cx="3813754" cy="81601"/>
                  <a:chOff x="3955432" y="5643520"/>
                  <a:chExt cx="3026445" cy="86703"/>
                </a:xfrm>
                <a:grpFill/>
              </p:grpSpPr>
              <p:sp>
                <p:nvSpPr>
                  <p:cNvPr id="178" name="Rectangle 151">
                    <a:extLst>
                      <a:ext uri="{FF2B5EF4-FFF2-40B4-BE49-F238E27FC236}">
                        <a16:creationId xmlns:a16="http://schemas.microsoft.com/office/drawing/2014/main" id="{552B7CA2-C7BB-2A8D-C871-C0546AF89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5432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79" name="Rectangle 152">
                    <a:extLst>
                      <a:ext uri="{FF2B5EF4-FFF2-40B4-BE49-F238E27FC236}">
                        <a16:creationId xmlns:a16="http://schemas.microsoft.com/office/drawing/2014/main" id="{87CDE6A8-C5A1-2760-6097-D293388D48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5432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0" name="Rectangle 153">
                    <a:extLst>
                      <a:ext uri="{FF2B5EF4-FFF2-40B4-BE49-F238E27FC236}">
                        <a16:creationId xmlns:a16="http://schemas.microsoft.com/office/drawing/2014/main" id="{48B754A7-AE28-C10F-5440-2378830134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472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1" name="Rectangle 154">
                    <a:extLst>
                      <a:ext uri="{FF2B5EF4-FFF2-40B4-BE49-F238E27FC236}">
                        <a16:creationId xmlns:a16="http://schemas.microsoft.com/office/drawing/2014/main" id="{C9613758-6A76-1795-8B30-626A6482F2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3472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2" name="Rectangle 155">
                    <a:extLst>
                      <a:ext uri="{FF2B5EF4-FFF2-40B4-BE49-F238E27FC236}">
                        <a16:creationId xmlns:a16="http://schemas.microsoft.com/office/drawing/2014/main" id="{D613C4DD-DABE-952F-3F02-B800B8CA67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401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3" name="Rectangle 156">
                    <a:extLst>
                      <a:ext uri="{FF2B5EF4-FFF2-40B4-BE49-F238E27FC236}">
                        <a16:creationId xmlns:a16="http://schemas.microsoft.com/office/drawing/2014/main" id="{4189BBD5-7A0C-870E-F78D-A3AB45D23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401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4" name="Rectangle 157">
                    <a:extLst>
                      <a:ext uri="{FF2B5EF4-FFF2-40B4-BE49-F238E27FC236}">
                        <a16:creationId xmlns:a16="http://schemas.microsoft.com/office/drawing/2014/main" id="{92056238-BA16-4C7F-776F-5C05B21DCC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4791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5" name="Rectangle 158">
                    <a:extLst>
                      <a:ext uri="{FF2B5EF4-FFF2-40B4-BE49-F238E27FC236}">
                        <a16:creationId xmlns:a16="http://schemas.microsoft.com/office/drawing/2014/main" id="{D04A4C94-5EBD-8D4E-B8AC-4A162061BF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4791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6" name="Rectangle 159">
                    <a:extLst>
                      <a:ext uri="{FF2B5EF4-FFF2-40B4-BE49-F238E27FC236}">
                        <a16:creationId xmlns:a16="http://schemas.microsoft.com/office/drawing/2014/main" id="{180FEC7F-421F-88CB-0936-BFFABF09AA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740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7" name="Rectangle 160">
                    <a:extLst>
                      <a:ext uri="{FF2B5EF4-FFF2-40B4-BE49-F238E27FC236}">
                        <a16:creationId xmlns:a16="http://schemas.microsoft.com/office/drawing/2014/main" id="{F4715419-F878-7E9A-F9FA-5093EB919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740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8" name="Rectangle 161">
                    <a:extLst>
                      <a:ext uri="{FF2B5EF4-FFF2-40B4-BE49-F238E27FC236}">
                        <a16:creationId xmlns:a16="http://schemas.microsoft.com/office/drawing/2014/main" id="{49939E57-7780-F7E5-10DB-51322C2530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337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89" name="Rectangle 162">
                    <a:extLst>
                      <a:ext uri="{FF2B5EF4-FFF2-40B4-BE49-F238E27FC236}">
                        <a16:creationId xmlns:a16="http://schemas.microsoft.com/office/drawing/2014/main" id="{EF4E2A06-213B-DE69-935F-1066ED995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337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0" name="Rectangle 163">
                    <a:extLst>
                      <a:ext uri="{FF2B5EF4-FFF2-40B4-BE49-F238E27FC236}">
                        <a16:creationId xmlns:a16="http://schemas.microsoft.com/office/drawing/2014/main" id="{D367760C-8430-84E4-3AA1-E88E93D50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266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1" name="Rectangle 164">
                    <a:extLst>
                      <a:ext uri="{FF2B5EF4-FFF2-40B4-BE49-F238E27FC236}">
                        <a16:creationId xmlns:a16="http://schemas.microsoft.com/office/drawing/2014/main" id="{16F603EC-0E57-C4BD-8567-C7471E8A81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266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2" name="Rectangle 165">
                    <a:extLst>
                      <a:ext uri="{FF2B5EF4-FFF2-40B4-BE49-F238E27FC236}">
                        <a16:creationId xmlns:a16="http://schemas.microsoft.com/office/drawing/2014/main" id="{8EED216F-30C2-2E8D-FD4B-D4E9F911F3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219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3" name="Rectangle 166">
                    <a:extLst>
                      <a:ext uri="{FF2B5EF4-FFF2-40B4-BE49-F238E27FC236}">
                        <a16:creationId xmlns:a16="http://schemas.microsoft.com/office/drawing/2014/main" id="{A296A761-2A65-FF11-E498-A121347904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1219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4" name="Rectangle 167">
                    <a:extLst>
                      <a:ext uri="{FF2B5EF4-FFF2-40B4-BE49-F238E27FC236}">
                        <a16:creationId xmlns:a16="http://schemas.microsoft.com/office/drawing/2014/main" id="{4C540421-710E-7A3C-C412-3D4F1468BA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0511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5" name="Rectangle 168">
                    <a:extLst>
                      <a:ext uri="{FF2B5EF4-FFF2-40B4-BE49-F238E27FC236}">
                        <a16:creationId xmlns:a16="http://schemas.microsoft.com/office/drawing/2014/main" id="{73A38ADB-E0B5-CB31-10DA-D41F6F2A62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0511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6" name="Rectangle 169">
                    <a:extLst>
                      <a:ext uri="{FF2B5EF4-FFF2-40B4-BE49-F238E27FC236}">
                        <a16:creationId xmlns:a16="http://schemas.microsoft.com/office/drawing/2014/main" id="{5257AC17-B70D-EE8D-497B-166A4D0D01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2027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7" name="Rectangle 170">
                    <a:extLst>
                      <a:ext uri="{FF2B5EF4-FFF2-40B4-BE49-F238E27FC236}">
                        <a16:creationId xmlns:a16="http://schemas.microsoft.com/office/drawing/2014/main" id="{33EDC4D4-F202-11E7-3758-7FE4A33158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2027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8" name="Rectangle 171">
                    <a:extLst>
                      <a:ext uri="{FF2B5EF4-FFF2-40B4-BE49-F238E27FC236}">
                        <a16:creationId xmlns:a16="http://schemas.microsoft.com/office/drawing/2014/main" id="{600650D5-A0E6-9E9A-E515-2D4F471280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5131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199" name="Rectangle 172">
                    <a:extLst>
                      <a:ext uri="{FF2B5EF4-FFF2-40B4-BE49-F238E27FC236}">
                        <a16:creationId xmlns:a16="http://schemas.microsoft.com/office/drawing/2014/main" id="{7D37525D-BF01-4B8B-2E80-58DC6B607C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5131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0" name="Rectangle 173">
                    <a:extLst>
                      <a:ext uri="{FF2B5EF4-FFF2-40B4-BE49-F238E27FC236}">
                        <a16:creationId xmlns:a16="http://schemas.microsoft.com/office/drawing/2014/main" id="{08B4E785-4C2E-BF42-2627-DBA01B7C38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987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1" name="Rectangle 174">
                    <a:extLst>
                      <a:ext uri="{FF2B5EF4-FFF2-40B4-BE49-F238E27FC236}">
                        <a16:creationId xmlns:a16="http://schemas.microsoft.com/office/drawing/2014/main" id="{E443B637-AF3E-FDB4-66BC-8F1A64CA0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987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2" name="Rectangle 175">
                    <a:extLst>
                      <a:ext uri="{FF2B5EF4-FFF2-40B4-BE49-F238E27FC236}">
                        <a16:creationId xmlns:a16="http://schemas.microsoft.com/office/drawing/2014/main" id="{59A97534-CF5C-F702-7659-1ED2E491EB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916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3" name="Rectangle 176">
                    <a:extLst>
                      <a:ext uri="{FF2B5EF4-FFF2-40B4-BE49-F238E27FC236}">
                        <a16:creationId xmlns:a16="http://schemas.microsoft.com/office/drawing/2014/main" id="{9C79CB10-F66F-6A80-3456-F3B9932B9B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916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4" name="Rectangle 177">
                    <a:extLst>
                      <a:ext uri="{FF2B5EF4-FFF2-40B4-BE49-F238E27FC236}">
                        <a16:creationId xmlns:a16="http://schemas.microsoft.com/office/drawing/2014/main" id="{859606F1-1F55-3065-3F74-9CAA38C0A7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845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5" name="Rectangle 178">
                    <a:extLst>
                      <a:ext uri="{FF2B5EF4-FFF2-40B4-BE49-F238E27FC236}">
                        <a16:creationId xmlns:a16="http://schemas.microsoft.com/office/drawing/2014/main" id="{551B984B-64F8-35AB-C2B1-B51A59AB4B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8845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6" name="Rectangle 179">
                    <a:extLst>
                      <a:ext uri="{FF2B5EF4-FFF2-40B4-BE49-F238E27FC236}">
                        <a16:creationId xmlns:a16="http://schemas.microsoft.com/office/drawing/2014/main" id="{0D8C16B1-D983-5568-ED1D-80D60E4F5E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6774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7" name="Rectangle 180">
                    <a:extLst>
                      <a:ext uri="{FF2B5EF4-FFF2-40B4-BE49-F238E27FC236}">
                        <a16:creationId xmlns:a16="http://schemas.microsoft.com/office/drawing/2014/main" id="{A4C5581E-7144-B7A4-3833-EE02A43AAE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6774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8" name="Rectangle 181">
                    <a:extLst>
                      <a:ext uri="{FF2B5EF4-FFF2-40B4-BE49-F238E27FC236}">
                        <a16:creationId xmlns:a16="http://schemas.microsoft.com/office/drawing/2014/main" id="{4089243C-48A5-0E5D-C972-904CE9CBC1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8521" y="5643520"/>
                    <a:ext cx="4446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09" name="Rectangle 182">
                    <a:extLst>
                      <a:ext uri="{FF2B5EF4-FFF2-40B4-BE49-F238E27FC236}">
                        <a16:creationId xmlns:a16="http://schemas.microsoft.com/office/drawing/2014/main" id="{E25F5C67-A5B4-81D7-08CF-EDB850B265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8521" y="5643520"/>
                    <a:ext cx="4446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0" name="Rectangle 183">
                    <a:extLst>
                      <a:ext uri="{FF2B5EF4-FFF2-40B4-BE49-F238E27FC236}">
                        <a16:creationId xmlns:a16="http://schemas.microsoft.com/office/drawing/2014/main" id="{4063DE35-078F-AB2B-3B91-4BC4866FD7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781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1" name="Rectangle 184">
                    <a:extLst>
                      <a:ext uri="{FF2B5EF4-FFF2-40B4-BE49-F238E27FC236}">
                        <a16:creationId xmlns:a16="http://schemas.microsoft.com/office/drawing/2014/main" id="{09BDBEE0-2A61-0E72-688C-56BC02C967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781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2" name="Rectangle 185">
                    <a:extLst>
                      <a:ext uri="{FF2B5EF4-FFF2-40B4-BE49-F238E27FC236}">
                        <a16:creationId xmlns:a16="http://schemas.microsoft.com/office/drawing/2014/main" id="{C3326D64-0C4C-77B7-1786-F46A173C26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710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3" name="Rectangle 186">
                    <a:extLst>
                      <a:ext uri="{FF2B5EF4-FFF2-40B4-BE49-F238E27FC236}">
                        <a16:creationId xmlns:a16="http://schemas.microsoft.com/office/drawing/2014/main" id="{CAA00C57-A2F2-4B6C-83CC-B4FABAA5C6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710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4" name="Rectangle 187">
                    <a:extLst>
                      <a:ext uri="{FF2B5EF4-FFF2-40B4-BE49-F238E27FC236}">
                        <a16:creationId xmlns:a16="http://schemas.microsoft.com/office/drawing/2014/main" id="{3FFF1143-C9F4-A3F6-95D5-9D3EA7A9B4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639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5" name="Rectangle 188">
                    <a:extLst>
                      <a:ext uri="{FF2B5EF4-FFF2-40B4-BE49-F238E27FC236}">
                        <a16:creationId xmlns:a16="http://schemas.microsoft.com/office/drawing/2014/main" id="{9266C124-0D17-CEFE-3BFE-90A5550D69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8639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6" name="Rectangle 189">
                    <a:extLst>
                      <a:ext uri="{FF2B5EF4-FFF2-40B4-BE49-F238E27FC236}">
                        <a16:creationId xmlns:a16="http://schemas.microsoft.com/office/drawing/2014/main" id="{FC473EA0-1945-1F21-EF69-E80210F99D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569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7" name="Rectangle 190">
                    <a:extLst>
                      <a:ext uri="{FF2B5EF4-FFF2-40B4-BE49-F238E27FC236}">
                        <a16:creationId xmlns:a16="http://schemas.microsoft.com/office/drawing/2014/main" id="{4EE91141-F7EF-8A80-B0CD-1B3846070A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65690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8" name="Rectangle 191">
                    <a:extLst>
                      <a:ext uri="{FF2B5EF4-FFF2-40B4-BE49-F238E27FC236}">
                        <a16:creationId xmlns:a16="http://schemas.microsoft.com/office/drawing/2014/main" id="{68D432BE-9C28-C7B2-CD45-87853BB9ED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49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19" name="Rectangle 192">
                    <a:extLst>
                      <a:ext uri="{FF2B5EF4-FFF2-40B4-BE49-F238E27FC236}">
                        <a16:creationId xmlns:a16="http://schemas.microsoft.com/office/drawing/2014/main" id="{2C7697D6-1BEC-8241-C0FA-027608D115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498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0" name="Rectangle 193">
                    <a:extLst>
                      <a:ext uri="{FF2B5EF4-FFF2-40B4-BE49-F238E27FC236}">
                        <a16:creationId xmlns:a16="http://schemas.microsoft.com/office/drawing/2014/main" id="{9E1E6F4B-F577-55D8-2C05-E659F8575C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5757" y="5696134"/>
                    <a:ext cx="4446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1" name="Rectangle 194">
                    <a:extLst>
                      <a:ext uri="{FF2B5EF4-FFF2-40B4-BE49-F238E27FC236}">
                        <a16:creationId xmlns:a16="http://schemas.microsoft.com/office/drawing/2014/main" id="{DF38AB47-C6B4-5FF1-9E63-6ECE28D084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5757" y="5696134"/>
                    <a:ext cx="4446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2" name="Rectangle 195">
                    <a:extLst>
                      <a:ext uri="{FF2B5EF4-FFF2-40B4-BE49-F238E27FC236}">
                        <a16:creationId xmlns:a16="http://schemas.microsoft.com/office/drawing/2014/main" id="{E8547725-81C2-AA89-4EE8-97DF3FC155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50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3" name="Rectangle 196">
                    <a:extLst>
                      <a:ext uri="{FF2B5EF4-FFF2-40B4-BE49-F238E27FC236}">
                        <a16:creationId xmlns:a16="http://schemas.microsoft.com/office/drawing/2014/main" id="{0DFAA0A4-D3C3-BFF7-DC1E-031377EFA9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50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4" name="Rectangle 197">
                    <a:extLst>
                      <a:ext uri="{FF2B5EF4-FFF2-40B4-BE49-F238E27FC236}">
                        <a16:creationId xmlns:a16="http://schemas.microsoft.com/office/drawing/2014/main" id="{B271EC67-8D42-A06A-0F99-9F2130E1BB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34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5" name="Rectangle 198">
                    <a:extLst>
                      <a:ext uri="{FF2B5EF4-FFF2-40B4-BE49-F238E27FC236}">
                        <a16:creationId xmlns:a16="http://schemas.microsoft.com/office/drawing/2014/main" id="{9A3541D3-1B70-73CE-B73F-0195CCC24E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434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6" name="Rectangle 199">
                    <a:extLst>
                      <a:ext uri="{FF2B5EF4-FFF2-40B4-BE49-F238E27FC236}">
                        <a16:creationId xmlns:a16="http://schemas.microsoft.com/office/drawing/2014/main" id="{0B6D12EB-3F22-BB94-7C4D-81F4B47455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363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7" name="Rectangle 200">
                    <a:extLst>
                      <a:ext uri="{FF2B5EF4-FFF2-40B4-BE49-F238E27FC236}">
                        <a16:creationId xmlns:a16="http://schemas.microsoft.com/office/drawing/2014/main" id="{9B005D00-AC35-9658-134E-A2CB02149E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363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8" name="Rectangle 201">
                    <a:extLst>
                      <a:ext uri="{FF2B5EF4-FFF2-40B4-BE49-F238E27FC236}">
                        <a16:creationId xmlns:a16="http://schemas.microsoft.com/office/drawing/2014/main" id="{DB4C6ACB-B579-B7F4-67D7-162D6D0AA2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4292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29" name="Rectangle 202">
                    <a:extLst>
                      <a:ext uri="{FF2B5EF4-FFF2-40B4-BE49-F238E27FC236}">
                        <a16:creationId xmlns:a16="http://schemas.microsoft.com/office/drawing/2014/main" id="{62C415A3-3103-5B79-B0BD-22814BA5FF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42926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0" name="Rectangle 203">
                    <a:extLst>
                      <a:ext uri="{FF2B5EF4-FFF2-40B4-BE49-F238E27FC236}">
                        <a16:creationId xmlns:a16="http://schemas.microsoft.com/office/drawing/2014/main" id="{26B5A80D-982A-1F4A-DA03-E819831B2F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14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1" name="Rectangle 204">
                    <a:extLst>
                      <a:ext uri="{FF2B5EF4-FFF2-40B4-BE49-F238E27FC236}">
                        <a16:creationId xmlns:a16="http://schemas.microsoft.com/office/drawing/2014/main" id="{829A24FE-3C2E-4902-0955-EAA056CB7A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14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2" name="Rectangle 205">
                    <a:extLst>
                      <a:ext uri="{FF2B5EF4-FFF2-40B4-BE49-F238E27FC236}">
                        <a16:creationId xmlns:a16="http://schemas.microsoft.com/office/drawing/2014/main" id="{FEE30222-1332-3A18-15D9-CFF1EC9912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2993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3" name="Rectangle 206">
                    <a:extLst>
                      <a:ext uri="{FF2B5EF4-FFF2-40B4-BE49-F238E27FC236}">
                        <a16:creationId xmlns:a16="http://schemas.microsoft.com/office/drawing/2014/main" id="{FE5D3754-F10D-F19F-6761-F7208F02BE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2993" y="5643520"/>
                    <a:ext cx="3705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4" name="Rectangle 207">
                    <a:extLst>
                      <a:ext uri="{FF2B5EF4-FFF2-40B4-BE49-F238E27FC236}">
                        <a16:creationId xmlns:a16="http://schemas.microsoft.com/office/drawing/2014/main" id="{61F06F97-3C20-4C4E-66C5-5852E949FD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8228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5" name="Rectangle 208">
                    <a:extLst>
                      <a:ext uri="{FF2B5EF4-FFF2-40B4-BE49-F238E27FC236}">
                        <a16:creationId xmlns:a16="http://schemas.microsoft.com/office/drawing/2014/main" id="{68106137-905E-D42D-0EC4-6BE4B2CC28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82285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6" name="Rectangle 209">
                    <a:extLst>
                      <a:ext uri="{FF2B5EF4-FFF2-40B4-BE49-F238E27FC236}">
                        <a16:creationId xmlns:a16="http://schemas.microsoft.com/office/drawing/2014/main" id="{9A2DACE0-10F8-CDDA-3BA4-AD6564CDDB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615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7" name="Rectangle 210">
                    <a:extLst>
                      <a:ext uri="{FF2B5EF4-FFF2-40B4-BE49-F238E27FC236}">
                        <a16:creationId xmlns:a16="http://schemas.microsoft.com/office/drawing/2014/main" id="{EF89EA9C-2227-A87A-5654-96047CBDA2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6157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8" name="Rectangle 211">
                    <a:extLst>
                      <a:ext uri="{FF2B5EF4-FFF2-40B4-BE49-F238E27FC236}">
                        <a16:creationId xmlns:a16="http://schemas.microsoft.com/office/drawing/2014/main" id="{552839E6-A556-6B4D-4681-AC5FE54A3C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012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39" name="Rectangle 212">
                    <a:extLst>
                      <a:ext uri="{FF2B5EF4-FFF2-40B4-BE49-F238E27FC236}">
                        <a16:creationId xmlns:a16="http://schemas.microsoft.com/office/drawing/2014/main" id="{DC66275F-D19B-CFE4-675C-514225340C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40128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0" name="Rectangle 213">
                    <a:extLst>
                      <a:ext uri="{FF2B5EF4-FFF2-40B4-BE49-F238E27FC236}">
                        <a16:creationId xmlns:a16="http://schemas.microsoft.com/office/drawing/2014/main" id="{316FDF18-FEAF-CB98-301F-E433872B0E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2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1" name="Rectangle 214">
                    <a:extLst>
                      <a:ext uri="{FF2B5EF4-FFF2-40B4-BE49-F238E27FC236}">
                        <a16:creationId xmlns:a16="http://schemas.microsoft.com/office/drawing/2014/main" id="{F1FDBBD6-BD10-2B98-B553-BD99DAA714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19421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2" name="Rectangle 215">
                    <a:extLst>
                      <a:ext uri="{FF2B5EF4-FFF2-40B4-BE49-F238E27FC236}">
                        <a16:creationId xmlns:a16="http://schemas.microsoft.com/office/drawing/2014/main" id="{ED1B4D89-48A1-F95E-FE35-69D26C4F4A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871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3" name="Rectangle 216">
                    <a:extLst>
                      <a:ext uri="{FF2B5EF4-FFF2-40B4-BE49-F238E27FC236}">
                        <a16:creationId xmlns:a16="http://schemas.microsoft.com/office/drawing/2014/main" id="{D843AA81-5815-8230-5DD3-3593C440F2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8713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4" name="Rectangle 217">
                    <a:extLst>
                      <a:ext uri="{FF2B5EF4-FFF2-40B4-BE49-F238E27FC236}">
                        <a16:creationId xmlns:a16="http://schemas.microsoft.com/office/drawing/2014/main" id="{235B78E1-F7B0-50BF-01EF-4F74E788F7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0228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5" name="Rectangle 218">
                    <a:extLst>
                      <a:ext uri="{FF2B5EF4-FFF2-40B4-BE49-F238E27FC236}">
                        <a16:creationId xmlns:a16="http://schemas.microsoft.com/office/drawing/2014/main" id="{0AEC1A39-FA7E-E7D9-6E24-041B6EAA24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80228" y="5696134"/>
                    <a:ext cx="3705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6" name="Rectangle 219">
                    <a:extLst>
                      <a:ext uri="{FF2B5EF4-FFF2-40B4-BE49-F238E27FC236}">
                        <a16:creationId xmlns:a16="http://schemas.microsoft.com/office/drawing/2014/main" id="{5C446CD9-8382-527E-2E6C-3770538F80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8780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7" name="Rectangle 220">
                    <a:extLst>
                      <a:ext uri="{FF2B5EF4-FFF2-40B4-BE49-F238E27FC236}">
                        <a16:creationId xmlns:a16="http://schemas.microsoft.com/office/drawing/2014/main" id="{E584C7ED-E088-99E2-CEC2-11C359869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8780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8" name="Rectangle 221">
                    <a:extLst>
                      <a:ext uri="{FF2B5EF4-FFF2-40B4-BE49-F238E27FC236}">
                        <a16:creationId xmlns:a16="http://schemas.microsoft.com/office/drawing/2014/main" id="{1EF9A28E-8B72-E280-644A-1C9572DAAF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8072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49" name="Rectangle 222">
                    <a:extLst>
                      <a:ext uri="{FF2B5EF4-FFF2-40B4-BE49-F238E27FC236}">
                        <a16:creationId xmlns:a16="http://schemas.microsoft.com/office/drawing/2014/main" id="{0D872020-9513-58ED-8BE6-1794221D23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38072" y="5643520"/>
                    <a:ext cx="5928" cy="8670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0" name="Rectangle 223">
                    <a:extLst>
                      <a:ext uri="{FF2B5EF4-FFF2-40B4-BE49-F238E27FC236}">
                        <a16:creationId xmlns:a16="http://schemas.microsoft.com/office/drawing/2014/main" id="{1E3518C7-9D8D-26B6-59CD-6C76E87065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1736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1" name="Rectangle 224">
                    <a:extLst>
                      <a:ext uri="{FF2B5EF4-FFF2-40B4-BE49-F238E27FC236}">
                        <a16:creationId xmlns:a16="http://schemas.microsoft.com/office/drawing/2014/main" id="{56FB546B-3476-B695-79EF-AE03E255A2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17364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2" name="Rectangle 225">
                    <a:extLst>
                      <a:ext uri="{FF2B5EF4-FFF2-40B4-BE49-F238E27FC236}">
                        <a16:creationId xmlns:a16="http://schemas.microsoft.com/office/drawing/2014/main" id="{5DE5A831-9B4D-128F-5E8D-1E9502B425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65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3" name="Rectangle 226">
                    <a:extLst>
                      <a:ext uri="{FF2B5EF4-FFF2-40B4-BE49-F238E27FC236}">
                        <a16:creationId xmlns:a16="http://schemas.microsoft.com/office/drawing/2014/main" id="{AFE5B3D4-0F23-C51A-C9B0-46107CF236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96657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4" name="Rectangle 227">
                    <a:extLst>
                      <a:ext uri="{FF2B5EF4-FFF2-40B4-BE49-F238E27FC236}">
                        <a16:creationId xmlns:a16="http://schemas.microsoft.com/office/drawing/2014/main" id="{1E09514A-2629-F21F-94B7-F7031198AB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759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  <p:sp>
                <p:nvSpPr>
                  <p:cNvPr id="255" name="Rectangle 228">
                    <a:extLst>
                      <a:ext uri="{FF2B5EF4-FFF2-40B4-BE49-F238E27FC236}">
                        <a16:creationId xmlns:a16="http://schemas.microsoft.com/office/drawing/2014/main" id="{1016E886-9BC5-B812-CF42-7E7DA4A82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75949" y="5696134"/>
                    <a:ext cx="5928" cy="340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Regular" panose="020B0500000000000000" pitchFamily="34" charset="-122"/>
                      <a:ea typeface="思源黑体 CN Regular" panose="020B0500000000000000" pitchFamily="34" charset="-122"/>
                      <a:cs typeface="+mn-cs"/>
                    </a:endParaRPr>
                  </a:p>
                </p:txBody>
              </p:sp>
            </p:grp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29E3A1AD-2FF2-745A-8517-C3B11F5524FE}"/>
                    </a:ext>
                  </a:extLst>
                </p:cNvPr>
                <p:cNvCxnSpPr/>
                <p:nvPr/>
              </p:nvCxnSpPr>
              <p:spPr>
                <a:xfrm flipH="1">
                  <a:off x="6991236" y="1803529"/>
                  <a:ext cx="1803222" cy="0"/>
                </a:xfrm>
                <a:prstGeom prst="line">
                  <a:avLst/>
                </a:prstGeom>
                <a:grpFill/>
                <a:ln>
                  <a:gradFill flip="none" rotWithShape="1">
                    <a:gsLst>
                      <a:gs pos="0">
                        <a:srgbClr val="ECBD81">
                          <a:alpha val="25000"/>
                        </a:srgbClr>
                      </a:gs>
                      <a:gs pos="100000">
                        <a:srgbClr val="ECBD81">
                          <a:alpha val="0"/>
                        </a:srgb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9" name="矩形 7">
                <a:extLst>
                  <a:ext uri="{FF2B5EF4-FFF2-40B4-BE49-F238E27FC236}">
                    <a16:creationId xmlns:a16="http://schemas.microsoft.com/office/drawing/2014/main" id="{5FDFEF2B-96AD-D526-0ED0-ECCD1FA3265C}"/>
                  </a:ext>
                </a:extLst>
              </p:cNvPr>
              <p:cNvSpPr/>
              <p:nvPr userDrawn="1"/>
            </p:nvSpPr>
            <p:spPr>
              <a:xfrm flipH="1" flipV="1">
                <a:off x="3911466" y="4339044"/>
                <a:ext cx="7103415" cy="2862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6C581F5-A15B-DBA5-7A40-4A3D7EA9C344}"/>
                  </a:ext>
                </a:extLst>
              </p:cNvPr>
              <p:cNvSpPr/>
              <p:nvPr userDrawn="1"/>
            </p:nvSpPr>
            <p:spPr>
              <a:xfrm>
                <a:off x="5687024" y="4276591"/>
                <a:ext cx="4783319" cy="212546"/>
              </a:xfrm>
              <a:custGeom>
                <a:avLst/>
                <a:gdLst/>
                <a:ahLst/>
                <a:cxnLst/>
                <a:rect l="l" t="t" r="r" b="b"/>
                <a:pathLst>
                  <a:path w="6618942" h="294113">
                    <a:moveTo>
                      <a:pt x="2540184" y="230086"/>
                    </a:moveTo>
                    <a:cubicBezTo>
                      <a:pt x="2553400" y="233817"/>
                      <a:pt x="2567236" y="238107"/>
                      <a:pt x="2581694" y="242956"/>
                    </a:cubicBezTo>
                    <a:cubicBezTo>
                      <a:pt x="2596151" y="247804"/>
                      <a:pt x="2609964" y="252771"/>
                      <a:pt x="2623135" y="257857"/>
                    </a:cubicBezTo>
                    <a:cubicBezTo>
                      <a:pt x="2636305" y="262943"/>
                      <a:pt x="2647568" y="267707"/>
                      <a:pt x="2656923" y="272149"/>
                    </a:cubicBezTo>
                    <a:lnTo>
                      <a:pt x="2648388" y="284645"/>
                    </a:lnTo>
                    <a:cubicBezTo>
                      <a:pt x="2639532" y="280096"/>
                      <a:pt x="2628593" y="275174"/>
                      <a:pt x="2615572" y="269880"/>
                    </a:cubicBezTo>
                    <a:cubicBezTo>
                      <a:pt x="2602550" y="264585"/>
                      <a:pt x="2588766" y="259392"/>
                      <a:pt x="2574220" y="254301"/>
                    </a:cubicBezTo>
                    <a:cubicBezTo>
                      <a:pt x="2559674" y="249210"/>
                      <a:pt x="2545688" y="244694"/>
                      <a:pt x="2532260" y="240754"/>
                    </a:cubicBezTo>
                    <a:close/>
                    <a:moveTo>
                      <a:pt x="4416228" y="216085"/>
                    </a:moveTo>
                    <a:cubicBezTo>
                      <a:pt x="4428208" y="221467"/>
                      <a:pt x="4440656" y="227533"/>
                      <a:pt x="4453572" y="234282"/>
                    </a:cubicBezTo>
                    <a:cubicBezTo>
                      <a:pt x="4466488" y="241031"/>
                      <a:pt x="4478710" y="247865"/>
                      <a:pt x="4490238" y="254783"/>
                    </a:cubicBezTo>
                    <a:cubicBezTo>
                      <a:pt x="4501766" y="261701"/>
                      <a:pt x="4511437" y="268106"/>
                      <a:pt x="4519250" y="273997"/>
                    </a:cubicBezTo>
                    <a:lnTo>
                      <a:pt x="4510106" y="285579"/>
                    </a:lnTo>
                    <a:cubicBezTo>
                      <a:pt x="4502396" y="279784"/>
                      <a:pt x="4492824" y="273357"/>
                      <a:pt x="4481388" y="266298"/>
                    </a:cubicBezTo>
                    <a:cubicBezTo>
                      <a:pt x="4469952" y="259238"/>
                      <a:pt x="4457805" y="252179"/>
                      <a:pt x="4444947" y="245120"/>
                    </a:cubicBezTo>
                    <a:cubicBezTo>
                      <a:pt x="4432089" y="238060"/>
                      <a:pt x="4419671" y="231633"/>
                      <a:pt x="4407694" y="225838"/>
                    </a:cubicBezTo>
                    <a:close/>
                    <a:moveTo>
                      <a:pt x="5670252" y="215480"/>
                    </a:moveTo>
                    <a:lnTo>
                      <a:pt x="5682748" y="220968"/>
                    </a:lnTo>
                    <a:cubicBezTo>
                      <a:pt x="5678418" y="229384"/>
                      <a:pt x="5673516" y="238619"/>
                      <a:pt x="5668042" y="248671"/>
                    </a:cubicBezTo>
                    <a:cubicBezTo>
                      <a:pt x="5662568" y="258724"/>
                      <a:pt x="5656904" y="267573"/>
                      <a:pt x="5651050" y="275219"/>
                    </a:cubicBezTo>
                    <a:lnTo>
                      <a:pt x="5637638" y="269443"/>
                    </a:lnTo>
                    <a:cubicBezTo>
                      <a:pt x="5644140" y="261917"/>
                      <a:pt x="5650262" y="253113"/>
                      <a:pt x="5656002" y="243033"/>
                    </a:cubicBezTo>
                    <a:cubicBezTo>
                      <a:pt x="5661743" y="232953"/>
                      <a:pt x="5666492" y="223769"/>
                      <a:pt x="5670252" y="215480"/>
                    </a:cubicBezTo>
                    <a:close/>
                    <a:moveTo>
                      <a:pt x="5868372" y="208788"/>
                    </a:moveTo>
                    <a:cubicBezTo>
                      <a:pt x="5875426" y="217628"/>
                      <a:pt x="5882120" y="227153"/>
                      <a:pt x="5888450" y="237363"/>
                    </a:cubicBezTo>
                    <a:cubicBezTo>
                      <a:pt x="5894782" y="247574"/>
                      <a:pt x="5899569" y="256642"/>
                      <a:pt x="5902814" y="264567"/>
                    </a:cubicBezTo>
                    <a:lnTo>
                      <a:pt x="5889402" y="270053"/>
                    </a:lnTo>
                    <a:cubicBezTo>
                      <a:pt x="5886164" y="262122"/>
                      <a:pt x="5881440" y="252991"/>
                      <a:pt x="5875230" y="242659"/>
                    </a:cubicBezTo>
                    <a:cubicBezTo>
                      <a:pt x="5869019" y="232328"/>
                      <a:pt x="5862466" y="222663"/>
                      <a:pt x="5855570" y="213665"/>
                    </a:cubicBezTo>
                    <a:close/>
                    <a:moveTo>
                      <a:pt x="5702866" y="205740"/>
                    </a:moveTo>
                    <a:lnTo>
                      <a:pt x="5717496" y="205740"/>
                    </a:lnTo>
                    <a:lnTo>
                      <a:pt x="5717496" y="260300"/>
                    </a:lnTo>
                    <a:cubicBezTo>
                      <a:pt x="5717222" y="264040"/>
                      <a:pt x="5718683" y="266618"/>
                      <a:pt x="5721877" y="268034"/>
                    </a:cubicBezTo>
                    <a:cubicBezTo>
                      <a:pt x="5725071" y="269450"/>
                      <a:pt x="5731638" y="270123"/>
                      <a:pt x="5741575" y="270053"/>
                    </a:cubicBezTo>
                    <a:lnTo>
                      <a:pt x="5818080" y="270053"/>
                    </a:lnTo>
                    <a:cubicBezTo>
                      <a:pt x="5826493" y="270523"/>
                      <a:pt x="5832068" y="268364"/>
                      <a:pt x="5834806" y="263576"/>
                    </a:cubicBezTo>
                    <a:cubicBezTo>
                      <a:pt x="5837542" y="258788"/>
                      <a:pt x="5839079" y="248552"/>
                      <a:pt x="5839416" y="232868"/>
                    </a:cubicBezTo>
                    <a:cubicBezTo>
                      <a:pt x="5841466" y="234112"/>
                      <a:pt x="5843766" y="235204"/>
                      <a:pt x="5846312" y="236144"/>
                    </a:cubicBezTo>
                    <a:cubicBezTo>
                      <a:pt x="5848858" y="237084"/>
                      <a:pt x="5851233" y="237719"/>
                      <a:pt x="5853436" y="238049"/>
                    </a:cubicBezTo>
                    <a:cubicBezTo>
                      <a:pt x="5852744" y="255898"/>
                      <a:pt x="5850090" y="267878"/>
                      <a:pt x="5845474" y="273991"/>
                    </a:cubicBezTo>
                    <a:cubicBezTo>
                      <a:pt x="5840857" y="280104"/>
                      <a:pt x="5832030" y="282944"/>
                      <a:pt x="5818994" y="282512"/>
                    </a:cubicBezTo>
                    <a:lnTo>
                      <a:pt x="5741880" y="282512"/>
                    </a:lnTo>
                    <a:cubicBezTo>
                      <a:pt x="5726786" y="282728"/>
                      <a:pt x="5716436" y="281308"/>
                      <a:pt x="5710828" y="278254"/>
                    </a:cubicBezTo>
                    <a:cubicBezTo>
                      <a:pt x="5705221" y="275200"/>
                      <a:pt x="5702567" y="269215"/>
                      <a:pt x="5702866" y="260300"/>
                    </a:cubicBezTo>
                    <a:close/>
                    <a:moveTo>
                      <a:pt x="1609630" y="200248"/>
                    </a:moveTo>
                    <a:cubicBezTo>
                      <a:pt x="1615205" y="209868"/>
                      <a:pt x="1621047" y="220163"/>
                      <a:pt x="1627156" y="231134"/>
                    </a:cubicBezTo>
                    <a:cubicBezTo>
                      <a:pt x="1633265" y="242105"/>
                      <a:pt x="1638192" y="251723"/>
                      <a:pt x="1641939" y="259986"/>
                    </a:cubicBezTo>
                    <a:lnTo>
                      <a:pt x="1599572" y="274600"/>
                    </a:lnTo>
                    <a:cubicBezTo>
                      <a:pt x="1597997" y="269971"/>
                      <a:pt x="1595889" y="264692"/>
                      <a:pt x="1593247" y="258765"/>
                    </a:cubicBezTo>
                    <a:cubicBezTo>
                      <a:pt x="1590605" y="252838"/>
                      <a:pt x="1587735" y="246639"/>
                      <a:pt x="1584636" y="240168"/>
                    </a:cubicBezTo>
                    <a:cubicBezTo>
                      <a:pt x="1582090" y="258081"/>
                      <a:pt x="1576743" y="270319"/>
                      <a:pt x="1568596" y="276880"/>
                    </a:cubicBezTo>
                    <a:cubicBezTo>
                      <a:pt x="1560449" y="283441"/>
                      <a:pt x="1547406" y="286538"/>
                      <a:pt x="1529468" y="286169"/>
                    </a:cubicBezTo>
                    <a:lnTo>
                      <a:pt x="1478566" y="286169"/>
                    </a:lnTo>
                    <a:cubicBezTo>
                      <a:pt x="1455566" y="286411"/>
                      <a:pt x="1439844" y="283340"/>
                      <a:pt x="1431398" y="276957"/>
                    </a:cubicBezTo>
                    <a:cubicBezTo>
                      <a:pt x="1422953" y="270574"/>
                      <a:pt x="1418965" y="259430"/>
                      <a:pt x="1419435" y="243525"/>
                    </a:cubicBezTo>
                    <a:lnTo>
                      <a:pt x="1419435" y="219723"/>
                    </a:lnTo>
                    <a:cubicBezTo>
                      <a:pt x="1415720" y="229329"/>
                      <a:pt x="1411643" y="239482"/>
                      <a:pt x="1407205" y="250184"/>
                    </a:cubicBezTo>
                    <a:cubicBezTo>
                      <a:pt x="1402766" y="260886"/>
                      <a:pt x="1398308" y="270344"/>
                      <a:pt x="1393832" y="278558"/>
                    </a:cubicBezTo>
                    <a:lnTo>
                      <a:pt x="1352074" y="262117"/>
                    </a:lnTo>
                    <a:cubicBezTo>
                      <a:pt x="1357376" y="254142"/>
                      <a:pt x="1362545" y="245098"/>
                      <a:pt x="1367581" y="234984"/>
                    </a:cubicBezTo>
                    <a:cubicBezTo>
                      <a:pt x="1372616" y="224871"/>
                      <a:pt x="1376795" y="214918"/>
                      <a:pt x="1380116" y="205125"/>
                    </a:cubicBezTo>
                    <a:lnTo>
                      <a:pt x="1419435" y="218811"/>
                    </a:lnTo>
                    <a:lnTo>
                      <a:pt x="1419435" y="202692"/>
                    </a:lnTo>
                    <a:lnTo>
                      <a:pt x="1464240" y="202692"/>
                    </a:lnTo>
                    <a:lnTo>
                      <a:pt x="1464240" y="242915"/>
                    </a:lnTo>
                    <a:cubicBezTo>
                      <a:pt x="1464012" y="247193"/>
                      <a:pt x="1465155" y="249927"/>
                      <a:pt x="1467669" y="251116"/>
                    </a:cubicBezTo>
                    <a:cubicBezTo>
                      <a:pt x="1470184" y="252305"/>
                      <a:pt x="1475442" y="252826"/>
                      <a:pt x="1483443" y="252680"/>
                    </a:cubicBezTo>
                    <a:lnTo>
                      <a:pt x="1526420" y="252680"/>
                    </a:lnTo>
                    <a:cubicBezTo>
                      <a:pt x="1533474" y="253118"/>
                      <a:pt x="1538186" y="251174"/>
                      <a:pt x="1540555" y="246847"/>
                    </a:cubicBezTo>
                    <a:cubicBezTo>
                      <a:pt x="1542923" y="242520"/>
                      <a:pt x="1544511" y="233180"/>
                      <a:pt x="1545317" y="218827"/>
                    </a:cubicBezTo>
                    <a:cubicBezTo>
                      <a:pt x="1549508" y="221331"/>
                      <a:pt x="1554842" y="223720"/>
                      <a:pt x="1561319" y="225994"/>
                    </a:cubicBezTo>
                    <a:cubicBezTo>
                      <a:pt x="1567796" y="228269"/>
                      <a:pt x="1574045" y="230048"/>
                      <a:pt x="1580064" y="231331"/>
                    </a:cubicBezTo>
                    <a:cubicBezTo>
                      <a:pt x="1578382" y="228104"/>
                      <a:pt x="1576718" y="224876"/>
                      <a:pt x="1575073" y="221648"/>
                    </a:cubicBezTo>
                    <a:cubicBezTo>
                      <a:pt x="1573429" y="218421"/>
                      <a:pt x="1571841" y="215345"/>
                      <a:pt x="1570311" y="212423"/>
                    </a:cubicBezTo>
                    <a:close/>
                    <a:moveTo>
                      <a:pt x="406280" y="198997"/>
                    </a:moveTo>
                    <a:cubicBezTo>
                      <a:pt x="414096" y="207375"/>
                      <a:pt x="423380" y="215009"/>
                      <a:pt x="434131" y="221901"/>
                    </a:cubicBezTo>
                    <a:cubicBezTo>
                      <a:pt x="444881" y="228792"/>
                      <a:pt x="456832" y="234979"/>
                      <a:pt x="469983" y="240461"/>
                    </a:cubicBezTo>
                    <a:cubicBezTo>
                      <a:pt x="483318" y="234979"/>
                      <a:pt x="495586" y="228792"/>
                      <a:pt x="506787" y="221901"/>
                    </a:cubicBezTo>
                    <a:cubicBezTo>
                      <a:pt x="517989" y="215009"/>
                      <a:pt x="527666" y="207375"/>
                      <a:pt x="535820" y="198997"/>
                    </a:cubicBezTo>
                    <a:close/>
                    <a:moveTo>
                      <a:pt x="5759558" y="193834"/>
                    </a:moveTo>
                    <a:cubicBezTo>
                      <a:pt x="5767312" y="200986"/>
                      <a:pt x="5775122" y="208938"/>
                      <a:pt x="5782990" y="217690"/>
                    </a:cubicBezTo>
                    <a:cubicBezTo>
                      <a:pt x="5790857" y="226443"/>
                      <a:pt x="5797068" y="234243"/>
                      <a:pt x="5801620" y="241090"/>
                    </a:cubicBezTo>
                    <a:lnTo>
                      <a:pt x="5788818" y="248102"/>
                    </a:lnTo>
                    <a:cubicBezTo>
                      <a:pt x="5784602" y="241280"/>
                      <a:pt x="5778710" y="233430"/>
                      <a:pt x="5771140" y="224550"/>
                    </a:cubicBezTo>
                    <a:cubicBezTo>
                      <a:pt x="5763572" y="215670"/>
                      <a:pt x="5755850" y="207362"/>
                      <a:pt x="5747976" y="199626"/>
                    </a:cubicBezTo>
                    <a:close/>
                    <a:moveTo>
                      <a:pt x="2520372" y="188329"/>
                    </a:moveTo>
                    <a:lnTo>
                      <a:pt x="2535308" y="188329"/>
                    </a:lnTo>
                    <a:cubicBezTo>
                      <a:pt x="2532034" y="208118"/>
                      <a:pt x="2525610" y="224487"/>
                      <a:pt x="2516038" y="237435"/>
                    </a:cubicBezTo>
                    <a:cubicBezTo>
                      <a:pt x="2506464" y="250384"/>
                      <a:pt x="2492048" y="260657"/>
                      <a:pt x="2472790" y="268254"/>
                    </a:cubicBezTo>
                    <a:cubicBezTo>
                      <a:pt x="2453531" y="275851"/>
                      <a:pt x="2427736" y="281518"/>
                      <a:pt x="2395404" y="285255"/>
                    </a:cubicBezTo>
                    <a:cubicBezTo>
                      <a:pt x="2394890" y="283325"/>
                      <a:pt x="2394014" y="281166"/>
                      <a:pt x="2392776" y="278778"/>
                    </a:cubicBezTo>
                    <a:cubicBezTo>
                      <a:pt x="2391537" y="276390"/>
                      <a:pt x="2390280" y="274384"/>
                      <a:pt x="2389003" y="272758"/>
                    </a:cubicBezTo>
                    <a:cubicBezTo>
                      <a:pt x="2420208" y="269611"/>
                      <a:pt x="2444904" y="264730"/>
                      <a:pt x="2463092" y="258117"/>
                    </a:cubicBezTo>
                    <a:cubicBezTo>
                      <a:pt x="2481281" y="251503"/>
                      <a:pt x="2494711" y="242536"/>
                      <a:pt x="2503382" y="231215"/>
                    </a:cubicBezTo>
                    <a:cubicBezTo>
                      <a:pt x="2512054" y="219894"/>
                      <a:pt x="2517718" y="205599"/>
                      <a:pt x="2520372" y="188329"/>
                    </a:cubicBezTo>
                    <a:close/>
                    <a:moveTo>
                      <a:pt x="6050108" y="178594"/>
                    </a:moveTo>
                    <a:lnTo>
                      <a:pt x="6050108" y="250832"/>
                    </a:lnTo>
                    <a:lnTo>
                      <a:pt x="6204338" y="250832"/>
                    </a:lnTo>
                    <a:lnTo>
                      <a:pt x="6204338" y="178594"/>
                    </a:lnTo>
                    <a:close/>
                    <a:moveTo>
                      <a:pt x="6470504" y="171265"/>
                    </a:moveTo>
                    <a:lnTo>
                      <a:pt x="6484830" y="171265"/>
                    </a:lnTo>
                    <a:lnTo>
                      <a:pt x="6484830" y="194463"/>
                    </a:lnTo>
                    <a:lnTo>
                      <a:pt x="6613150" y="194463"/>
                    </a:lnTo>
                    <a:lnTo>
                      <a:pt x="6613150" y="207531"/>
                    </a:lnTo>
                    <a:lnTo>
                      <a:pt x="6500984" y="207531"/>
                    </a:lnTo>
                    <a:cubicBezTo>
                      <a:pt x="6510992" y="215919"/>
                      <a:pt x="6522540" y="223832"/>
                      <a:pt x="6535630" y="231272"/>
                    </a:cubicBezTo>
                    <a:cubicBezTo>
                      <a:pt x="6548719" y="238711"/>
                      <a:pt x="6562435" y="245338"/>
                      <a:pt x="6576778" y="251151"/>
                    </a:cubicBezTo>
                    <a:cubicBezTo>
                      <a:pt x="6591120" y="256965"/>
                      <a:pt x="6605174" y="261627"/>
                      <a:pt x="6618942" y="265138"/>
                    </a:cubicBezTo>
                    <a:cubicBezTo>
                      <a:pt x="6617214" y="266897"/>
                      <a:pt x="6615487" y="268942"/>
                      <a:pt x="6613760" y="271272"/>
                    </a:cubicBezTo>
                    <a:cubicBezTo>
                      <a:pt x="6612033" y="273603"/>
                      <a:pt x="6610610" y="275724"/>
                      <a:pt x="6609493" y="277635"/>
                    </a:cubicBezTo>
                    <a:cubicBezTo>
                      <a:pt x="6595084" y="273400"/>
                      <a:pt x="6580247" y="267849"/>
                      <a:pt x="6564980" y="260984"/>
                    </a:cubicBezTo>
                    <a:cubicBezTo>
                      <a:pt x="6549714" y="254118"/>
                      <a:pt x="6535126" y="246355"/>
                      <a:pt x="6521214" y="237695"/>
                    </a:cubicBezTo>
                    <a:cubicBezTo>
                      <a:pt x="6507302" y="229035"/>
                      <a:pt x="6495174" y="219894"/>
                      <a:pt x="6484830" y="210274"/>
                    </a:cubicBezTo>
                    <a:lnTo>
                      <a:pt x="6484830" y="284645"/>
                    </a:lnTo>
                    <a:lnTo>
                      <a:pt x="6470504" y="284645"/>
                    </a:lnTo>
                    <a:lnTo>
                      <a:pt x="6470504" y="209969"/>
                    </a:lnTo>
                    <a:cubicBezTo>
                      <a:pt x="6460152" y="219994"/>
                      <a:pt x="6448074" y="229511"/>
                      <a:pt x="6434266" y="238519"/>
                    </a:cubicBezTo>
                    <a:cubicBezTo>
                      <a:pt x="6420460" y="247528"/>
                      <a:pt x="6406078" y="255622"/>
                      <a:pt x="6391120" y="262802"/>
                    </a:cubicBezTo>
                    <a:cubicBezTo>
                      <a:pt x="6376162" y="269981"/>
                      <a:pt x="6361781" y="275840"/>
                      <a:pt x="6347974" y="280378"/>
                    </a:cubicBezTo>
                    <a:cubicBezTo>
                      <a:pt x="6346565" y="278308"/>
                      <a:pt x="6344964" y="276124"/>
                      <a:pt x="6343174" y="273825"/>
                    </a:cubicBezTo>
                    <a:cubicBezTo>
                      <a:pt x="6341384" y="271526"/>
                      <a:pt x="6339630" y="269647"/>
                      <a:pt x="6337916" y="268186"/>
                    </a:cubicBezTo>
                    <a:cubicBezTo>
                      <a:pt x="6351282" y="264361"/>
                      <a:pt x="6365021" y="259345"/>
                      <a:pt x="6379132" y="253138"/>
                    </a:cubicBezTo>
                    <a:cubicBezTo>
                      <a:pt x="6393243" y="246931"/>
                      <a:pt x="6406778" y="239928"/>
                      <a:pt x="6419738" y="232130"/>
                    </a:cubicBezTo>
                    <a:cubicBezTo>
                      <a:pt x="6432698" y="224331"/>
                      <a:pt x="6444134" y="216131"/>
                      <a:pt x="6454045" y="207531"/>
                    </a:cubicBezTo>
                    <a:lnTo>
                      <a:pt x="6343707" y="207531"/>
                    </a:lnTo>
                    <a:lnTo>
                      <a:pt x="6343707" y="194463"/>
                    </a:lnTo>
                    <a:lnTo>
                      <a:pt x="6470504" y="194463"/>
                    </a:lnTo>
                    <a:close/>
                    <a:moveTo>
                      <a:pt x="6035174" y="165183"/>
                    </a:moveTo>
                    <a:lnTo>
                      <a:pt x="6219272" y="165183"/>
                    </a:lnTo>
                    <a:lnTo>
                      <a:pt x="6219272" y="282836"/>
                    </a:lnTo>
                    <a:lnTo>
                      <a:pt x="6204338" y="282836"/>
                    </a:lnTo>
                    <a:lnTo>
                      <a:pt x="6204338" y="264853"/>
                    </a:lnTo>
                    <a:lnTo>
                      <a:pt x="6050108" y="264853"/>
                    </a:lnTo>
                    <a:lnTo>
                      <a:pt x="6050108" y="284055"/>
                    </a:lnTo>
                    <a:lnTo>
                      <a:pt x="6035174" y="284055"/>
                    </a:lnTo>
                    <a:close/>
                    <a:moveTo>
                      <a:pt x="3111075" y="164269"/>
                    </a:moveTo>
                    <a:lnTo>
                      <a:pt x="3111075" y="219742"/>
                    </a:lnTo>
                    <a:cubicBezTo>
                      <a:pt x="3120555" y="218224"/>
                      <a:pt x="3130474" y="216612"/>
                      <a:pt x="3140831" y="214903"/>
                    </a:cubicBezTo>
                    <a:cubicBezTo>
                      <a:pt x="3151188" y="213195"/>
                      <a:pt x="3161792" y="211354"/>
                      <a:pt x="3172644" y="209379"/>
                    </a:cubicBezTo>
                    <a:lnTo>
                      <a:pt x="3172644" y="164269"/>
                    </a:lnTo>
                    <a:close/>
                    <a:moveTo>
                      <a:pt x="2432590" y="161240"/>
                    </a:moveTo>
                    <a:lnTo>
                      <a:pt x="2620651" y="161240"/>
                    </a:lnTo>
                    <a:lnTo>
                      <a:pt x="2620651" y="244717"/>
                    </a:lnTo>
                    <a:lnTo>
                      <a:pt x="2606021" y="244717"/>
                    </a:lnTo>
                    <a:lnTo>
                      <a:pt x="2606021" y="174308"/>
                    </a:lnTo>
                    <a:lnTo>
                      <a:pt x="2446610" y="174308"/>
                    </a:lnTo>
                    <a:lnTo>
                      <a:pt x="2446610" y="246241"/>
                    </a:lnTo>
                    <a:lnTo>
                      <a:pt x="2432590" y="246241"/>
                    </a:lnTo>
                    <a:close/>
                    <a:moveTo>
                      <a:pt x="5511984" y="156039"/>
                    </a:moveTo>
                    <a:lnTo>
                      <a:pt x="5524481" y="163659"/>
                    </a:lnTo>
                    <a:cubicBezTo>
                      <a:pt x="5519655" y="172879"/>
                      <a:pt x="5514524" y="182328"/>
                      <a:pt x="5509088" y="192005"/>
                    </a:cubicBezTo>
                    <a:cubicBezTo>
                      <a:pt x="5503653" y="201683"/>
                      <a:pt x="5498522" y="210217"/>
                      <a:pt x="5493696" y="217609"/>
                    </a:cubicBezTo>
                    <a:lnTo>
                      <a:pt x="5482724" y="210903"/>
                    </a:lnTo>
                    <a:cubicBezTo>
                      <a:pt x="5487638" y="203264"/>
                      <a:pt x="5492820" y="194387"/>
                      <a:pt x="5498268" y="184271"/>
                    </a:cubicBezTo>
                    <a:cubicBezTo>
                      <a:pt x="5503716" y="174155"/>
                      <a:pt x="5508289" y="164745"/>
                      <a:pt x="5511984" y="156039"/>
                    </a:cubicBezTo>
                    <a:close/>
                    <a:moveTo>
                      <a:pt x="5334590" y="156039"/>
                    </a:moveTo>
                    <a:lnTo>
                      <a:pt x="5347392" y="161525"/>
                    </a:lnTo>
                    <a:cubicBezTo>
                      <a:pt x="5343894" y="170650"/>
                      <a:pt x="5339614" y="180137"/>
                      <a:pt x="5334552" y="189986"/>
                    </a:cubicBezTo>
                    <a:cubicBezTo>
                      <a:pt x="5329492" y="199835"/>
                      <a:pt x="5323612" y="208331"/>
                      <a:pt x="5316912" y="215475"/>
                    </a:cubicBezTo>
                    <a:lnTo>
                      <a:pt x="5304110" y="208160"/>
                    </a:lnTo>
                    <a:cubicBezTo>
                      <a:pt x="5310867" y="201454"/>
                      <a:pt x="5316862" y="193301"/>
                      <a:pt x="5322094" y="183700"/>
                    </a:cubicBezTo>
                    <a:cubicBezTo>
                      <a:pt x="5327326" y="174098"/>
                      <a:pt x="5331492" y="164878"/>
                      <a:pt x="5334590" y="156039"/>
                    </a:cubicBezTo>
                    <a:close/>
                    <a:moveTo>
                      <a:pt x="1058552" y="146895"/>
                    </a:moveTo>
                    <a:lnTo>
                      <a:pt x="1096652" y="160916"/>
                    </a:lnTo>
                    <a:cubicBezTo>
                      <a:pt x="1093051" y="173171"/>
                      <a:pt x="1088441" y="185160"/>
                      <a:pt x="1082821" y="196882"/>
                    </a:cubicBezTo>
                    <a:cubicBezTo>
                      <a:pt x="1077202" y="208604"/>
                      <a:pt x="1070229" y="218764"/>
                      <a:pt x="1061904" y="227362"/>
                    </a:cubicBezTo>
                    <a:lnTo>
                      <a:pt x="1025024" y="205112"/>
                    </a:lnTo>
                    <a:cubicBezTo>
                      <a:pt x="1032688" y="197790"/>
                      <a:pt x="1039381" y="189040"/>
                      <a:pt x="1045102" y="178861"/>
                    </a:cubicBezTo>
                    <a:cubicBezTo>
                      <a:pt x="1050824" y="168682"/>
                      <a:pt x="1055307" y="158026"/>
                      <a:pt x="1058552" y="146895"/>
                    </a:cubicBezTo>
                    <a:close/>
                    <a:moveTo>
                      <a:pt x="1239298" y="145066"/>
                    </a:moveTo>
                    <a:lnTo>
                      <a:pt x="1277703" y="167012"/>
                    </a:lnTo>
                    <a:cubicBezTo>
                      <a:pt x="1271365" y="177559"/>
                      <a:pt x="1264914" y="187935"/>
                      <a:pt x="1258348" y="198139"/>
                    </a:cubicBezTo>
                    <a:cubicBezTo>
                      <a:pt x="1251782" y="208344"/>
                      <a:pt x="1245635" y="217272"/>
                      <a:pt x="1239908" y="224924"/>
                    </a:cubicBezTo>
                    <a:lnTo>
                      <a:pt x="1206989" y="204807"/>
                    </a:lnTo>
                    <a:cubicBezTo>
                      <a:pt x="1212526" y="196869"/>
                      <a:pt x="1218292" y="187446"/>
                      <a:pt x="1224287" y="176537"/>
                    </a:cubicBezTo>
                    <a:cubicBezTo>
                      <a:pt x="1230281" y="165627"/>
                      <a:pt x="1235285" y="155137"/>
                      <a:pt x="1239298" y="145066"/>
                    </a:cubicBezTo>
                    <a:close/>
                    <a:moveTo>
                      <a:pt x="1454487" y="140780"/>
                    </a:moveTo>
                    <a:lnTo>
                      <a:pt x="1454487" y="157887"/>
                    </a:lnTo>
                    <a:lnTo>
                      <a:pt x="1479176" y="157887"/>
                    </a:lnTo>
                    <a:lnTo>
                      <a:pt x="1479176" y="140780"/>
                    </a:lnTo>
                    <a:close/>
                    <a:moveTo>
                      <a:pt x="1130789" y="137751"/>
                    </a:moveTo>
                    <a:lnTo>
                      <a:pt x="1177728" y="137751"/>
                    </a:lnTo>
                    <a:cubicBezTo>
                      <a:pt x="1176865" y="147149"/>
                      <a:pt x="1175849" y="156090"/>
                      <a:pt x="1174680" y="164573"/>
                    </a:cubicBezTo>
                    <a:cubicBezTo>
                      <a:pt x="1182300" y="190246"/>
                      <a:pt x="1195864" y="210071"/>
                      <a:pt x="1215371" y="224047"/>
                    </a:cubicBezTo>
                    <a:cubicBezTo>
                      <a:pt x="1234878" y="238024"/>
                      <a:pt x="1263072" y="246647"/>
                      <a:pt x="1299953" y="249917"/>
                    </a:cubicBezTo>
                    <a:cubicBezTo>
                      <a:pt x="1295356" y="254959"/>
                      <a:pt x="1290682" y="261335"/>
                      <a:pt x="1285932" y="269044"/>
                    </a:cubicBezTo>
                    <a:cubicBezTo>
                      <a:pt x="1281183" y="276752"/>
                      <a:pt x="1277423" y="283890"/>
                      <a:pt x="1274655" y="290456"/>
                    </a:cubicBezTo>
                    <a:cubicBezTo>
                      <a:pt x="1244772" y="285681"/>
                      <a:pt x="1220566" y="277553"/>
                      <a:pt x="1202036" y="266072"/>
                    </a:cubicBezTo>
                    <a:cubicBezTo>
                      <a:pt x="1183507" y="254591"/>
                      <a:pt x="1168902" y="239148"/>
                      <a:pt x="1158221" y="219742"/>
                    </a:cubicBezTo>
                    <a:cubicBezTo>
                      <a:pt x="1149687" y="236824"/>
                      <a:pt x="1135437" y="251581"/>
                      <a:pt x="1115473" y="264014"/>
                    </a:cubicBezTo>
                    <a:cubicBezTo>
                      <a:pt x="1095509" y="276448"/>
                      <a:pt x="1067086" y="286481"/>
                      <a:pt x="1030205" y="294113"/>
                    </a:cubicBezTo>
                    <a:cubicBezTo>
                      <a:pt x="1028205" y="288036"/>
                      <a:pt x="1025043" y="281369"/>
                      <a:pt x="1020718" y="274111"/>
                    </a:cubicBezTo>
                    <a:cubicBezTo>
                      <a:pt x="1016394" y="266853"/>
                      <a:pt x="1011936" y="260719"/>
                      <a:pt x="1007345" y="255709"/>
                    </a:cubicBezTo>
                    <a:cubicBezTo>
                      <a:pt x="1035113" y="250910"/>
                      <a:pt x="1057073" y="244867"/>
                      <a:pt x="1073225" y="237578"/>
                    </a:cubicBezTo>
                    <a:cubicBezTo>
                      <a:pt x="1089377" y="230289"/>
                      <a:pt x="1101364" y="221740"/>
                      <a:pt x="1109187" y="211932"/>
                    </a:cubicBezTo>
                    <a:cubicBezTo>
                      <a:pt x="1117009" y="202123"/>
                      <a:pt x="1122310" y="191041"/>
                      <a:pt x="1125088" y="178685"/>
                    </a:cubicBezTo>
                    <a:cubicBezTo>
                      <a:pt x="1127867" y="166328"/>
                      <a:pt x="1129768" y="152684"/>
                      <a:pt x="1130789" y="137751"/>
                    </a:cubicBezTo>
                    <a:close/>
                    <a:moveTo>
                      <a:pt x="5415362" y="136532"/>
                    </a:moveTo>
                    <a:lnTo>
                      <a:pt x="5430908" y="136532"/>
                    </a:lnTo>
                    <a:cubicBezTo>
                      <a:pt x="5429078" y="153956"/>
                      <a:pt x="5426336" y="170009"/>
                      <a:pt x="5422678" y="184690"/>
                    </a:cubicBezTo>
                    <a:cubicBezTo>
                      <a:pt x="5433340" y="208776"/>
                      <a:pt x="5450344" y="227965"/>
                      <a:pt x="5473694" y="242259"/>
                    </a:cubicBezTo>
                    <a:cubicBezTo>
                      <a:pt x="5497043" y="256553"/>
                      <a:pt x="5525859" y="265913"/>
                      <a:pt x="5560142" y="270339"/>
                    </a:cubicBezTo>
                    <a:cubicBezTo>
                      <a:pt x="5558555" y="271945"/>
                      <a:pt x="5556930" y="273990"/>
                      <a:pt x="5555266" y="276473"/>
                    </a:cubicBezTo>
                    <a:cubicBezTo>
                      <a:pt x="5553602" y="278956"/>
                      <a:pt x="5552282" y="281382"/>
                      <a:pt x="5551304" y="283750"/>
                    </a:cubicBezTo>
                    <a:cubicBezTo>
                      <a:pt x="5519394" y="278499"/>
                      <a:pt x="5492153" y="269190"/>
                      <a:pt x="5469579" y="255823"/>
                    </a:cubicBezTo>
                    <a:cubicBezTo>
                      <a:pt x="5447004" y="242456"/>
                      <a:pt x="5429440" y="224536"/>
                      <a:pt x="5416887" y="202064"/>
                    </a:cubicBezTo>
                    <a:cubicBezTo>
                      <a:pt x="5409165" y="223076"/>
                      <a:pt x="5395576" y="240564"/>
                      <a:pt x="5376120" y="254527"/>
                    </a:cubicBezTo>
                    <a:cubicBezTo>
                      <a:pt x="5356663" y="268491"/>
                      <a:pt x="5328292" y="279045"/>
                      <a:pt x="5291004" y="286189"/>
                    </a:cubicBezTo>
                    <a:cubicBezTo>
                      <a:pt x="5290356" y="284391"/>
                      <a:pt x="5289366" y="282271"/>
                      <a:pt x="5288032" y="279826"/>
                    </a:cubicBezTo>
                    <a:cubicBezTo>
                      <a:pt x="5286699" y="277381"/>
                      <a:pt x="5285251" y="275336"/>
                      <a:pt x="5283689" y="273692"/>
                    </a:cubicBezTo>
                    <a:cubicBezTo>
                      <a:pt x="5318577" y="267500"/>
                      <a:pt x="5345152" y="258311"/>
                      <a:pt x="5363411" y="246124"/>
                    </a:cubicBezTo>
                    <a:cubicBezTo>
                      <a:pt x="5381671" y="233938"/>
                      <a:pt x="5394427" y="218721"/>
                      <a:pt x="5401681" y="200472"/>
                    </a:cubicBezTo>
                    <a:cubicBezTo>
                      <a:pt x="5408934" y="182224"/>
                      <a:pt x="5413494" y="160910"/>
                      <a:pt x="5415362" y="136532"/>
                    </a:cubicBezTo>
                    <a:close/>
                    <a:moveTo>
                      <a:pt x="6395523" y="129198"/>
                    </a:moveTo>
                    <a:lnTo>
                      <a:pt x="6395523" y="155144"/>
                    </a:lnTo>
                    <a:lnTo>
                      <a:pt x="6476600" y="155144"/>
                    </a:lnTo>
                    <a:lnTo>
                      <a:pt x="6476600" y="129198"/>
                    </a:lnTo>
                    <a:close/>
                    <a:moveTo>
                      <a:pt x="398050" y="125540"/>
                    </a:moveTo>
                    <a:lnTo>
                      <a:pt x="398050" y="151181"/>
                    </a:lnTo>
                    <a:lnTo>
                      <a:pt x="549536" y="151181"/>
                    </a:lnTo>
                    <a:lnTo>
                      <a:pt x="549536" y="125540"/>
                    </a:lnTo>
                    <a:close/>
                    <a:moveTo>
                      <a:pt x="5709876" y="123101"/>
                    </a:moveTo>
                    <a:lnTo>
                      <a:pt x="5709876" y="160935"/>
                    </a:lnTo>
                    <a:lnTo>
                      <a:pt x="5768092" y="160935"/>
                    </a:lnTo>
                    <a:lnTo>
                      <a:pt x="5768092" y="123101"/>
                    </a:lnTo>
                    <a:close/>
                    <a:moveTo>
                      <a:pt x="4385444" y="119158"/>
                    </a:moveTo>
                    <a:lnTo>
                      <a:pt x="4400074" y="119158"/>
                    </a:lnTo>
                    <a:lnTo>
                      <a:pt x="4400074" y="174937"/>
                    </a:lnTo>
                    <a:cubicBezTo>
                      <a:pt x="4400324" y="185043"/>
                      <a:pt x="4399024" y="195158"/>
                      <a:pt x="4396173" y="205283"/>
                    </a:cubicBezTo>
                    <a:cubicBezTo>
                      <a:pt x="4393323" y="215408"/>
                      <a:pt x="4387422" y="225257"/>
                      <a:pt x="4378471" y="234830"/>
                    </a:cubicBezTo>
                    <a:cubicBezTo>
                      <a:pt x="4369520" y="244402"/>
                      <a:pt x="4356018" y="253413"/>
                      <a:pt x="4337966" y="261862"/>
                    </a:cubicBezTo>
                    <a:cubicBezTo>
                      <a:pt x="4319914" y="270310"/>
                      <a:pt x="4295811" y="277911"/>
                      <a:pt x="4265657" y="284665"/>
                    </a:cubicBezTo>
                    <a:cubicBezTo>
                      <a:pt x="4264818" y="282887"/>
                      <a:pt x="4263600" y="280804"/>
                      <a:pt x="4262000" y="278416"/>
                    </a:cubicBezTo>
                    <a:cubicBezTo>
                      <a:pt x="4260400" y="276029"/>
                      <a:pt x="4258875" y="273946"/>
                      <a:pt x="4257428" y="272168"/>
                    </a:cubicBezTo>
                    <a:cubicBezTo>
                      <a:pt x="4286514" y="266095"/>
                      <a:pt x="4309684" y="259229"/>
                      <a:pt x="4326936" y="251570"/>
                    </a:cubicBezTo>
                    <a:cubicBezTo>
                      <a:pt x="4344188" y="243911"/>
                      <a:pt x="4357024" y="235778"/>
                      <a:pt x="4365441" y="227172"/>
                    </a:cubicBezTo>
                    <a:cubicBezTo>
                      <a:pt x="4373858" y="218565"/>
                      <a:pt x="4379360" y="209804"/>
                      <a:pt x="4381943" y="200887"/>
                    </a:cubicBezTo>
                    <a:cubicBezTo>
                      <a:pt x="4384526" y="191971"/>
                      <a:pt x="4385694" y="183219"/>
                      <a:pt x="4385444" y="174632"/>
                    </a:cubicBezTo>
                    <a:close/>
                    <a:moveTo>
                      <a:pt x="5697074" y="111252"/>
                    </a:moveTo>
                    <a:lnTo>
                      <a:pt x="5780894" y="111252"/>
                    </a:lnTo>
                    <a:lnTo>
                      <a:pt x="5780894" y="172784"/>
                    </a:lnTo>
                    <a:lnTo>
                      <a:pt x="5697074" y="172784"/>
                    </a:lnTo>
                    <a:close/>
                    <a:moveTo>
                      <a:pt x="6048890" y="108795"/>
                    </a:moveTo>
                    <a:lnTo>
                      <a:pt x="6202813" y="108795"/>
                    </a:lnTo>
                    <a:lnTo>
                      <a:pt x="6202813" y="122511"/>
                    </a:lnTo>
                    <a:lnTo>
                      <a:pt x="6048890" y="122511"/>
                    </a:lnTo>
                    <a:close/>
                    <a:moveTo>
                      <a:pt x="81344" y="104813"/>
                    </a:moveTo>
                    <a:lnTo>
                      <a:pt x="81344" y="184709"/>
                    </a:lnTo>
                    <a:lnTo>
                      <a:pt x="167335" y="184709"/>
                    </a:lnTo>
                    <a:lnTo>
                      <a:pt x="167335" y="104813"/>
                    </a:lnTo>
                    <a:close/>
                    <a:moveTo>
                      <a:pt x="3111075" y="100261"/>
                    </a:moveTo>
                    <a:lnTo>
                      <a:pt x="3111075" y="150857"/>
                    </a:lnTo>
                    <a:lnTo>
                      <a:pt x="3172644" y="150857"/>
                    </a:lnTo>
                    <a:lnTo>
                      <a:pt x="3172644" y="100261"/>
                    </a:lnTo>
                    <a:close/>
                    <a:moveTo>
                      <a:pt x="2191798" y="99327"/>
                    </a:moveTo>
                    <a:cubicBezTo>
                      <a:pt x="2190909" y="110300"/>
                      <a:pt x="2189791" y="120911"/>
                      <a:pt x="2188445" y="131160"/>
                    </a:cubicBezTo>
                    <a:cubicBezTo>
                      <a:pt x="2187099" y="141409"/>
                      <a:pt x="2185372" y="151334"/>
                      <a:pt x="2183264" y="160935"/>
                    </a:cubicBezTo>
                    <a:lnTo>
                      <a:pt x="2280190" y="160935"/>
                    </a:lnTo>
                    <a:lnTo>
                      <a:pt x="2280190" y="99327"/>
                    </a:lnTo>
                    <a:close/>
                    <a:moveTo>
                      <a:pt x="2094567" y="99327"/>
                    </a:moveTo>
                    <a:lnTo>
                      <a:pt x="2094567" y="160935"/>
                    </a:lnTo>
                    <a:lnTo>
                      <a:pt x="2168328" y="160935"/>
                    </a:lnTo>
                    <a:cubicBezTo>
                      <a:pt x="2170424" y="151467"/>
                      <a:pt x="2172100" y="141581"/>
                      <a:pt x="2173358" y="131274"/>
                    </a:cubicBezTo>
                    <a:cubicBezTo>
                      <a:pt x="2174615" y="120968"/>
                      <a:pt x="2175682" y="110319"/>
                      <a:pt x="2176558" y="99327"/>
                    </a:cubicBezTo>
                    <a:close/>
                    <a:moveTo>
                      <a:pt x="1754715" y="97822"/>
                    </a:moveTo>
                    <a:lnTo>
                      <a:pt x="1798301" y="97822"/>
                    </a:lnTo>
                    <a:lnTo>
                      <a:pt x="1798301" y="291370"/>
                    </a:lnTo>
                    <a:lnTo>
                      <a:pt x="1694669" y="291370"/>
                    </a:lnTo>
                    <a:lnTo>
                      <a:pt x="1694669" y="251746"/>
                    </a:lnTo>
                    <a:lnTo>
                      <a:pt x="1754715" y="251746"/>
                    </a:lnTo>
                    <a:close/>
                    <a:moveTo>
                      <a:pt x="6395523" y="92621"/>
                    </a:moveTo>
                    <a:lnTo>
                      <a:pt x="6395523" y="117348"/>
                    </a:lnTo>
                    <a:lnTo>
                      <a:pt x="6476600" y="117348"/>
                    </a:lnTo>
                    <a:lnTo>
                      <a:pt x="6476600" y="92621"/>
                    </a:lnTo>
                    <a:close/>
                    <a:moveTo>
                      <a:pt x="67361" y="91136"/>
                    </a:moveTo>
                    <a:lnTo>
                      <a:pt x="181623" y="91136"/>
                    </a:lnTo>
                    <a:lnTo>
                      <a:pt x="181623" y="198082"/>
                    </a:lnTo>
                    <a:lnTo>
                      <a:pt x="67361" y="198082"/>
                    </a:lnTo>
                    <a:close/>
                    <a:moveTo>
                      <a:pt x="398050" y="89269"/>
                    </a:moveTo>
                    <a:lnTo>
                      <a:pt x="398050" y="113996"/>
                    </a:lnTo>
                    <a:lnTo>
                      <a:pt x="549536" y="113996"/>
                    </a:lnTo>
                    <a:lnTo>
                      <a:pt x="549536" y="89269"/>
                    </a:lnTo>
                    <a:close/>
                    <a:moveTo>
                      <a:pt x="2939777" y="85630"/>
                    </a:moveTo>
                    <a:cubicBezTo>
                      <a:pt x="2948896" y="90875"/>
                      <a:pt x="2957786" y="96997"/>
                      <a:pt x="2966447" y="103994"/>
                    </a:cubicBezTo>
                    <a:cubicBezTo>
                      <a:pt x="2975108" y="110992"/>
                      <a:pt x="2981865" y="117571"/>
                      <a:pt x="2986716" y="123730"/>
                    </a:cubicBezTo>
                    <a:lnTo>
                      <a:pt x="2976658" y="132874"/>
                    </a:lnTo>
                    <a:cubicBezTo>
                      <a:pt x="2971534" y="126721"/>
                      <a:pt x="2964714" y="120053"/>
                      <a:pt x="2956198" y="112872"/>
                    </a:cubicBezTo>
                    <a:cubicBezTo>
                      <a:pt x="2947683" y="105690"/>
                      <a:pt x="2938958" y="99251"/>
                      <a:pt x="2930024" y="93555"/>
                    </a:cubicBezTo>
                    <a:close/>
                    <a:moveTo>
                      <a:pt x="2902896" y="81363"/>
                    </a:moveTo>
                    <a:lnTo>
                      <a:pt x="2916917" y="81363"/>
                    </a:lnTo>
                    <a:lnTo>
                      <a:pt x="2916917" y="124949"/>
                    </a:lnTo>
                    <a:cubicBezTo>
                      <a:pt x="2916924" y="127680"/>
                      <a:pt x="2916910" y="130372"/>
                      <a:pt x="2916879" y="133027"/>
                    </a:cubicBezTo>
                    <a:cubicBezTo>
                      <a:pt x="2916847" y="135681"/>
                      <a:pt x="2916758" y="138373"/>
                      <a:pt x="2916612" y="141104"/>
                    </a:cubicBezTo>
                    <a:lnTo>
                      <a:pt x="3001956" y="141104"/>
                    </a:lnTo>
                    <a:lnTo>
                      <a:pt x="3001956" y="154820"/>
                    </a:lnTo>
                    <a:lnTo>
                      <a:pt x="2918746" y="154820"/>
                    </a:lnTo>
                    <a:cubicBezTo>
                      <a:pt x="2925712" y="182779"/>
                      <a:pt x="2936240" y="206947"/>
                      <a:pt x="2950331" y="227324"/>
                    </a:cubicBezTo>
                    <a:cubicBezTo>
                      <a:pt x="2964422" y="247701"/>
                      <a:pt x="2982341" y="262954"/>
                      <a:pt x="3004090" y="273082"/>
                    </a:cubicBezTo>
                    <a:cubicBezTo>
                      <a:pt x="3002204" y="274517"/>
                      <a:pt x="3000337" y="276295"/>
                      <a:pt x="2998489" y="278416"/>
                    </a:cubicBezTo>
                    <a:cubicBezTo>
                      <a:pt x="2996641" y="280537"/>
                      <a:pt x="2995155" y="282620"/>
                      <a:pt x="2994032" y="284665"/>
                    </a:cubicBezTo>
                    <a:cubicBezTo>
                      <a:pt x="2974251" y="274632"/>
                      <a:pt x="2957576" y="260484"/>
                      <a:pt x="2944006" y="242221"/>
                    </a:cubicBezTo>
                    <a:cubicBezTo>
                      <a:pt x="2930436" y="223959"/>
                      <a:pt x="2919781" y="202343"/>
                      <a:pt x="2912040" y="177375"/>
                    </a:cubicBezTo>
                    <a:cubicBezTo>
                      <a:pt x="2908313" y="196171"/>
                      <a:pt x="2900223" y="214891"/>
                      <a:pt x="2887770" y="233534"/>
                    </a:cubicBezTo>
                    <a:cubicBezTo>
                      <a:pt x="2875318" y="252178"/>
                      <a:pt x="2856180" y="269526"/>
                      <a:pt x="2830354" y="285579"/>
                    </a:cubicBezTo>
                    <a:cubicBezTo>
                      <a:pt x="2829078" y="283985"/>
                      <a:pt x="2827439" y="282296"/>
                      <a:pt x="2825439" y="280512"/>
                    </a:cubicBezTo>
                    <a:cubicBezTo>
                      <a:pt x="2823439" y="278727"/>
                      <a:pt x="2821419" y="277267"/>
                      <a:pt x="2819381" y="276130"/>
                    </a:cubicBezTo>
                    <a:cubicBezTo>
                      <a:pt x="2839110" y="264145"/>
                      <a:pt x="2854685" y="251336"/>
                      <a:pt x="2866106" y="237703"/>
                    </a:cubicBezTo>
                    <a:cubicBezTo>
                      <a:pt x="2877526" y="224070"/>
                      <a:pt x="2885899" y="210199"/>
                      <a:pt x="2891224" y="196092"/>
                    </a:cubicBezTo>
                    <a:cubicBezTo>
                      <a:pt x="2896548" y="181985"/>
                      <a:pt x="2899931" y="168227"/>
                      <a:pt x="2901372" y="154820"/>
                    </a:cubicBezTo>
                    <a:lnTo>
                      <a:pt x="2826392" y="154820"/>
                    </a:lnTo>
                    <a:lnTo>
                      <a:pt x="2826392" y="141104"/>
                    </a:lnTo>
                    <a:lnTo>
                      <a:pt x="2902592" y="141104"/>
                    </a:lnTo>
                    <a:cubicBezTo>
                      <a:pt x="2902737" y="138221"/>
                      <a:pt x="2902826" y="135452"/>
                      <a:pt x="2902858" y="132798"/>
                    </a:cubicBezTo>
                    <a:cubicBezTo>
                      <a:pt x="2902890" y="130144"/>
                      <a:pt x="2902902" y="127527"/>
                      <a:pt x="2902896" y="124949"/>
                    </a:cubicBezTo>
                    <a:close/>
                    <a:moveTo>
                      <a:pt x="2497817" y="80734"/>
                    </a:moveTo>
                    <a:cubicBezTo>
                      <a:pt x="2497392" y="85751"/>
                      <a:pt x="2496718" y="90596"/>
                      <a:pt x="2495798" y="95270"/>
                    </a:cubicBezTo>
                    <a:cubicBezTo>
                      <a:pt x="2494877" y="99943"/>
                      <a:pt x="2493518" y="104560"/>
                      <a:pt x="2491721" y="109119"/>
                    </a:cubicBezTo>
                    <a:lnTo>
                      <a:pt x="2555729" y="109119"/>
                    </a:lnTo>
                    <a:lnTo>
                      <a:pt x="2555729" y="80734"/>
                    </a:lnTo>
                    <a:close/>
                    <a:moveTo>
                      <a:pt x="2432894" y="80734"/>
                    </a:moveTo>
                    <a:cubicBezTo>
                      <a:pt x="2432133" y="85637"/>
                      <a:pt x="2431370" y="90482"/>
                      <a:pt x="2430608" y="95270"/>
                    </a:cubicBezTo>
                    <a:cubicBezTo>
                      <a:pt x="2429847" y="100058"/>
                      <a:pt x="2429084" y="104674"/>
                      <a:pt x="2428323" y="109119"/>
                    </a:cubicBezTo>
                    <a:lnTo>
                      <a:pt x="2476176" y="109119"/>
                    </a:lnTo>
                    <a:cubicBezTo>
                      <a:pt x="2478437" y="104560"/>
                      <a:pt x="2480164" y="99943"/>
                      <a:pt x="2481358" y="95270"/>
                    </a:cubicBezTo>
                    <a:cubicBezTo>
                      <a:pt x="2482552" y="90596"/>
                      <a:pt x="2483364" y="85751"/>
                      <a:pt x="2483796" y="80734"/>
                    </a:cubicBezTo>
                    <a:close/>
                    <a:moveTo>
                      <a:pt x="2757507" y="80144"/>
                    </a:moveTo>
                    <a:cubicBezTo>
                      <a:pt x="2764663" y="85033"/>
                      <a:pt x="2771000" y="90037"/>
                      <a:pt x="2776518" y="95155"/>
                    </a:cubicBezTo>
                    <a:cubicBezTo>
                      <a:pt x="2782036" y="100273"/>
                      <a:pt x="2786774" y="105429"/>
                      <a:pt x="2790730" y="110624"/>
                    </a:cubicBezTo>
                    <a:cubicBezTo>
                      <a:pt x="2796534" y="106509"/>
                      <a:pt x="2801842" y="102318"/>
                      <a:pt x="2806656" y="98051"/>
                    </a:cubicBezTo>
                    <a:cubicBezTo>
                      <a:pt x="2811469" y="93784"/>
                      <a:pt x="2815711" y="89440"/>
                      <a:pt x="2819381" y="85021"/>
                    </a:cubicBezTo>
                    <a:lnTo>
                      <a:pt x="2831268" y="92031"/>
                    </a:lnTo>
                    <a:cubicBezTo>
                      <a:pt x="2826817" y="97060"/>
                      <a:pt x="2821775" y="102013"/>
                      <a:pt x="2816143" y="106890"/>
                    </a:cubicBezTo>
                    <a:cubicBezTo>
                      <a:pt x="2810510" y="111767"/>
                      <a:pt x="2804478" y="116567"/>
                      <a:pt x="2798045" y="121292"/>
                    </a:cubicBezTo>
                    <a:cubicBezTo>
                      <a:pt x="2805449" y="133795"/>
                      <a:pt x="2810300" y="146584"/>
                      <a:pt x="2812599" y="159658"/>
                    </a:cubicBezTo>
                    <a:cubicBezTo>
                      <a:pt x="2814898" y="172733"/>
                      <a:pt x="2815939" y="186055"/>
                      <a:pt x="2815724" y="199625"/>
                    </a:cubicBezTo>
                    <a:cubicBezTo>
                      <a:pt x="2815831" y="217361"/>
                      <a:pt x="2814854" y="232563"/>
                      <a:pt x="2812790" y="245231"/>
                    </a:cubicBezTo>
                    <a:cubicBezTo>
                      <a:pt x="2810726" y="257899"/>
                      <a:pt x="2806929" y="267691"/>
                      <a:pt x="2801398" y="274606"/>
                    </a:cubicBezTo>
                    <a:cubicBezTo>
                      <a:pt x="2799722" y="276600"/>
                      <a:pt x="2797664" y="278251"/>
                      <a:pt x="2795226" y="279559"/>
                    </a:cubicBezTo>
                    <a:cubicBezTo>
                      <a:pt x="2792787" y="280867"/>
                      <a:pt x="2789968" y="281756"/>
                      <a:pt x="2786768" y="282226"/>
                    </a:cubicBezTo>
                    <a:cubicBezTo>
                      <a:pt x="2782164" y="282969"/>
                      <a:pt x="2777198" y="283388"/>
                      <a:pt x="2771870" y="283483"/>
                    </a:cubicBezTo>
                    <a:cubicBezTo>
                      <a:pt x="2766543" y="283579"/>
                      <a:pt x="2761044" y="283464"/>
                      <a:pt x="2755373" y="283141"/>
                    </a:cubicBezTo>
                    <a:cubicBezTo>
                      <a:pt x="2755202" y="280950"/>
                      <a:pt x="2754630" y="278626"/>
                      <a:pt x="2753659" y="276168"/>
                    </a:cubicBezTo>
                    <a:cubicBezTo>
                      <a:pt x="2752687" y="273711"/>
                      <a:pt x="2751430" y="271463"/>
                      <a:pt x="2749886" y="269425"/>
                    </a:cubicBezTo>
                    <a:cubicBezTo>
                      <a:pt x="2756808" y="269882"/>
                      <a:pt x="2763006" y="270110"/>
                      <a:pt x="2768480" y="270110"/>
                    </a:cubicBezTo>
                    <a:cubicBezTo>
                      <a:pt x="2773953" y="270110"/>
                      <a:pt x="2778322" y="269882"/>
                      <a:pt x="2781586" y="269425"/>
                    </a:cubicBezTo>
                    <a:cubicBezTo>
                      <a:pt x="2783840" y="269279"/>
                      <a:pt x="2785732" y="268809"/>
                      <a:pt x="2787263" y="268015"/>
                    </a:cubicBezTo>
                    <a:cubicBezTo>
                      <a:pt x="2788793" y="267221"/>
                      <a:pt x="2790152" y="266065"/>
                      <a:pt x="2791340" y="264548"/>
                    </a:cubicBezTo>
                    <a:cubicBezTo>
                      <a:pt x="2795251" y="259703"/>
                      <a:pt x="2798020" y="251638"/>
                      <a:pt x="2799645" y="240354"/>
                    </a:cubicBezTo>
                    <a:cubicBezTo>
                      <a:pt x="2801271" y="229070"/>
                      <a:pt x="2802058" y="215291"/>
                      <a:pt x="2802008" y="199016"/>
                    </a:cubicBezTo>
                    <a:cubicBezTo>
                      <a:pt x="2801956" y="192971"/>
                      <a:pt x="2801754" y="186773"/>
                      <a:pt x="2801398" y="180423"/>
                    </a:cubicBezTo>
                    <a:cubicBezTo>
                      <a:pt x="2792787" y="190367"/>
                      <a:pt x="2782958" y="199816"/>
                      <a:pt x="2771908" y="208769"/>
                    </a:cubicBezTo>
                    <a:cubicBezTo>
                      <a:pt x="2760860" y="217723"/>
                      <a:pt x="2749963" y="225038"/>
                      <a:pt x="2739218" y="230715"/>
                    </a:cubicBezTo>
                    <a:cubicBezTo>
                      <a:pt x="2738247" y="228956"/>
                      <a:pt x="2736914" y="226987"/>
                      <a:pt x="2735218" y="224809"/>
                    </a:cubicBezTo>
                    <a:cubicBezTo>
                      <a:pt x="2733523" y="222631"/>
                      <a:pt x="2731808" y="220739"/>
                      <a:pt x="2730075" y="219133"/>
                    </a:cubicBezTo>
                    <a:cubicBezTo>
                      <a:pt x="2742806" y="213659"/>
                      <a:pt x="2755519" y="205861"/>
                      <a:pt x="2768213" y="195739"/>
                    </a:cubicBezTo>
                    <a:cubicBezTo>
                      <a:pt x="2780906" y="185617"/>
                      <a:pt x="2791257" y="174924"/>
                      <a:pt x="2799264" y="163659"/>
                    </a:cubicBezTo>
                    <a:cubicBezTo>
                      <a:pt x="2798210" y="157728"/>
                      <a:pt x="2796661" y="151911"/>
                      <a:pt x="2794616" y="146209"/>
                    </a:cubicBezTo>
                    <a:cubicBezTo>
                      <a:pt x="2792572" y="140507"/>
                      <a:pt x="2789955" y="134843"/>
                      <a:pt x="2786768" y="129217"/>
                    </a:cubicBezTo>
                    <a:cubicBezTo>
                      <a:pt x="2779287" y="133960"/>
                      <a:pt x="2771616" y="138494"/>
                      <a:pt x="2763755" y="142818"/>
                    </a:cubicBezTo>
                    <a:cubicBezTo>
                      <a:pt x="2755894" y="147143"/>
                      <a:pt x="2747918" y="151143"/>
                      <a:pt x="2739828" y="154820"/>
                    </a:cubicBezTo>
                    <a:cubicBezTo>
                      <a:pt x="2738704" y="153391"/>
                      <a:pt x="2737294" y="151829"/>
                      <a:pt x="2735599" y="150133"/>
                    </a:cubicBezTo>
                    <a:cubicBezTo>
                      <a:pt x="2733904" y="148438"/>
                      <a:pt x="2732266" y="146952"/>
                      <a:pt x="2730684" y="145676"/>
                    </a:cubicBezTo>
                    <a:cubicBezTo>
                      <a:pt x="2739111" y="141853"/>
                      <a:pt x="2747480" y="137687"/>
                      <a:pt x="2755792" y="133179"/>
                    </a:cubicBezTo>
                    <a:cubicBezTo>
                      <a:pt x="2764104" y="128670"/>
                      <a:pt x="2772093" y="123895"/>
                      <a:pt x="2779757" y="118853"/>
                    </a:cubicBezTo>
                    <a:cubicBezTo>
                      <a:pt x="2775820" y="113513"/>
                      <a:pt x="2771197" y="108268"/>
                      <a:pt x="2765889" y="103118"/>
                    </a:cubicBezTo>
                    <a:cubicBezTo>
                      <a:pt x="2760580" y="97968"/>
                      <a:pt x="2754433" y="92952"/>
                      <a:pt x="2747448" y="88069"/>
                    </a:cubicBezTo>
                    <a:close/>
                    <a:moveTo>
                      <a:pt x="5691588" y="77724"/>
                    </a:moveTo>
                    <a:lnTo>
                      <a:pt x="5787904" y="77724"/>
                    </a:lnTo>
                    <a:lnTo>
                      <a:pt x="5787904" y="89878"/>
                    </a:lnTo>
                    <a:lnTo>
                      <a:pt x="5691588" y="89878"/>
                    </a:lnTo>
                    <a:close/>
                    <a:moveTo>
                      <a:pt x="383724" y="77420"/>
                    </a:moveTo>
                    <a:lnTo>
                      <a:pt x="564471" y="77420"/>
                    </a:lnTo>
                    <a:lnTo>
                      <a:pt x="564471" y="163030"/>
                    </a:lnTo>
                    <a:lnTo>
                      <a:pt x="434321" y="163030"/>
                    </a:lnTo>
                    <a:cubicBezTo>
                      <a:pt x="431864" y="167025"/>
                      <a:pt x="429159" y="171019"/>
                      <a:pt x="426206" y="175013"/>
                    </a:cubicBezTo>
                    <a:cubicBezTo>
                      <a:pt x="423253" y="179007"/>
                      <a:pt x="420167" y="182849"/>
                      <a:pt x="416948" y="186538"/>
                    </a:cubicBezTo>
                    <a:lnTo>
                      <a:pt x="547402" y="186538"/>
                    </a:lnTo>
                    <a:lnTo>
                      <a:pt x="550450" y="185622"/>
                    </a:lnTo>
                    <a:lnTo>
                      <a:pt x="559594" y="192312"/>
                    </a:lnTo>
                    <a:cubicBezTo>
                      <a:pt x="551136" y="203702"/>
                      <a:pt x="540773" y="213896"/>
                      <a:pt x="528504" y="222894"/>
                    </a:cubicBezTo>
                    <a:cubicBezTo>
                      <a:pt x="516236" y="231893"/>
                      <a:pt x="502520" y="239882"/>
                      <a:pt x="487356" y="246863"/>
                    </a:cubicBezTo>
                    <a:cubicBezTo>
                      <a:pt x="504978" y="252796"/>
                      <a:pt x="523837" y="257623"/>
                      <a:pt x="543935" y="261345"/>
                    </a:cubicBezTo>
                    <a:cubicBezTo>
                      <a:pt x="564033" y="265067"/>
                      <a:pt x="584797" y="267760"/>
                      <a:pt x="606228" y="269425"/>
                    </a:cubicBezTo>
                    <a:cubicBezTo>
                      <a:pt x="604539" y="271336"/>
                      <a:pt x="602965" y="273533"/>
                      <a:pt x="601504" y="276016"/>
                    </a:cubicBezTo>
                    <a:cubicBezTo>
                      <a:pt x="600043" y="278499"/>
                      <a:pt x="598774" y="280772"/>
                      <a:pt x="597694" y="282836"/>
                    </a:cubicBezTo>
                    <a:cubicBezTo>
                      <a:pt x="574561" y="280728"/>
                      <a:pt x="552171" y="277324"/>
                      <a:pt x="530524" y="272624"/>
                    </a:cubicBezTo>
                    <a:cubicBezTo>
                      <a:pt x="508877" y="267925"/>
                      <a:pt x="488696" y="261777"/>
                      <a:pt x="469983" y="254180"/>
                    </a:cubicBezTo>
                    <a:cubicBezTo>
                      <a:pt x="448736" y="262361"/>
                      <a:pt x="426460" y="268941"/>
                      <a:pt x="403155" y="273920"/>
                    </a:cubicBezTo>
                    <a:cubicBezTo>
                      <a:pt x="379851" y="278899"/>
                      <a:pt x="356813" y="282582"/>
                      <a:pt x="334042" y="284969"/>
                    </a:cubicBezTo>
                    <a:cubicBezTo>
                      <a:pt x="333540" y="282760"/>
                      <a:pt x="332715" y="280397"/>
                      <a:pt x="331566" y="277883"/>
                    </a:cubicBezTo>
                    <a:cubicBezTo>
                      <a:pt x="330416" y="275368"/>
                      <a:pt x="329210" y="273158"/>
                      <a:pt x="327946" y="271253"/>
                    </a:cubicBezTo>
                    <a:cubicBezTo>
                      <a:pt x="348857" y="269462"/>
                      <a:pt x="369977" y="266566"/>
                      <a:pt x="391306" y="262565"/>
                    </a:cubicBezTo>
                    <a:cubicBezTo>
                      <a:pt x="412636" y="258563"/>
                      <a:pt x="433070" y="253228"/>
                      <a:pt x="452609" y="246558"/>
                    </a:cubicBezTo>
                    <a:cubicBezTo>
                      <a:pt x="441592" y="241223"/>
                      <a:pt x="431394" y="235278"/>
                      <a:pt x="422015" y="228723"/>
                    </a:cubicBezTo>
                    <a:cubicBezTo>
                      <a:pt x="412636" y="222168"/>
                      <a:pt x="404343" y="215003"/>
                      <a:pt x="397136" y="207228"/>
                    </a:cubicBezTo>
                    <a:cubicBezTo>
                      <a:pt x="390709" y="213034"/>
                      <a:pt x="384131" y="218496"/>
                      <a:pt x="377400" y="223616"/>
                    </a:cubicBezTo>
                    <a:cubicBezTo>
                      <a:pt x="370669" y="228735"/>
                      <a:pt x="363938" y="233436"/>
                      <a:pt x="357207" y="237717"/>
                    </a:cubicBezTo>
                    <a:cubicBezTo>
                      <a:pt x="356045" y="236383"/>
                      <a:pt x="354406" y="234706"/>
                      <a:pt x="352292" y="232686"/>
                    </a:cubicBezTo>
                    <a:cubicBezTo>
                      <a:pt x="350177" y="230666"/>
                      <a:pt x="348158" y="228989"/>
                      <a:pt x="346234" y="227655"/>
                    </a:cubicBezTo>
                    <a:cubicBezTo>
                      <a:pt x="360166" y="219781"/>
                      <a:pt x="373450" y="210309"/>
                      <a:pt x="386087" y="199239"/>
                    </a:cubicBezTo>
                    <a:cubicBezTo>
                      <a:pt x="398723" y="188169"/>
                      <a:pt x="409417" y="176099"/>
                      <a:pt x="418167" y="163030"/>
                    </a:cubicBezTo>
                    <a:lnTo>
                      <a:pt x="383724" y="163030"/>
                    </a:lnTo>
                    <a:close/>
                    <a:moveTo>
                      <a:pt x="1420959" y="73762"/>
                    </a:moveTo>
                    <a:lnTo>
                      <a:pt x="1514532" y="73762"/>
                    </a:lnTo>
                    <a:lnTo>
                      <a:pt x="1514532" y="102375"/>
                    </a:lnTo>
                    <a:lnTo>
                      <a:pt x="1420959" y="102375"/>
                    </a:lnTo>
                    <a:close/>
                    <a:moveTo>
                      <a:pt x="3243358" y="58503"/>
                    </a:moveTo>
                    <a:cubicBezTo>
                      <a:pt x="3247117" y="83243"/>
                      <a:pt x="3251943" y="106534"/>
                      <a:pt x="3257836" y="128378"/>
                    </a:cubicBezTo>
                    <a:cubicBezTo>
                      <a:pt x="3263729" y="150222"/>
                      <a:pt x="3270993" y="170314"/>
                      <a:pt x="3279629" y="188653"/>
                    </a:cubicBezTo>
                    <a:cubicBezTo>
                      <a:pt x="3289433" y="170809"/>
                      <a:pt x="3298019" y="151022"/>
                      <a:pt x="3305384" y="129293"/>
                    </a:cubicBezTo>
                    <a:cubicBezTo>
                      <a:pt x="3312750" y="107563"/>
                      <a:pt x="3318592" y="83966"/>
                      <a:pt x="3322910" y="58503"/>
                    </a:cubicBezTo>
                    <a:close/>
                    <a:moveTo>
                      <a:pt x="6395523" y="55741"/>
                    </a:moveTo>
                    <a:lnTo>
                      <a:pt x="6395523" y="80772"/>
                    </a:lnTo>
                    <a:lnTo>
                      <a:pt x="6476600" y="80772"/>
                    </a:lnTo>
                    <a:lnTo>
                      <a:pt x="6476600" y="55741"/>
                    </a:lnTo>
                    <a:close/>
                    <a:moveTo>
                      <a:pt x="4871352" y="55436"/>
                    </a:moveTo>
                    <a:lnTo>
                      <a:pt x="4871352" y="153315"/>
                    </a:lnTo>
                    <a:lnTo>
                      <a:pt x="4908246" y="153315"/>
                    </a:lnTo>
                    <a:cubicBezTo>
                      <a:pt x="4930162" y="153435"/>
                      <a:pt x="4946476" y="149459"/>
                      <a:pt x="4957185" y="141385"/>
                    </a:cubicBezTo>
                    <a:cubicBezTo>
                      <a:pt x="4967895" y="133311"/>
                      <a:pt x="4973232" y="120415"/>
                      <a:pt x="4973193" y="102698"/>
                    </a:cubicBezTo>
                    <a:cubicBezTo>
                      <a:pt x="4973200" y="84987"/>
                      <a:pt x="4967698" y="72613"/>
                      <a:pt x="4956690" y="65574"/>
                    </a:cubicBezTo>
                    <a:cubicBezTo>
                      <a:pt x="4945682" y="58536"/>
                      <a:pt x="4929127" y="55156"/>
                      <a:pt x="4907027" y="55436"/>
                    </a:cubicBezTo>
                    <a:close/>
                    <a:moveTo>
                      <a:pt x="4642752" y="55436"/>
                    </a:moveTo>
                    <a:lnTo>
                      <a:pt x="4642752" y="153315"/>
                    </a:lnTo>
                    <a:lnTo>
                      <a:pt x="4679646" y="153315"/>
                    </a:lnTo>
                    <a:cubicBezTo>
                      <a:pt x="4701562" y="153435"/>
                      <a:pt x="4717876" y="149459"/>
                      <a:pt x="4728585" y="141385"/>
                    </a:cubicBezTo>
                    <a:cubicBezTo>
                      <a:pt x="4739296" y="133311"/>
                      <a:pt x="4744632" y="120415"/>
                      <a:pt x="4744593" y="102698"/>
                    </a:cubicBezTo>
                    <a:cubicBezTo>
                      <a:pt x="4744600" y="84987"/>
                      <a:pt x="4739098" y="72613"/>
                      <a:pt x="4728090" y="65574"/>
                    </a:cubicBezTo>
                    <a:cubicBezTo>
                      <a:pt x="4717082" y="58536"/>
                      <a:pt x="4700527" y="55156"/>
                      <a:pt x="4678427" y="55436"/>
                    </a:cubicBezTo>
                    <a:close/>
                    <a:moveTo>
                      <a:pt x="4111886" y="51169"/>
                    </a:moveTo>
                    <a:cubicBezTo>
                      <a:pt x="4097218" y="51175"/>
                      <a:pt x="4085618" y="59470"/>
                      <a:pt x="4077086" y="76053"/>
                    </a:cubicBezTo>
                    <a:cubicBezTo>
                      <a:pt x="4068555" y="92637"/>
                      <a:pt x="4064197" y="117470"/>
                      <a:pt x="4064013" y="150553"/>
                    </a:cubicBezTo>
                    <a:cubicBezTo>
                      <a:pt x="4064197" y="184233"/>
                      <a:pt x="4068555" y="209473"/>
                      <a:pt x="4077086" y="226272"/>
                    </a:cubicBezTo>
                    <a:cubicBezTo>
                      <a:pt x="4085618" y="243071"/>
                      <a:pt x="4097218" y="251467"/>
                      <a:pt x="4111886" y="251460"/>
                    </a:cubicBezTo>
                    <a:cubicBezTo>
                      <a:pt x="4126407" y="251467"/>
                      <a:pt x="4137918" y="243071"/>
                      <a:pt x="4146418" y="226272"/>
                    </a:cubicBezTo>
                    <a:cubicBezTo>
                      <a:pt x="4154918" y="209473"/>
                      <a:pt x="4159262" y="184233"/>
                      <a:pt x="4159454" y="150553"/>
                    </a:cubicBezTo>
                    <a:cubicBezTo>
                      <a:pt x="4159262" y="117470"/>
                      <a:pt x="4154918" y="92637"/>
                      <a:pt x="4146418" y="76053"/>
                    </a:cubicBezTo>
                    <a:cubicBezTo>
                      <a:pt x="4137918" y="59470"/>
                      <a:pt x="4126407" y="51175"/>
                      <a:pt x="4111886" y="51169"/>
                    </a:cubicBezTo>
                    <a:close/>
                    <a:moveTo>
                      <a:pt x="3902335" y="51169"/>
                    </a:moveTo>
                    <a:cubicBezTo>
                      <a:pt x="3887667" y="51175"/>
                      <a:pt x="3876068" y="59470"/>
                      <a:pt x="3867536" y="76053"/>
                    </a:cubicBezTo>
                    <a:cubicBezTo>
                      <a:pt x="3859005" y="92637"/>
                      <a:pt x="3854647" y="117470"/>
                      <a:pt x="3854463" y="150553"/>
                    </a:cubicBezTo>
                    <a:cubicBezTo>
                      <a:pt x="3854647" y="184233"/>
                      <a:pt x="3859005" y="209473"/>
                      <a:pt x="3867536" y="226272"/>
                    </a:cubicBezTo>
                    <a:cubicBezTo>
                      <a:pt x="3876068" y="243071"/>
                      <a:pt x="3887667" y="251467"/>
                      <a:pt x="3902335" y="251460"/>
                    </a:cubicBezTo>
                    <a:cubicBezTo>
                      <a:pt x="3916857" y="251467"/>
                      <a:pt x="3928368" y="243071"/>
                      <a:pt x="3936868" y="226272"/>
                    </a:cubicBezTo>
                    <a:cubicBezTo>
                      <a:pt x="3945368" y="209473"/>
                      <a:pt x="3949713" y="184233"/>
                      <a:pt x="3949904" y="150553"/>
                    </a:cubicBezTo>
                    <a:cubicBezTo>
                      <a:pt x="3949713" y="117470"/>
                      <a:pt x="3945368" y="92637"/>
                      <a:pt x="3936868" y="76053"/>
                    </a:cubicBezTo>
                    <a:cubicBezTo>
                      <a:pt x="3928368" y="59470"/>
                      <a:pt x="3916857" y="51175"/>
                      <a:pt x="3902335" y="51169"/>
                    </a:cubicBezTo>
                    <a:close/>
                    <a:moveTo>
                      <a:pt x="3692785" y="51169"/>
                    </a:moveTo>
                    <a:cubicBezTo>
                      <a:pt x="3678117" y="51175"/>
                      <a:pt x="3666518" y="59470"/>
                      <a:pt x="3657986" y="76053"/>
                    </a:cubicBezTo>
                    <a:cubicBezTo>
                      <a:pt x="3649455" y="92637"/>
                      <a:pt x="3645097" y="117470"/>
                      <a:pt x="3644913" y="150553"/>
                    </a:cubicBezTo>
                    <a:cubicBezTo>
                      <a:pt x="3645097" y="184233"/>
                      <a:pt x="3649455" y="209473"/>
                      <a:pt x="3657986" y="226272"/>
                    </a:cubicBezTo>
                    <a:cubicBezTo>
                      <a:pt x="3666518" y="243071"/>
                      <a:pt x="3678117" y="251467"/>
                      <a:pt x="3692785" y="251460"/>
                    </a:cubicBezTo>
                    <a:cubicBezTo>
                      <a:pt x="3707307" y="251467"/>
                      <a:pt x="3718818" y="243071"/>
                      <a:pt x="3727318" y="226272"/>
                    </a:cubicBezTo>
                    <a:cubicBezTo>
                      <a:pt x="3735818" y="209473"/>
                      <a:pt x="3740163" y="184233"/>
                      <a:pt x="3740354" y="150553"/>
                    </a:cubicBezTo>
                    <a:cubicBezTo>
                      <a:pt x="3740163" y="117470"/>
                      <a:pt x="3735818" y="92637"/>
                      <a:pt x="3727318" y="76053"/>
                    </a:cubicBezTo>
                    <a:cubicBezTo>
                      <a:pt x="3718818" y="59470"/>
                      <a:pt x="3707307" y="51175"/>
                      <a:pt x="3692785" y="51169"/>
                    </a:cubicBezTo>
                    <a:close/>
                    <a:moveTo>
                      <a:pt x="2128704" y="46901"/>
                    </a:moveTo>
                    <a:cubicBezTo>
                      <a:pt x="2123529" y="53474"/>
                      <a:pt x="2118030" y="60008"/>
                      <a:pt x="2112207" y="66504"/>
                    </a:cubicBezTo>
                    <a:cubicBezTo>
                      <a:pt x="2106384" y="73000"/>
                      <a:pt x="2100199" y="79382"/>
                      <a:pt x="2093652" y="85649"/>
                    </a:cubicBezTo>
                    <a:lnTo>
                      <a:pt x="2184788" y="85649"/>
                    </a:lnTo>
                    <a:cubicBezTo>
                      <a:pt x="2190045" y="80183"/>
                      <a:pt x="2195227" y="74030"/>
                      <a:pt x="2200332" y="67191"/>
                    </a:cubicBezTo>
                    <a:cubicBezTo>
                      <a:pt x="2205438" y="60351"/>
                      <a:pt x="2210010" y="53588"/>
                      <a:pt x="2214048" y="46901"/>
                    </a:cubicBezTo>
                    <a:close/>
                    <a:moveTo>
                      <a:pt x="3329311" y="43568"/>
                    </a:moveTo>
                    <a:lnTo>
                      <a:pt x="3338456" y="46311"/>
                    </a:lnTo>
                    <a:cubicBezTo>
                      <a:pt x="3333839" y="78461"/>
                      <a:pt x="3327222" y="107658"/>
                      <a:pt x="3318605" y="133903"/>
                    </a:cubicBezTo>
                    <a:cubicBezTo>
                      <a:pt x="3309988" y="160147"/>
                      <a:pt x="3299638" y="183477"/>
                      <a:pt x="3287554" y="203893"/>
                    </a:cubicBezTo>
                    <a:cubicBezTo>
                      <a:pt x="3295606" y="218269"/>
                      <a:pt x="3304877" y="231121"/>
                      <a:pt x="3315367" y="242450"/>
                    </a:cubicBezTo>
                    <a:cubicBezTo>
                      <a:pt x="3325857" y="253778"/>
                      <a:pt x="3337719" y="263278"/>
                      <a:pt x="3350952" y="270949"/>
                    </a:cubicBezTo>
                    <a:cubicBezTo>
                      <a:pt x="3349060" y="272371"/>
                      <a:pt x="3347130" y="274098"/>
                      <a:pt x="3345161" y="276130"/>
                    </a:cubicBezTo>
                    <a:cubicBezTo>
                      <a:pt x="3343192" y="278162"/>
                      <a:pt x="3341567" y="280194"/>
                      <a:pt x="3340284" y="282226"/>
                    </a:cubicBezTo>
                    <a:cubicBezTo>
                      <a:pt x="3327673" y="274454"/>
                      <a:pt x="3316320" y="265157"/>
                      <a:pt x="3306223" y="254337"/>
                    </a:cubicBezTo>
                    <a:cubicBezTo>
                      <a:pt x="3296126" y="243517"/>
                      <a:pt x="3287058" y="231172"/>
                      <a:pt x="3279019" y="217304"/>
                    </a:cubicBezTo>
                    <a:cubicBezTo>
                      <a:pt x="3269545" y="231636"/>
                      <a:pt x="3259461" y="244425"/>
                      <a:pt x="3248768" y="255670"/>
                    </a:cubicBezTo>
                    <a:cubicBezTo>
                      <a:pt x="3238075" y="266916"/>
                      <a:pt x="3226924" y="276581"/>
                      <a:pt x="3215316" y="284665"/>
                    </a:cubicBezTo>
                    <a:cubicBezTo>
                      <a:pt x="3214053" y="282747"/>
                      <a:pt x="3212541" y="280715"/>
                      <a:pt x="3210782" y="278569"/>
                    </a:cubicBezTo>
                    <a:cubicBezTo>
                      <a:pt x="3209023" y="276422"/>
                      <a:pt x="3207284" y="274695"/>
                      <a:pt x="3205563" y="273387"/>
                    </a:cubicBezTo>
                    <a:cubicBezTo>
                      <a:pt x="3217494" y="265576"/>
                      <a:pt x="3228988" y="255747"/>
                      <a:pt x="3240043" y="243898"/>
                    </a:cubicBezTo>
                    <a:cubicBezTo>
                      <a:pt x="3251098" y="232048"/>
                      <a:pt x="3261449" y="218409"/>
                      <a:pt x="3271094" y="202978"/>
                    </a:cubicBezTo>
                    <a:cubicBezTo>
                      <a:pt x="3261246" y="183109"/>
                      <a:pt x="3252978" y="161049"/>
                      <a:pt x="3246292" y="136798"/>
                    </a:cubicBezTo>
                    <a:cubicBezTo>
                      <a:pt x="3239605" y="112548"/>
                      <a:pt x="3234157" y="86449"/>
                      <a:pt x="3229947" y="58503"/>
                    </a:cubicBezTo>
                    <a:lnTo>
                      <a:pt x="3211964" y="58503"/>
                    </a:lnTo>
                    <a:lnTo>
                      <a:pt x="3211964" y="44482"/>
                    </a:lnTo>
                    <a:lnTo>
                      <a:pt x="3326873" y="44482"/>
                    </a:lnTo>
                    <a:close/>
                    <a:moveTo>
                      <a:pt x="2569750" y="42329"/>
                    </a:moveTo>
                    <a:lnTo>
                      <a:pt x="2569750" y="68885"/>
                    </a:lnTo>
                    <a:lnTo>
                      <a:pt x="2623090" y="68885"/>
                    </a:lnTo>
                    <a:lnTo>
                      <a:pt x="2623090" y="42329"/>
                    </a:lnTo>
                    <a:close/>
                    <a:moveTo>
                      <a:pt x="2498122" y="42329"/>
                    </a:moveTo>
                    <a:lnTo>
                      <a:pt x="2498122" y="67359"/>
                    </a:lnTo>
                    <a:lnTo>
                      <a:pt x="2498122" y="68885"/>
                    </a:lnTo>
                    <a:lnTo>
                      <a:pt x="2555729" y="68885"/>
                    </a:lnTo>
                    <a:lnTo>
                      <a:pt x="2555729" y="42329"/>
                    </a:lnTo>
                    <a:close/>
                    <a:moveTo>
                      <a:pt x="5049622" y="40234"/>
                    </a:moveTo>
                    <a:lnTo>
                      <a:pt x="5208080" y="40234"/>
                    </a:lnTo>
                    <a:lnTo>
                      <a:pt x="5208080" y="55741"/>
                    </a:lnTo>
                    <a:lnTo>
                      <a:pt x="5137976" y="55741"/>
                    </a:lnTo>
                    <a:lnTo>
                      <a:pt x="5137976" y="262395"/>
                    </a:lnTo>
                    <a:lnTo>
                      <a:pt x="5119420" y="262395"/>
                    </a:lnTo>
                    <a:lnTo>
                      <a:pt x="5119420" y="55741"/>
                    </a:lnTo>
                    <a:lnTo>
                      <a:pt x="5049622" y="55741"/>
                    </a:lnTo>
                    <a:close/>
                    <a:moveTo>
                      <a:pt x="4853102" y="40234"/>
                    </a:moveTo>
                    <a:lnTo>
                      <a:pt x="4910686" y="40234"/>
                    </a:lnTo>
                    <a:cubicBezTo>
                      <a:pt x="4936075" y="39959"/>
                      <a:pt x="4955874" y="44614"/>
                      <a:pt x="4970084" y="54200"/>
                    </a:cubicBezTo>
                    <a:cubicBezTo>
                      <a:pt x="4984294" y="63785"/>
                      <a:pt x="4991514" y="79951"/>
                      <a:pt x="4991748" y="102698"/>
                    </a:cubicBezTo>
                    <a:cubicBezTo>
                      <a:pt x="4991508" y="124917"/>
                      <a:pt x="4984376" y="141452"/>
                      <a:pt x="4970350" y="152302"/>
                    </a:cubicBezTo>
                    <a:cubicBezTo>
                      <a:pt x="4956325" y="163152"/>
                      <a:pt x="4936844" y="168557"/>
                      <a:pt x="4911906" y="168517"/>
                    </a:cubicBezTo>
                    <a:lnTo>
                      <a:pt x="4871352" y="168517"/>
                    </a:lnTo>
                    <a:lnTo>
                      <a:pt x="4871352" y="262395"/>
                    </a:lnTo>
                    <a:lnTo>
                      <a:pt x="4853102" y="262395"/>
                    </a:lnTo>
                    <a:close/>
                    <a:moveTo>
                      <a:pt x="4624502" y="40234"/>
                    </a:moveTo>
                    <a:lnTo>
                      <a:pt x="4682086" y="40234"/>
                    </a:lnTo>
                    <a:cubicBezTo>
                      <a:pt x="4707474" y="39959"/>
                      <a:pt x="4727274" y="44614"/>
                      <a:pt x="4741484" y="54200"/>
                    </a:cubicBezTo>
                    <a:cubicBezTo>
                      <a:pt x="4755693" y="63785"/>
                      <a:pt x="4762914" y="79951"/>
                      <a:pt x="4763148" y="102698"/>
                    </a:cubicBezTo>
                    <a:cubicBezTo>
                      <a:pt x="4762908" y="124917"/>
                      <a:pt x="4755776" y="141452"/>
                      <a:pt x="4741750" y="152302"/>
                    </a:cubicBezTo>
                    <a:cubicBezTo>
                      <a:pt x="4727725" y="163152"/>
                      <a:pt x="4708244" y="168557"/>
                      <a:pt x="4683306" y="168517"/>
                    </a:cubicBezTo>
                    <a:lnTo>
                      <a:pt x="4642752" y="168517"/>
                    </a:lnTo>
                    <a:lnTo>
                      <a:pt x="4642752" y="262395"/>
                    </a:lnTo>
                    <a:lnTo>
                      <a:pt x="4624502" y="262395"/>
                    </a:lnTo>
                    <a:close/>
                    <a:moveTo>
                      <a:pt x="3435706" y="40234"/>
                    </a:moveTo>
                    <a:lnTo>
                      <a:pt x="3537189" y="40234"/>
                    </a:lnTo>
                    <a:lnTo>
                      <a:pt x="3537189" y="55741"/>
                    </a:lnTo>
                    <a:lnTo>
                      <a:pt x="3451555" y="55741"/>
                    </a:lnTo>
                    <a:lnTo>
                      <a:pt x="3445154" y="130428"/>
                    </a:lnTo>
                    <a:cubicBezTo>
                      <a:pt x="3450419" y="127191"/>
                      <a:pt x="3456044" y="124619"/>
                      <a:pt x="3462033" y="122713"/>
                    </a:cubicBezTo>
                    <a:cubicBezTo>
                      <a:pt x="3468021" y="120807"/>
                      <a:pt x="3474790" y="119831"/>
                      <a:pt x="3482340" y="119787"/>
                    </a:cubicBezTo>
                    <a:cubicBezTo>
                      <a:pt x="3501084" y="119671"/>
                      <a:pt x="3516622" y="125381"/>
                      <a:pt x="3528956" y="136916"/>
                    </a:cubicBezTo>
                    <a:cubicBezTo>
                      <a:pt x="3541289" y="148452"/>
                      <a:pt x="3547683" y="166510"/>
                      <a:pt x="3548139" y="191091"/>
                    </a:cubicBezTo>
                    <a:cubicBezTo>
                      <a:pt x="3547936" y="207186"/>
                      <a:pt x="3544552" y="220827"/>
                      <a:pt x="3537989" y="232015"/>
                    </a:cubicBezTo>
                    <a:cubicBezTo>
                      <a:pt x="3531424" y="243203"/>
                      <a:pt x="3522896" y="251714"/>
                      <a:pt x="3512404" y="257549"/>
                    </a:cubicBezTo>
                    <a:cubicBezTo>
                      <a:pt x="3501911" y="263384"/>
                      <a:pt x="3490671" y="266320"/>
                      <a:pt x="3478682" y="266357"/>
                    </a:cubicBezTo>
                    <a:cubicBezTo>
                      <a:pt x="3461652" y="266029"/>
                      <a:pt x="3447707" y="262962"/>
                      <a:pt x="3436849" y="257156"/>
                    </a:cubicBezTo>
                    <a:cubicBezTo>
                      <a:pt x="3425990" y="251349"/>
                      <a:pt x="3417075" y="244776"/>
                      <a:pt x="3410102" y="237435"/>
                    </a:cubicBezTo>
                    <a:lnTo>
                      <a:pt x="3419856" y="224934"/>
                    </a:lnTo>
                    <a:cubicBezTo>
                      <a:pt x="3426073" y="231896"/>
                      <a:pt x="3433756" y="237943"/>
                      <a:pt x="3442907" y="243076"/>
                    </a:cubicBezTo>
                    <a:cubicBezTo>
                      <a:pt x="3452057" y="248208"/>
                      <a:pt x="3463779" y="250902"/>
                      <a:pt x="3478073" y="251156"/>
                    </a:cubicBezTo>
                    <a:cubicBezTo>
                      <a:pt x="3492500" y="250927"/>
                      <a:pt x="3504641" y="245515"/>
                      <a:pt x="3514496" y="234920"/>
                    </a:cubicBezTo>
                    <a:cubicBezTo>
                      <a:pt x="3524352" y="224325"/>
                      <a:pt x="3529482" y="209918"/>
                      <a:pt x="3529889" y="191701"/>
                    </a:cubicBezTo>
                    <a:cubicBezTo>
                      <a:pt x="3529711" y="173851"/>
                      <a:pt x="3525114" y="159927"/>
                      <a:pt x="3516097" y="149929"/>
                    </a:cubicBezTo>
                    <a:cubicBezTo>
                      <a:pt x="3507080" y="139931"/>
                      <a:pt x="3494710" y="134849"/>
                      <a:pt x="3478987" y="134684"/>
                    </a:cubicBezTo>
                    <a:cubicBezTo>
                      <a:pt x="3471062" y="134735"/>
                      <a:pt x="3464052" y="136005"/>
                      <a:pt x="3457956" y="138495"/>
                    </a:cubicBezTo>
                    <a:cubicBezTo>
                      <a:pt x="3451860" y="140986"/>
                      <a:pt x="3445764" y="144391"/>
                      <a:pt x="3439668" y="148710"/>
                    </a:cubicBezTo>
                    <a:lnTo>
                      <a:pt x="3428086" y="141697"/>
                    </a:lnTo>
                    <a:close/>
                    <a:moveTo>
                      <a:pt x="3111075" y="37777"/>
                    </a:moveTo>
                    <a:lnTo>
                      <a:pt x="3111075" y="87154"/>
                    </a:lnTo>
                    <a:lnTo>
                      <a:pt x="3172644" y="87154"/>
                    </a:lnTo>
                    <a:lnTo>
                      <a:pt x="3172644" y="37777"/>
                    </a:lnTo>
                    <a:close/>
                    <a:moveTo>
                      <a:pt x="14593" y="36843"/>
                    </a:moveTo>
                    <a:lnTo>
                      <a:pt x="14593" y="253899"/>
                    </a:lnTo>
                    <a:lnTo>
                      <a:pt x="235306" y="253899"/>
                    </a:lnTo>
                    <a:lnTo>
                      <a:pt x="235306" y="36843"/>
                    </a:lnTo>
                    <a:close/>
                    <a:moveTo>
                      <a:pt x="4111886" y="36272"/>
                    </a:moveTo>
                    <a:cubicBezTo>
                      <a:pt x="4132212" y="36213"/>
                      <a:pt x="4148111" y="45619"/>
                      <a:pt x="4159583" y="64489"/>
                    </a:cubicBezTo>
                    <a:cubicBezTo>
                      <a:pt x="4171056" y="83360"/>
                      <a:pt x="4176892" y="112048"/>
                      <a:pt x="4177094" y="150553"/>
                    </a:cubicBezTo>
                    <a:cubicBezTo>
                      <a:pt x="4176892" y="189522"/>
                      <a:pt x="4171056" y="218578"/>
                      <a:pt x="4159583" y="237721"/>
                    </a:cubicBezTo>
                    <a:cubicBezTo>
                      <a:pt x="4148111" y="256865"/>
                      <a:pt x="4132212" y="266410"/>
                      <a:pt x="4111886" y="266357"/>
                    </a:cubicBezTo>
                    <a:cubicBezTo>
                      <a:pt x="4091413" y="266410"/>
                      <a:pt x="4075425" y="256865"/>
                      <a:pt x="4063921" y="237721"/>
                    </a:cubicBezTo>
                    <a:cubicBezTo>
                      <a:pt x="4052417" y="218578"/>
                      <a:pt x="4046568" y="189522"/>
                      <a:pt x="4046372" y="150553"/>
                    </a:cubicBezTo>
                    <a:cubicBezTo>
                      <a:pt x="4046568" y="112048"/>
                      <a:pt x="4052417" y="83360"/>
                      <a:pt x="4063921" y="64489"/>
                    </a:cubicBezTo>
                    <a:cubicBezTo>
                      <a:pt x="4075425" y="45619"/>
                      <a:pt x="4091413" y="36213"/>
                      <a:pt x="4111886" y="36272"/>
                    </a:cubicBezTo>
                    <a:close/>
                    <a:moveTo>
                      <a:pt x="3902335" y="36272"/>
                    </a:moveTo>
                    <a:cubicBezTo>
                      <a:pt x="3922662" y="36213"/>
                      <a:pt x="3938561" y="45619"/>
                      <a:pt x="3950033" y="64489"/>
                    </a:cubicBezTo>
                    <a:cubicBezTo>
                      <a:pt x="3961505" y="83360"/>
                      <a:pt x="3967342" y="112048"/>
                      <a:pt x="3967544" y="150553"/>
                    </a:cubicBezTo>
                    <a:cubicBezTo>
                      <a:pt x="3967342" y="189522"/>
                      <a:pt x="3961505" y="218578"/>
                      <a:pt x="3950033" y="237721"/>
                    </a:cubicBezTo>
                    <a:cubicBezTo>
                      <a:pt x="3938561" y="256865"/>
                      <a:pt x="3922662" y="266410"/>
                      <a:pt x="3902335" y="266357"/>
                    </a:cubicBezTo>
                    <a:cubicBezTo>
                      <a:pt x="3881863" y="266410"/>
                      <a:pt x="3865875" y="256865"/>
                      <a:pt x="3854371" y="237721"/>
                    </a:cubicBezTo>
                    <a:cubicBezTo>
                      <a:pt x="3842867" y="218578"/>
                      <a:pt x="3837018" y="189522"/>
                      <a:pt x="3836822" y="150553"/>
                    </a:cubicBezTo>
                    <a:cubicBezTo>
                      <a:pt x="3837018" y="112048"/>
                      <a:pt x="3842867" y="83360"/>
                      <a:pt x="3854371" y="64489"/>
                    </a:cubicBezTo>
                    <a:cubicBezTo>
                      <a:pt x="3865875" y="45619"/>
                      <a:pt x="3881863" y="36213"/>
                      <a:pt x="3902335" y="36272"/>
                    </a:cubicBezTo>
                    <a:close/>
                    <a:moveTo>
                      <a:pt x="3692785" y="36272"/>
                    </a:moveTo>
                    <a:cubicBezTo>
                      <a:pt x="3713112" y="36213"/>
                      <a:pt x="3729011" y="45619"/>
                      <a:pt x="3740483" y="64489"/>
                    </a:cubicBezTo>
                    <a:cubicBezTo>
                      <a:pt x="3751955" y="83360"/>
                      <a:pt x="3757792" y="112048"/>
                      <a:pt x="3757994" y="150553"/>
                    </a:cubicBezTo>
                    <a:cubicBezTo>
                      <a:pt x="3757792" y="189522"/>
                      <a:pt x="3751955" y="218578"/>
                      <a:pt x="3740483" y="237721"/>
                    </a:cubicBezTo>
                    <a:cubicBezTo>
                      <a:pt x="3729011" y="256865"/>
                      <a:pt x="3713112" y="266410"/>
                      <a:pt x="3692785" y="266357"/>
                    </a:cubicBezTo>
                    <a:cubicBezTo>
                      <a:pt x="3672313" y="266410"/>
                      <a:pt x="3656325" y="256865"/>
                      <a:pt x="3644821" y="237721"/>
                    </a:cubicBezTo>
                    <a:cubicBezTo>
                      <a:pt x="3633317" y="218578"/>
                      <a:pt x="3627468" y="189522"/>
                      <a:pt x="3627272" y="150553"/>
                    </a:cubicBezTo>
                    <a:cubicBezTo>
                      <a:pt x="3627468" y="112048"/>
                      <a:pt x="3633317" y="83360"/>
                      <a:pt x="3644821" y="64489"/>
                    </a:cubicBezTo>
                    <a:cubicBezTo>
                      <a:pt x="3656325" y="45619"/>
                      <a:pt x="3672313" y="36213"/>
                      <a:pt x="3692785" y="36272"/>
                    </a:cubicBezTo>
                    <a:close/>
                    <a:moveTo>
                      <a:pt x="4263828" y="26499"/>
                    </a:moveTo>
                    <a:lnTo>
                      <a:pt x="4522908" y="26499"/>
                    </a:lnTo>
                    <a:lnTo>
                      <a:pt x="4522908" y="40520"/>
                    </a:lnTo>
                    <a:lnTo>
                      <a:pt x="4400684" y="40520"/>
                    </a:lnTo>
                    <a:cubicBezTo>
                      <a:pt x="4397604" y="47632"/>
                      <a:pt x="4394390" y="54820"/>
                      <a:pt x="4391044" y="62084"/>
                    </a:cubicBezTo>
                    <a:cubicBezTo>
                      <a:pt x="4387698" y="69349"/>
                      <a:pt x="4384408" y="76080"/>
                      <a:pt x="4381176" y="82277"/>
                    </a:cubicBezTo>
                    <a:lnTo>
                      <a:pt x="4489990" y="82277"/>
                    </a:lnTo>
                    <a:lnTo>
                      <a:pt x="4489990" y="224314"/>
                    </a:lnTo>
                    <a:lnTo>
                      <a:pt x="4474750" y="224314"/>
                    </a:lnTo>
                    <a:lnTo>
                      <a:pt x="4474750" y="96298"/>
                    </a:lnTo>
                    <a:lnTo>
                      <a:pt x="4311072" y="96298"/>
                    </a:lnTo>
                    <a:lnTo>
                      <a:pt x="4311072" y="224314"/>
                    </a:lnTo>
                    <a:lnTo>
                      <a:pt x="4296442" y="224314"/>
                    </a:lnTo>
                    <a:lnTo>
                      <a:pt x="4296442" y="82277"/>
                    </a:lnTo>
                    <a:lnTo>
                      <a:pt x="4365632" y="82277"/>
                    </a:lnTo>
                    <a:cubicBezTo>
                      <a:pt x="4368895" y="76156"/>
                      <a:pt x="4372121" y="69349"/>
                      <a:pt x="4375309" y="61856"/>
                    </a:cubicBezTo>
                    <a:cubicBezTo>
                      <a:pt x="4378496" y="54363"/>
                      <a:pt x="4381265" y="47251"/>
                      <a:pt x="4383614" y="40520"/>
                    </a:cubicBezTo>
                    <a:lnTo>
                      <a:pt x="4263828" y="40520"/>
                    </a:lnTo>
                    <a:close/>
                    <a:moveTo>
                      <a:pt x="3074194" y="24061"/>
                    </a:moveTo>
                    <a:lnTo>
                      <a:pt x="3211354" y="24061"/>
                    </a:lnTo>
                    <a:lnTo>
                      <a:pt x="3211354" y="37777"/>
                    </a:lnTo>
                    <a:lnTo>
                      <a:pt x="3186970" y="37777"/>
                    </a:lnTo>
                    <a:lnTo>
                      <a:pt x="3186970" y="206941"/>
                    </a:lnTo>
                    <a:lnTo>
                      <a:pt x="3213792" y="202064"/>
                    </a:lnTo>
                    <a:lnTo>
                      <a:pt x="3214707" y="215170"/>
                    </a:lnTo>
                    <a:lnTo>
                      <a:pt x="3186970" y="220352"/>
                    </a:lnTo>
                    <a:lnTo>
                      <a:pt x="3186970" y="284360"/>
                    </a:lnTo>
                    <a:lnTo>
                      <a:pt x="3172644" y="284360"/>
                    </a:lnTo>
                    <a:lnTo>
                      <a:pt x="3172644" y="223095"/>
                    </a:lnTo>
                    <a:cubicBezTo>
                      <a:pt x="3154686" y="226448"/>
                      <a:pt x="3137414" y="229572"/>
                      <a:pt x="3120828" y="232468"/>
                    </a:cubicBezTo>
                    <a:cubicBezTo>
                      <a:pt x="3104242" y="235363"/>
                      <a:pt x="3089104" y="238030"/>
                      <a:pt x="3075413" y="240469"/>
                    </a:cubicBezTo>
                    <a:lnTo>
                      <a:pt x="3072060" y="226143"/>
                    </a:lnTo>
                    <a:lnTo>
                      <a:pt x="3096749" y="222181"/>
                    </a:lnTo>
                    <a:lnTo>
                      <a:pt x="3096749" y="37777"/>
                    </a:lnTo>
                    <a:lnTo>
                      <a:pt x="3074194" y="37777"/>
                    </a:lnTo>
                    <a:close/>
                    <a:moveTo>
                      <a:pt x="5314169" y="22841"/>
                    </a:moveTo>
                    <a:lnTo>
                      <a:pt x="5519604" y="22841"/>
                    </a:lnTo>
                    <a:lnTo>
                      <a:pt x="5519604" y="129217"/>
                    </a:lnTo>
                    <a:lnTo>
                      <a:pt x="5314169" y="129217"/>
                    </a:lnTo>
                    <a:lnTo>
                      <a:pt x="5314169" y="115501"/>
                    </a:lnTo>
                    <a:lnTo>
                      <a:pt x="5505583" y="115501"/>
                    </a:lnTo>
                    <a:lnTo>
                      <a:pt x="5505583" y="81973"/>
                    </a:lnTo>
                    <a:lnTo>
                      <a:pt x="5327580" y="81973"/>
                    </a:lnTo>
                    <a:lnTo>
                      <a:pt x="5327580" y="69781"/>
                    </a:lnTo>
                    <a:lnTo>
                      <a:pt x="5505583" y="69781"/>
                    </a:lnTo>
                    <a:lnTo>
                      <a:pt x="5505583" y="36557"/>
                    </a:lnTo>
                    <a:lnTo>
                      <a:pt x="5314169" y="36557"/>
                    </a:lnTo>
                    <a:close/>
                    <a:moveTo>
                      <a:pt x="0" y="22251"/>
                    </a:moveTo>
                    <a:lnTo>
                      <a:pt x="250203" y="22251"/>
                    </a:lnTo>
                    <a:lnTo>
                      <a:pt x="250203" y="284341"/>
                    </a:lnTo>
                    <a:lnTo>
                      <a:pt x="235306" y="284341"/>
                    </a:lnTo>
                    <a:lnTo>
                      <a:pt x="235306" y="267881"/>
                    </a:lnTo>
                    <a:lnTo>
                      <a:pt x="14593" y="267881"/>
                    </a:lnTo>
                    <a:lnTo>
                      <a:pt x="14593" y="284341"/>
                    </a:lnTo>
                    <a:lnTo>
                      <a:pt x="0" y="284341"/>
                    </a:lnTo>
                    <a:close/>
                    <a:moveTo>
                      <a:pt x="1032948" y="9430"/>
                    </a:moveTo>
                    <a:lnTo>
                      <a:pt x="1267644" y="9430"/>
                    </a:lnTo>
                    <a:lnTo>
                      <a:pt x="1267644" y="132265"/>
                    </a:lnTo>
                    <a:lnTo>
                      <a:pt x="1032948" y="132265"/>
                    </a:lnTo>
                    <a:lnTo>
                      <a:pt x="1032948" y="93250"/>
                    </a:lnTo>
                    <a:lnTo>
                      <a:pt x="1225277" y="93250"/>
                    </a:lnTo>
                    <a:lnTo>
                      <a:pt x="1225277" y="86240"/>
                    </a:lnTo>
                    <a:lnTo>
                      <a:pt x="1046360" y="86240"/>
                    </a:lnTo>
                    <a:lnTo>
                      <a:pt x="1046360" y="56369"/>
                    </a:lnTo>
                    <a:lnTo>
                      <a:pt x="1225277" y="56369"/>
                    </a:lnTo>
                    <a:lnTo>
                      <a:pt x="1225277" y="48445"/>
                    </a:lnTo>
                    <a:lnTo>
                      <a:pt x="1032948" y="48445"/>
                    </a:lnTo>
                    <a:close/>
                    <a:moveTo>
                      <a:pt x="2812066" y="8821"/>
                    </a:moveTo>
                    <a:lnTo>
                      <a:pt x="2826696" y="8821"/>
                    </a:lnTo>
                    <a:lnTo>
                      <a:pt x="2826696" y="34729"/>
                    </a:lnTo>
                    <a:lnTo>
                      <a:pt x="2911735" y="34729"/>
                    </a:lnTo>
                    <a:lnTo>
                      <a:pt x="2911735" y="8821"/>
                    </a:lnTo>
                    <a:lnTo>
                      <a:pt x="2926061" y="8821"/>
                    </a:lnTo>
                    <a:lnTo>
                      <a:pt x="2926061" y="34729"/>
                    </a:lnTo>
                    <a:lnTo>
                      <a:pt x="3001651" y="34729"/>
                    </a:lnTo>
                    <a:lnTo>
                      <a:pt x="3001651" y="48445"/>
                    </a:lnTo>
                    <a:lnTo>
                      <a:pt x="2926061" y="48445"/>
                    </a:lnTo>
                    <a:lnTo>
                      <a:pt x="2926061" y="75267"/>
                    </a:lnTo>
                    <a:lnTo>
                      <a:pt x="2911735" y="75267"/>
                    </a:lnTo>
                    <a:lnTo>
                      <a:pt x="2911735" y="48445"/>
                    </a:lnTo>
                    <a:lnTo>
                      <a:pt x="2826696" y="48445"/>
                    </a:lnTo>
                    <a:lnTo>
                      <a:pt x="2826696" y="76181"/>
                    </a:lnTo>
                    <a:lnTo>
                      <a:pt x="2812066" y="76181"/>
                    </a:lnTo>
                    <a:lnTo>
                      <a:pt x="2812066" y="48445"/>
                    </a:lnTo>
                    <a:lnTo>
                      <a:pt x="2736476" y="48445"/>
                    </a:lnTo>
                    <a:lnTo>
                      <a:pt x="2736476" y="34729"/>
                    </a:lnTo>
                    <a:lnTo>
                      <a:pt x="2812066" y="34729"/>
                    </a:lnTo>
                    <a:close/>
                    <a:moveTo>
                      <a:pt x="5795830" y="8535"/>
                    </a:moveTo>
                    <a:lnTo>
                      <a:pt x="5810154" y="8535"/>
                    </a:lnTo>
                    <a:cubicBezTo>
                      <a:pt x="5810510" y="19863"/>
                      <a:pt x="5811323" y="30734"/>
                      <a:pt x="5812594" y="41148"/>
                    </a:cubicBezTo>
                    <a:lnTo>
                      <a:pt x="5908605" y="41148"/>
                    </a:lnTo>
                    <a:lnTo>
                      <a:pt x="5908605" y="53912"/>
                    </a:lnTo>
                    <a:lnTo>
                      <a:pt x="5814117" y="53912"/>
                    </a:lnTo>
                    <a:cubicBezTo>
                      <a:pt x="5816588" y="70124"/>
                      <a:pt x="5819800" y="85115"/>
                      <a:pt x="5823756" y="98886"/>
                    </a:cubicBezTo>
                    <a:cubicBezTo>
                      <a:pt x="5827713" y="112658"/>
                      <a:pt x="5832222" y="124899"/>
                      <a:pt x="5837282" y="135611"/>
                    </a:cubicBezTo>
                    <a:cubicBezTo>
                      <a:pt x="5844762" y="126311"/>
                      <a:pt x="5851519" y="116419"/>
                      <a:pt x="5857551" y="105935"/>
                    </a:cubicBezTo>
                    <a:cubicBezTo>
                      <a:pt x="5863584" y="95452"/>
                      <a:pt x="5868816" y="84420"/>
                      <a:pt x="5873248" y="72840"/>
                    </a:cubicBezTo>
                    <a:lnTo>
                      <a:pt x="5886660" y="76198"/>
                    </a:lnTo>
                    <a:cubicBezTo>
                      <a:pt x="5881313" y="90066"/>
                      <a:pt x="5875090" y="103078"/>
                      <a:pt x="5867990" y="115234"/>
                    </a:cubicBezTo>
                    <a:cubicBezTo>
                      <a:pt x="5860891" y="127389"/>
                      <a:pt x="5852992" y="138657"/>
                      <a:pt x="5844292" y="149036"/>
                    </a:cubicBezTo>
                    <a:cubicBezTo>
                      <a:pt x="5850757" y="160367"/>
                      <a:pt x="5857488" y="169075"/>
                      <a:pt x="5864486" y="175160"/>
                    </a:cubicBezTo>
                    <a:cubicBezTo>
                      <a:pt x="5871483" y="181246"/>
                      <a:pt x="5878367" y="184321"/>
                      <a:pt x="5885136" y="184385"/>
                    </a:cubicBezTo>
                    <a:cubicBezTo>
                      <a:pt x="5888755" y="184371"/>
                      <a:pt x="5891498" y="181270"/>
                      <a:pt x="5893366" y="175082"/>
                    </a:cubicBezTo>
                    <a:cubicBezTo>
                      <a:pt x="5895232" y="168894"/>
                      <a:pt x="5896451" y="158788"/>
                      <a:pt x="5897022" y="144764"/>
                    </a:cubicBezTo>
                    <a:cubicBezTo>
                      <a:pt x="5898769" y="146309"/>
                      <a:pt x="5900763" y="147644"/>
                      <a:pt x="5903005" y="148769"/>
                    </a:cubicBezTo>
                    <a:cubicBezTo>
                      <a:pt x="5905246" y="149894"/>
                      <a:pt x="5907316" y="150695"/>
                      <a:pt x="5909215" y="151171"/>
                    </a:cubicBezTo>
                    <a:cubicBezTo>
                      <a:pt x="5908148" y="168725"/>
                      <a:pt x="5905786" y="181003"/>
                      <a:pt x="5902128" y="188006"/>
                    </a:cubicBezTo>
                    <a:cubicBezTo>
                      <a:pt x="5898471" y="195009"/>
                      <a:pt x="5892603" y="198374"/>
                      <a:pt x="5884526" y="198101"/>
                    </a:cubicBezTo>
                    <a:cubicBezTo>
                      <a:pt x="5875471" y="197999"/>
                      <a:pt x="5866682" y="194622"/>
                      <a:pt x="5858161" y="187969"/>
                    </a:cubicBezTo>
                    <a:cubicBezTo>
                      <a:pt x="5849640" y="181316"/>
                      <a:pt x="5841765" y="171999"/>
                      <a:pt x="5834538" y="160019"/>
                    </a:cubicBezTo>
                    <a:cubicBezTo>
                      <a:pt x="5827966" y="166848"/>
                      <a:pt x="5821070" y="173191"/>
                      <a:pt x="5813850" y="179047"/>
                    </a:cubicBezTo>
                    <a:cubicBezTo>
                      <a:pt x="5806630" y="184903"/>
                      <a:pt x="5799202" y="190340"/>
                      <a:pt x="5791562" y="195358"/>
                    </a:cubicBezTo>
                    <a:cubicBezTo>
                      <a:pt x="5790381" y="193891"/>
                      <a:pt x="5788705" y="192177"/>
                      <a:pt x="5786533" y="190215"/>
                    </a:cubicBezTo>
                    <a:cubicBezTo>
                      <a:pt x="5784361" y="188252"/>
                      <a:pt x="5782380" y="186614"/>
                      <a:pt x="5780589" y="185300"/>
                    </a:cubicBezTo>
                    <a:cubicBezTo>
                      <a:pt x="5789142" y="180125"/>
                      <a:pt x="5797334" y="174384"/>
                      <a:pt x="5805164" y="168079"/>
                    </a:cubicBezTo>
                    <a:cubicBezTo>
                      <a:pt x="5812994" y="161773"/>
                      <a:pt x="5820346" y="154815"/>
                      <a:pt x="5827224" y="147205"/>
                    </a:cubicBezTo>
                    <a:cubicBezTo>
                      <a:pt x="5821083" y="134793"/>
                      <a:pt x="5815686" y="120727"/>
                      <a:pt x="5811032" y="105008"/>
                    </a:cubicBezTo>
                    <a:cubicBezTo>
                      <a:pt x="5806376" y="89289"/>
                      <a:pt x="5802732" y="72257"/>
                      <a:pt x="5800096" y="53912"/>
                    </a:cubicBezTo>
                    <a:lnTo>
                      <a:pt x="5676652" y="53912"/>
                    </a:lnTo>
                    <a:lnTo>
                      <a:pt x="5676652" y="86232"/>
                    </a:lnTo>
                    <a:cubicBezTo>
                      <a:pt x="5676739" y="97579"/>
                      <a:pt x="5676024" y="110005"/>
                      <a:pt x="5674508" y="123509"/>
                    </a:cubicBezTo>
                    <a:cubicBezTo>
                      <a:pt x="5672991" y="137014"/>
                      <a:pt x="5670154" y="150569"/>
                      <a:pt x="5665996" y="164175"/>
                    </a:cubicBezTo>
                    <a:cubicBezTo>
                      <a:pt x="5661838" y="177782"/>
                      <a:pt x="5655840" y="190412"/>
                      <a:pt x="5648001" y="202065"/>
                    </a:cubicBezTo>
                    <a:cubicBezTo>
                      <a:pt x="5646661" y="200433"/>
                      <a:pt x="5644922" y="198667"/>
                      <a:pt x="5642782" y="196768"/>
                    </a:cubicBezTo>
                    <a:cubicBezTo>
                      <a:pt x="5640642" y="194869"/>
                      <a:pt x="5638826" y="193485"/>
                      <a:pt x="5637333" y="192615"/>
                    </a:cubicBezTo>
                    <a:cubicBezTo>
                      <a:pt x="5644554" y="181802"/>
                      <a:pt x="5649992" y="170151"/>
                      <a:pt x="5653646" y="157661"/>
                    </a:cubicBezTo>
                    <a:cubicBezTo>
                      <a:pt x="5657300" y="145172"/>
                      <a:pt x="5659734" y="132748"/>
                      <a:pt x="5660950" y="120391"/>
                    </a:cubicBezTo>
                    <a:cubicBezTo>
                      <a:pt x="5662165" y="108033"/>
                      <a:pt x="5662726" y="96647"/>
                      <a:pt x="5662632" y="86232"/>
                    </a:cubicBezTo>
                    <a:lnTo>
                      <a:pt x="5662632" y="41148"/>
                    </a:lnTo>
                    <a:lnTo>
                      <a:pt x="5798268" y="41148"/>
                    </a:lnTo>
                    <a:cubicBezTo>
                      <a:pt x="5797652" y="35941"/>
                      <a:pt x="5797131" y="30582"/>
                      <a:pt x="5796706" y="25070"/>
                    </a:cubicBezTo>
                    <a:cubicBezTo>
                      <a:pt x="5796280" y="19558"/>
                      <a:pt x="5795988" y="14047"/>
                      <a:pt x="5795830" y="8535"/>
                    </a:cubicBezTo>
                    <a:close/>
                    <a:moveTo>
                      <a:pt x="2484406" y="8535"/>
                    </a:moveTo>
                    <a:lnTo>
                      <a:pt x="2498122" y="8535"/>
                    </a:lnTo>
                    <a:lnTo>
                      <a:pt x="2498122" y="30176"/>
                    </a:lnTo>
                    <a:lnTo>
                      <a:pt x="2555729" y="30176"/>
                    </a:lnTo>
                    <a:lnTo>
                      <a:pt x="2555729" y="8535"/>
                    </a:lnTo>
                    <a:lnTo>
                      <a:pt x="2569750" y="8535"/>
                    </a:lnTo>
                    <a:lnTo>
                      <a:pt x="2569750" y="30176"/>
                    </a:lnTo>
                    <a:lnTo>
                      <a:pt x="2636806" y="30176"/>
                    </a:lnTo>
                    <a:lnTo>
                      <a:pt x="2636806" y="80734"/>
                    </a:lnTo>
                    <a:lnTo>
                      <a:pt x="2569750" y="80734"/>
                    </a:lnTo>
                    <a:lnTo>
                      <a:pt x="2569750" y="109119"/>
                    </a:lnTo>
                    <a:lnTo>
                      <a:pt x="2654484" y="109119"/>
                    </a:lnTo>
                    <a:cubicBezTo>
                      <a:pt x="2654472" y="109239"/>
                      <a:pt x="2654421" y="109986"/>
                      <a:pt x="2654332" y="111359"/>
                    </a:cubicBezTo>
                    <a:cubicBezTo>
                      <a:pt x="2654243" y="112733"/>
                      <a:pt x="2654192" y="114012"/>
                      <a:pt x="2654180" y="115195"/>
                    </a:cubicBezTo>
                    <a:cubicBezTo>
                      <a:pt x="2652865" y="124826"/>
                      <a:pt x="2651532" y="132153"/>
                      <a:pt x="2650179" y="137177"/>
                    </a:cubicBezTo>
                    <a:cubicBezTo>
                      <a:pt x="2648826" y="142201"/>
                      <a:pt x="2647112" y="145644"/>
                      <a:pt x="2645035" y="147505"/>
                    </a:cubicBezTo>
                    <a:cubicBezTo>
                      <a:pt x="2643258" y="149016"/>
                      <a:pt x="2641327" y="150108"/>
                      <a:pt x="2639244" y="150781"/>
                    </a:cubicBezTo>
                    <a:cubicBezTo>
                      <a:pt x="2637162" y="151454"/>
                      <a:pt x="2634622" y="151784"/>
                      <a:pt x="2631624" y="151772"/>
                    </a:cubicBezTo>
                    <a:cubicBezTo>
                      <a:pt x="2629218" y="152064"/>
                      <a:pt x="2625725" y="152165"/>
                      <a:pt x="2621147" y="152077"/>
                    </a:cubicBezTo>
                    <a:cubicBezTo>
                      <a:pt x="2616568" y="151988"/>
                      <a:pt x="2611628" y="151784"/>
                      <a:pt x="2606326" y="151467"/>
                    </a:cubicBezTo>
                    <a:cubicBezTo>
                      <a:pt x="2606161" y="149740"/>
                      <a:pt x="2605805" y="147860"/>
                      <a:pt x="2605259" y="145828"/>
                    </a:cubicBezTo>
                    <a:cubicBezTo>
                      <a:pt x="2604713" y="143796"/>
                      <a:pt x="2604052" y="141916"/>
                      <a:pt x="2603278" y="140188"/>
                    </a:cubicBezTo>
                    <a:cubicBezTo>
                      <a:pt x="2608580" y="140773"/>
                      <a:pt x="2613368" y="141129"/>
                      <a:pt x="2617642" y="141256"/>
                    </a:cubicBezTo>
                    <a:cubicBezTo>
                      <a:pt x="2621915" y="141383"/>
                      <a:pt x="2624950" y="141434"/>
                      <a:pt x="2626748" y="141409"/>
                    </a:cubicBezTo>
                    <a:cubicBezTo>
                      <a:pt x="2628557" y="141428"/>
                      <a:pt x="2630043" y="141313"/>
                      <a:pt x="2631205" y="141065"/>
                    </a:cubicBezTo>
                    <a:cubicBezTo>
                      <a:pt x="2632367" y="140817"/>
                      <a:pt x="2633320" y="140322"/>
                      <a:pt x="2634063" y="139578"/>
                    </a:cubicBezTo>
                    <a:cubicBezTo>
                      <a:pt x="2635110" y="138574"/>
                      <a:pt x="2636063" y="136616"/>
                      <a:pt x="2636920" y="133705"/>
                    </a:cubicBezTo>
                    <a:cubicBezTo>
                      <a:pt x="2637777" y="130794"/>
                      <a:pt x="2638654" y="126548"/>
                      <a:pt x="2639549" y="120968"/>
                    </a:cubicBezTo>
                    <a:lnTo>
                      <a:pt x="2569750" y="120968"/>
                    </a:lnTo>
                    <a:lnTo>
                      <a:pt x="2569750" y="152972"/>
                    </a:lnTo>
                    <a:lnTo>
                      <a:pt x="2555729" y="152972"/>
                    </a:lnTo>
                    <a:lnTo>
                      <a:pt x="2555729" y="120968"/>
                    </a:lnTo>
                    <a:lnTo>
                      <a:pt x="2486234" y="120968"/>
                    </a:lnTo>
                    <a:cubicBezTo>
                      <a:pt x="2480221" y="131179"/>
                      <a:pt x="2470455" y="140551"/>
                      <a:pt x="2456936" y="149086"/>
                    </a:cubicBezTo>
                    <a:cubicBezTo>
                      <a:pt x="2443416" y="157620"/>
                      <a:pt x="2424735" y="165316"/>
                      <a:pt x="2400891" y="172174"/>
                    </a:cubicBezTo>
                    <a:cubicBezTo>
                      <a:pt x="2400090" y="170250"/>
                      <a:pt x="2399024" y="168155"/>
                      <a:pt x="2397690" y="165888"/>
                    </a:cubicBezTo>
                    <a:cubicBezTo>
                      <a:pt x="2396357" y="163621"/>
                      <a:pt x="2394985" y="161754"/>
                      <a:pt x="2393576" y="160287"/>
                    </a:cubicBezTo>
                    <a:cubicBezTo>
                      <a:pt x="2413235" y="154934"/>
                      <a:pt x="2429084" y="148952"/>
                      <a:pt x="2441124" y="142342"/>
                    </a:cubicBezTo>
                    <a:cubicBezTo>
                      <a:pt x="2453164" y="135732"/>
                      <a:pt x="2462308" y="128607"/>
                      <a:pt x="2468556" y="120968"/>
                    </a:cubicBezTo>
                    <a:lnTo>
                      <a:pt x="2412168" y="120968"/>
                    </a:lnTo>
                    <a:cubicBezTo>
                      <a:pt x="2413737" y="113725"/>
                      <a:pt x="2415324" y="105388"/>
                      <a:pt x="2416931" y="95957"/>
                    </a:cubicBezTo>
                    <a:cubicBezTo>
                      <a:pt x="2418537" y="86525"/>
                      <a:pt x="2419896" y="77502"/>
                      <a:pt x="2421008" y="68885"/>
                    </a:cubicBezTo>
                    <a:lnTo>
                      <a:pt x="2484406" y="68885"/>
                    </a:lnTo>
                    <a:lnTo>
                      <a:pt x="2484406" y="67359"/>
                    </a:lnTo>
                    <a:lnTo>
                      <a:pt x="2484406" y="42329"/>
                    </a:lnTo>
                    <a:lnTo>
                      <a:pt x="2406377" y="42329"/>
                    </a:lnTo>
                    <a:lnTo>
                      <a:pt x="2406377" y="30176"/>
                    </a:lnTo>
                    <a:lnTo>
                      <a:pt x="2484406" y="30176"/>
                    </a:lnTo>
                    <a:close/>
                    <a:moveTo>
                      <a:pt x="2136324" y="8535"/>
                    </a:moveTo>
                    <a:lnTo>
                      <a:pt x="2152479" y="11278"/>
                    </a:lnTo>
                    <a:cubicBezTo>
                      <a:pt x="2150358" y="14942"/>
                      <a:pt x="2148123" y="18663"/>
                      <a:pt x="2145773" y="22441"/>
                    </a:cubicBezTo>
                    <a:cubicBezTo>
                      <a:pt x="2143424" y="26220"/>
                      <a:pt x="2140884" y="30017"/>
                      <a:pt x="2138153" y="33833"/>
                    </a:cubicBezTo>
                    <a:lnTo>
                      <a:pt x="2222278" y="33833"/>
                    </a:lnTo>
                    <a:lnTo>
                      <a:pt x="2225021" y="32919"/>
                    </a:lnTo>
                    <a:lnTo>
                      <a:pt x="2234470" y="39608"/>
                    </a:lnTo>
                    <a:cubicBezTo>
                      <a:pt x="2230107" y="47348"/>
                      <a:pt x="2225040" y="55247"/>
                      <a:pt x="2219268" y="63304"/>
                    </a:cubicBezTo>
                    <a:cubicBezTo>
                      <a:pt x="2213496" y="71361"/>
                      <a:pt x="2207590" y="78809"/>
                      <a:pt x="2201551" y="85649"/>
                    </a:cubicBezTo>
                    <a:lnTo>
                      <a:pt x="2295125" y="85649"/>
                    </a:lnTo>
                    <a:lnTo>
                      <a:pt x="2295125" y="174613"/>
                    </a:lnTo>
                    <a:lnTo>
                      <a:pt x="2213743" y="174613"/>
                    </a:lnTo>
                    <a:lnTo>
                      <a:pt x="2213743" y="254504"/>
                    </a:lnTo>
                    <a:cubicBezTo>
                      <a:pt x="2213534" y="258659"/>
                      <a:pt x="2214639" y="261403"/>
                      <a:pt x="2217058" y="262737"/>
                    </a:cubicBezTo>
                    <a:cubicBezTo>
                      <a:pt x="2219478" y="264071"/>
                      <a:pt x="2224469" y="264681"/>
                      <a:pt x="2232031" y="264567"/>
                    </a:cubicBezTo>
                    <a:lnTo>
                      <a:pt x="2287200" y="264567"/>
                    </a:lnTo>
                    <a:cubicBezTo>
                      <a:pt x="2291906" y="264734"/>
                      <a:pt x="2295466" y="263756"/>
                      <a:pt x="2297880" y="261630"/>
                    </a:cubicBezTo>
                    <a:cubicBezTo>
                      <a:pt x="2300294" y="259505"/>
                      <a:pt x="2301979" y="255229"/>
                      <a:pt x="2302937" y="248801"/>
                    </a:cubicBezTo>
                    <a:cubicBezTo>
                      <a:pt x="2303895" y="242373"/>
                      <a:pt x="2304542" y="232788"/>
                      <a:pt x="2304879" y="220047"/>
                    </a:cubicBezTo>
                    <a:cubicBezTo>
                      <a:pt x="2306911" y="221292"/>
                      <a:pt x="2309171" y="222461"/>
                      <a:pt x="2311660" y="223554"/>
                    </a:cubicBezTo>
                    <a:cubicBezTo>
                      <a:pt x="2314150" y="224646"/>
                      <a:pt x="2316563" y="225510"/>
                      <a:pt x="2318900" y="226146"/>
                    </a:cubicBezTo>
                    <a:cubicBezTo>
                      <a:pt x="2318042" y="246721"/>
                      <a:pt x="2315566" y="260663"/>
                      <a:pt x="2311470" y="267971"/>
                    </a:cubicBezTo>
                    <a:cubicBezTo>
                      <a:pt x="2307374" y="275279"/>
                      <a:pt x="2299488" y="278703"/>
                      <a:pt x="2287810" y="278245"/>
                    </a:cubicBezTo>
                    <a:lnTo>
                      <a:pt x="2231422" y="278245"/>
                    </a:lnTo>
                    <a:cubicBezTo>
                      <a:pt x="2219008" y="278454"/>
                      <a:pt x="2210461" y="276895"/>
                      <a:pt x="2205781" y="273567"/>
                    </a:cubicBezTo>
                    <a:cubicBezTo>
                      <a:pt x="2201101" y="270240"/>
                      <a:pt x="2198878" y="263885"/>
                      <a:pt x="2199113" y="254504"/>
                    </a:cubicBezTo>
                    <a:lnTo>
                      <a:pt x="2199113" y="174613"/>
                    </a:lnTo>
                    <a:lnTo>
                      <a:pt x="2179606" y="174613"/>
                    </a:lnTo>
                    <a:cubicBezTo>
                      <a:pt x="2174897" y="191115"/>
                      <a:pt x="2167788" y="206188"/>
                      <a:pt x="2158281" y="219831"/>
                    </a:cubicBezTo>
                    <a:cubicBezTo>
                      <a:pt x="2148774" y="233474"/>
                      <a:pt x="2135863" y="245472"/>
                      <a:pt x="2119549" y="255823"/>
                    </a:cubicBezTo>
                    <a:cubicBezTo>
                      <a:pt x="2103235" y="266175"/>
                      <a:pt x="2082512" y="274665"/>
                      <a:pt x="2057381" y="281293"/>
                    </a:cubicBezTo>
                    <a:cubicBezTo>
                      <a:pt x="2056549" y="279345"/>
                      <a:pt x="2055317" y="277151"/>
                      <a:pt x="2053685" y="274712"/>
                    </a:cubicBezTo>
                    <a:cubicBezTo>
                      <a:pt x="2052054" y="272273"/>
                      <a:pt x="2050441" y="270310"/>
                      <a:pt x="2048847" y="268822"/>
                    </a:cubicBezTo>
                    <a:cubicBezTo>
                      <a:pt x="2072467" y="262999"/>
                      <a:pt x="2091978" y="255515"/>
                      <a:pt x="2107380" y="246369"/>
                    </a:cubicBezTo>
                    <a:cubicBezTo>
                      <a:pt x="2122781" y="237223"/>
                      <a:pt x="2135000" y="226619"/>
                      <a:pt x="2144035" y="214558"/>
                    </a:cubicBezTo>
                    <a:cubicBezTo>
                      <a:pt x="2153070" y="202497"/>
                      <a:pt x="2159847" y="189182"/>
                      <a:pt x="2164366" y="174613"/>
                    </a:cubicBezTo>
                    <a:lnTo>
                      <a:pt x="2079936" y="174613"/>
                    </a:lnTo>
                    <a:lnTo>
                      <a:pt x="2079936" y="97807"/>
                    </a:lnTo>
                    <a:cubicBezTo>
                      <a:pt x="2076291" y="100982"/>
                      <a:pt x="2072608" y="104004"/>
                      <a:pt x="2068887" y="106876"/>
                    </a:cubicBezTo>
                    <a:cubicBezTo>
                      <a:pt x="2065166" y="109747"/>
                      <a:pt x="2061331" y="112619"/>
                      <a:pt x="2057381" y="115491"/>
                    </a:cubicBezTo>
                    <a:cubicBezTo>
                      <a:pt x="2056086" y="113737"/>
                      <a:pt x="2054409" y="111908"/>
                      <a:pt x="2052352" y="110001"/>
                    </a:cubicBezTo>
                    <a:cubicBezTo>
                      <a:pt x="2050295" y="108095"/>
                      <a:pt x="2048313" y="106570"/>
                      <a:pt x="2046408" y="105426"/>
                    </a:cubicBezTo>
                    <a:cubicBezTo>
                      <a:pt x="2067662" y="91018"/>
                      <a:pt x="2085886" y="75137"/>
                      <a:pt x="2101082" y="57785"/>
                    </a:cubicBezTo>
                    <a:cubicBezTo>
                      <a:pt x="2116277" y="40433"/>
                      <a:pt x="2128025" y="24016"/>
                      <a:pt x="2136324" y="8535"/>
                    </a:cubicBezTo>
                    <a:close/>
                    <a:moveTo>
                      <a:pt x="401403" y="8535"/>
                    </a:moveTo>
                    <a:lnTo>
                      <a:pt x="414509" y="12802"/>
                    </a:lnTo>
                    <a:cubicBezTo>
                      <a:pt x="412223" y="17399"/>
                      <a:pt x="409709" y="21997"/>
                      <a:pt x="406965" y="26594"/>
                    </a:cubicBezTo>
                    <a:cubicBezTo>
                      <a:pt x="404222" y="31192"/>
                      <a:pt x="401250" y="35637"/>
                      <a:pt x="398050" y="39929"/>
                    </a:cubicBezTo>
                    <a:lnTo>
                      <a:pt x="587026" y="39929"/>
                    </a:lnTo>
                    <a:lnTo>
                      <a:pt x="587026" y="52997"/>
                    </a:lnTo>
                    <a:lnTo>
                      <a:pt x="388601" y="52997"/>
                    </a:lnTo>
                    <a:cubicBezTo>
                      <a:pt x="381388" y="62027"/>
                      <a:pt x="373793" y="70440"/>
                      <a:pt x="365817" y="78235"/>
                    </a:cubicBezTo>
                    <a:cubicBezTo>
                      <a:pt x="357842" y="86031"/>
                      <a:pt x="349790" y="93067"/>
                      <a:pt x="341662" y="99343"/>
                    </a:cubicBezTo>
                    <a:cubicBezTo>
                      <a:pt x="340786" y="97676"/>
                      <a:pt x="339414" y="95591"/>
                      <a:pt x="337547" y="93086"/>
                    </a:cubicBezTo>
                    <a:cubicBezTo>
                      <a:pt x="335680" y="90581"/>
                      <a:pt x="334004" y="88499"/>
                      <a:pt x="332518" y="86838"/>
                    </a:cubicBezTo>
                    <a:cubicBezTo>
                      <a:pt x="346037" y="77372"/>
                      <a:pt x="358928" y="65848"/>
                      <a:pt x="371190" y="52264"/>
                    </a:cubicBezTo>
                    <a:cubicBezTo>
                      <a:pt x="383451" y="38681"/>
                      <a:pt x="393522" y="24105"/>
                      <a:pt x="401403" y="8535"/>
                    </a:cubicBezTo>
                    <a:close/>
                    <a:moveTo>
                      <a:pt x="6132405" y="8516"/>
                    </a:moveTo>
                    <a:lnTo>
                      <a:pt x="6144902" y="14307"/>
                    </a:lnTo>
                    <a:cubicBezTo>
                      <a:pt x="6143371" y="16612"/>
                      <a:pt x="6141784" y="18936"/>
                      <a:pt x="6140139" y="21279"/>
                    </a:cubicBezTo>
                    <a:cubicBezTo>
                      <a:pt x="6138494" y="23622"/>
                      <a:pt x="6136830" y="25870"/>
                      <a:pt x="6135148" y="28023"/>
                    </a:cubicBezTo>
                    <a:cubicBezTo>
                      <a:pt x="6151944" y="47098"/>
                      <a:pt x="6171311" y="63964"/>
                      <a:pt x="6193250" y="78620"/>
                    </a:cubicBezTo>
                    <a:cubicBezTo>
                      <a:pt x="6215190" y="93276"/>
                      <a:pt x="6239510" y="106484"/>
                      <a:pt x="6266212" y="118244"/>
                    </a:cubicBezTo>
                    <a:cubicBezTo>
                      <a:pt x="6264160" y="119844"/>
                      <a:pt x="6262167" y="121825"/>
                      <a:pt x="6260230" y="124187"/>
                    </a:cubicBezTo>
                    <a:cubicBezTo>
                      <a:pt x="6258294" y="126550"/>
                      <a:pt x="6256832" y="128836"/>
                      <a:pt x="6255848" y="131045"/>
                    </a:cubicBezTo>
                    <a:cubicBezTo>
                      <a:pt x="6229978" y="118701"/>
                      <a:pt x="6206356" y="105061"/>
                      <a:pt x="6184982" y="90126"/>
                    </a:cubicBezTo>
                    <a:cubicBezTo>
                      <a:pt x="6163608" y="75191"/>
                      <a:pt x="6144254" y="58046"/>
                      <a:pt x="6126918" y="38691"/>
                    </a:cubicBezTo>
                    <a:cubicBezTo>
                      <a:pt x="6110376" y="58541"/>
                      <a:pt x="6091034" y="76600"/>
                      <a:pt x="6068892" y="92869"/>
                    </a:cubicBezTo>
                    <a:cubicBezTo>
                      <a:pt x="6046750" y="109138"/>
                      <a:pt x="6023216" y="122473"/>
                      <a:pt x="5998292" y="132874"/>
                    </a:cubicBezTo>
                    <a:cubicBezTo>
                      <a:pt x="5997175" y="131102"/>
                      <a:pt x="5995676" y="129083"/>
                      <a:pt x="5993797" y="126816"/>
                    </a:cubicBezTo>
                    <a:cubicBezTo>
                      <a:pt x="5991918" y="124549"/>
                      <a:pt x="5989962" y="122606"/>
                      <a:pt x="5987930" y="120987"/>
                    </a:cubicBezTo>
                    <a:cubicBezTo>
                      <a:pt x="6017800" y="109100"/>
                      <a:pt x="6045460" y="93326"/>
                      <a:pt x="6070912" y="73667"/>
                    </a:cubicBezTo>
                    <a:cubicBezTo>
                      <a:pt x="6096362" y="54007"/>
                      <a:pt x="6116860" y="32290"/>
                      <a:pt x="6132405" y="8516"/>
                    </a:cubicBezTo>
                    <a:close/>
                    <a:moveTo>
                      <a:pt x="5839111" y="8230"/>
                    </a:moveTo>
                    <a:cubicBezTo>
                      <a:pt x="5846826" y="11062"/>
                      <a:pt x="5854560" y="14466"/>
                      <a:pt x="5862314" y="18441"/>
                    </a:cubicBezTo>
                    <a:cubicBezTo>
                      <a:pt x="5870068" y="22416"/>
                      <a:pt x="5876354" y="26429"/>
                      <a:pt x="5881173" y="30480"/>
                    </a:cubicBezTo>
                    <a:lnTo>
                      <a:pt x="5872638" y="39929"/>
                    </a:lnTo>
                    <a:cubicBezTo>
                      <a:pt x="5867692" y="35840"/>
                      <a:pt x="5861355" y="31674"/>
                      <a:pt x="5853627" y="27432"/>
                    </a:cubicBezTo>
                    <a:cubicBezTo>
                      <a:pt x="5845899" y="23191"/>
                      <a:pt x="5838114" y="19635"/>
                      <a:pt x="5830272" y="16764"/>
                    </a:cubicBezTo>
                    <a:close/>
                    <a:moveTo>
                      <a:pt x="6407716" y="7925"/>
                    </a:moveTo>
                    <a:lnTo>
                      <a:pt x="6423260" y="10668"/>
                    </a:lnTo>
                    <a:cubicBezTo>
                      <a:pt x="6420536" y="15729"/>
                      <a:pt x="6417602" y="21000"/>
                      <a:pt x="6414459" y="26480"/>
                    </a:cubicBezTo>
                    <a:cubicBezTo>
                      <a:pt x="6411316" y="31960"/>
                      <a:pt x="6407848" y="37459"/>
                      <a:pt x="6404058" y="42977"/>
                    </a:cubicBezTo>
                    <a:lnTo>
                      <a:pt x="6485134" y="42977"/>
                    </a:lnTo>
                    <a:cubicBezTo>
                      <a:pt x="6483096" y="38138"/>
                      <a:pt x="6480620" y="32957"/>
                      <a:pt x="6477705" y="27432"/>
                    </a:cubicBezTo>
                    <a:cubicBezTo>
                      <a:pt x="6474790" y="21908"/>
                      <a:pt x="6471780" y="16726"/>
                      <a:pt x="6468676" y="11888"/>
                    </a:cubicBezTo>
                    <a:lnTo>
                      <a:pt x="6481782" y="7925"/>
                    </a:lnTo>
                    <a:cubicBezTo>
                      <a:pt x="6485401" y="13577"/>
                      <a:pt x="6488982" y="19571"/>
                      <a:pt x="6492526" y="25908"/>
                    </a:cubicBezTo>
                    <a:cubicBezTo>
                      <a:pt x="6496069" y="32246"/>
                      <a:pt x="6498888" y="37935"/>
                      <a:pt x="6500984" y="42977"/>
                    </a:cubicBezTo>
                    <a:lnTo>
                      <a:pt x="6592729" y="42977"/>
                    </a:lnTo>
                    <a:lnTo>
                      <a:pt x="6592729" y="55741"/>
                    </a:lnTo>
                    <a:lnTo>
                      <a:pt x="6490926" y="55741"/>
                    </a:lnTo>
                    <a:lnTo>
                      <a:pt x="6490926" y="80772"/>
                    </a:lnTo>
                    <a:lnTo>
                      <a:pt x="6581146" y="80772"/>
                    </a:lnTo>
                    <a:lnTo>
                      <a:pt x="6581146" y="92621"/>
                    </a:lnTo>
                    <a:lnTo>
                      <a:pt x="6490926" y="92621"/>
                    </a:lnTo>
                    <a:lnTo>
                      <a:pt x="6490926" y="117348"/>
                    </a:lnTo>
                    <a:lnTo>
                      <a:pt x="6582366" y="117348"/>
                    </a:lnTo>
                    <a:lnTo>
                      <a:pt x="6582366" y="129198"/>
                    </a:lnTo>
                    <a:lnTo>
                      <a:pt x="6490926" y="129198"/>
                    </a:lnTo>
                    <a:lnTo>
                      <a:pt x="6490926" y="155144"/>
                    </a:lnTo>
                    <a:lnTo>
                      <a:pt x="6604006" y="155144"/>
                    </a:lnTo>
                    <a:lnTo>
                      <a:pt x="6604006" y="167907"/>
                    </a:lnTo>
                    <a:lnTo>
                      <a:pt x="6395523" y="167907"/>
                    </a:lnTo>
                    <a:lnTo>
                      <a:pt x="6395523" y="177980"/>
                    </a:lnTo>
                    <a:lnTo>
                      <a:pt x="6381198" y="177980"/>
                    </a:lnTo>
                    <a:lnTo>
                      <a:pt x="6381198" y="73446"/>
                    </a:lnTo>
                    <a:cubicBezTo>
                      <a:pt x="6371444" y="85068"/>
                      <a:pt x="6360471" y="95937"/>
                      <a:pt x="6348280" y="106053"/>
                    </a:cubicBezTo>
                    <a:cubicBezTo>
                      <a:pt x="6346850" y="104444"/>
                      <a:pt x="6345136" y="102778"/>
                      <a:pt x="6343136" y="101055"/>
                    </a:cubicBezTo>
                    <a:cubicBezTo>
                      <a:pt x="6341136" y="99331"/>
                      <a:pt x="6339192" y="98046"/>
                      <a:pt x="6337306" y="97201"/>
                    </a:cubicBezTo>
                    <a:cubicBezTo>
                      <a:pt x="6353975" y="83467"/>
                      <a:pt x="6368262" y="68666"/>
                      <a:pt x="6380168" y="52797"/>
                    </a:cubicBezTo>
                    <a:cubicBezTo>
                      <a:pt x="6392075" y="36928"/>
                      <a:pt x="6401258" y="21971"/>
                      <a:pt x="6407716" y="7925"/>
                    </a:cubicBezTo>
                    <a:close/>
                    <a:moveTo>
                      <a:pt x="851897" y="1810"/>
                    </a:moveTo>
                    <a:lnTo>
                      <a:pt x="955529" y="1810"/>
                    </a:lnTo>
                    <a:lnTo>
                      <a:pt x="955529" y="41434"/>
                    </a:lnTo>
                    <a:lnTo>
                      <a:pt x="895484" y="41434"/>
                    </a:lnTo>
                    <a:lnTo>
                      <a:pt x="895484" y="195358"/>
                    </a:lnTo>
                    <a:lnTo>
                      <a:pt x="851897" y="195358"/>
                    </a:lnTo>
                    <a:close/>
                    <a:moveTo>
                      <a:pt x="1590732" y="0"/>
                    </a:moveTo>
                    <a:cubicBezTo>
                      <a:pt x="1595342" y="3790"/>
                      <a:pt x="1600219" y="7923"/>
                      <a:pt x="1605363" y="12400"/>
                    </a:cubicBezTo>
                    <a:cubicBezTo>
                      <a:pt x="1610506" y="16877"/>
                      <a:pt x="1614774" y="20867"/>
                      <a:pt x="1618164" y="24370"/>
                    </a:cubicBezTo>
                    <a:lnTo>
                      <a:pt x="1612373" y="28652"/>
                    </a:lnTo>
                    <a:lnTo>
                      <a:pt x="1635538" y="28652"/>
                    </a:lnTo>
                    <a:lnTo>
                      <a:pt x="1635538" y="63361"/>
                    </a:lnTo>
                    <a:lnTo>
                      <a:pt x="1560557" y="63361"/>
                    </a:lnTo>
                    <a:cubicBezTo>
                      <a:pt x="1561021" y="72846"/>
                      <a:pt x="1561770" y="81792"/>
                      <a:pt x="1562805" y="90199"/>
                    </a:cubicBezTo>
                    <a:cubicBezTo>
                      <a:pt x="1563840" y="98606"/>
                      <a:pt x="1565123" y="106334"/>
                      <a:pt x="1566653" y="113384"/>
                    </a:cubicBezTo>
                    <a:cubicBezTo>
                      <a:pt x="1571682" y="106493"/>
                      <a:pt x="1576178" y="99209"/>
                      <a:pt x="1580141" y="91534"/>
                    </a:cubicBezTo>
                    <a:cubicBezTo>
                      <a:pt x="1584103" y="83858"/>
                      <a:pt x="1587532" y="75895"/>
                      <a:pt x="1590428" y="67644"/>
                    </a:cubicBezTo>
                    <a:lnTo>
                      <a:pt x="1630052" y="77110"/>
                    </a:lnTo>
                    <a:cubicBezTo>
                      <a:pt x="1624680" y="91611"/>
                      <a:pt x="1618203" y="105257"/>
                      <a:pt x="1610621" y="118050"/>
                    </a:cubicBezTo>
                    <a:cubicBezTo>
                      <a:pt x="1603039" y="130842"/>
                      <a:pt x="1594580" y="142589"/>
                      <a:pt x="1585246" y="153290"/>
                    </a:cubicBezTo>
                    <a:cubicBezTo>
                      <a:pt x="1587227" y="154975"/>
                      <a:pt x="1589361" y="156259"/>
                      <a:pt x="1591647" y="157142"/>
                    </a:cubicBezTo>
                    <a:cubicBezTo>
                      <a:pt x="1593933" y="158026"/>
                      <a:pt x="1596371" y="158471"/>
                      <a:pt x="1598962" y="158477"/>
                    </a:cubicBezTo>
                    <a:cubicBezTo>
                      <a:pt x="1602391" y="158578"/>
                      <a:pt x="1604906" y="155783"/>
                      <a:pt x="1606506" y="150092"/>
                    </a:cubicBezTo>
                    <a:cubicBezTo>
                      <a:pt x="1608106" y="144401"/>
                      <a:pt x="1609249" y="135209"/>
                      <a:pt x="1609935" y="122516"/>
                    </a:cubicBezTo>
                    <a:cubicBezTo>
                      <a:pt x="1614418" y="126549"/>
                      <a:pt x="1619777" y="130202"/>
                      <a:pt x="1626013" y="133474"/>
                    </a:cubicBezTo>
                    <a:cubicBezTo>
                      <a:pt x="1632249" y="136747"/>
                      <a:pt x="1638065" y="139182"/>
                      <a:pt x="1643463" y="140780"/>
                    </a:cubicBezTo>
                    <a:cubicBezTo>
                      <a:pt x="1641075" y="163300"/>
                      <a:pt x="1636325" y="178558"/>
                      <a:pt x="1629213" y="186555"/>
                    </a:cubicBezTo>
                    <a:cubicBezTo>
                      <a:pt x="1622101" y="194551"/>
                      <a:pt x="1611408" y="198299"/>
                      <a:pt x="1597133" y="197797"/>
                    </a:cubicBezTo>
                    <a:cubicBezTo>
                      <a:pt x="1588472" y="197765"/>
                      <a:pt x="1580725" y="196380"/>
                      <a:pt x="1573892" y="193644"/>
                    </a:cubicBezTo>
                    <a:cubicBezTo>
                      <a:pt x="1567060" y="190907"/>
                      <a:pt x="1560989" y="187008"/>
                      <a:pt x="1555680" y="181947"/>
                    </a:cubicBezTo>
                    <a:cubicBezTo>
                      <a:pt x="1552785" y="184093"/>
                      <a:pt x="1549889" y="186201"/>
                      <a:pt x="1546994" y="188272"/>
                    </a:cubicBezTo>
                    <a:cubicBezTo>
                      <a:pt x="1544098" y="190342"/>
                      <a:pt x="1541202" y="192297"/>
                      <a:pt x="1538307" y="194139"/>
                    </a:cubicBezTo>
                    <a:cubicBezTo>
                      <a:pt x="1535506" y="190710"/>
                      <a:pt x="1531658" y="186443"/>
                      <a:pt x="1526763" y="181337"/>
                    </a:cubicBezTo>
                    <a:cubicBezTo>
                      <a:pt x="1521867" y="176232"/>
                      <a:pt x="1517180" y="171660"/>
                      <a:pt x="1512704" y="167621"/>
                    </a:cubicBezTo>
                    <a:lnTo>
                      <a:pt x="1512704" y="186500"/>
                    </a:lnTo>
                    <a:lnTo>
                      <a:pt x="1504474" y="186500"/>
                    </a:lnTo>
                    <a:cubicBezTo>
                      <a:pt x="1510716" y="192974"/>
                      <a:pt x="1517434" y="199925"/>
                      <a:pt x="1524629" y="207352"/>
                    </a:cubicBezTo>
                    <a:cubicBezTo>
                      <a:pt x="1531824" y="214780"/>
                      <a:pt x="1537704" y="221350"/>
                      <a:pt x="1542269" y="227062"/>
                    </a:cubicBezTo>
                    <a:lnTo>
                      <a:pt x="1505388" y="245055"/>
                    </a:lnTo>
                    <a:cubicBezTo>
                      <a:pt x="1501432" y="239153"/>
                      <a:pt x="1496009" y="232202"/>
                      <a:pt x="1489120" y="224202"/>
                    </a:cubicBezTo>
                    <a:cubicBezTo>
                      <a:pt x="1482230" y="216203"/>
                      <a:pt x="1475664" y="208718"/>
                      <a:pt x="1469422" y="201748"/>
                    </a:cubicBezTo>
                    <a:lnTo>
                      <a:pt x="1503560" y="186500"/>
                    </a:lnTo>
                    <a:lnTo>
                      <a:pt x="1420044" y="186500"/>
                    </a:lnTo>
                    <a:lnTo>
                      <a:pt x="1420044" y="112167"/>
                    </a:lnTo>
                    <a:lnTo>
                      <a:pt x="1512704" y="112167"/>
                    </a:lnTo>
                    <a:lnTo>
                      <a:pt x="1512704" y="162148"/>
                    </a:lnTo>
                    <a:cubicBezTo>
                      <a:pt x="1520324" y="157630"/>
                      <a:pt x="1527639" y="152645"/>
                      <a:pt x="1534649" y="147195"/>
                    </a:cubicBezTo>
                    <a:cubicBezTo>
                      <a:pt x="1530572" y="136028"/>
                      <a:pt x="1527372" y="123391"/>
                      <a:pt x="1525048" y="109284"/>
                    </a:cubicBezTo>
                    <a:cubicBezTo>
                      <a:pt x="1522724" y="95177"/>
                      <a:pt x="1521047" y="79869"/>
                      <a:pt x="1520019" y="63361"/>
                    </a:cubicBezTo>
                    <a:lnTo>
                      <a:pt x="1416387" y="63361"/>
                    </a:lnTo>
                    <a:lnTo>
                      <a:pt x="1416387" y="75893"/>
                    </a:lnTo>
                    <a:cubicBezTo>
                      <a:pt x="1416490" y="88929"/>
                      <a:pt x="1415674" y="103190"/>
                      <a:pt x="1413937" y="118674"/>
                    </a:cubicBezTo>
                    <a:cubicBezTo>
                      <a:pt x="1412200" y="134158"/>
                      <a:pt x="1408923" y="149455"/>
                      <a:pt x="1404104" y="164565"/>
                    </a:cubicBezTo>
                    <a:cubicBezTo>
                      <a:pt x="1399286" y="179675"/>
                      <a:pt x="1392306" y="193188"/>
                      <a:pt x="1383164" y="205103"/>
                    </a:cubicBezTo>
                    <a:cubicBezTo>
                      <a:pt x="1379557" y="200935"/>
                      <a:pt x="1374426" y="196083"/>
                      <a:pt x="1367771" y="190545"/>
                    </a:cubicBezTo>
                    <a:cubicBezTo>
                      <a:pt x="1361116" y="185008"/>
                      <a:pt x="1355376" y="180920"/>
                      <a:pt x="1350550" y="178281"/>
                    </a:cubicBezTo>
                    <a:cubicBezTo>
                      <a:pt x="1361739" y="162694"/>
                      <a:pt x="1368851" y="145564"/>
                      <a:pt x="1371886" y="126890"/>
                    </a:cubicBezTo>
                    <a:cubicBezTo>
                      <a:pt x="1374921" y="108217"/>
                      <a:pt x="1376242" y="91015"/>
                      <a:pt x="1375848" y="75284"/>
                    </a:cubicBezTo>
                    <a:lnTo>
                      <a:pt x="1375848" y="28652"/>
                    </a:lnTo>
                    <a:lnTo>
                      <a:pt x="1518495" y="28652"/>
                    </a:lnTo>
                    <a:cubicBezTo>
                      <a:pt x="1518349" y="24224"/>
                      <a:pt x="1518260" y="19785"/>
                      <a:pt x="1518228" y="15335"/>
                    </a:cubicBezTo>
                    <a:cubicBezTo>
                      <a:pt x="1518196" y="10885"/>
                      <a:pt x="1518184" y="6383"/>
                      <a:pt x="1518190" y="1829"/>
                    </a:cubicBezTo>
                    <a:lnTo>
                      <a:pt x="1559643" y="1829"/>
                    </a:lnTo>
                    <a:cubicBezTo>
                      <a:pt x="1559497" y="6402"/>
                      <a:pt x="1559408" y="10943"/>
                      <a:pt x="1559376" y="15450"/>
                    </a:cubicBezTo>
                    <a:cubicBezTo>
                      <a:pt x="1559344" y="19957"/>
                      <a:pt x="1559332" y="24358"/>
                      <a:pt x="1559338" y="28652"/>
                    </a:cubicBezTo>
                    <a:lnTo>
                      <a:pt x="1576712" y="28652"/>
                    </a:lnTo>
                    <a:cubicBezTo>
                      <a:pt x="1574578" y="26651"/>
                      <a:pt x="1572521" y="24689"/>
                      <a:pt x="1570539" y="22764"/>
                    </a:cubicBezTo>
                    <a:cubicBezTo>
                      <a:pt x="1568558" y="20840"/>
                      <a:pt x="1566653" y="19031"/>
                      <a:pt x="1564824" y="173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1" name="矩形 7">
                <a:extLst>
                  <a:ext uri="{FF2B5EF4-FFF2-40B4-BE49-F238E27FC236}">
                    <a16:creationId xmlns:a16="http://schemas.microsoft.com/office/drawing/2014/main" id="{CDAEBCDC-FA22-206B-28EC-79DA017DF8C1}"/>
                  </a:ext>
                </a:extLst>
              </p:cNvPr>
              <p:cNvSpPr/>
              <p:nvPr userDrawn="1"/>
            </p:nvSpPr>
            <p:spPr>
              <a:xfrm flipH="1" flipV="1">
                <a:off x="3911467" y="4809682"/>
                <a:ext cx="6994339" cy="286213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F4C014DB-8AB7-253A-7C07-80B3F730A1AE}"/>
                  </a:ext>
                </a:extLst>
              </p:cNvPr>
              <p:cNvSpPr/>
              <p:nvPr userDrawn="1"/>
            </p:nvSpPr>
            <p:spPr>
              <a:xfrm>
                <a:off x="5687024" y="4779764"/>
                <a:ext cx="4981177" cy="201313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800">
                  <a:lnSpc>
                    <a:spcPct val="130000"/>
                  </a:lnSpc>
                  <a:defRPr/>
                </a:pPr>
                <a:endParaRPr lang="en-US" altLang="zh-CN" sz="2400" spc="3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12BA42B4-F3AE-4985-3C21-2A605DF59094}"/>
                  </a:ext>
                </a:extLst>
              </p:cNvPr>
              <p:cNvSpPr txBox="1"/>
              <p:nvPr userDrawn="1"/>
            </p:nvSpPr>
            <p:spPr>
              <a:xfrm>
                <a:off x="6299475" y="4819034"/>
                <a:ext cx="691344" cy="223143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800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74" name="矩形 7">
                <a:extLst>
                  <a:ext uri="{FF2B5EF4-FFF2-40B4-BE49-F238E27FC236}">
                    <a16:creationId xmlns:a16="http://schemas.microsoft.com/office/drawing/2014/main" id="{1C94245D-87A3-B6C5-3D31-75E963BD9B6D}"/>
                  </a:ext>
                </a:extLst>
              </p:cNvPr>
              <p:cNvSpPr/>
              <p:nvPr userDrawn="1"/>
            </p:nvSpPr>
            <p:spPr>
              <a:xfrm flipH="1" flipV="1">
                <a:off x="-481495" y="5972433"/>
                <a:ext cx="5023430" cy="7223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50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a typeface="思源黑体 CN Regular" panose="020B0500000000000000" pitchFamily="34" charset="-122"/>
                </a:endParaRPr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BCB909CA-2290-D35C-DB59-6D3252D79C58}"/>
                </a:ext>
              </a:extLst>
            </p:cNvPr>
            <p:cNvSpPr txBox="1"/>
            <p:nvPr userDrawn="1"/>
          </p:nvSpPr>
          <p:spPr>
            <a:xfrm>
              <a:off x="370486" y="385593"/>
              <a:ext cx="1245133" cy="5695057"/>
            </a:xfrm>
            <a:custGeom>
              <a:avLst/>
              <a:gdLst/>
              <a:ahLst/>
              <a:cxnLst/>
              <a:rect l="l" t="t" r="r" b="b"/>
              <a:pathLst>
                <a:path w="1245133" h="5695057">
                  <a:moveTo>
                    <a:pt x="1048308" y="4799930"/>
                  </a:moveTo>
                  <a:lnTo>
                    <a:pt x="1244278" y="4799930"/>
                  </a:lnTo>
                  <a:lnTo>
                    <a:pt x="1244278" y="5695057"/>
                  </a:lnTo>
                  <a:lnTo>
                    <a:pt x="1048308" y="5695057"/>
                  </a:lnTo>
                  <a:lnTo>
                    <a:pt x="1048308" y="5350185"/>
                  </a:lnTo>
                  <a:lnTo>
                    <a:pt x="0" y="5350185"/>
                  </a:lnTo>
                  <a:lnTo>
                    <a:pt x="0" y="5145658"/>
                  </a:lnTo>
                  <a:lnTo>
                    <a:pt x="1048308" y="5145658"/>
                  </a:lnTo>
                  <a:close/>
                  <a:moveTo>
                    <a:pt x="709427" y="4032610"/>
                  </a:moveTo>
                  <a:lnTo>
                    <a:pt x="709427" y="4341540"/>
                  </a:lnTo>
                  <a:cubicBezTo>
                    <a:pt x="709427" y="4370065"/>
                    <a:pt x="716415" y="4395310"/>
                    <a:pt x="730393" y="4417275"/>
                  </a:cubicBezTo>
                  <a:cubicBezTo>
                    <a:pt x="744370" y="4439239"/>
                    <a:pt x="764338" y="4456212"/>
                    <a:pt x="790296" y="4468192"/>
                  </a:cubicBezTo>
                  <a:cubicBezTo>
                    <a:pt x="816254" y="4480173"/>
                    <a:pt x="846063" y="4486449"/>
                    <a:pt x="879723" y="4487019"/>
                  </a:cubicBezTo>
                  <a:cubicBezTo>
                    <a:pt x="913383" y="4487019"/>
                    <a:pt x="943050" y="4481029"/>
                    <a:pt x="968722" y="4469048"/>
                  </a:cubicBezTo>
                  <a:cubicBezTo>
                    <a:pt x="994395" y="4457067"/>
                    <a:pt x="1014220" y="4440095"/>
                    <a:pt x="1028198" y="4418130"/>
                  </a:cubicBezTo>
                  <a:cubicBezTo>
                    <a:pt x="1042175" y="4396166"/>
                    <a:pt x="1049164" y="4370636"/>
                    <a:pt x="1049164" y="4341540"/>
                  </a:cubicBezTo>
                  <a:lnTo>
                    <a:pt x="1049164" y="4032610"/>
                  </a:lnTo>
                  <a:close/>
                  <a:moveTo>
                    <a:pt x="0" y="3828083"/>
                  </a:moveTo>
                  <a:lnTo>
                    <a:pt x="1245133" y="3828083"/>
                  </a:lnTo>
                  <a:lnTo>
                    <a:pt x="1245133" y="3912803"/>
                  </a:lnTo>
                  <a:lnTo>
                    <a:pt x="1245133" y="4032610"/>
                  </a:lnTo>
                  <a:lnTo>
                    <a:pt x="1245133" y="4347530"/>
                  </a:lnTo>
                  <a:cubicBezTo>
                    <a:pt x="1245133" y="4417702"/>
                    <a:pt x="1230015" y="4479460"/>
                    <a:pt x="1199778" y="4532802"/>
                  </a:cubicBezTo>
                  <a:cubicBezTo>
                    <a:pt x="1169541" y="4586145"/>
                    <a:pt x="1126753" y="4627364"/>
                    <a:pt x="1071414" y="4656460"/>
                  </a:cubicBezTo>
                  <a:cubicBezTo>
                    <a:pt x="1016075" y="4685556"/>
                    <a:pt x="952178" y="4700104"/>
                    <a:pt x="879723" y="4700104"/>
                  </a:cubicBezTo>
                  <a:cubicBezTo>
                    <a:pt x="806698" y="4700104"/>
                    <a:pt x="742516" y="4685413"/>
                    <a:pt x="687177" y="4656032"/>
                  </a:cubicBezTo>
                  <a:cubicBezTo>
                    <a:pt x="631837" y="4626651"/>
                    <a:pt x="589049" y="4585289"/>
                    <a:pt x="558812" y="4531947"/>
                  </a:cubicBezTo>
                  <a:cubicBezTo>
                    <a:pt x="551253" y="4518611"/>
                    <a:pt x="544639" y="4504767"/>
                    <a:pt x="538969" y="4490415"/>
                  </a:cubicBezTo>
                  <a:lnTo>
                    <a:pt x="529217" y="4459742"/>
                  </a:lnTo>
                  <a:lnTo>
                    <a:pt x="0" y="4752305"/>
                  </a:lnTo>
                  <a:lnTo>
                    <a:pt x="0" y="4506702"/>
                  </a:lnTo>
                  <a:lnTo>
                    <a:pt x="513457" y="4233654"/>
                  </a:lnTo>
                  <a:lnTo>
                    <a:pt x="513457" y="4032610"/>
                  </a:lnTo>
                  <a:lnTo>
                    <a:pt x="0" y="4032610"/>
                  </a:lnTo>
                  <a:close/>
                  <a:moveTo>
                    <a:pt x="432160" y="2945227"/>
                  </a:moveTo>
                  <a:lnTo>
                    <a:pt x="432160" y="3288226"/>
                  </a:lnTo>
                  <a:lnTo>
                    <a:pt x="926790" y="3116498"/>
                  </a:lnTo>
                  <a:close/>
                  <a:moveTo>
                    <a:pt x="0" y="2574801"/>
                  </a:moveTo>
                  <a:lnTo>
                    <a:pt x="1244278" y="3042047"/>
                  </a:lnTo>
                  <a:lnTo>
                    <a:pt x="1244278" y="3190949"/>
                  </a:lnTo>
                  <a:lnTo>
                    <a:pt x="0" y="3658195"/>
                  </a:lnTo>
                  <a:lnTo>
                    <a:pt x="0" y="3438264"/>
                  </a:lnTo>
                  <a:lnTo>
                    <a:pt x="236190" y="3356263"/>
                  </a:lnTo>
                  <a:lnTo>
                    <a:pt x="236190" y="2877371"/>
                  </a:lnTo>
                  <a:lnTo>
                    <a:pt x="0" y="2795587"/>
                  </a:lnTo>
                  <a:close/>
                  <a:moveTo>
                    <a:pt x="0" y="1646858"/>
                  </a:moveTo>
                  <a:lnTo>
                    <a:pt x="1244278" y="1646858"/>
                  </a:lnTo>
                  <a:lnTo>
                    <a:pt x="1244278" y="1731578"/>
                  </a:lnTo>
                  <a:lnTo>
                    <a:pt x="1244278" y="1851385"/>
                  </a:lnTo>
                  <a:lnTo>
                    <a:pt x="1244278" y="2463254"/>
                  </a:lnTo>
                  <a:lnTo>
                    <a:pt x="1048308" y="2463254"/>
                  </a:lnTo>
                  <a:lnTo>
                    <a:pt x="1048308" y="1851385"/>
                  </a:lnTo>
                  <a:lnTo>
                    <a:pt x="716273" y="1851385"/>
                  </a:lnTo>
                  <a:lnTo>
                    <a:pt x="716273" y="2369120"/>
                  </a:lnTo>
                  <a:lnTo>
                    <a:pt x="520303" y="2369120"/>
                  </a:lnTo>
                  <a:lnTo>
                    <a:pt x="520303" y="1851385"/>
                  </a:lnTo>
                  <a:lnTo>
                    <a:pt x="195969" y="1851385"/>
                  </a:lnTo>
                  <a:lnTo>
                    <a:pt x="195969" y="2463254"/>
                  </a:lnTo>
                  <a:lnTo>
                    <a:pt x="0" y="2463254"/>
                  </a:lnTo>
                  <a:lnTo>
                    <a:pt x="0" y="1851385"/>
                  </a:lnTo>
                  <a:lnTo>
                    <a:pt x="0" y="1731578"/>
                  </a:lnTo>
                  <a:close/>
                  <a:moveTo>
                    <a:pt x="195969" y="698860"/>
                  </a:moveTo>
                  <a:lnTo>
                    <a:pt x="195969" y="902531"/>
                  </a:lnTo>
                  <a:cubicBezTo>
                    <a:pt x="195969" y="986966"/>
                    <a:pt x="217221" y="1052432"/>
                    <a:pt x="259724" y="1098928"/>
                  </a:cubicBezTo>
                  <a:cubicBezTo>
                    <a:pt x="302227" y="1145425"/>
                    <a:pt x="361987" y="1168673"/>
                    <a:pt x="439006" y="1168673"/>
                  </a:cubicBezTo>
                  <a:lnTo>
                    <a:pt x="805272" y="1168673"/>
                  </a:lnTo>
                  <a:cubicBezTo>
                    <a:pt x="882861" y="1168673"/>
                    <a:pt x="942764" y="1145425"/>
                    <a:pt x="984982" y="1098928"/>
                  </a:cubicBezTo>
                  <a:cubicBezTo>
                    <a:pt x="1027199" y="1052432"/>
                    <a:pt x="1048308" y="986966"/>
                    <a:pt x="1048308" y="902531"/>
                  </a:cubicBezTo>
                  <a:lnTo>
                    <a:pt x="1048308" y="698860"/>
                  </a:lnTo>
                  <a:close/>
                  <a:moveTo>
                    <a:pt x="0" y="494333"/>
                  </a:moveTo>
                  <a:lnTo>
                    <a:pt x="1244278" y="494333"/>
                  </a:lnTo>
                  <a:lnTo>
                    <a:pt x="1244278" y="612428"/>
                  </a:lnTo>
                  <a:lnTo>
                    <a:pt x="1244278" y="698860"/>
                  </a:lnTo>
                  <a:lnTo>
                    <a:pt x="1244278" y="897397"/>
                  </a:lnTo>
                  <a:cubicBezTo>
                    <a:pt x="1244278" y="999517"/>
                    <a:pt x="1226877" y="1086520"/>
                    <a:pt x="1192076" y="1158404"/>
                  </a:cubicBezTo>
                  <a:cubicBezTo>
                    <a:pt x="1157275" y="1230288"/>
                    <a:pt x="1106500" y="1285057"/>
                    <a:pt x="1039751" y="1322710"/>
                  </a:cubicBezTo>
                  <a:cubicBezTo>
                    <a:pt x="973001" y="1360364"/>
                    <a:pt x="892560" y="1379190"/>
                    <a:pt x="798426" y="1379190"/>
                  </a:cubicBezTo>
                  <a:lnTo>
                    <a:pt x="445852" y="1379190"/>
                  </a:lnTo>
                  <a:cubicBezTo>
                    <a:pt x="354000" y="1379190"/>
                    <a:pt x="274700" y="1360792"/>
                    <a:pt x="207950" y="1323994"/>
                  </a:cubicBezTo>
                  <a:cubicBezTo>
                    <a:pt x="141201" y="1287196"/>
                    <a:pt x="89855" y="1232570"/>
                    <a:pt x="53913" y="1160115"/>
                  </a:cubicBezTo>
                  <a:cubicBezTo>
                    <a:pt x="17971" y="1087661"/>
                    <a:pt x="0" y="999803"/>
                    <a:pt x="0" y="896541"/>
                  </a:cubicBezTo>
                  <a:lnTo>
                    <a:pt x="0" y="698860"/>
                  </a:lnTo>
                  <a:lnTo>
                    <a:pt x="0" y="612428"/>
                  </a:lnTo>
                  <a:close/>
                  <a:moveTo>
                    <a:pt x="0" y="0"/>
                  </a:moveTo>
                  <a:lnTo>
                    <a:pt x="1244278" y="0"/>
                  </a:lnTo>
                  <a:lnTo>
                    <a:pt x="1244278" y="208806"/>
                  </a:lnTo>
                  <a:lnTo>
                    <a:pt x="0" y="208806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6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n>
                  <a:solidFill>
                    <a:schemeClr val="bg1">
                      <a:alpha val="26000"/>
                    </a:schemeClr>
                  </a:solidFill>
                </a:ln>
                <a:noFill/>
                <a:latin typeface="+mn-ea"/>
                <a:ea typeface="+mn-ea"/>
              </a:endParaRPr>
            </a:p>
          </p:txBody>
        </p:sp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64B153-97B1-C9AB-0B19-2DA065DE93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2914" y="843985"/>
              <a:ext cx="1821907" cy="1821907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2013DE80-0F50-9BB8-4819-9F937CC7FAD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71785" y="10544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5D85D9A-14C5-18BA-4C1A-2573FFD16A03}"/>
                </a:ext>
              </a:extLst>
            </p:cNvPr>
            <p:cNvGrpSpPr/>
            <p:nvPr userDrawn="1"/>
          </p:nvGrpSpPr>
          <p:grpSpPr>
            <a:xfrm>
              <a:off x="5659661" y="1501403"/>
              <a:ext cx="138195" cy="138195"/>
              <a:chOff x="5695413" y="1320428"/>
              <a:chExt cx="138195" cy="138195"/>
            </a:xfrm>
          </p:grpSpPr>
          <p:sp>
            <p:nvSpPr>
              <p:cNvPr id="161" name="Teardrop 15">
                <a:extLst>
                  <a:ext uri="{FF2B5EF4-FFF2-40B4-BE49-F238E27FC236}">
                    <a16:creationId xmlns:a16="http://schemas.microsoft.com/office/drawing/2014/main" id="{7D5EFB11-1C38-BC56-86AA-8D3CB4FC0F55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2" name="Oval 16">
                <a:extLst>
                  <a:ext uri="{FF2B5EF4-FFF2-40B4-BE49-F238E27FC236}">
                    <a16:creationId xmlns:a16="http://schemas.microsoft.com/office/drawing/2014/main" id="{DA95A1D7-6182-04E6-BD8A-B23D3C0423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42" name="矩形 7">
              <a:extLst>
                <a:ext uri="{FF2B5EF4-FFF2-40B4-BE49-F238E27FC236}">
                  <a16:creationId xmlns:a16="http://schemas.microsoft.com/office/drawing/2014/main" id="{957BC89B-0BD7-FD6F-F89B-FB12E88993E3}"/>
                </a:ext>
              </a:extLst>
            </p:cNvPr>
            <p:cNvSpPr/>
            <p:nvPr userDrawn="1"/>
          </p:nvSpPr>
          <p:spPr>
            <a:xfrm flipH="1" flipV="1">
              <a:off x="365081" y="2830956"/>
              <a:ext cx="5023430" cy="26394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  <a:ea typeface="+mn-ea"/>
              </a:endParaRPr>
            </a:p>
          </p:txBody>
        </p:sp>
        <p:sp>
          <p:nvSpPr>
            <p:cNvPr id="143" name="矩形 7">
              <a:extLst>
                <a:ext uri="{FF2B5EF4-FFF2-40B4-BE49-F238E27FC236}">
                  <a16:creationId xmlns:a16="http://schemas.microsoft.com/office/drawing/2014/main" id="{7372CF6D-A231-ABA0-BFBA-0EC6CDC6A64C}"/>
                </a:ext>
              </a:extLst>
            </p:cNvPr>
            <p:cNvSpPr/>
            <p:nvPr userDrawn="1"/>
          </p:nvSpPr>
          <p:spPr>
            <a:xfrm flipH="1" flipV="1">
              <a:off x="-329095" y="3166828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思源黑体 CN Regular" panose="020B0500000000000000" pitchFamily="34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216F44A2-AA5E-37DE-D827-BBA31D5FF878}"/>
                </a:ext>
              </a:extLst>
            </p:cNvPr>
            <p:cNvSpPr txBox="1"/>
            <p:nvPr userDrawn="1"/>
          </p:nvSpPr>
          <p:spPr>
            <a:xfrm>
              <a:off x="5551556" y="806100"/>
              <a:ext cx="9100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小致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D01A1AC9-A49F-C965-89A3-6710CFC5B220}"/>
                </a:ext>
              </a:extLst>
            </p:cNvPr>
            <p:cNvSpPr txBox="1"/>
            <p:nvPr userDrawn="1"/>
          </p:nvSpPr>
          <p:spPr>
            <a:xfrm>
              <a:off x="6655394" y="10061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  <a:latin typeface="+mn-ea"/>
                  <a:ea typeface="+mn-ea"/>
                </a:rPr>
                <a:t>XIAO ZHI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  <a:latin typeface="+mn-ea"/>
                <a:ea typeface="+mn-ea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62FDA249-0C39-DBFD-B55A-2BE5D1ADAB77}"/>
                </a:ext>
              </a:extLst>
            </p:cNvPr>
            <p:cNvSpPr txBox="1"/>
            <p:nvPr userDrawn="1"/>
          </p:nvSpPr>
          <p:spPr>
            <a:xfrm>
              <a:off x="5882862" y="1379411"/>
              <a:ext cx="3697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艾迪鹅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设计就业实战班学员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A711AE9-5CAF-04F6-1D72-B544265A0F08}"/>
                </a:ext>
              </a:extLst>
            </p:cNvPr>
            <p:cNvSpPr txBox="1"/>
            <p:nvPr userDrawn="1"/>
          </p:nvSpPr>
          <p:spPr>
            <a:xfrm>
              <a:off x="2730749" y="2823639"/>
              <a:ext cx="2696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wxid_m5vhhow7esy722</a:t>
              </a:r>
              <a:endParaRPr lang="zh-CN" altLang="en-US" sz="1400" spc="100" dirty="0">
                <a:solidFill>
                  <a:srgbClr val="00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6CC89CE8-2D57-78CA-8F87-A5E1060D29CC}"/>
                </a:ext>
              </a:extLst>
            </p:cNvPr>
            <p:cNvGrpSpPr/>
            <p:nvPr userDrawn="1"/>
          </p:nvGrpSpPr>
          <p:grpSpPr>
            <a:xfrm>
              <a:off x="3059267" y="771827"/>
              <a:ext cx="2009205" cy="1986058"/>
              <a:chOff x="2906867" y="3508800"/>
              <a:chExt cx="2009205" cy="1986058"/>
            </a:xfrm>
          </p:grpSpPr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B4584D65-1450-D04C-377A-EEA355B93D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106E7844-8645-FA8E-71ED-640A7A9BCA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3A305CC7-E29C-1D0E-8AE9-9E6FDD24199F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3FAB1651-245D-D9F5-517E-E8AFED2B80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5C501FA8-647B-849B-035C-01A4672B4F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AD4D1B50-415B-A597-601C-BE8C0ED298BB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D5A64BD5-2059-ECE1-C2E0-96BE78CD9D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A4A1BBE1-674A-A391-D2BB-C8A4788591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C32291D8-C3FB-2ADF-4F18-34B18CCC1978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CF1DB2FC-B17A-60C8-4B76-83A55DA42F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2139F394-14F1-97E2-C746-7F3532AEAE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62C6C330-CC52-39F7-7CD3-04D0E6917F2C}"/>
                </a:ext>
              </a:extLst>
            </p:cNvPr>
            <p:cNvSpPr txBox="1"/>
            <p:nvPr userDrawn="1"/>
          </p:nvSpPr>
          <p:spPr>
            <a:xfrm>
              <a:off x="522886" y="537993"/>
              <a:ext cx="1245133" cy="5695057"/>
            </a:xfrm>
            <a:custGeom>
              <a:avLst/>
              <a:gdLst/>
              <a:ahLst/>
              <a:cxnLst/>
              <a:rect l="l" t="t" r="r" b="b"/>
              <a:pathLst>
                <a:path w="1245133" h="5695057">
                  <a:moveTo>
                    <a:pt x="1048308" y="4799930"/>
                  </a:moveTo>
                  <a:lnTo>
                    <a:pt x="1244278" y="4799930"/>
                  </a:lnTo>
                  <a:lnTo>
                    <a:pt x="1244278" y="5695057"/>
                  </a:lnTo>
                  <a:lnTo>
                    <a:pt x="1048308" y="5695057"/>
                  </a:lnTo>
                  <a:lnTo>
                    <a:pt x="1048308" y="5350185"/>
                  </a:lnTo>
                  <a:lnTo>
                    <a:pt x="0" y="5350185"/>
                  </a:lnTo>
                  <a:lnTo>
                    <a:pt x="0" y="5145658"/>
                  </a:lnTo>
                  <a:lnTo>
                    <a:pt x="1048308" y="5145658"/>
                  </a:lnTo>
                  <a:close/>
                  <a:moveTo>
                    <a:pt x="709427" y="4032610"/>
                  </a:moveTo>
                  <a:lnTo>
                    <a:pt x="709427" y="4341540"/>
                  </a:lnTo>
                  <a:cubicBezTo>
                    <a:pt x="709427" y="4370065"/>
                    <a:pt x="716415" y="4395310"/>
                    <a:pt x="730393" y="4417275"/>
                  </a:cubicBezTo>
                  <a:cubicBezTo>
                    <a:pt x="744370" y="4439239"/>
                    <a:pt x="764338" y="4456212"/>
                    <a:pt x="790296" y="4468192"/>
                  </a:cubicBezTo>
                  <a:cubicBezTo>
                    <a:pt x="816254" y="4480173"/>
                    <a:pt x="846063" y="4486449"/>
                    <a:pt x="879723" y="4487019"/>
                  </a:cubicBezTo>
                  <a:cubicBezTo>
                    <a:pt x="913383" y="4487019"/>
                    <a:pt x="943050" y="4481029"/>
                    <a:pt x="968722" y="4469048"/>
                  </a:cubicBezTo>
                  <a:cubicBezTo>
                    <a:pt x="994395" y="4457067"/>
                    <a:pt x="1014220" y="4440095"/>
                    <a:pt x="1028198" y="4418130"/>
                  </a:cubicBezTo>
                  <a:cubicBezTo>
                    <a:pt x="1042175" y="4396166"/>
                    <a:pt x="1049164" y="4370636"/>
                    <a:pt x="1049164" y="4341540"/>
                  </a:cubicBezTo>
                  <a:lnTo>
                    <a:pt x="1049164" y="4032610"/>
                  </a:lnTo>
                  <a:close/>
                  <a:moveTo>
                    <a:pt x="0" y="3828083"/>
                  </a:moveTo>
                  <a:lnTo>
                    <a:pt x="1245133" y="3828083"/>
                  </a:lnTo>
                  <a:lnTo>
                    <a:pt x="1245133" y="3912803"/>
                  </a:lnTo>
                  <a:lnTo>
                    <a:pt x="1245133" y="4032610"/>
                  </a:lnTo>
                  <a:lnTo>
                    <a:pt x="1245133" y="4347530"/>
                  </a:lnTo>
                  <a:cubicBezTo>
                    <a:pt x="1245133" y="4417702"/>
                    <a:pt x="1230015" y="4479460"/>
                    <a:pt x="1199778" y="4532802"/>
                  </a:cubicBezTo>
                  <a:cubicBezTo>
                    <a:pt x="1169541" y="4586145"/>
                    <a:pt x="1126753" y="4627364"/>
                    <a:pt x="1071414" y="4656460"/>
                  </a:cubicBezTo>
                  <a:cubicBezTo>
                    <a:pt x="1016075" y="4685556"/>
                    <a:pt x="952178" y="4700104"/>
                    <a:pt x="879723" y="4700104"/>
                  </a:cubicBezTo>
                  <a:cubicBezTo>
                    <a:pt x="806698" y="4700104"/>
                    <a:pt x="742516" y="4685413"/>
                    <a:pt x="687177" y="4656032"/>
                  </a:cubicBezTo>
                  <a:cubicBezTo>
                    <a:pt x="631837" y="4626651"/>
                    <a:pt x="589049" y="4585289"/>
                    <a:pt x="558812" y="4531947"/>
                  </a:cubicBezTo>
                  <a:cubicBezTo>
                    <a:pt x="551253" y="4518611"/>
                    <a:pt x="544639" y="4504767"/>
                    <a:pt x="538969" y="4490415"/>
                  </a:cubicBezTo>
                  <a:lnTo>
                    <a:pt x="529217" y="4459742"/>
                  </a:lnTo>
                  <a:lnTo>
                    <a:pt x="0" y="4752305"/>
                  </a:lnTo>
                  <a:lnTo>
                    <a:pt x="0" y="4506702"/>
                  </a:lnTo>
                  <a:lnTo>
                    <a:pt x="513457" y="4233654"/>
                  </a:lnTo>
                  <a:lnTo>
                    <a:pt x="513457" y="4032610"/>
                  </a:lnTo>
                  <a:lnTo>
                    <a:pt x="0" y="4032610"/>
                  </a:lnTo>
                  <a:close/>
                  <a:moveTo>
                    <a:pt x="432160" y="2945227"/>
                  </a:moveTo>
                  <a:lnTo>
                    <a:pt x="432160" y="3288226"/>
                  </a:lnTo>
                  <a:lnTo>
                    <a:pt x="926790" y="3116498"/>
                  </a:lnTo>
                  <a:close/>
                  <a:moveTo>
                    <a:pt x="0" y="2574801"/>
                  </a:moveTo>
                  <a:lnTo>
                    <a:pt x="1244278" y="3042047"/>
                  </a:lnTo>
                  <a:lnTo>
                    <a:pt x="1244278" y="3190949"/>
                  </a:lnTo>
                  <a:lnTo>
                    <a:pt x="0" y="3658195"/>
                  </a:lnTo>
                  <a:lnTo>
                    <a:pt x="0" y="3438264"/>
                  </a:lnTo>
                  <a:lnTo>
                    <a:pt x="236190" y="3356263"/>
                  </a:lnTo>
                  <a:lnTo>
                    <a:pt x="236190" y="2877371"/>
                  </a:lnTo>
                  <a:lnTo>
                    <a:pt x="0" y="2795587"/>
                  </a:lnTo>
                  <a:close/>
                  <a:moveTo>
                    <a:pt x="0" y="1646858"/>
                  </a:moveTo>
                  <a:lnTo>
                    <a:pt x="1244278" y="1646858"/>
                  </a:lnTo>
                  <a:lnTo>
                    <a:pt x="1244278" y="1731578"/>
                  </a:lnTo>
                  <a:lnTo>
                    <a:pt x="1244278" y="1851385"/>
                  </a:lnTo>
                  <a:lnTo>
                    <a:pt x="1244278" y="2463254"/>
                  </a:lnTo>
                  <a:lnTo>
                    <a:pt x="1048308" y="2463254"/>
                  </a:lnTo>
                  <a:lnTo>
                    <a:pt x="1048308" y="1851385"/>
                  </a:lnTo>
                  <a:lnTo>
                    <a:pt x="716273" y="1851385"/>
                  </a:lnTo>
                  <a:lnTo>
                    <a:pt x="716273" y="2369120"/>
                  </a:lnTo>
                  <a:lnTo>
                    <a:pt x="520303" y="2369120"/>
                  </a:lnTo>
                  <a:lnTo>
                    <a:pt x="520303" y="1851385"/>
                  </a:lnTo>
                  <a:lnTo>
                    <a:pt x="195969" y="1851385"/>
                  </a:lnTo>
                  <a:lnTo>
                    <a:pt x="195969" y="2463254"/>
                  </a:lnTo>
                  <a:lnTo>
                    <a:pt x="0" y="2463254"/>
                  </a:lnTo>
                  <a:lnTo>
                    <a:pt x="0" y="1851385"/>
                  </a:lnTo>
                  <a:lnTo>
                    <a:pt x="0" y="1731578"/>
                  </a:lnTo>
                  <a:close/>
                  <a:moveTo>
                    <a:pt x="195969" y="698860"/>
                  </a:moveTo>
                  <a:lnTo>
                    <a:pt x="195969" y="902531"/>
                  </a:lnTo>
                  <a:cubicBezTo>
                    <a:pt x="195969" y="986966"/>
                    <a:pt x="217221" y="1052432"/>
                    <a:pt x="259724" y="1098928"/>
                  </a:cubicBezTo>
                  <a:cubicBezTo>
                    <a:pt x="302227" y="1145425"/>
                    <a:pt x="361987" y="1168673"/>
                    <a:pt x="439006" y="1168673"/>
                  </a:cubicBezTo>
                  <a:lnTo>
                    <a:pt x="805272" y="1168673"/>
                  </a:lnTo>
                  <a:cubicBezTo>
                    <a:pt x="882861" y="1168673"/>
                    <a:pt x="942764" y="1145425"/>
                    <a:pt x="984982" y="1098928"/>
                  </a:cubicBezTo>
                  <a:cubicBezTo>
                    <a:pt x="1027199" y="1052432"/>
                    <a:pt x="1048308" y="986966"/>
                    <a:pt x="1048308" y="902531"/>
                  </a:cubicBezTo>
                  <a:lnTo>
                    <a:pt x="1048308" y="698860"/>
                  </a:lnTo>
                  <a:close/>
                  <a:moveTo>
                    <a:pt x="0" y="494333"/>
                  </a:moveTo>
                  <a:lnTo>
                    <a:pt x="1244278" y="494333"/>
                  </a:lnTo>
                  <a:lnTo>
                    <a:pt x="1244278" y="612428"/>
                  </a:lnTo>
                  <a:lnTo>
                    <a:pt x="1244278" y="698860"/>
                  </a:lnTo>
                  <a:lnTo>
                    <a:pt x="1244278" y="897397"/>
                  </a:lnTo>
                  <a:cubicBezTo>
                    <a:pt x="1244278" y="999517"/>
                    <a:pt x="1226877" y="1086520"/>
                    <a:pt x="1192076" y="1158404"/>
                  </a:cubicBezTo>
                  <a:cubicBezTo>
                    <a:pt x="1157275" y="1230288"/>
                    <a:pt x="1106500" y="1285057"/>
                    <a:pt x="1039751" y="1322710"/>
                  </a:cubicBezTo>
                  <a:cubicBezTo>
                    <a:pt x="973001" y="1360364"/>
                    <a:pt x="892560" y="1379190"/>
                    <a:pt x="798426" y="1379190"/>
                  </a:cubicBezTo>
                  <a:lnTo>
                    <a:pt x="445852" y="1379190"/>
                  </a:lnTo>
                  <a:cubicBezTo>
                    <a:pt x="354000" y="1379190"/>
                    <a:pt x="274700" y="1360792"/>
                    <a:pt x="207950" y="1323994"/>
                  </a:cubicBezTo>
                  <a:cubicBezTo>
                    <a:pt x="141201" y="1287196"/>
                    <a:pt x="89855" y="1232570"/>
                    <a:pt x="53913" y="1160115"/>
                  </a:cubicBezTo>
                  <a:cubicBezTo>
                    <a:pt x="17971" y="1087661"/>
                    <a:pt x="0" y="999803"/>
                    <a:pt x="0" y="896541"/>
                  </a:cubicBezTo>
                  <a:lnTo>
                    <a:pt x="0" y="698860"/>
                  </a:lnTo>
                  <a:lnTo>
                    <a:pt x="0" y="612428"/>
                  </a:lnTo>
                  <a:close/>
                  <a:moveTo>
                    <a:pt x="0" y="0"/>
                  </a:moveTo>
                  <a:lnTo>
                    <a:pt x="1244278" y="0"/>
                  </a:lnTo>
                  <a:lnTo>
                    <a:pt x="1244278" y="208806"/>
                  </a:lnTo>
                  <a:lnTo>
                    <a:pt x="0" y="208806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6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n>
                  <a:solidFill>
                    <a:schemeClr val="bg1">
                      <a:alpha val="26000"/>
                    </a:schemeClr>
                  </a:solidFill>
                </a:ln>
                <a:noFill/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405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9074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B10582-38C8-F9A3-3B03-1F581C560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933AB0-C2E8-B2F6-D466-0F39C6AE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014282-B27C-5FC7-5DA9-325EE1792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855F71-E146-419A-FE45-94D7A2CA8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425835-97C6-CD0A-1CC9-37BCD0BF3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09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1CE12C-61AE-B4FC-574B-DA356908F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0C1D1E-AC88-AF93-6C35-FC769BF16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C1CD5A-15C8-BD36-6E8F-CC4796F96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490E47-CF19-4144-D3B5-C7BD0576D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E27173-C09C-A1A8-CF6A-A3DF0174A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4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6A39BD-FAA5-8C9E-52CE-CCFFA1CF5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4FD113-4FF3-2039-96C9-F2765FBBE3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8EBE61-4243-A0BB-FFBE-C68B495BE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EA784E-F29B-B44B-9725-EDD46B441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DC7E68-1140-057C-26CD-5A4C5AF39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3A5A55-BC44-0295-9F09-9E9EEC4DE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3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227F75-D179-D6AD-E2E8-AFD9DDBA9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CA74CA-5EEC-E9AE-7A84-585D112E61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F90E93-CDBF-E32A-0847-1F53E53D2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FFECEAE-0B21-D0E1-789A-54C45B0522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FCEFE5D-EF4C-C532-6FFD-A824E7385A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A07331C-9855-0023-F6D0-B5F0676E0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F0F909F-1E93-3C55-D6CF-4481912E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5B010FB-301D-90EB-46A2-D161F81D0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7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B8529-1CD5-E896-D7FC-57AEA7166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88CBAC-545C-1E56-7A38-0B4922957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20292D8-9ED1-52F6-7C33-174FA810B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28D10FD-09D2-F1DC-7634-FBBD742D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45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EB63139-9F0B-3BA2-336A-EB561D42F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2C7EAD-3278-E546-1105-A50931B57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A9AE17-3806-C0D0-4B3A-7387205F1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C4956D6-8AEC-79BF-E8F4-CB78AF5C8A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835095"/>
            <a:chExt cx="1219200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23BB816-4F60-5E2C-A77F-B229309807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35095"/>
              <a:ext cx="12192000" cy="685800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9F6FA3D-20C6-4F2D-5817-3C3726BDC313}"/>
                </a:ext>
              </a:extLst>
            </p:cNvPr>
            <p:cNvSpPr/>
            <p:nvPr userDrawn="1"/>
          </p:nvSpPr>
          <p:spPr>
            <a:xfrm>
              <a:off x="0" y="835095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36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049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DBCF9E-0589-C4B4-E1A5-F78DD13B5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38728-8F69-632F-0CD6-747F4C2B2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2F1187-D2D4-E550-93E9-E70D6D4B7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325B10-7616-4AD8-2293-9B681953B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77F98A-2F64-9020-DBAF-AA4AF1F95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476EEF-5E84-BE1B-AE5A-EF50CE488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5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E23229-697B-805C-42BF-9CF5FFD3B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F56F94C-BC60-9D2D-CFF2-FE238CCAA4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813EBB-37FF-0B3F-5B38-1C0BF0BB2D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C5B9A9-D20A-FEC8-6BA0-8B0C3062D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E6C68D6-D0AA-F792-4ECB-19EA1F4E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8C98C3-EDBD-C695-36A9-B752829B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132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100000">
              <a:schemeClr val="accent1">
                <a:lumMod val="9000"/>
                <a:lumOff val="91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68F6BC-996F-732B-3424-39BDF98A5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FA6B70-3C73-023B-4155-1043FDDA0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07BE8D-D51E-3F2A-4293-1492E7E02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9792-24BA-411F-9B76-5EC3BF08971F}" type="datetimeFigureOut">
              <a:rPr lang="zh-CN" altLang="en-US" smtClean="0"/>
              <a:t>2023/11/16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5C0493-86ED-E439-29CD-AC33AFED15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9CB2D8-046C-B474-6ABA-1275CE6E7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AF2D5-3333-44BC-8679-658591EBD2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7996EFA-32CF-F6B1-486F-D7F111746BC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>
            <a:off x="-1" y="4734046"/>
            <a:ext cx="4099505" cy="2123955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0811FFC-1293-450E-1556-B5F951AA888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 flipH="1" flipV="1">
            <a:off x="9306864" y="0"/>
            <a:ext cx="2885136" cy="1494790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13317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2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9.png"/><Relationship Id="rId4" Type="http://schemas.microsoft.com/office/2017/06/relationships/model3d" Target="../media/model3d1.glb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A078BE79-C429-E19C-FE46-8DD19FEE240C}"/>
              </a:ext>
            </a:extLst>
          </p:cNvPr>
          <p:cNvGrpSpPr/>
          <p:nvPr/>
        </p:nvGrpSpPr>
        <p:grpSpPr>
          <a:xfrm>
            <a:off x="-1171206" y="-1833615"/>
            <a:ext cx="13363206" cy="9557232"/>
            <a:chOff x="-1171206" y="-1833615"/>
            <a:chExt cx="13363206" cy="9557232"/>
          </a:xfrm>
        </p:grpSpPr>
        <p:pic>
          <p:nvPicPr>
            <p:cNvPr id="17" name="图片 16" descr="图片包含 屋顶, 覆盖, 桌子, 大&#10;&#10;描述已自动生成">
              <a:extLst>
                <a:ext uri="{FF2B5EF4-FFF2-40B4-BE49-F238E27FC236}">
                  <a16:creationId xmlns:a16="http://schemas.microsoft.com/office/drawing/2014/main" id="{F093F552-1EAD-65A9-44C2-1513DF88D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10"/>
              <a:ext cx="12192000" cy="6856781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BDFBA15-157C-FCAD-1A7F-B5E34EEA249B}"/>
                </a:ext>
              </a:extLst>
            </p:cNvPr>
            <p:cNvSpPr/>
            <p:nvPr/>
          </p:nvSpPr>
          <p:spPr>
            <a:xfrm>
              <a:off x="0" y="0"/>
              <a:ext cx="12191908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  <a:gs pos="49000">
                  <a:schemeClr val="bg1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游戏机, 伞, 体育&#10;&#10;描述已自动生成">
              <a:extLst>
                <a:ext uri="{FF2B5EF4-FFF2-40B4-BE49-F238E27FC236}">
                  <a16:creationId xmlns:a16="http://schemas.microsoft.com/office/drawing/2014/main" id="{67755532-6107-F22B-CA48-7B7E8A2A2B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6274" y="661"/>
              <a:ext cx="6435634" cy="2069016"/>
            </a:xfrm>
            <a:prstGeom prst="rect">
              <a:avLst/>
            </a:prstGeom>
            <a:effectLst>
              <a:outerShdw blurRad="736600" dist="127000" dir="8100000" algn="tr" rotWithShape="0">
                <a:schemeClr val="accent1">
                  <a:alpha val="15000"/>
                </a:schemeClr>
              </a:outerShdw>
            </a:effectLst>
          </p:spPr>
        </p:pic>
        <p:pic>
          <p:nvPicPr>
            <p:cNvPr id="3" name="图片 2" descr="夜晚的建筑&#10;&#10;低可信度描述已自动生成">
              <a:extLst>
                <a:ext uri="{FF2B5EF4-FFF2-40B4-BE49-F238E27FC236}">
                  <a16:creationId xmlns:a16="http://schemas.microsoft.com/office/drawing/2014/main" id="{D7086857-0D0D-87A4-5970-6CDD0D92F2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38675" y="3428999"/>
              <a:ext cx="7553233" cy="3428339"/>
            </a:xfrm>
            <a:prstGeom prst="rect">
              <a:avLst/>
            </a:prstGeom>
            <a:effectLst>
              <a:outerShdw blurRad="723900" dist="279400" dir="14340000" sx="101000" sy="101000" algn="bl" rotWithShape="0">
                <a:schemeClr val="accent1">
                  <a:alpha val="10000"/>
                </a:scheme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687598F-885F-42DD-3D25-A9C29D66F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63361"/>
            <a:stretch>
              <a:fillRect/>
            </a:stretch>
          </p:blipFill>
          <p:spPr>
            <a:xfrm>
              <a:off x="0" y="1"/>
              <a:ext cx="6323035" cy="3603737"/>
            </a:xfrm>
            <a:custGeom>
              <a:avLst/>
              <a:gdLst>
                <a:gd name="connsiteX0" fmla="*/ 0 w 6323035"/>
                <a:gd name="connsiteY0" fmla="*/ 0 h 3603737"/>
                <a:gd name="connsiteX1" fmla="*/ 6323035 w 6323035"/>
                <a:gd name="connsiteY1" fmla="*/ 0 h 3603737"/>
                <a:gd name="connsiteX2" fmla="*/ 6323035 w 6323035"/>
                <a:gd name="connsiteY2" fmla="*/ 3603737 h 3603737"/>
                <a:gd name="connsiteX3" fmla="*/ 0 w 6323035"/>
                <a:gd name="connsiteY3" fmla="*/ 3603737 h 360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23035" h="3603737">
                  <a:moveTo>
                    <a:pt x="0" y="0"/>
                  </a:moveTo>
                  <a:lnTo>
                    <a:pt x="6323035" y="0"/>
                  </a:lnTo>
                  <a:lnTo>
                    <a:pt x="6323035" y="3603737"/>
                  </a:lnTo>
                  <a:lnTo>
                    <a:pt x="0" y="3603737"/>
                  </a:lnTo>
                  <a:close/>
                </a:path>
              </a:pathLst>
            </a:custGeom>
            <a:effectLst>
              <a:softEdge rad="0"/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432F7E5-82A0-707A-191B-8DC1E3ADB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8960" b="66001"/>
            <a:stretch>
              <a:fillRect/>
            </a:stretch>
          </p:blipFill>
          <p:spPr>
            <a:xfrm>
              <a:off x="0" y="3513910"/>
              <a:ext cx="6454524" cy="3344091"/>
            </a:xfrm>
            <a:custGeom>
              <a:avLst/>
              <a:gdLst>
                <a:gd name="connsiteX0" fmla="*/ 0 w 6454524"/>
                <a:gd name="connsiteY0" fmla="*/ 0 h 3344091"/>
                <a:gd name="connsiteX1" fmla="*/ 6454524 w 6454524"/>
                <a:gd name="connsiteY1" fmla="*/ 0 h 3344091"/>
                <a:gd name="connsiteX2" fmla="*/ 6454524 w 6454524"/>
                <a:gd name="connsiteY2" fmla="*/ 3344091 h 3344091"/>
                <a:gd name="connsiteX3" fmla="*/ 0 w 6454524"/>
                <a:gd name="connsiteY3" fmla="*/ 3344091 h 334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4524" h="3344091">
                  <a:moveTo>
                    <a:pt x="0" y="0"/>
                  </a:moveTo>
                  <a:lnTo>
                    <a:pt x="6454524" y="0"/>
                  </a:lnTo>
                  <a:lnTo>
                    <a:pt x="6454524" y="3344091"/>
                  </a:lnTo>
                  <a:lnTo>
                    <a:pt x="0" y="3344091"/>
                  </a:lnTo>
                  <a:close/>
                </a:path>
              </a:pathLst>
            </a:custGeom>
            <a:effectLst>
              <a:softEdge rad="0"/>
            </a:effectLst>
          </p:spPr>
        </p:pic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E5B4CEF-94B7-F56E-E10B-E90D86346EA6}"/>
                </a:ext>
              </a:extLst>
            </p:cNvPr>
            <p:cNvSpPr/>
            <p:nvPr/>
          </p:nvSpPr>
          <p:spPr>
            <a:xfrm>
              <a:off x="3990422" y="1332323"/>
              <a:ext cx="999090" cy="442645"/>
            </a:xfrm>
            <a:custGeom>
              <a:avLst/>
              <a:gdLst>
                <a:gd name="connsiteX0" fmla="*/ 975795 w 999090"/>
                <a:gd name="connsiteY0" fmla="*/ 396055 h 442645"/>
                <a:gd name="connsiteX1" fmla="*/ 999090 w 999090"/>
                <a:gd name="connsiteY1" fmla="*/ 419350 h 442645"/>
                <a:gd name="connsiteX2" fmla="*/ 975795 w 999090"/>
                <a:gd name="connsiteY2" fmla="*/ 442645 h 442645"/>
                <a:gd name="connsiteX3" fmla="*/ 952500 w 999090"/>
                <a:gd name="connsiteY3" fmla="*/ 419350 h 442645"/>
                <a:gd name="connsiteX4" fmla="*/ 975795 w 999090"/>
                <a:gd name="connsiteY4" fmla="*/ 396055 h 442645"/>
                <a:gd name="connsiteX5" fmla="*/ 896420 w 999090"/>
                <a:gd name="connsiteY5" fmla="*/ 396055 h 442645"/>
                <a:gd name="connsiteX6" fmla="*/ 919715 w 999090"/>
                <a:gd name="connsiteY6" fmla="*/ 419350 h 442645"/>
                <a:gd name="connsiteX7" fmla="*/ 896420 w 999090"/>
                <a:gd name="connsiteY7" fmla="*/ 442645 h 442645"/>
                <a:gd name="connsiteX8" fmla="*/ 873125 w 999090"/>
                <a:gd name="connsiteY8" fmla="*/ 419350 h 442645"/>
                <a:gd name="connsiteX9" fmla="*/ 896420 w 999090"/>
                <a:gd name="connsiteY9" fmla="*/ 396055 h 442645"/>
                <a:gd name="connsiteX10" fmla="*/ 817045 w 999090"/>
                <a:gd name="connsiteY10" fmla="*/ 396055 h 442645"/>
                <a:gd name="connsiteX11" fmla="*/ 840340 w 999090"/>
                <a:gd name="connsiteY11" fmla="*/ 419350 h 442645"/>
                <a:gd name="connsiteX12" fmla="*/ 817045 w 999090"/>
                <a:gd name="connsiteY12" fmla="*/ 442645 h 442645"/>
                <a:gd name="connsiteX13" fmla="*/ 793750 w 999090"/>
                <a:gd name="connsiteY13" fmla="*/ 419350 h 442645"/>
                <a:gd name="connsiteX14" fmla="*/ 817045 w 999090"/>
                <a:gd name="connsiteY14" fmla="*/ 396055 h 442645"/>
                <a:gd name="connsiteX15" fmla="*/ 737670 w 999090"/>
                <a:gd name="connsiteY15" fmla="*/ 396055 h 442645"/>
                <a:gd name="connsiteX16" fmla="*/ 760965 w 999090"/>
                <a:gd name="connsiteY16" fmla="*/ 419350 h 442645"/>
                <a:gd name="connsiteX17" fmla="*/ 737670 w 999090"/>
                <a:gd name="connsiteY17" fmla="*/ 442645 h 442645"/>
                <a:gd name="connsiteX18" fmla="*/ 714375 w 999090"/>
                <a:gd name="connsiteY18" fmla="*/ 419350 h 442645"/>
                <a:gd name="connsiteX19" fmla="*/ 737670 w 999090"/>
                <a:gd name="connsiteY19" fmla="*/ 396055 h 442645"/>
                <a:gd name="connsiteX20" fmla="*/ 658295 w 999090"/>
                <a:gd name="connsiteY20" fmla="*/ 396055 h 442645"/>
                <a:gd name="connsiteX21" fmla="*/ 681590 w 999090"/>
                <a:gd name="connsiteY21" fmla="*/ 419350 h 442645"/>
                <a:gd name="connsiteX22" fmla="*/ 658295 w 999090"/>
                <a:gd name="connsiteY22" fmla="*/ 442645 h 442645"/>
                <a:gd name="connsiteX23" fmla="*/ 635000 w 999090"/>
                <a:gd name="connsiteY23" fmla="*/ 419350 h 442645"/>
                <a:gd name="connsiteX24" fmla="*/ 658295 w 999090"/>
                <a:gd name="connsiteY24" fmla="*/ 396055 h 442645"/>
                <a:gd name="connsiteX25" fmla="*/ 578920 w 999090"/>
                <a:gd name="connsiteY25" fmla="*/ 396055 h 442645"/>
                <a:gd name="connsiteX26" fmla="*/ 602215 w 999090"/>
                <a:gd name="connsiteY26" fmla="*/ 419350 h 442645"/>
                <a:gd name="connsiteX27" fmla="*/ 578920 w 999090"/>
                <a:gd name="connsiteY27" fmla="*/ 442645 h 442645"/>
                <a:gd name="connsiteX28" fmla="*/ 555625 w 999090"/>
                <a:gd name="connsiteY28" fmla="*/ 419350 h 442645"/>
                <a:gd name="connsiteX29" fmla="*/ 578920 w 999090"/>
                <a:gd name="connsiteY29" fmla="*/ 396055 h 442645"/>
                <a:gd name="connsiteX30" fmla="*/ 499545 w 999090"/>
                <a:gd name="connsiteY30" fmla="*/ 396055 h 442645"/>
                <a:gd name="connsiteX31" fmla="*/ 522840 w 999090"/>
                <a:gd name="connsiteY31" fmla="*/ 419350 h 442645"/>
                <a:gd name="connsiteX32" fmla="*/ 499545 w 999090"/>
                <a:gd name="connsiteY32" fmla="*/ 442645 h 442645"/>
                <a:gd name="connsiteX33" fmla="*/ 476250 w 999090"/>
                <a:gd name="connsiteY33" fmla="*/ 419350 h 442645"/>
                <a:gd name="connsiteX34" fmla="*/ 499545 w 999090"/>
                <a:gd name="connsiteY34" fmla="*/ 396055 h 442645"/>
                <a:gd name="connsiteX35" fmla="*/ 420170 w 999090"/>
                <a:gd name="connsiteY35" fmla="*/ 396055 h 442645"/>
                <a:gd name="connsiteX36" fmla="*/ 443465 w 999090"/>
                <a:gd name="connsiteY36" fmla="*/ 419350 h 442645"/>
                <a:gd name="connsiteX37" fmla="*/ 420170 w 999090"/>
                <a:gd name="connsiteY37" fmla="*/ 442645 h 442645"/>
                <a:gd name="connsiteX38" fmla="*/ 396875 w 999090"/>
                <a:gd name="connsiteY38" fmla="*/ 419350 h 442645"/>
                <a:gd name="connsiteX39" fmla="*/ 420170 w 999090"/>
                <a:gd name="connsiteY39" fmla="*/ 396055 h 442645"/>
                <a:gd name="connsiteX40" fmla="*/ 340795 w 999090"/>
                <a:gd name="connsiteY40" fmla="*/ 396055 h 442645"/>
                <a:gd name="connsiteX41" fmla="*/ 364090 w 999090"/>
                <a:gd name="connsiteY41" fmla="*/ 419350 h 442645"/>
                <a:gd name="connsiteX42" fmla="*/ 340795 w 999090"/>
                <a:gd name="connsiteY42" fmla="*/ 442645 h 442645"/>
                <a:gd name="connsiteX43" fmla="*/ 317500 w 999090"/>
                <a:gd name="connsiteY43" fmla="*/ 419350 h 442645"/>
                <a:gd name="connsiteX44" fmla="*/ 340795 w 999090"/>
                <a:gd name="connsiteY44" fmla="*/ 396055 h 442645"/>
                <a:gd name="connsiteX45" fmla="*/ 261420 w 999090"/>
                <a:gd name="connsiteY45" fmla="*/ 396055 h 442645"/>
                <a:gd name="connsiteX46" fmla="*/ 284715 w 999090"/>
                <a:gd name="connsiteY46" fmla="*/ 419350 h 442645"/>
                <a:gd name="connsiteX47" fmla="*/ 261420 w 999090"/>
                <a:gd name="connsiteY47" fmla="*/ 442645 h 442645"/>
                <a:gd name="connsiteX48" fmla="*/ 238125 w 999090"/>
                <a:gd name="connsiteY48" fmla="*/ 419350 h 442645"/>
                <a:gd name="connsiteX49" fmla="*/ 261420 w 999090"/>
                <a:gd name="connsiteY49" fmla="*/ 396055 h 442645"/>
                <a:gd name="connsiteX50" fmla="*/ 182045 w 999090"/>
                <a:gd name="connsiteY50" fmla="*/ 396055 h 442645"/>
                <a:gd name="connsiteX51" fmla="*/ 205340 w 999090"/>
                <a:gd name="connsiteY51" fmla="*/ 419350 h 442645"/>
                <a:gd name="connsiteX52" fmla="*/ 182045 w 999090"/>
                <a:gd name="connsiteY52" fmla="*/ 442645 h 442645"/>
                <a:gd name="connsiteX53" fmla="*/ 158750 w 999090"/>
                <a:gd name="connsiteY53" fmla="*/ 419350 h 442645"/>
                <a:gd name="connsiteX54" fmla="*/ 182045 w 999090"/>
                <a:gd name="connsiteY54" fmla="*/ 396055 h 442645"/>
                <a:gd name="connsiteX55" fmla="*/ 102670 w 999090"/>
                <a:gd name="connsiteY55" fmla="*/ 396055 h 442645"/>
                <a:gd name="connsiteX56" fmla="*/ 125965 w 999090"/>
                <a:gd name="connsiteY56" fmla="*/ 419350 h 442645"/>
                <a:gd name="connsiteX57" fmla="*/ 102670 w 999090"/>
                <a:gd name="connsiteY57" fmla="*/ 442645 h 442645"/>
                <a:gd name="connsiteX58" fmla="*/ 79375 w 999090"/>
                <a:gd name="connsiteY58" fmla="*/ 419350 h 442645"/>
                <a:gd name="connsiteX59" fmla="*/ 102670 w 999090"/>
                <a:gd name="connsiteY59" fmla="*/ 396055 h 442645"/>
                <a:gd name="connsiteX60" fmla="*/ 23295 w 999090"/>
                <a:gd name="connsiteY60" fmla="*/ 396055 h 442645"/>
                <a:gd name="connsiteX61" fmla="*/ 46590 w 999090"/>
                <a:gd name="connsiteY61" fmla="*/ 419350 h 442645"/>
                <a:gd name="connsiteX62" fmla="*/ 23295 w 999090"/>
                <a:gd name="connsiteY62" fmla="*/ 442645 h 442645"/>
                <a:gd name="connsiteX63" fmla="*/ 0 w 999090"/>
                <a:gd name="connsiteY63" fmla="*/ 419350 h 442645"/>
                <a:gd name="connsiteX64" fmla="*/ 23295 w 999090"/>
                <a:gd name="connsiteY64" fmla="*/ 396055 h 442645"/>
                <a:gd name="connsiteX65" fmla="*/ 975795 w 999090"/>
                <a:gd name="connsiteY65" fmla="*/ 316844 h 442645"/>
                <a:gd name="connsiteX66" fmla="*/ 999090 w 999090"/>
                <a:gd name="connsiteY66" fmla="*/ 340139 h 442645"/>
                <a:gd name="connsiteX67" fmla="*/ 975795 w 999090"/>
                <a:gd name="connsiteY67" fmla="*/ 363434 h 442645"/>
                <a:gd name="connsiteX68" fmla="*/ 952500 w 999090"/>
                <a:gd name="connsiteY68" fmla="*/ 340139 h 442645"/>
                <a:gd name="connsiteX69" fmla="*/ 975795 w 999090"/>
                <a:gd name="connsiteY69" fmla="*/ 316844 h 442645"/>
                <a:gd name="connsiteX70" fmla="*/ 896420 w 999090"/>
                <a:gd name="connsiteY70" fmla="*/ 316844 h 442645"/>
                <a:gd name="connsiteX71" fmla="*/ 919715 w 999090"/>
                <a:gd name="connsiteY71" fmla="*/ 340139 h 442645"/>
                <a:gd name="connsiteX72" fmla="*/ 896420 w 999090"/>
                <a:gd name="connsiteY72" fmla="*/ 363434 h 442645"/>
                <a:gd name="connsiteX73" fmla="*/ 873125 w 999090"/>
                <a:gd name="connsiteY73" fmla="*/ 340139 h 442645"/>
                <a:gd name="connsiteX74" fmla="*/ 896420 w 999090"/>
                <a:gd name="connsiteY74" fmla="*/ 316844 h 442645"/>
                <a:gd name="connsiteX75" fmla="*/ 817045 w 999090"/>
                <a:gd name="connsiteY75" fmla="*/ 316844 h 442645"/>
                <a:gd name="connsiteX76" fmla="*/ 840340 w 999090"/>
                <a:gd name="connsiteY76" fmla="*/ 340139 h 442645"/>
                <a:gd name="connsiteX77" fmla="*/ 817045 w 999090"/>
                <a:gd name="connsiteY77" fmla="*/ 363434 h 442645"/>
                <a:gd name="connsiteX78" fmla="*/ 793750 w 999090"/>
                <a:gd name="connsiteY78" fmla="*/ 340139 h 442645"/>
                <a:gd name="connsiteX79" fmla="*/ 817045 w 999090"/>
                <a:gd name="connsiteY79" fmla="*/ 316844 h 442645"/>
                <a:gd name="connsiteX80" fmla="*/ 737670 w 999090"/>
                <a:gd name="connsiteY80" fmla="*/ 316844 h 442645"/>
                <a:gd name="connsiteX81" fmla="*/ 760965 w 999090"/>
                <a:gd name="connsiteY81" fmla="*/ 340139 h 442645"/>
                <a:gd name="connsiteX82" fmla="*/ 737670 w 999090"/>
                <a:gd name="connsiteY82" fmla="*/ 363434 h 442645"/>
                <a:gd name="connsiteX83" fmla="*/ 714375 w 999090"/>
                <a:gd name="connsiteY83" fmla="*/ 340139 h 442645"/>
                <a:gd name="connsiteX84" fmla="*/ 737670 w 999090"/>
                <a:gd name="connsiteY84" fmla="*/ 316844 h 442645"/>
                <a:gd name="connsiteX85" fmla="*/ 658295 w 999090"/>
                <a:gd name="connsiteY85" fmla="*/ 316844 h 442645"/>
                <a:gd name="connsiteX86" fmla="*/ 681590 w 999090"/>
                <a:gd name="connsiteY86" fmla="*/ 340139 h 442645"/>
                <a:gd name="connsiteX87" fmla="*/ 658295 w 999090"/>
                <a:gd name="connsiteY87" fmla="*/ 363434 h 442645"/>
                <a:gd name="connsiteX88" fmla="*/ 635000 w 999090"/>
                <a:gd name="connsiteY88" fmla="*/ 340139 h 442645"/>
                <a:gd name="connsiteX89" fmla="*/ 658295 w 999090"/>
                <a:gd name="connsiteY89" fmla="*/ 316844 h 442645"/>
                <a:gd name="connsiteX90" fmla="*/ 578920 w 999090"/>
                <a:gd name="connsiteY90" fmla="*/ 316844 h 442645"/>
                <a:gd name="connsiteX91" fmla="*/ 602215 w 999090"/>
                <a:gd name="connsiteY91" fmla="*/ 340139 h 442645"/>
                <a:gd name="connsiteX92" fmla="*/ 578920 w 999090"/>
                <a:gd name="connsiteY92" fmla="*/ 363434 h 442645"/>
                <a:gd name="connsiteX93" fmla="*/ 555625 w 999090"/>
                <a:gd name="connsiteY93" fmla="*/ 340139 h 442645"/>
                <a:gd name="connsiteX94" fmla="*/ 578920 w 999090"/>
                <a:gd name="connsiteY94" fmla="*/ 316844 h 442645"/>
                <a:gd name="connsiteX95" fmla="*/ 499545 w 999090"/>
                <a:gd name="connsiteY95" fmla="*/ 316844 h 442645"/>
                <a:gd name="connsiteX96" fmla="*/ 522840 w 999090"/>
                <a:gd name="connsiteY96" fmla="*/ 340139 h 442645"/>
                <a:gd name="connsiteX97" fmla="*/ 499545 w 999090"/>
                <a:gd name="connsiteY97" fmla="*/ 363434 h 442645"/>
                <a:gd name="connsiteX98" fmla="*/ 476250 w 999090"/>
                <a:gd name="connsiteY98" fmla="*/ 340139 h 442645"/>
                <a:gd name="connsiteX99" fmla="*/ 499545 w 999090"/>
                <a:gd name="connsiteY99" fmla="*/ 316844 h 442645"/>
                <a:gd name="connsiteX100" fmla="*/ 420170 w 999090"/>
                <a:gd name="connsiteY100" fmla="*/ 316844 h 442645"/>
                <a:gd name="connsiteX101" fmla="*/ 443465 w 999090"/>
                <a:gd name="connsiteY101" fmla="*/ 340139 h 442645"/>
                <a:gd name="connsiteX102" fmla="*/ 420170 w 999090"/>
                <a:gd name="connsiteY102" fmla="*/ 363434 h 442645"/>
                <a:gd name="connsiteX103" fmla="*/ 396875 w 999090"/>
                <a:gd name="connsiteY103" fmla="*/ 340139 h 442645"/>
                <a:gd name="connsiteX104" fmla="*/ 420170 w 999090"/>
                <a:gd name="connsiteY104" fmla="*/ 316844 h 442645"/>
                <a:gd name="connsiteX105" fmla="*/ 340795 w 999090"/>
                <a:gd name="connsiteY105" fmla="*/ 316844 h 442645"/>
                <a:gd name="connsiteX106" fmla="*/ 364090 w 999090"/>
                <a:gd name="connsiteY106" fmla="*/ 340139 h 442645"/>
                <a:gd name="connsiteX107" fmla="*/ 340795 w 999090"/>
                <a:gd name="connsiteY107" fmla="*/ 363434 h 442645"/>
                <a:gd name="connsiteX108" fmla="*/ 317500 w 999090"/>
                <a:gd name="connsiteY108" fmla="*/ 340139 h 442645"/>
                <a:gd name="connsiteX109" fmla="*/ 340795 w 999090"/>
                <a:gd name="connsiteY109" fmla="*/ 316844 h 442645"/>
                <a:gd name="connsiteX110" fmla="*/ 261420 w 999090"/>
                <a:gd name="connsiteY110" fmla="*/ 316844 h 442645"/>
                <a:gd name="connsiteX111" fmla="*/ 284715 w 999090"/>
                <a:gd name="connsiteY111" fmla="*/ 340139 h 442645"/>
                <a:gd name="connsiteX112" fmla="*/ 261420 w 999090"/>
                <a:gd name="connsiteY112" fmla="*/ 363434 h 442645"/>
                <a:gd name="connsiteX113" fmla="*/ 238125 w 999090"/>
                <a:gd name="connsiteY113" fmla="*/ 340139 h 442645"/>
                <a:gd name="connsiteX114" fmla="*/ 261420 w 999090"/>
                <a:gd name="connsiteY114" fmla="*/ 316844 h 442645"/>
                <a:gd name="connsiteX115" fmla="*/ 182045 w 999090"/>
                <a:gd name="connsiteY115" fmla="*/ 316844 h 442645"/>
                <a:gd name="connsiteX116" fmla="*/ 205340 w 999090"/>
                <a:gd name="connsiteY116" fmla="*/ 340139 h 442645"/>
                <a:gd name="connsiteX117" fmla="*/ 182045 w 999090"/>
                <a:gd name="connsiteY117" fmla="*/ 363434 h 442645"/>
                <a:gd name="connsiteX118" fmla="*/ 158750 w 999090"/>
                <a:gd name="connsiteY118" fmla="*/ 340139 h 442645"/>
                <a:gd name="connsiteX119" fmla="*/ 182045 w 999090"/>
                <a:gd name="connsiteY119" fmla="*/ 316844 h 442645"/>
                <a:gd name="connsiteX120" fmla="*/ 102670 w 999090"/>
                <a:gd name="connsiteY120" fmla="*/ 316844 h 442645"/>
                <a:gd name="connsiteX121" fmla="*/ 125965 w 999090"/>
                <a:gd name="connsiteY121" fmla="*/ 340139 h 442645"/>
                <a:gd name="connsiteX122" fmla="*/ 102670 w 999090"/>
                <a:gd name="connsiteY122" fmla="*/ 363434 h 442645"/>
                <a:gd name="connsiteX123" fmla="*/ 79375 w 999090"/>
                <a:gd name="connsiteY123" fmla="*/ 340139 h 442645"/>
                <a:gd name="connsiteX124" fmla="*/ 102670 w 999090"/>
                <a:gd name="connsiteY124" fmla="*/ 316844 h 442645"/>
                <a:gd name="connsiteX125" fmla="*/ 23295 w 999090"/>
                <a:gd name="connsiteY125" fmla="*/ 316844 h 442645"/>
                <a:gd name="connsiteX126" fmla="*/ 46590 w 999090"/>
                <a:gd name="connsiteY126" fmla="*/ 340139 h 442645"/>
                <a:gd name="connsiteX127" fmla="*/ 23295 w 999090"/>
                <a:gd name="connsiteY127" fmla="*/ 363434 h 442645"/>
                <a:gd name="connsiteX128" fmla="*/ 0 w 999090"/>
                <a:gd name="connsiteY128" fmla="*/ 340139 h 442645"/>
                <a:gd name="connsiteX129" fmla="*/ 23295 w 999090"/>
                <a:gd name="connsiteY129" fmla="*/ 316844 h 442645"/>
                <a:gd name="connsiteX130" fmla="*/ 975795 w 999090"/>
                <a:gd name="connsiteY130" fmla="*/ 237633 h 442645"/>
                <a:gd name="connsiteX131" fmla="*/ 999090 w 999090"/>
                <a:gd name="connsiteY131" fmla="*/ 260928 h 442645"/>
                <a:gd name="connsiteX132" fmla="*/ 975795 w 999090"/>
                <a:gd name="connsiteY132" fmla="*/ 284223 h 442645"/>
                <a:gd name="connsiteX133" fmla="*/ 952500 w 999090"/>
                <a:gd name="connsiteY133" fmla="*/ 260928 h 442645"/>
                <a:gd name="connsiteX134" fmla="*/ 975795 w 999090"/>
                <a:gd name="connsiteY134" fmla="*/ 237633 h 442645"/>
                <a:gd name="connsiteX135" fmla="*/ 896420 w 999090"/>
                <a:gd name="connsiteY135" fmla="*/ 237633 h 442645"/>
                <a:gd name="connsiteX136" fmla="*/ 919715 w 999090"/>
                <a:gd name="connsiteY136" fmla="*/ 260928 h 442645"/>
                <a:gd name="connsiteX137" fmla="*/ 896420 w 999090"/>
                <a:gd name="connsiteY137" fmla="*/ 284223 h 442645"/>
                <a:gd name="connsiteX138" fmla="*/ 873125 w 999090"/>
                <a:gd name="connsiteY138" fmla="*/ 260928 h 442645"/>
                <a:gd name="connsiteX139" fmla="*/ 896420 w 999090"/>
                <a:gd name="connsiteY139" fmla="*/ 237633 h 442645"/>
                <a:gd name="connsiteX140" fmla="*/ 817045 w 999090"/>
                <a:gd name="connsiteY140" fmla="*/ 237633 h 442645"/>
                <a:gd name="connsiteX141" fmla="*/ 840340 w 999090"/>
                <a:gd name="connsiteY141" fmla="*/ 260928 h 442645"/>
                <a:gd name="connsiteX142" fmla="*/ 817045 w 999090"/>
                <a:gd name="connsiteY142" fmla="*/ 284223 h 442645"/>
                <a:gd name="connsiteX143" fmla="*/ 793750 w 999090"/>
                <a:gd name="connsiteY143" fmla="*/ 260928 h 442645"/>
                <a:gd name="connsiteX144" fmla="*/ 817045 w 999090"/>
                <a:gd name="connsiteY144" fmla="*/ 237633 h 442645"/>
                <a:gd name="connsiteX145" fmla="*/ 737670 w 999090"/>
                <a:gd name="connsiteY145" fmla="*/ 237633 h 442645"/>
                <a:gd name="connsiteX146" fmla="*/ 760965 w 999090"/>
                <a:gd name="connsiteY146" fmla="*/ 260928 h 442645"/>
                <a:gd name="connsiteX147" fmla="*/ 737670 w 999090"/>
                <a:gd name="connsiteY147" fmla="*/ 284223 h 442645"/>
                <a:gd name="connsiteX148" fmla="*/ 714375 w 999090"/>
                <a:gd name="connsiteY148" fmla="*/ 260928 h 442645"/>
                <a:gd name="connsiteX149" fmla="*/ 737670 w 999090"/>
                <a:gd name="connsiteY149" fmla="*/ 237633 h 442645"/>
                <a:gd name="connsiteX150" fmla="*/ 658295 w 999090"/>
                <a:gd name="connsiteY150" fmla="*/ 237633 h 442645"/>
                <a:gd name="connsiteX151" fmla="*/ 681590 w 999090"/>
                <a:gd name="connsiteY151" fmla="*/ 260928 h 442645"/>
                <a:gd name="connsiteX152" fmla="*/ 658295 w 999090"/>
                <a:gd name="connsiteY152" fmla="*/ 284223 h 442645"/>
                <a:gd name="connsiteX153" fmla="*/ 635000 w 999090"/>
                <a:gd name="connsiteY153" fmla="*/ 260928 h 442645"/>
                <a:gd name="connsiteX154" fmla="*/ 658295 w 999090"/>
                <a:gd name="connsiteY154" fmla="*/ 237633 h 442645"/>
                <a:gd name="connsiteX155" fmla="*/ 578920 w 999090"/>
                <a:gd name="connsiteY155" fmla="*/ 237633 h 442645"/>
                <a:gd name="connsiteX156" fmla="*/ 602215 w 999090"/>
                <a:gd name="connsiteY156" fmla="*/ 260928 h 442645"/>
                <a:gd name="connsiteX157" fmla="*/ 578920 w 999090"/>
                <a:gd name="connsiteY157" fmla="*/ 284223 h 442645"/>
                <a:gd name="connsiteX158" fmla="*/ 555625 w 999090"/>
                <a:gd name="connsiteY158" fmla="*/ 260928 h 442645"/>
                <a:gd name="connsiteX159" fmla="*/ 578920 w 999090"/>
                <a:gd name="connsiteY159" fmla="*/ 237633 h 442645"/>
                <a:gd name="connsiteX160" fmla="*/ 499545 w 999090"/>
                <a:gd name="connsiteY160" fmla="*/ 237633 h 442645"/>
                <a:gd name="connsiteX161" fmla="*/ 522840 w 999090"/>
                <a:gd name="connsiteY161" fmla="*/ 260928 h 442645"/>
                <a:gd name="connsiteX162" fmla="*/ 499545 w 999090"/>
                <a:gd name="connsiteY162" fmla="*/ 284223 h 442645"/>
                <a:gd name="connsiteX163" fmla="*/ 476250 w 999090"/>
                <a:gd name="connsiteY163" fmla="*/ 260928 h 442645"/>
                <a:gd name="connsiteX164" fmla="*/ 499545 w 999090"/>
                <a:gd name="connsiteY164" fmla="*/ 237633 h 442645"/>
                <a:gd name="connsiteX165" fmla="*/ 420170 w 999090"/>
                <a:gd name="connsiteY165" fmla="*/ 237633 h 442645"/>
                <a:gd name="connsiteX166" fmla="*/ 443465 w 999090"/>
                <a:gd name="connsiteY166" fmla="*/ 260928 h 442645"/>
                <a:gd name="connsiteX167" fmla="*/ 420170 w 999090"/>
                <a:gd name="connsiteY167" fmla="*/ 284223 h 442645"/>
                <a:gd name="connsiteX168" fmla="*/ 396875 w 999090"/>
                <a:gd name="connsiteY168" fmla="*/ 260928 h 442645"/>
                <a:gd name="connsiteX169" fmla="*/ 420170 w 999090"/>
                <a:gd name="connsiteY169" fmla="*/ 237633 h 442645"/>
                <a:gd name="connsiteX170" fmla="*/ 340795 w 999090"/>
                <a:gd name="connsiteY170" fmla="*/ 237633 h 442645"/>
                <a:gd name="connsiteX171" fmla="*/ 364090 w 999090"/>
                <a:gd name="connsiteY171" fmla="*/ 260928 h 442645"/>
                <a:gd name="connsiteX172" fmla="*/ 340795 w 999090"/>
                <a:gd name="connsiteY172" fmla="*/ 284223 h 442645"/>
                <a:gd name="connsiteX173" fmla="*/ 317500 w 999090"/>
                <a:gd name="connsiteY173" fmla="*/ 260928 h 442645"/>
                <a:gd name="connsiteX174" fmla="*/ 340795 w 999090"/>
                <a:gd name="connsiteY174" fmla="*/ 237633 h 442645"/>
                <a:gd name="connsiteX175" fmla="*/ 261420 w 999090"/>
                <a:gd name="connsiteY175" fmla="*/ 237633 h 442645"/>
                <a:gd name="connsiteX176" fmla="*/ 284715 w 999090"/>
                <a:gd name="connsiteY176" fmla="*/ 260928 h 442645"/>
                <a:gd name="connsiteX177" fmla="*/ 261420 w 999090"/>
                <a:gd name="connsiteY177" fmla="*/ 284223 h 442645"/>
                <a:gd name="connsiteX178" fmla="*/ 238125 w 999090"/>
                <a:gd name="connsiteY178" fmla="*/ 260928 h 442645"/>
                <a:gd name="connsiteX179" fmla="*/ 261420 w 999090"/>
                <a:gd name="connsiteY179" fmla="*/ 237633 h 442645"/>
                <a:gd name="connsiteX180" fmla="*/ 182045 w 999090"/>
                <a:gd name="connsiteY180" fmla="*/ 237633 h 442645"/>
                <a:gd name="connsiteX181" fmla="*/ 205340 w 999090"/>
                <a:gd name="connsiteY181" fmla="*/ 260928 h 442645"/>
                <a:gd name="connsiteX182" fmla="*/ 182045 w 999090"/>
                <a:gd name="connsiteY182" fmla="*/ 284223 h 442645"/>
                <a:gd name="connsiteX183" fmla="*/ 158750 w 999090"/>
                <a:gd name="connsiteY183" fmla="*/ 260928 h 442645"/>
                <a:gd name="connsiteX184" fmla="*/ 182045 w 999090"/>
                <a:gd name="connsiteY184" fmla="*/ 237633 h 442645"/>
                <a:gd name="connsiteX185" fmla="*/ 102670 w 999090"/>
                <a:gd name="connsiteY185" fmla="*/ 237633 h 442645"/>
                <a:gd name="connsiteX186" fmla="*/ 125965 w 999090"/>
                <a:gd name="connsiteY186" fmla="*/ 260928 h 442645"/>
                <a:gd name="connsiteX187" fmla="*/ 102670 w 999090"/>
                <a:gd name="connsiteY187" fmla="*/ 284223 h 442645"/>
                <a:gd name="connsiteX188" fmla="*/ 79375 w 999090"/>
                <a:gd name="connsiteY188" fmla="*/ 260928 h 442645"/>
                <a:gd name="connsiteX189" fmla="*/ 102670 w 999090"/>
                <a:gd name="connsiteY189" fmla="*/ 237633 h 442645"/>
                <a:gd name="connsiteX190" fmla="*/ 23295 w 999090"/>
                <a:gd name="connsiteY190" fmla="*/ 237633 h 442645"/>
                <a:gd name="connsiteX191" fmla="*/ 46590 w 999090"/>
                <a:gd name="connsiteY191" fmla="*/ 260928 h 442645"/>
                <a:gd name="connsiteX192" fmla="*/ 23295 w 999090"/>
                <a:gd name="connsiteY192" fmla="*/ 284223 h 442645"/>
                <a:gd name="connsiteX193" fmla="*/ 0 w 999090"/>
                <a:gd name="connsiteY193" fmla="*/ 260928 h 442645"/>
                <a:gd name="connsiteX194" fmla="*/ 23295 w 999090"/>
                <a:gd name="connsiteY194" fmla="*/ 237633 h 442645"/>
                <a:gd name="connsiteX195" fmla="*/ 975795 w 999090"/>
                <a:gd name="connsiteY195" fmla="*/ 158422 h 442645"/>
                <a:gd name="connsiteX196" fmla="*/ 999090 w 999090"/>
                <a:gd name="connsiteY196" fmla="*/ 181717 h 442645"/>
                <a:gd name="connsiteX197" fmla="*/ 975795 w 999090"/>
                <a:gd name="connsiteY197" fmla="*/ 205012 h 442645"/>
                <a:gd name="connsiteX198" fmla="*/ 952500 w 999090"/>
                <a:gd name="connsiteY198" fmla="*/ 181717 h 442645"/>
                <a:gd name="connsiteX199" fmla="*/ 975795 w 999090"/>
                <a:gd name="connsiteY199" fmla="*/ 158422 h 442645"/>
                <a:gd name="connsiteX200" fmla="*/ 896420 w 999090"/>
                <a:gd name="connsiteY200" fmla="*/ 158422 h 442645"/>
                <a:gd name="connsiteX201" fmla="*/ 919715 w 999090"/>
                <a:gd name="connsiteY201" fmla="*/ 181717 h 442645"/>
                <a:gd name="connsiteX202" fmla="*/ 896420 w 999090"/>
                <a:gd name="connsiteY202" fmla="*/ 205012 h 442645"/>
                <a:gd name="connsiteX203" fmla="*/ 873125 w 999090"/>
                <a:gd name="connsiteY203" fmla="*/ 181717 h 442645"/>
                <a:gd name="connsiteX204" fmla="*/ 896420 w 999090"/>
                <a:gd name="connsiteY204" fmla="*/ 158422 h 442645"/>
                <a:gd name="connsiteX205" fmla="*/ 817045 w 999090"/>
                <a:gd name="connsiteY205" fmla="*/ 158422 h 442645"/>
                <a:gd name="connsiteX206" fmla="*/ 840340 w 999090"/>
                <a:gd name="connsiteY206" fmla="*/ 181717 h 442645"/>
                <a:gd name="connsiteX207" fmla="*/ 817045 w 999090"/>
                <a:gd name="connsiteY207" fmla="*/ 205012 h 442645"/>
                <a:gd name="connsiteX208" fmla="*/ 793750 w 999090"/>
                <a:gd name="connsiteY208" fmla="*/ 181717 h 442645"/>
                <a:gd name="connsiteX209" fmla="*/ 817045 w 999090"/>
                <a:gd name="connsiteY209" fmla="*/ 158422 h 442645"/>
                <a:gd name="connsiteX210" fmla="*/ 737670 w 999090"/>
                <a:gd name="connsiteY210" fmla="*/ 158422 h 442645"/>
                <a:gd name="connsiteX211" fmla="*/ 760965 w 999090"/>
                <a:gd name="connsiteY211" fmla="*/ 181717 h 442645"/>
                <a:gd name="connsiteX212" fmla="*/ 737670 w 999090"/>
                <a:gd name="connsiteY212" fmla="*/ 205012 h 442645"/>
                <a:gd name="connsiteX213" fmla="*/ 714375 w 999090"/>
                <a:gd name="connsiteY213" fmla="*/ 181717 h 442645"/>
                <a:gd name="connsiteX214" fmla="*/ 737670 w 999090"/>
                <a:gd name="connsiteY214" fmla="*/ 158422 h 442645"/>
                <a:gd name="connsiteX215" fmla="*/ 658295 w 999090"/>
                <a:gd name="connsiteY215" fmla="*/ 158422 h 442645"/>
                <a:gd name="connsiteX216" fmla="*/ 681590 w 999090"/>
                <a:gd name="connsiteY216" fmla="*/ 181717 h 442645"/>
                <a:gd name="connsiteX217" fmla="*/ 658295 w 999090"/>
                <a:gd name="connsiteY217" fmla="*/ 205012 h 442645"/>
                <a:gd name="connsiteX218" fmla="*/ 635000 w 999090"/>
                <a:gd name="connsiteY218" fmla="*/ 181717 h 442645"/>
                <a:gd name="connsiteX219" fmla="*/ 658295 w 999090"/>
                <a:gd name="connsiteY219" fmla="*/ 158422 h 442645"/>
                <a:gd name="connsiteX220" fmla="*/ 578920 w 999090"/>
                <a:gd name="connsiteY220" fmla="*/ 158422 h 442645"/>
                <a:gd name="connsiteX221" fmla="*/ 602215 w 999090"/>
                <a:gd name="connsiteY221" fmla="*/ 181717 h 442645"/>
                <a:gd name="connsiteX222" fmla="*/ 578920 w 999090"/>
                <a:gd name="connsiteY222" fmla="*/ 205012 h 442645"/>
                <a:gd name="connsiteX223" fmla="*/ 555625 w 999090"/>
                <a:gd name="connsiteY223" fmla="*/ 181717 h 442645"/>
                <a:gd name="connsiteX224" fmla="*/ 578920 w 999090"/>
                <a:gd name="connsiteY224" fmla="*/ 158422 h 442645"/>
                <a:gd name="connsiteX225" fmla="*/ 499545 w 999090"/>
                <a:gd name="connsiteY225" fmla="*/ 158422 h 442645"/>
                <a:gd name="connsiteX226" fmla="*/ 522840 w 999090"/>
                <a:gd name="connsiteY226" fmla="*/ 181717 h 442645"/>
                <a:gd name="connsiteX227" fmla="*/ 499545 w 999090"/>
                <a:gd name="connsiteY227" fmla="*/ 205012 h 442645"/>
                <a:gd name="connsiteX228" fmla="*/ 476250 w 999090"/>
                <a:gd name="connsiteY228" fmla="*/ 181717 h 442645"/>
                <a:gd name="connsiteX229" fmla="*/ 499545 w 999090"/>
                <a:gd name="connsiteY229" fmla="*/ 158422 h 442645"/>
                <a:gd name="connsiteX230" fmla="*/ 420170 w 999090"/>
                <a:gd name="connsiteY230" fmla="*/ 158422 h 442645"/>
                <a:gd name="connsiteX231" fmla="*/ 443465 w 999090"/>
                <a:gd name="connsiteY231" fmla="*/ 181717 h 442645"/>
                <a:gd name="connsiteX232" fmla="*/ 420170 w 999090"/>
                <a:gd name="connsiteY232" fmla="*/ 205012 h 442645"/>
                <a:gd name="connsiteX233" fmla="*/ 396875 w 999090"/>
                <a:gd name="connsiteY233" fmla="*/ 181717 h 442645"/>
                <a:gd name="connsiteX234" fmla="*/ 420170 w 999090"/>
                <a:gd name="connsiteY234" fmla="*/ 158422 h 442645"/>
                <a:gd name="connsiteX235" fmla="*/ 340795 w 999090"/>
                <a:gd name="connsiteY235" fmla="*/ 158422 h 442645"/>
                <a:gd name="connsiteX236" fmla="*/ 364090 w 999090"/>
                <a:gd name="connsiteY236" fmla="*/ 181717 h 442645"/>
                <a:gd name="connsiteX237" fmla="*/ 340795 w 999090"/>
                <a:gd name="connsiteY237" fmla="*/ 205012 h 442645"/>
                <a:gd name="connsiteX238" fmla="*/ 317500 w 999090"/>
                <a:gd name="connsiteY238" fmla="*/ 181717 h 442645"/>
                <a:gd name="connsiteX239" fmla="*/ 340795 w 999090"/>
                <a:gd name="connsiteY239" fmla="*/ 158422 h 442645"/>
                <a:gd name="connsiteX240" fmla="*/ 261420 w 999090"/>
                <a:gd name="connsiteY240" fmla="*/ 158422 h 442645"/>
                <a:gd name="connsiteX241" fmla="*/ 284715 w 999090"/>
                <a:gd name="connsiteY241" fmla="*/ 181717 h 442645"/>
                <a:gd name="connsiteX242" fmla="*/ 261420 w 999090"/>
                <a:gd name="connsiteY242" fmla="*/ 205012 h 442645"/>
                <a:gd name="connsiteX243" fmla="*/ 238125 w 999090"/>
                <a:gd name="connsiteY243" fmla="*/ 181717 h 442645"/>
                <a:gd name="connsiteX244" fmla="*/ 261420 w 999090"/>
                <a:gd name="connsiteY244" fmla="*/ 158422 h 442645"/>
                <a:gd name="connsiteX245" fmla="*/ 182045 w 999090"/>
                <a:gd name="connsiteY245" fmla="*/ 158422 h 442645"/>
                <a:gd name="connsiteX246" fmla="*/ 205340 w 999090"/>
                <a:gd name="connsiteY246" fmla="*/ 181717 h 442645"/>
                <a:gd name="connsiteX247" fmla="*/ 182045 w 999090"/>
                <a:gd name="connsiteY247" fmla="*/ 205012 h 442645"/>
                <a:gd name="connsiteX248" fmla="*/ 158750 w 999090"/>
                <a:gd name="connsiteY248" fmla="*/ 181717 h 442645"/>
                <a:gd name="connsiteX249" fmla="*/ 182045 w 999090"/>
                <a:gd name="connsiteY249" fmla="*/ 158422 h 442645"/>
                <a:gd name="connsiteX250" fmla="*/ 102670 w 999090"/>
                <a:gd name="connsiteY250" fmla="*/ 158422 h 442645"/>
                <a:gd name="connsiteX251" fmla="*/ 125965 w 999090"/>
                <a:gd name="connsiteY251" fmla="*/ 181717 h 442645"/>
                <a:gd name="connsiteX252" fmla="*/ 102670 w 999090"/>
                <a:gd name="connsiteY252" fmla="*/ 205012 h 442645"/>
                <a:gd name="connsiteX253" fmla="*/ 79375 w 999090"/>
                <a:gd name="connsiteY253" fmla="*/ 181717 h 442645"/>
                <a:gd name="connsiteX254" fmla="*/ 102670 w 999090"/>
                <a:gd name="connsiteY254" fmla="*/ 158422 h 442645"/>
                <a:gd name="connsiteX255" fmla="*/ 23295 w 999090"/>
                <a:gd name="connsiteY255" fmla="*/ 158422 h 442645"/>
                <a:gd name="connsiteX256" fmla="*/ 46590 w 999090"/>
                <a:gd name="connsiteY256" fmla="*/ 181717 h 442645"/>
                <a:gd name="connsiteX257" fmla="*/ 23295 w 999090"/>
                <a:gd name="connsiteY257" fmla="*/ 205012 h 442645"/>
                <a:gd name="connsiteX258" fmla="*/ 0 w 999090"/>
                <a:gd name="connsiteY258" fmla="*/ 181717 h 442645"/>
                <a:gd name="connsiteX259" fmla="*/ 23295 w 999090"/>
                <a:gd name="connsiteY259" fmla="*/ 158422 h 442645"/>
                <a:gd name="connsiteX260" fmla="*/ 975795 w 999090"/>
                <a:gd name="connsiteY260" fmla="*/ 79211 h 442645"/>
                <a:gd name="connsiteX261" fmla="*/ 999090 w 999090"/>
                <a:gd name="connsiteY261" fmla="*/ 102506 h 442645"/>
                <a:gd name="connsiteX262" fmla="*/ 975795 w 999090"/>
                <a:gd name="connsiteY262" fmla="*/ 125801 h 442645"/>
                <a:gd name="connsiteX263" fmla="*/ 952500 w 999090"/>
                <a:gd name="connsiteY263" fmla="*/ 102506 h 442645"/>
                <a:gd name="connsiteX264" fmla="*/ 975795 w 999090"/>
                <a:gd name="connsiteY264" fmla="*/ 79211 h 442645"/>
                <a:gd name="connsiteX265" fmla="*/ 896420 w 999090"/>
                <a:gd name="connsiteY265" fmla="*/ 79211 h 442645"/>
                <a:gd name="connsiteX266" fmla="*/ 919715 w 999090"/>
                <a:gd name="connsiteY266" fmla="*/ 102506 h 442645"/>
                <a:gd name="connsiteX267" fmla="*/ 896420 w 999090"/>
                <a:gd name="connsiteY267" fmla="*/ 125801 h 442645"/>
                <a:gd name="connsiteX268" fmla="*/ 873125 w 999090"/>
                <a:gd name="connsiteY268" fmla="*/ 102506 h 442645"/>
                <a:gd name="connsiteX269" fmla="*/ 896420 w 999090"/>
                <a:gd name="connsiteY269" fmla="*/ 79211 h 442645"/>
                <a:gd name="connsiteX270" fmla="*/ 817045 w 999090"/>
                <a:gd name="connsiteY270" fmla="*/ 79211 h 442645"/>
                <a:gd name="connsiteX271" fmla="*/ 840340 w 999090"/>
                <a:gd name="connsiteY271" fmla="*/ 102506 h 442645"/>
                <a:gd name="connsiteX272" fmla="*/ 817045 w 999090"/>
                <a:gd name="connsiteY272" fmla="*/ 125801 h 442645"/>
                <a:gd name="connsiteX273" fmla="*/ 793750 w 999090"/>
                <a:gd name="connsiteY273" fmla="*/ 102506 h 442645"/>
                <a:gd name="connsiteX274" fmla="*/ 817045 w 999090"/>
                <a:gd name="connsiteY274" fmla="*/ 79211 h 442645"/>
                <a:gd name="connsiteX275" fmla="*/ 737670 w 999090"/>
                <a:gd name="connsiteY275" fmla="*/ 79211 h 442645"/>
                <a:gd name="connsiteX276" fmla="*/ 760965 w 999090"/>
                <a:gd name="connsiteY276" fmla="*/ 102506 h 442645"/>
                <a:gd name="connsiteX277" fmla="*/ 737670 w 999090"/>
                <a:gd name="connsiteY277" fmla="*/ 125801 h 442645"/>
                <a:gd name="connsiteX278" fmla="*/ 714375 w 999090"/>
                <a:gd name="connsiteY278" fmla="*/ 102506 h 442645"/>
                <a:gd name="connsiteX279" fmla="*/ 737670 w 999090"/>
                <a:gd name="connsiteY279" fmla="*/ 79211 h 442645"/>
                <a:gd name="connsiteX280" fmla="*/ 658295 w 999090"/>
                <a:gd name="connsiteY280" fmla="*/ 79211 h 442645"/>
                <a:gd name="connsiteX281" fmla="*/ 681590 w 999090"/>
                <a:gd name="connsiteY281" fmla="*/ 102506 h 442645"/>
                <a:gd name="connsiteX282" fmla="*/ 658295 w 999090"/>
                <a:gd name="connsiteY282" fmla="*/ 125801 h 442645"/>
                <a:gd name="connsiteX283" fmla="*/ 635000 w 999090"/>
                <a:gd name="connsiteY283" fmla="*/ 102506 h 442645"/>
                <a:gd name="connsiteX284" fmla="*/ 658295 w 999090"/>
                <a:gd name="connsiteY284" fmla="*/ 79211 h 442645"/>
                <a:gd name="connsiteX285" fmla="*/ 578920 w 999090"/>
                <a:gd name="connsiteY285" fmla="*/ 79211 h 442645"/>
                <a:gd name="connsiteX286" fmla="*/ 602215 w 999090"/>
                <a:gd name="connsiteY286" fmla="*/ 102506 h 442645"/>
                <a:gd name="connsiteX287" fmla="*/ 578920 w 999090"/>
                <a:gd name="connsiteY287" fmla="*/ 125801 h 442645"/>
                <a:gd name="connsiteX288" fmla="*/ 555625 w 999090"/>
                <a:gd name="connsiteY288" fmla="*/ 102506 h 442645"/>
                <a:gd name="connsiteX289" fmla="*/ 578920 w 999090"/>
                <a:gd name="connsiteY289" fmla="*/ 79211 h 442645"/>
                <a:gd name="connsiteX290" fmla="*/ 499545 w 999090"/>
                <a:gd name="connsiteY290" fmla="*/ 79211 h 442645"/>
                <a:gd name="connsiteX291" fmla="*/ 522840 w 999090"/>
                <a:gd name="connsiteY291" fmla="*/ 102506 h 442645"/>
                <a:gd name="connsiteX292" fmla="*/ 499545 w 999090"/>
                <a:gd name="connsiteY292" fmla="*/ 125801 h 442645"/>
                <a:gd name="connsiteX293" fmla="*/ 476250 w 999090"/>
                <a:gd name="connsiteY293" fmla="*/ 102506 h 442645"/>
                <a:gd name="connsiteX294" fmla="*/ 499545 w 999090"/>
                <a:gd name="connsiteY294" fmla="*/ 79211 h 442645"/>
                <a:gd name="connsiteX295" fmla="*/ 420170 w 999090"/>
                <a:gd name="connsiteY295" fmla="*/ 79211 h 442645"/>
                <a:gd name="connsiteX296" fmla="*/ 443465 w 999090"/>
                <a:gd name="connsiteY296" fmla="*/ 102506 h 442645"/>
                <a:gd name="connsiteX297" fmla="*/ 420170 w 999090"/>
                <a:gd name="connsiteY297" fmla="*/ 125801 h 442645"/>
                <a:gd name="connsiteX298" fmla="*/ 396875 w 999090"/>
                <a:gd name="connsiteY298" fmla="*/ 102506 h 442645"/>
                <a:gd name="connsiteX299" fmla="*/ 420170 w 999090"/>
                <a:gd name="connsiteY299" fmla="*/ 79211 h 442645"/>
                <a:gd name="connsiteX300" fmla="*/ 340795 w 999090"/>
                <a:gd name="connsiteY300" fmla="*/ 79211 h 442645"/>
                <a:gd name="connsiteX301" fmla="*/ 364090 w 999090"/>
                <a:gd name="connsiteY301" fmla="*/ 102506 h 442645"/>
                <a:gd name="connsiteX302" fmla="*/ 340795 w 999090"/>
                <a:gd name="connsiteY302" fmla="*/ 125801 h 442645"/>
                <a:gd name="connsiteX303" fmla="*/ 317500 w 999090"/>
                <a:gd name="connsiteY303" fmla="*/ 102506 h 442645"/>
                <a:gd name="connsiteX304" fmla="*/ 340795 w 999090"/>
                <a:gd name="connsiteY304" fmla="*/ 79211 h 442645"/>
                <a:gd name="connsiteX305" fmla="*/ 261420 w 999090"/>
                <a:gd name="connsiteY305" fmla="*/ 79211 h 442645"/>
                <a:gd name="connsiteX306" fmla="*/ 284715 w 999090"/>
                <a:gd name="connsiteY306" fmla="*/ 102506 h 442645"/>
                <a:gd name="connsiteX307" fmla="*/ 261420 w 999090"/>
                <a:gd name="connsiteY307" fmla="*/ 125801 h 442645"/>
                <a:gd name="connsiteX308" fmla="*/ 238125 w 999090"/>
                <a:gd name="connsiteY308" fmla="*/ 102506 h 442645"/>
                <a:gd name="connsiteX309" fmla="*/ 261420 w 999090"/>
                <a:gd name="connsiteY309" fmla="*/ 79211 h 442645"/>
                <a:gd name="connsiteX310" fmla="*/ 182045 w 999090"/>
                <a:gd name="connsiteY310" fmla="*/ 79211 h 442645"/>
                <a:gd name="connsiteX311" fmla="*/ 205340 w 999090"/>
                <a:gd name="connsiteY311" fmla="*/ 102506 h 442645"/>
                <a:gd name="connsiteX312" fmla="*/ 182045 w 999090"/>
                <a:gd name="connsiteY312" fmla="*/ 125801 h 442645"/>
                <a:gd name="connsiteX313" fmla="*/ 158750 w 999090"/>
                <a:gd name="connsiteY313" fmla="*/ 102506 h 442645"/>
                <a:gd name="connsiteX314" fmla="*/ 182045 w 999090"/>
                <a:gd name="connsiteY314" fmla="*/ 79211 h 442645"/>
                <a:gd name="connsiteX315" fmla="*/ 102670 w 999090"/>
                <a:gd name="connsiteY315" fmla="*/ 79211 h 442645"/>
                <a:gd name="connsiteX316" fmla="*/ 125965 w 999090"/>
                <a:gd name="connsiteY316" fmla="*/ 102506 h 442645"/>
                <a:gd name="connsiteX317" fmla="*/ 102670 w 999090"/>
                <a:gd name="connsiteY317" fmla="*/ 125801 h 442645"/>
                <a:gd name="connsiteX318" fmla="*/ 79375 w 999090"/>
                <a:gd name="connsiteY318" fmla="*/ 102506 h 442645"/>
                <a:gd name="connsiteX319" fmla="*/ 102670 w 999090"/>
                <a:gd name="connsiteY319" fmla="*/ 79211 h 442645"/>
                <a:gd name="connsiteX320" fmla="*/ 23295 w 999090"/>
                <a:gd name="connsiteY320" fmla="*/ 79211 h 442645"/>
                <a:gd name="connsiteX321" fmla="*/ 46590 w 999090"/>
                <a:gd name="connsiteY321" fmla="*/ 102506 h 442645"/>
                <a:gd name="connsiteX322" fmla="*/ 23295 w 999090"/>
                <a:gd name="connsiteY322" fmla="*/ 125801 h 442645"/>
                <a:gd name="connsiteX323" fmla="*/ 0 w 999090"/>
                <a:gd name="connsiteY323" fmla="*/ 102506 h 442645"/>
                <a:gd name="connsiteX324" fmla="*/ 23295 w 999090"/>
                <a:gd name="connsiteY324" fmla="*/ 79211 h 442645"/>
                <a:gd name="connsiteX325" fmla="*/ 975795 w 999090"/>
                <a:gd name="connsiteY325" fmla="*/ 0 h 442645"/>
                <a:gd name="connsiteX326" fmla="*/ 999090 w 999090"/>
                <a:gd name="connsiteY326" fmla="*/ 23295 h 442645"/>
                <a:gd name="connsiteX327" fmla="*/ 975795 w 999090"/>
                <a:gd name="connsiteY327" fmla="*/ 46590 h 442645"/>
                <a:gd name="connsiteX328" fmla="*/ 952500 w 999090"/>
                <a:gd name="connsiteY328" fmla="*/ 23295 h 442645"/>
                <a:gd name="connsiteX329" fmla="*/ 975795 w 999090"/>
                <a:gd name="connsiteY329" fmla="*/ 0 h 442645"/>
                <a:gd name="connsiteX330" fmla="*/ 896420 w 999090"/>
                <a:gd name="connsiteY330" fmla="*/ 0 h 442645"/>
                <a:gd name="connsiteX331" fmla="*/ 919715 w 999090"/>
                <a:gd name="connsiteY331" fmla="*/ 23295 h 442645"/>
                <a:gd name="connsiteX332" fmla="*/ 896420 w 999090"/>
                <a:gd name="connsiteY332" fmla="*/ 46590 h 442645"/>
                <a:gd name="connsiteX333" fmla="*/ 873125 w 999090"/>
                <a:gd name="connsiteY333" fmla="*/ 23295 h 442645"/>
                <a:gd name="connsiteX334" fmla="*/ 896420 w 999090"/>
                <a:gd name="connsiteY334" fmla="*/ 0 h 442645"/>
                <a:gd name="connsiteX335" fmla="*/ 817045 w 999090"/>
                <a:gd name="connsiteY335" fmla="*/ 0 h 442645"/>
                <a:gd name="connsiteX336" fmla="*/ 840340 w 999090"/>
                <a:gd name="connsiteY336" fmla="*/ 23295 h 442645"/>
                <a:gd name="connsiteX337" fmla="*/ 817045 w 999090"/>
                <a:gd name="connsiteY337" fmla="*/ 46590 h 442645"/>
                <a:gd name="connsiteX338" fmla="*/ 793750 w 999090"/>
                <a:gd name="connsiteY338" fmla="*/ 23295 h 442645"/>
                <a:gd name="connsiteX339" fmla="*/ 817045 w 999090"/>
                <a:gd name="connsiteY339" fmla="*/ 0 h 442645"/>
                <a:gd name="connsiteX340" fmla="*/ 737670 w 999090"/>
                <a:gd name="connsiteY340" fmla="*/ 0 h 442645"/>
                <a:gd name="connsiteX341" fmla="*/ 760965 w 999090"/>
                <a:gd name="connsiteY341" fmla="*/ 23295 h 442645"/>
                <a:gd name="connsiteX342" fmla="*/ 737670 w 999090"/>
                <a:gd name="connsiteY342" fmla="*/ 46590 h 442645"/>
                <a:gd name="connsiteX343" fmla="*/ 714375 w 999090"/>
                <a:gd name="connsiteY343" fmla="*/ 23295 h 442645"/>
                <a:gd name="connsiteX344" fmla="*/ 737670 w 999090"/>
                <a:gd name="connsiteY344" fmla="*/ 0 h 442645"/>
                <a:gd name="connsiteX345" fmla="*/ 658295 w 999090"/>
                <a:gd name="connsiteY345" fmla="*/ 0 h 442645"/>
                <a:gd name="connsiteX346" fmla="*/ 681590 w 999090"/>
                <a:gd name="connsiteY346" fmla="*/ 23295 h 442645"/>
                <a:gd name="connsiteX347" fmla="*/ 658295 w 999090"/>
                <a:gd name="connsiteY347" fmla="*/ 46590 h 442645"/>
                <a:gd name="connsiteX348" fmla="*/ 635000 w 999090"/>
                <a:gd name="connsiteY348" fmla="*/ 23295 h 442645"/>
                <a:gd name="connsiteX349" fmla="*/ 658295 w 999090"/>
                <a:gd name="connsiteY349" fmla="*/ 0 h 442645"/>
                <a:gd name="connsiteX350" fmla="*/ 578920 w 999090"/>
                <a:gd name="connsiteY350" fmla="*/ 0 h 442645"/>
                <a:gd name="connsiteX351" fmla="*/ 602215 w 999090"/>
                <a:gd name="connsiteY351" fmla="*/ 23295 h 442645"/>
                <a:gd name="connsiteX352" fmla="*/ 578920 w 999090"/>
                <a:gd name="connsiteY352" fmla="*/ 46590 h 442645"/>
                <a:gd name="connsiteX353" fmla="*/ 555625 w 999090"/>
                <a:gd name="connsiteY353" fmla="*/ 23295 h 442645"/>
                <a:gd name="connsiteX354" fmla="*/ 578920 w 999090"/>
                <a:gd name="connsiteY354" fmla="*/ 0 h 442645"/>
                <a:gd name="connsiteX355" fmla="*/ 499545 w 999090"/>
                <a:gd name="connsiteY355" fmla="*/ 0 h 442645"/>
                <a:gd name="connsiteX356" fmla="*/ 522840 w 999090"/>
                <a:gd name="connsiteY356" fmla="*/ 23295 h 442645"/>
                <a:gd name="connsiteX357" fmla="*/ 499545 w 999090"/>
                <a:gd name="connsiteY357" fmla="*/ 46590 h 442645"/>
                <a:gd name="connsiteX358" fmla="*/ 476250 w 999090"/>
                <a:gd name="connsiteY358" fmla="*/ 23295 h 442645"/>
                <a:gd name="connsiteX359" fmla="*/ 499545 w 999090"/>
                <a:gd name="connsiteY359" fmla="*/ 0 h 442645"/>
                <a:gd name="connsiteX360" fmla="*/ 420170 w 999090"/>
                <a:gd name="connsiteY360" fmla="*/ 0 h 442645"/>
                <a:gd name="connsiteX361" fmla="*/ 443465 w 999090"/>
                <a:gd name="connsiteY361" fmla="*/ 23295 h 442645"/>
                <a:gd name="connsiteX362" fmla="*/ 420170 w 999090"/>
                <a:gd name="connsiteY362" fmla="*/ 46590 h 442645"/>
                <a:gd name="connsiteX363" fmla="*/ 396875 w 999090"/>
                <a:gd name="connsiteY363" fmla="*/ 23295 h 442645"/>
                <a:gd name="connsiteX364" fmla="*/ 420170 w 999090"/>
                <a:gd name="connsiteY364" fmla="*/ 0 h 442645"/>
                <a:gd name="connsiteX365" fmla="*/ 340795 w 999090"/>
                <a:gd name="connsiteY365" fmla="*/ 0 h 442645"/>
                <a:gd name="connsiteX366" fmla="*/ 364090 w 999090"/>
                <a:gd name="connsiteY366" fmla="*/ 23295 h 442645"/>
                <a:gd name="connsiteX367" fmla="*/ 340795 w 999090"/>
                <a:gd name="connsiteY367" fmla="*/ 46590 h 442645"/>
                <a:gd name="connsiteX368" fmla="*/ 317500 w 999090"/>
                <a:gd name="connsiteY368" fmla="*/ 23295 h 442645"/>
                <a:gd name="connsiteX369" fmla="*/ 340795 w 999090"/>
                <a:gd name="connsiteY369" fmla="*/ 0 h 442645"/>
                <a:gd name="connsiteX370" fmla="*/ 261420 w 999090"/>
                <a:gd name="connsiteY370" fmla="*/ 0 h 442645"/>
                <a:gd name="connsiteX371" fmla="*/ 284715 w 999090"/>
                <a:gd name="connsiteY371" fmla="*/ 23295 h 442645"/>
                <a:gd name="connsiteX372" fmla="*/ 261420 w 999090"/>
                <a:gd name="connsiteY372" fmla="*/ 46590 h 442645"/>
                <a:gd name="connsiteX373" fmla="*/ 238125 w 999090"/>
                <a:gd name="connsiteY373" fmla="*/ 23295 h 442645"/>
                <a:gd name="connsiteX374" fmla="*/ 261420 w 999090"/>
                <a:gd name="connsiteY374" fmla="*/ 0 h 442645"/>
                <a:gd name="connsiteX375" fmla="*/ 182045 w 999090"/>
                <a:gd name="connsiteY375" fmla="*/ 0 h 442645"/>
                <a:gd name="connsiteX376" fmla="*/ 205340 w 999090"/>
                <a:gd name="connsiteY376" fmla="*/ 23295 h 442645"/>
                <a:gd name="connsiteX377" fmla="*/ 182045 w 999090"/>
                <a:gd name="connsiteY377" fmla="*/ 46590 h 442645"/>
                <a:gd name="connsiteX378" fmla="*/ 158750 w 999090"/>
                <a:gd name="connsiteY378" fmla="*/ 23295 h 442645"/>
                <a:gd name="connsiteX379" fmla="*/ 182045 w 999090"/>
                <a:gd name="connsiteY379" fmla="*/ 0 h 442645"/>
                <a:gd name="connsiteX380" fmla="*/ 102670 w 999090"/>
                <a:gd name="connsiteY380" fmla="*/ 0 h 442645"/>
                <a:gd name="connsiteX381" fmla="*/ 125965 w 999090"/>
                <a:gd name="connsiteY381" fmla="*/ 23295 h 442645"/>
                <a:gd name="connsiteX382" fmla="*/ 102670 w 999090"/>
                <a:gd name="connsiteY382" fmla="*/ 46590 h 442645"/>
                <a:gd name="connsiteX383" fmla="*/ 79375 w 999090"/>
                <a:gd name="connsiteY383" fmla="*/ 23295 h 442645"/>
                <a:gd name="connsiteX384" fmla="*/ 102670 w 999090"/>
                <a:gd name="connsiteY384" fmla="*/ 0 h 442645"/>
                <a:gd name="connsiteX385" fmla="*/ 23295 w 999090"/>
                <a:gd name="connsiteY385" fmla="*/ 0 h 442645"/>
                <a:gd name="connsiteX386" fmla="*/ 46590 w 999090"/>
                <a:gd name="connsiteY386" fmla="*/ 23295 h 442645"/>
                <a:gd name="connsiteX387" fmla="*/ 23295 w 999090"/>
                <a:gd name="connsiteY387" fmla="*/ 46590 h 442645"/>
                <a:gd name="connsiteX388" fmla="*/ 0 w 999090"/>
                <a:gd name="connsiteY388" fmla="*/ 23295 h 442645"/>
                <a:gd name="connsiteX389" fmla="*/ 23295 w 999090"/>
                <a:gd name="connsiteY389" fmla="*/ 0 h 44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999090" h="442645">
                  <a:moveTo>
                    <a:pt x="975795" y="396055"/>
                  </a:moveTo>
                  <a:cubicBezTo>
                    <a:pt x="988660" y="396055"/>
                    <a:pt x="999090" y="406485"/>
                    <a:pt x="999090" y="419350"/>
                  </a:cubicBezTo>
                  <a:cubicBezTo>
                    <a:pt x="999090" y="432215"/>
                    <a:pt x="988660" y="442645"/>
                    <a:pt x="975795" y="442645"/>
                  </a:cubicBezTo>
                  <a:cubicBezTo>
                    <a:pt x="962930" y="442645"/>
                    <a:pt x="952500" y="432215"/>
                    <a:pt x="952500" y="419350"/>
                  </a:cubicBezTo>
                  <a:cubicBezTo>
                    <a:pt x="952500" y="406485"/>
                    <a:pt x="962930" y="396055"/>
                    <a:pt x="975795" y="396055"/>
                  </a:cubicBezTo>
                  <a:close/>
                  <a:moveTo>
                    <a:pt x="896420" y="396055"/>
                  </a:moveTo>
                  <a:cubicBezTo>
                    <a:pt x="909285" y="396055"/>
                    <a:pt x="919715" y="406485"/>
                    <a:pt x="919715" y="419350"/>
                  </a:cubicBezTo>
                  <a:cubicBezTo>
                    <a:pt x="919715" y="432215"/>
                    <a:pt x="909285" y="442645"/>
                    <a:pt x="896420" y="442645"/>
                  </a:cubicBezTo>
                  <a:cubicBezTo>
                    <a:pt x="883555" y="442645"/>
                    <a:pt x="873125" y="432215"/>
                    <a:pt x="873125" y="419350"/>
                  </a:cubicBezTo>
                  <a:cubicBezTo>
                    <a:pt x="873125" y="406485"/>
                    <a:pt x="883555" y="396055"/>
                    <a:pt x="896420" y="396055"/>
                  </a:cubicBezTo>
                  <a:close/>
                  <a:moveTo>
                    <a:pt x="817045" y="396055"/>
                  </a:moveTo>
                  <a:cubicBezTo>
                    <a:pt x="829910" y="396055"/>
                    <a:pt x="840340" y="406485"/>
                    <a:pt x="840340" y="419350"/>
                  </a:cubicBezTo>
                  <a:cubicBezTo>
                    <a:pt x="840340" y="432215"/>
                    <a:pt x="829910" y="442645"/>
                    <a:pt x="817045" y="442645"/>
                  </a:cubicBezTo>
                  <a:cubicBezTo>
                    <a:pt x="804180" y="442645"/>
                    <a:pt x="793750" y="432215"/>
                    <a:pt x="793750" y="419350"/>
                  </a:cubicBezTo>
                  <a:cubicBezTo>
                    <a:pt x="793750" y="406485"/>
                    <a:pt x="804180" y="396055"/>
                    <a:pt x="817045" y="396055"/>
                  </a:cubicBezTo>
                  <a:close/>
                  <a:moveTo>
                    <a:pt x="737670" y="396055"/>
                  </a:moveTo>
                  <a:cubicBezTo>
                    <a:pt x="750535" y="396055"/>
                    <a:pt x="760965" y="406485"/>
                    <a:pt x="760965" y="419350"/>
                  </a:cubicBezTo>
                  <a:cubicBezTo>
                    <a:pt x="760965" y="432215"/>
                    <a:pt x="750535" y="442645"/>
                    <a:pt x="737670" y="442645"/>
                  </a:cubicBezTo>
                  <a:cubicBezTo>
                    <a:pt x="724805" y="442645"/>
                    <a:pt x="714375" y="432215"/>
                    <a:pt x="714375" y="419350"/>
                  </a:cubicBezTo>
                  <a:cubicBezTo>
                    <a:pt x="714375" y="406485"/>
                    <a:pt x="724805" y="396055"/>
                    <a:pt x="737670" y="396055"/>
                  </a:cubicBezTo>
                  <a:close/>
                  <a:moveTo>
                    <a:pt x="658295" y="396055"/>
                  </a:moveTo>
                  <a:cubicBezTo>
                    <a:pt x="671160" y="396055"/>
                    <a:pt x="681590" y="406485"/>
                    <a:pt x="681590" y="419350"/>
                  </a:cubicBezTo>
                  <a:cubicBezTo>
                    <a:pt x="681590" y="432215"/>
                    <a:pt x="671160" y="442645"/>
                    <a:pt x="658295" y="442645"/>
                  </a:cubicBezTo>
                  <a:cubicBezTo>
                    <a:pt x="645430" y="442645"/>
                    <a:pt x="635000" y="432215"/>
                    <a:pt x="635000" y="419350"/>
                  </a:cubicBezTo>
                  <a:cubicBezTo>
                    <a:pt x="635000" y="406485"/>
                    <a:pt x="645430" y="396055"/>
                    <a:pt x="658295" y="396055"/>
                  </a:cubicBezTo>
                  <a:close/>
                  <a:moveTo>
                    <a:pt x="578920" y="396055"/>
                  </a:moveTo>
                  <a:cubicBezTo>
                    <a:pt x="591785" y="396055"/>
                    <a:pt x="602215" y="406485"/>
                    <a:pt x="602215" y="419350"/>
                  </a:cubicBezTo>
                  <a:cubicBezTo>
                    <a:pt x="602215" y="432215"/>
                    <a:pt x="591785" y="442645"/>
                    <a:pt x="578920" y="442645"/>
                  </a:cubicBezTo>
                  <a:cubicBezTo>
                    <a:pt x="566055" y="442645"/>
                    <a:pt x="555625" y="432215"/>
                    <a:pt x="555625" y="419350"/>
                  </a:cubicBezTo>
                  <a:cubicBezTo>
                    <a:pt x="555625" y="406485"/>
                    <a:pt x="566055" y="396055"/>
                    <a:pt x="578920" y="396055"/>
                  </a:cubicBezTo>
                  <a:close/>
                  <a:moveTo>
                    <a:pt x="499545" y="396055"/>
                  </a:moveTo>
                  <a:cubicBezTo>
                    <a:pt x="512410" y="396055"/>
                    <a:pt x="522840" y="406485"/>
                    <a:pt x="522840" y="419350"/>
                  </a:cubicBezTo>
                  <a:cubicBezTo>
                    <a:pt x="522840" y="432215"/>
                    <a:pt x="512410" y="442645"/>
                    <a:pt x="499545" y="442645"/>
                  </a:cubicBezTo>
                  <a:cubicBezTo>
                    <a:pt x="486680" y="442645"/>
                    <a:pt x="476250" y="432215"/>
                    <a:pt x="476250" y="419350"/>
                  </a:cubicBezTo>
                  <a:cubicBezTo>
                    <a:pt x="476250" y="406485"/>
                    <a:pt x="486680" y="396055"/>
                    <a:pt x="499545" y="396055"/>
                  </a:cubicBezTo>
                  <a:close/>
                  <a:moveTo>
                    <a:pt x="420170" y="396055"/>
                  </a:moveTo>
                  <a:cubicBezTo>
                    <a:pt x="433035" y="396055"/>
                    <a:pt x="443465" y="406485"/>
                    <a:pt x="443465" y="419350"/>
                  </a:cubicBezTo>
                  <a:cubicBezTo>
                    <a:pt x="443465" y="432215"/>
                    <a:pt x="433035" y="442645"/>
                    <a:pt x="420170" y="442645"/>
                  </a:cubicBezTo>
                  <a:cubicBezTo>
                    <a:pt x="407305" y="442645"/>
                    <a:pt x="396875" y="432215"/>
                    <a:pt x="396875" y="419350"/>
                  </a:cubicBezTo>
                  <a:cubicBezTo>
                    <a:pt x="396875" y="406485"/>
                    <a:pt x="407305" y="396055"/>
                    <a:pt x="420170" y="396055"/>
                  </a:cubicBezTo>
                  <a:close/>
                  <a:moveTo>
                    <a:pt x="340795" y="396055"/>
                  </a:moveTo>
                  <a:cubicBezTo>
                    <a:pt x="353660" y="396055"/>
                    <a:pt x="364090" y="406485"/>
                    <a:pt x="364090" y="419350"/>
                  </a:cubicBezTo>
                  <a:cubicBezTo>
                    <a:pt x="364090" y="432215"/>
                    <a:pt x="353660" y="442645"/>
                    <a:pt x="340795" y="442645"/>
                  </a:cubicBezTo>
                  <a:cubicBezTo>
                    <a:pt x="327930" y="442645"/>
                    <a:pt x="317500" y="432215"/>
                    <a:pt x="317500" y="419350"/>
                  </a:cubicBezTo>
                  <a:cubicBezTo>
                    <a:pt x="317500" y="406485"/>
                    <a:pt x="327930" y="396055"/>
                    <a:pt x="340795" y="396055"/>
                  </a:cubicBezTo>
                  <a:close/>
                  <a:moveTo>
                    <a:pt x="261420" y="396055"/>
                  </a:moveTo>
                  <a:cubicBezTo>
                    <a:pt x="274285" y="396055"/>
                    <a:pt x="284715" y="406485"/>
                    <a:pt x="284715" y="419350"/>
                  </a:cubicBezTo>
                  <a:cubicBezTo>
                    <a:pt x="284715" y="432215"/>
                    <a:pt x="274285" y="442645"/>
                    <a:pt x="261420" y="442645"/>
                  </a:cubicBezTo>
                  <a:cubicBezTo>
                    <a:pt x="248555" y="442645"/>
                    <a:pt x="238125" y="432215"/>
                    <a:pt x="238125" y="419350"/>
                  </a:cubicBezTo>
                  <a:cubicBezTo>
                    <a:pt x="238125" y="406485"/>
                    <a:pt x="248555" y="396055"/>
                    <a:pt x="261420" y="396055"/>
                  </a:cubicBezTo>
                  <a:close/>
                  <a:moveTo>
                    <a:pt x="182045" y="396055"/>
                  </a:moveTo>
                  <a:cubicBezTo>
                    <a:pt x="194910" y="396055"/>
                    <a:pt x="205340" y="406485"/>
                    <a:pt x="205340" y="419350"/>
                  </a:cubicBezTo>
                  <a:cubicBezTo>
                    <a:pt x="205340" y="432215"/>
                    <a:pt x="194910" y="442645"/>
                    <a:pt x="182045" y="442645"/>
                  </a:cubicBezTo>
                  <a:cubicBezTo>
                    <a:pt x="169180" y="442645"/>
                    <a:pt x="158750" y="432215"/>
                    <a:pt x="158750" y="419350"/>
                  </a:cubicBezTo>
                  <a:cubicBezTo>
                    <a:pt x="158750" y="406485"/>
                    <a:pt x="169180" y="396055"/>
                    <a:pt x="182045" y="396055"/>
                  </a:cubicBezTo>
                  <a:close/>
                  <a:moveTo>
                    <a:pt x="102670" y="396055"/>
                  </a:moveTo>
                  <a:cubicBezTo>
                    <a:pt x="115535" y="396055"/>
                    <a:pt x="125965" y="406485"/>
                    <a:pt x="125965" y="419350"/>
                  </a:cubicBezTo>
                  <a:cubicBezTo>
                    <a:pt x="125965" y="432215"/>
                    <a:pt x="115535" y="442645"/>
                    <a:pt x="102670" y="442645"/>
                  </a:cubicBezTo>
                  <a:cubicBezTo>
                    <a:pt x="89805" y="442645"/>
                    <a:pt x="79375" y="432215"/>
                    <a:pt x="79375" y="419350"/>
                  </a:cubicBezTo>
                  <a:cubicBezTo>
                    <a:pt x="79375" y="406485"/>
                    <a:pt x="89805" y="396055"/>
                    <a:pt x="102670" y="396055"/>
                  </a:cubicBezTo>
                  <a:close/>
                  <a:moveTo>
                    <a:pt x="23295" y="396055"/>
                  </a:moveTo>
                  <a:cubicBezTo>
                    <a:pt x="36160" y="396055"/>
                    <a:pt x="46590" y="406485"/>
                    <a:pt x="46590" y="419350"/>
                  </a:cubicBezTo>
                  <a:cubicBezTo>
                    <a:pt x="46590" y="432215"/>
                    <a:pt x="36160" y="442645"/>
                    <a:pt x="23295" y="442645"/>
                  </a:cubicBezTo>
                  <a:cubicBezTo>
                    <a:pt x="10430" y="442645"/>
                    <a:pt x="0" y="432215"/>
                    <a:pt x="0" y="419350"/>
                  </a:cubicBezTo>
                  <a:cubicBezTo>
                    <a:pt x="0" y="406485"/>
                    <a:pt x="10430" y="396055"/>
                    <a:pt x="23295" y="396055"/>
                  </a:cubicBezTo>
                  <a:close/>
                  <a:moveTo>
                    <a:pt x="975795" y="316844"/>
                  </a:moveTo>
                  <a:cubicBezTo>
                    <a:pt x="988660" y="316844"/>
                    <a:pt x="999090" y="327274"/>
                    <a:pt x="999090" y="340139"/>
                  </a:cubicBezTo>
                  <a:cubicBezTo>
                    <a:pt x="999090" y="353004"/>
                    <a:pt x="988660" y="363434"/>
                    <a:pt x="975795" y="363434"/>
                  </a:cubicBezTo>
                  <a:cubicBezTo>
                    <a:pt x="962930" y="363434"/>
                    <a:pt x="952500" y="353004"/>
                    <a:pt x="952500" y="340139"/>
                  </a:cubicBezTo>
                  <a:cubicBezTo>
                    <a:pt x="952500" y="327274"/>
                    <a:pt x="962930" y="316844"/>
                    <a:pt x="975795" y="316844"/>
                  </a:cubicBezTo>
                  <a:close/>
                  <a:moveTo>
                    <a:pt x="896420" y="316844"/>
                  </a:moveTo>
                  <a:cubicBezTo>
                    <a:pt x="909285" y="316844"/>
                    <a:pt x="919715" y="327274"/>
                    <a:pt x="919715" y="340139"/>
                  </a:cubicBezTo>
                  <a:cubicBezTo>
                    <a:pt x="919715" y="353004"/>
                    <a:pt x="909285" y="363434"/>
                    <a:pt x="896420" y="363434"/>
                  </a:cubicBezTo>
                  <a:cubicBezTo>
                    <a:pt x="883555" y="363434"/>
                    <a:pt x="873125" y="353004"/>
                    <a:pt x="873125" y="340139"/>
                  </a:cubicBezTo>
                  <a:cubicBezTo>
                    <a:pt x="873125" y="327274"/>
                    <a:pt x="883555" y="316844"/>
                    <a:pt x="896420" y="316844"/>
                  </a:cubicBezTo>
                  <a:close/>
                  <a:moveTo>
                    <a:pt x="817045" y="316844"/>
                  </a:moveTo>
                  <a:cubicBezTo>
                    <a:pt x="829910" y="316844"/>
                    <a:pt x="840340" y="327274"/>
                    <a:pt x="840340" y="340139"/>
                  </a:cubicBezTo>
                  <a:cubicBezTo>
                    <a:pt x="840340" y="353004"/>
                    <a:pt x="829910" y="363434"/>
                    <a:pt x="817045" y="363434"/>
                  </a:cubicBezTo>
                  <a:cubicBezTo>
                    <a:pt x="804180" y="363434"/>
                    <a:pt x="793750" y="353004"/>
                    <a:pt x="793750" y="340139"/>
                  </a:cubicBezTo>
                  <a:cubicBezTo>
                    <a:pt x="793750" y="327274"/>
                    <a:pt x="804180" y="316844"/>
                    <a:pt x="817045" y="316844"/>
                  </a:cubicBezTo>
                  <a:close/>
                  <a:moveTo>
                    <a:pt x="737670" y="316844"/>
                  </a:moveTo>
                  <a:cubicBezTo>
                    <a:pt x="750535" y="316844"/>
                    <a:pt x="760965" y="327274"/>
                    <a:pt x="760965" y="340139"/>
                  </a:cubicBezTo>
                  <a:cubicBezTo>
                    <a:pt x="760965" y="353004"/>
                    <a:pt x="750535" y="363434"/>
                    <a:pt x="737670" y="363434"/>
                  </a:cubicBezTo>
                  <a:cubicBezTo>
                    <a:pt x="724805" y="363434"/>
                    <a:pt x="714375" y="353004"/>
                    <a:pt x="714375" y="340139"/>
                  </a:cubicBezTo>
                  <a:cubicBezTo>
                    <a:pt x="714375" y="327274"/>
                    <a:pt x="724805" y="316844"/>
                    <a:pt x="737670" y="316844"/>
                  </a:cubicBezTo>
                  <a:close/>
                  <a:moveTo>
                    <a:pt x="658295" y="316844"/>
                  </a:moveTo>
                  <a:cubicBezTo>
                    <a:pt x="671160" y="316844"/>
                    <a:pt x="681590" y="327274"/>
                    <a:pt x="681590" y="340139"/>
                  </a:cubicBezTo>
                  <a:cubicBezTo>
                    <a:pt x="681590" y="353004"/>
                    <a:pt x="671160" y="363434"/>
                    <a:pt x="658295" y="363434"/>
                  </a:cubicBezTo>
                  <a:cubicBezTo>
                    <a:pt x="645430" y="363434"/>
                    <a:pt x="635000" y="353004"/>
                    <a:pt x="635000" y="340139"/>
                  </a:cubicBezTo>
                  <a:cubicBezTo>
                    <a:pt x="635000" y="327274"/>
                    <a:pt x="645430" y="316844"/>
                    <a:pt x="658295" y="316844"/>
                  </a:cubicBezTo>
                  <a:close/>
                  <a:moveTo>
                    <a:pt x="578920" y="316844"/>
                  </a:moveTo>
                  <a:cubicBezTo>
                    <a:pt x="591785" y="316844"/>
                    <a:pt x="602215" y="327274"/>
                    <a:pt x="602215" y="340139"/>
                  </a:cubicBezTo>
                  <a:cubicBezTo>
                    <a:pt x="602215" y="353004"/>
                    <a:pt x="591785" y="363434"/>
                    <a:pt x="578920" y="363434"/>
                  </a:cubicBezTo>
                  <a:cubicBezTo>
                    <a:pt x="566055" y="363434"/>
                    <a:pt x="555625" y="353004"/>
                    <a:pt x="555625" y="340139"/>
                  </a:cubicBezTo>
                  <a:cubicBezTo>
                    <a:pt x="555625" y="327274"/>
                    <a:pt x="566055" y="316844"/>
                    <a:pt x="578920" y="316844"/>
                  </a:cubicBezTo>
                  <a:close/>
                  <a:moveTo>
                    <a:pt x="499545" y="316844"/>
                  </a:moveTo>
                  <a:cubicBezTo>
                    <a:pt x="512410" y="316844"/>
                    <a:pt x="522840" y="327274"/>
                    <a:pt x="522840" y="340139"/>
                  </a:cubicBezTo>
                  <a:cubicBezTo>
                    <a:pt x="522840" y="353004"/>
                    <a:pt x="512410" y="363434"/>
                    <a:pt x="499545" y="363434"/>
                  </a:cubicBezTo>
                  <a:cubicBezTo>
                    <a:pt x="486680" y="363434"/>
                    <a:pt x="476250" y="353004"/>
                    <a:pt x="476250" y="340139"/>
                  </a:cubicBezTo>
                  <a:cubicBezTo>
                    <a:pt x="476250" y="327274"/>
                    <a:pt x="486680" y="316844"/>
                    <a:pt x="499545" y="316844"/>
                  </a:cubicBezTo>
                  <a:close/>
                  <a:moveTo>
                    <a:pt x="420170" y="316844"/>
                  </a:moveTo>
                  <a:cubicBezTo>
                    <a:pt x="433035" y="316844"/>
                    <a:pt x="443465" y="327274"/>
                    <a:pt x="443465" y="340139"/>
                  </a:cubicBezTo>
                  <a:cubicBezTo>
                    <a:pt x="443465" y="353004"/>
                    <a:pt x="433035" y="363434"/>
                    <a:pt x="420170" y="363434"/>
                  </a:cubicBezTo>
                  <a:cubicBezTo>
                    <a:pt x="407305" y="363434"/>
                    <a:pt x="396875" y="353004"/>
                    <a:pt x="396875" y="340139"/>
                  </a:cubicBezTo>
                  <a:cubicBezTo>
                    <a:pt x="396875" y="327274"/>
                    <a:pt x="407305" y="316844"/>
                    <a:pt x="420170" y="316844"/>
                  </a:cubicBezTo>
                  <a:close/>
                  <a:moveTo>
                    <a:pt x="340795" y="316844"/>
                  </a:moveTo>
                  <a:cubicBezTo>
                    <a:pt x="353660" y="316844"/>
                    <a:pt x="364090" y="327274"/>
                    <a:pt x="364090" y="340139"/>
                  </a:cubicBezTo>
                  <a:cubicBezTo>
                    <a:pt x="364090" y="353004"/>
                    <a:pt x="353660" y="363434"/>
                    <a:pt x="340795" y="363434"/>
                  </a:cubicBezTo>
                  <a:cubicBezTo>
                    <a:pt x="327930" y="363434"/>
                    <a:pt x="317500" y="353004"/>
                    <a:pt x="317500" y="340139"/>
                  </a:cubicBezTo>
                  <a:cubicBezTo>
                    <a:pt x="317500" y="327274"/>
                    <a:pt x="327930" y="316844"/>
                    <a:pt x="340795" y="316844"/>
                  </a:cubicBezTo>
                  <a:close/>
                  <a:moveTo>
                    <a:pt x="261420" y="316844"/>
                  </a:moveTo>
                  <a:cubicBezTo>
                    <a:pt x="274285" y="316844"/>
                    <a:pt x="284715" y="327274"/>
                    <a:pt x="284715" y="340139"/>
                  </a:cubicBezTo>
                  <a:cubicBezTo>
                    <a:pt x="284715" y="353004"/>
                    <a:pt x="274285" y="363434"/>
                    <a:pt x="261420" y="363434"/>
                  </a:cubicBezTo>
                  <a:cubicBezTo>
                    <a:pt x="248555" y="363434"/>
                    <a:pt x="238125" y="353004"/>
                    <a:pt x="238125" y="340139"/>
                  </a:cubicBezTo>
                  <a:cubicBezTo>
                    <a:pt x="238125" y="327274"/>
                    <a:pt x="248555" y="316844"/>
                    <a:pt x="261420" y="316844"/>
                  </a:cubicBezTo>
                  <a:close/>
                  <a:moveTo>
                    <a:pt x="182045" y="316844"/>
                  </a:moveTo>
                  <a:cubicBezTo>
                    <a:pt x="194910" y="316844"/>
                    <a:pt x="205340" y="327274"/>
                    <a:pt x="205340" y="340139"/>
                  </a:cubicBezTo>
                  <a:cubicBezTo>
                    <a:pt x="205340" y="353004"/>
                    <a:pt x="194910" y="363434"/>
                    <a:pt x="182045" y="363434"/>
                  </a:cubicBezTo>
                  <a:cubicBezTo>
                    <a:pt x="169180" y="363434"/>
                    <a:pt x="158750" y="353004"/>
                    <a:pt x="158750" y="340139"/>
                  </a:cubicBezTo>
                  <a:cubicBezTo>
                    <a:pt x="158750" y="327274"/>
                    <a:pt x="169180" y="316844"/>
                    <a:pt x="182045" y="316844"/>
                  </a:cubicBezTo>
                  <a:close/>
                  <a:moveTo>
                    <a:pt x="102670" y="316844"/>
                  </a:moveTo>
                  <a:cubicBezTo>
                    <a:pt x="115535" y="316844"/>
                    <a:pt x="125965" y="327274"/>
                    <a:pt x="125965" y="340139"/>
                  </a:cubicBezTo>
                  <a:cubicBezTo>
                    <a:pt x="125965" y="353004"/>
                    <a:pt x="115535" y="363434"/>
                    <a:pt x="102670" y="363434"/>
                  </a:cubicBezTo>
                  <a:cubicBezTo>
                    <a:pt x="89805" y="363434"/>
                    <a:pt x="79375" y="353004"/>
                    <a:pt x="79375" y="340139"/>
                  </a:cubicBezTo>
                  <a:cubicBezTo>
                    <a:pt x="79375" y="327274"/>
                    <a:pt x="89805" y="316844"/>
                    <a:pt x="102670" y="316844"/>
                  </a:cubicBezTo>
                  <a:close/>
                  <a:moveTo>
                    <a:pt x="23295" y="316844"/>
                  </a:moveTo>
                  <a:cubicBezTo>
                    <a:pt x="36160" y="316844"/>
                    <a:pt x="46590" y="327274"/>
                    <a:pt x="46590" y="340139"/>
                  </a:cubicBezTo>
                  <a:cubicBezTo>
                    <a:pt x="46590" y="353004"/>
                    <a:pt x="36160" y="363434"/>
                    <a:pt x="23295" y="363434"/>
                  </a:cubicBezTo>
                  <a:cubicBezTo>
                    <a:pt x="10430" y="363434"/>
                    <a:pt x="0" y="353004"/>
                    <a:pt x="0" y="340139"/>
                  </a:cubicBezTo>
                  <a:cubicBezTo>
                    <a:pt x="0" y="327274"/>
                    <a:pt x="10430" y="316844"/>
                    <a:pt x="23295" y="316844"/>
                  </a:cubicBezTo>
                  <a:close/>
                  <a:moveTo>
                    <a:pt x="975795" y="237633"/>
                  </a:moveTo>
                  <a:cubicBezTo>
                    <a:pt x="988660" y="237633"/>
                    <a:pt x="999090" y="248063"/>
                    <a:pt x="999090" y="260928"/>
                  </a:cubicBezTo>
                  <a:cubicBezTo>
                    <a:pt x="999090" y="273793"/>
                    <a:pt x="988660" y="284223"/>
                    <a:pt x="975795" y="284223"/>
                  </a:cubicBezTo>
                  <a:cubicBezTo>
                    <a:pt x="962930" y="284223"/>
                    <a:pt x="952500" y="273793"/>
                    <a:pt x="952500" y="260928"/>
                  </a:cubicBezTo>
                  <a:cubicBezTo>
                    <a:pt x="952500" y="248063"/>
                    <a:pt x="962930" y="237633"/>
                    <a:pt x="975795" y="237633"/>
                  </a:cubicBezTo>
                  <a:close/>
                  <a:moveTo>
                    <a:pt x="896420" y="237633"/>
                  </a:moveTo>
                  <a:cubicBezTo>
                    <a:pt x="909285" y="237633"/>
                    <a:pt x="919715" y="248063"/>
                    <a:pt x="919715" y="260928"/>
                  </a:cubicBezTo>
                  <a:cubicBezTo>
                    <a:pt x="919715" y="273793"/>
                    <a:pt x="909285" y="284223"/>
                    <a:pt x="896420" y="284223"/>
                  </a:cubicBezTo>
                  <a:cubicBezTo>
                    <a:pt x="883555" y="284223"/>
                    <a:pt x="873125" y="273793"/>
                    <a:pt x="873125" y="260928"/>
                  </a:cubicBezTo>
                  <a:cubicBezTo>
                    <a:pt x="873125" y="248063"/>
                    <a:pt x="883555" y="237633"/>
                    <a:pt x="896420" y="237633"/>
                  </a:cubicBezTo>
                  <a:close/>
                  <a:moveTo>
                    <a:pt x="817045" y="237633"/>
                  </a:moveTo>
                  <a:cubicBezTo>
                    <a:pt x="829910" y="237633"/>
                    <a:pt x="840340" y="248063"/>
                    <a:pt x="840340" y="260928"/>
                  </a:cubicBezTo>
                  <a:cubicBezTo>
                    <a:pt x="840340" y="273793"/>
                    <a:pt x="829910" y="284223"/>
                    <a:pt x="817045" y="284223"/>
                  </a:cubicBezTo>
                  <a:cubicBezTo>
                    <a:pt x="804180" y="284223"/>
                    <a:pt x="793750" y="273793"/>
                    <a:pt x="793750" y="260928"/>
                  </a:cubicBezTo>
                  <a:cubicBezTo>
                    <a:pt x="793750" y="248063"/>
                    <a:pt x="804180" y="237633"/>
                    <a:pt x="817045" y="237633"/>
                  </a:cubicBezTo>
                  <a:close/>
                  <a:moveTo>
                    <a:pt x="737670" y="237633"/>
                  </a:moveTo>
                  <a:cubicBezTo>
                    <a:pt x="750535" y="237633"/>
                    <a:pt x="760965" y="248063"/>
                    <a:pt x="760965" y="260928"/>
                  </a:cubicBezTo>
                  <a:cubicBezTo>
                    <a:pt x="760965" y="273793"/>
                    <a:pt x="750535" y="284223"/>
                    <a:pt x="737670" y="284223"/>
                  </a:cubicBezTo>
                  <a:cubicBezTo>
                    <a:pt x="724805" y="284223"/>
                    <a:pt x="714375" y="273793"/>
                    <a:pt x="714375" y="260928"/>
                  </a:cubicBezTo>
                  <a:cubicBezTo>
                    <a:pt x="714375" y="248063"/>
                    <a:pt x="724805" y="237633"/>
                    <a:pt x="737670" y="237633"/>
                  </a:cubicBezTo>
                  <a:close/>
                  <a:moveTo>
                    <a:pt x="658295" y="237633"/>
                  </a:moveTo>
                  <a:cubicBezTo>
                    <a:pt x="671160" y="237633"/>
                    <a:pt x="681590" y="248063"/>
                    <a:pt x="681590" y="260928"/>
                  </a:cubicBezTo>
                  <a:cubicBezTo>
                    <a:pt x="681590" y="273793"/>
                    <a:pt x="671160" y="284223"/>
                    <a:pt x="658295" y="284223"/>
                  </a:cubicBezTo>
                  <a:cubicBezTo>
                    <a:pt x="645430" y="284223"/>
                    <a:pt x="635000" y="273793"/>
                    <a:pt x="635000" y="260928"/>
                  </a:cubicBezTo>
                  <a:cubicBezTo>
                    <a:pt x="635000" y="248063"/>
                    <a:pt x="645430" y="237633"/>
                    <a:pt x="658295" y="237633"/>
                  </a:cubicBezTo>
                  <a:close/>
                  <a:moveTo>
                    <a:pt x="578920" y="237633"/>
                  </a:moveTo>
                  <a:cubicBezTo>
                    <a:pt x="591785" y="237633"/>
                    <a:pt x="602215" y="248063"/>
                    <a:pt x="602215" y="260928"/>
                  </a:cubicBezTo>
                  <a:cubicBezTo>
                    <a:pt x="602215" y="273793"/>
                    <a:pt x="591785" y="284223"/>
                    <a:pt x="578920" y="284223"/>
                  </a:cubicBezTo>
                  <a:cubicBezTo>
                    <a:pt x="566055" y="284223"/>
                    <a:pt x="555625" y="273793"/>
                    <a:pt x="555625" y="260928"/>
                  </a:cubicBezTo>
                  <a:cubicBezTo>
                    <a:pt x="555625" y="248063"/>
                    <a:pt x="566055" y="237633"/>
                    <a:pt x="578920" y="237633"/>
                  </a:cubicBezTo>
                  <a:close/>
                  <a:moveTo>
                    <a:pt x="499545" y="237633"/>
                  </a:moveTo>
                  <a:cubicBezTo>
                    <a:pt x="512410" y="237633"/>
                    <a:pt x="522840" y="248063"/>
                    <a:pt x="522840" y="260928"/>
                  </a:cubicBezTo>
                  <a:cubicBezTo>
                    <a:pt x="522840" y="273793"/>
                    <a:pt x="512410" y="284223"/>
                    <a:pt x="499545" y="284223"/>
                  </a:cubicBezTo>
                  <a:cubicBezTo>
                    <a:pt x="486680" y="284223"/>
                    <a:pt x="476250" y="273793"/>
                    <a:pt x="476250" y="260928"/>
                  </a:cubicBezTo>
                  <a:cubicBezTo>
                    <a:pt x="476250" y="248063"/>
                    <a:pt x="486680" y="237633"/>
                    <a:pt x="499545" y="237633"/>
                  </a:cubicBezTo>
                  <a:close/>
                  <a:moveTo>
                    <a:pt x="420170" y="237633"/>
                  </a:moveTo>
                  <a:cubicBezTo>
                    <a:pt x="433035" y="237633"/>
                    <a:pt x="443465" y="248063"/>
                    <a:pt x="443465" y="260928"/>
                  </a:cubicBezTo>
                  <a:cubicBezTo>
                    <a:pt x="443465" y="273793"/>
                    <a:pt x="433035" y="284223"/>
                    <a:pt x="420170" y="284223"/>
                  </a:cubicBezTo>
                  <a:cubicBezTo>
                    <a:pt x="407305" y="284223"/>
                    <a:pt x="396875" y="273793"/>
                    <a:pt x="396875" y="260928"/>
                  </a:cubicBezTo>
                  <a:cubicBezTo>
                    <a:pt x="396875" y="248063"/>
                    <a:pt x="407305" y="237633"/>
                    <a:pt x="420170" y="237633"/>
                  </a:cubicBezTo>
                  <a:close/>
                  <a:moveTo>
                    <a:pt x="340795" y="237633"/>
                  </a:moveTo>
                  <a:cubicBezTo>
                    <a:pt x="353660" y="237633"/>
                    <a:pt x="364090" y="248063"/>
                    <a:pt x="364090" y="260928"/>
                  </a:cubicBezTo>
                  <a:cubicBezTo>
                    <a:pt x="364090" y="273793"/>
                    <a:pt x="353660" y="284223"/>
                    <a:pt x="340795" y="284223"/>
                  </a:cubicBezTo>
                  <a:cubicBezTo>
                    <a:pt x="327930" y="284223"/>
                    <a:pt x="317500" y="273793"/>
                    <a:pt x="317500" y="260928"/>
                  </a:cubicBezTo>
                  <a:cubicBezTo>
                    <a:pt x="317500" y="248063"/>
                    <a:pt x="327930" y="237633"/>
                    <a:pt x="340795" y="237633"/>
                  </a:cubicBezTo>
                  <a:close/>
                  <a:moveTo>
                    <a:pt x="261420" y="237633"/>
                  </a:moveTo>
                  <a:cubicBezTo>
                    <a:pt x="274285" y="237633"/>
                    <a:pt x="284715" y="248063"/>
                    <a:pt x="284715" y="260928"/>
                  </a:cubicBezTo>
                  <a:cubicBezTo>
                    <a:pt x="284715" y="273793"/>
                    <a:pt x="274285" y="284223"/>
                    <a:pt x="261420" y="284223"/>
                  </a:cubicBezTo>
                  <a:cubicBezTo>
                    <a:pt x="248555" y="284223"/>
                    <a:pt x="238125" y="273793"/>
                    <a:pt x="238125" y="260928"/>
                  </a:cubicBezTo>
                  <a:cubicBezTo>
                    <a:pt x="238125" y="248063"/>
                    <a:pt x="248555" y="237633"/>
                    <a:pt x="261420" y="237633"/>
                  </a:cubicBezTo>
                  <a:close/>
                  <a:moveTo>
                    <a:pt x="182045" y="237633"/>
                  </a:moveTo>
                  <a:cubicBezTo>
                    <a:pt x="194910" y="237633"/>
                    <a:pt x="205340" y="248063"/>
                    <a:pt x="205340" y="260928"/>
                  </a:cubicBezTo>
                  <a:cubicBezTo>
                    <a:pt x="205340" y="273793"/>
                    <a:pt x="194910" y="284223"/>
                    <a:pt x="182045" y="284223"/>
                  </a:cubicBezTo>
                  <a:cubicBezTo>
                    <a:pt x="169180" y="284223"/>
                    <a:pt x="158750" y="273793"/>
                    <a:pt x="158750" y="260928"/>
                  </a:cubicBezTo>
                  <a:cubicBezTo>
                    <a:pt x="158750" y="248063"/>
                    <a:pt x="169180" y="237633"/>
                    <a:pt x="182045" y="237633"/>
                  </a:cubicBezTo>
                  <a:close/>
                  <a:moveTo>
                    <a:pt x="102670" y="237633"/>
                  </a:moveTo>
                  <a:cubicBezTo>
                    <a:pt x="115535" y="237633"/>
                    <a:pt x="125965" y="248063"/>
                    <a:pt x="125965" y="260928"/>
                  </a:cubicBezTo>
                  <a:cubicBezTo>
                    <a:pt x="125965" y="273793"/>
                    <a:pt x="115535" y="284223"/>
                    <a:pt x="102670" y="284223"/>
                  </a:cubicBezTo>
                  <a:cubicBezTo>
                    <a:pt x="89805" y="284223"/>
                    <a:pt x="79375" y="273793"/>
                    <a:pt x="79375" y="260928"/>
                  </a:cubicBezTo>
                  <a:cubicBezTo>
                    <a:pt x="79375" y="248063"/>
                    <a:pt x="89805" y="237633"/>
                    <a:pt x="102670" y="237633"/>
                  </a:cubicBezTo>
                  <a:close/>
                  <a:moveTo>
                    <a:pt x="23295" y="237633"/>
                  </a:moveTo>
                  <a:cubicBezTo>
                    <a:pt x="36160" y="237633"/>
                    <a:pt x="46590" y="248063"/>
                    <a:pt x="46590" y="260928"/>
                  </a:cubicBezTo>
                  <a:cubicBezTo>
                    <a:pt x="46590" y="273793"/>
                    <a:pt x="36160" y="284223"/>
                    <a:pt x="23295" y="284223"/>
                  </a:cubicBezTo>
                  <a:cubicBezTo>
                    <a:pt x="10430" y="284223"/>
                    <a:pt x="0" y="273793"/>
                    <a:pt x="0" y="260928"/>
                  </a:cubicBezTo>
                  <a:cubicBezTo>
                    <a:pt x="0" y="248063"/>
                    <a:pt x="10430" y="237633"/>
                    <a:pt x="23295" y="237633"/>
                  </a:cubicBezTo>
                  <a:close/>
                  <a:moveTo>
                    <a:pt x="975795" y="158422"/>
                  </a:moveTo>
                  <a:cubicBezTo>
                    <a:pt x="988660" y="158422"/>
                    <a:pt x="999090" y="168852"/>
                    <a:pt x="999090" y="181717"/>
                  </a:cubicBezTo>
                  <a:cubicBezTo>
                    <a:pt x="999090" y="194582"/>
                    <a:pt x="988660" y="205012"/>
                    <a:pt x="975795" y="205012"/>
                  </a:cubicBezTo>
                  <a:cubicBezTo>
                    <a:pt x="962930" y="205012"/>
                    <a:pt x="952500" y="194582"/>
                    <a:pt x="952500" y="181717"/>
                  </a:cubicBezTo>
                  <a:cubicBezTo>
                    <a:pt x="952500" y="168852"/>
                    <a:pt x="962930" y="158422"/>
                    <a:pt x="975795" y="158422"/>
                  </a:cubicBezTo>
                  <a:close/>
                  <a:moveTo>
                    <a:pt x="896420" y="158422"/>
                  </a:moveTo>
                  <a:cubicBezTo>
                    <a:pt x="909285" y="158422"/>
                    <a:pt x="919715" y="168852"/>
                    <a:pt x="919715" y="181717"/>
                  </a:cubicBezTo>
                  <a:cubicBezTo>
                    <a:pt x="919715" y="194582"/>
                    <a:pt x="909285" y="205012"/>
                    <a:pt x="896420" y="205012"/>
                  </a:cubicBezTo>
                  <a:cubicBezTo>
                    <a:pt x="883555" y="205012"/>
                    <a:pt x="873125" y="194582"/>
                    <a:pt x="873125" y="181717"/>
                  </a:cubicBezTo>
                  <a:cubicBezTo>
                    <a:pt x="873125" y="168852"/>
                    <a:pt x="883555" y="158422"/>
                    <a:pt x="896420" y="158422"/>
                  </a:cubicBezTo>
                  <a:close/>
                  <a:moveTo>
                    <a:pt x="817045" y="158422"/>
                  </a:moveTo>
                  <a:cubicBezTo>
                    <a:pt x="829910" y="158422"/>
                    <a:pt x="840340" y="168852"/>
                    <a:pt x="840340" y="181717"/>
                  </a:cubicBezTo>
                  <a:cubicBezTo>
                    <a:pt x="840340" y="194582"/>
                    <a:pt x="829910" y="205012"/>
                    <a:pt x="817045" y="205012"/>
                  </a:cubicBezTo>
                  <a:cubicBezTo>
                    <a:pt x="804180" y="205012"/>
                    <a:pt x="793750" y="194582"/>
                    <a:pt x="793750" y="181717"/>
                  </a:cubicBezTo>
                  <a:cubicBezTo>
                    <a:pt x="793750" y="168852"/>
                    <a:pt x="804180" y="158422"/>
                    <a:pt x="817045" y="158422"/>
                  </a:cubicBezTo>
                  <a:close/>
                  <a:moveTo>
                    <a:pt x="737670" y="158422"/>
                  </a:moveTo>
                  <a:cubicBezTo>
                    <a:pt x="750535" y="158422"/>
                    <a:pt x="760965" y="168852"/>
                    <a:pt x="760965" y="181717"/>
                  </a:cubicBezTo>
                  <a:cubicBezTo>
                    <a:pt x="760965" y="194582"/>
                    <a:pt x="750535" y="205012"/>
                    <a:pt x="737670" y="205012"/>
                  </a:cubicBezTo>
                  <a:cubicBezTo>
                    <a:pt x="724805" y="205012"/>
                    <a:pt x="714375" y="194582"/>
                    <a:pt x="714375" y="181717"/>
                  </a:cubicBezTo>
                  <a:cubicBezTo>
                    <a:pt x="714375" y="168852"/>
                    <a:pt x="724805" y="158422"/>
                    <a:pt x="737670" y="158422"/>
                  </a:cubicBezTo>
                  <a:close/>
                  <a:moveTo>
                    <a:pt x="658295" y="158422"/>
                  </a:moveTo>
                  <a:cubicBezTo>
                    <a:pt x="671160" y="158422"/>
                    <a:pt x="681590" y="168852"/>
                    <a:pt x="681590" y="181717"/>
                  </a:cubicBezTo>
                  <a:cubicBezTo>
                    <a:pt x="681590" y="194582"/>
                    <a:pt x="671160" y="205012"/>
                    <a:pt x="658295" y="205012"/>
                  </a:cubicBezTo>
                  <a:cubicBezTo>
                    <a:pt x="645430" y="205012"/>
                    <a:pt x="635000" y="194582"/>
                    <a:pt x="635000" y="181717"/>
                  </a:cubicBezTo>
                  <a:cubicBezTo>
                    <a:pt x="635000" y="168852"/>
                    <a:pt x="645430" y="158422"/>
                    <a:pt x="658295" y="158422"/>
                  </a:cubicBezTo>
                  <a:close/>
                  <a:moveTo>
                    <a:pt x="578920" y="158422"/>
                  </a:moveTo>
                  <a:cubicBezTo>
                    <a:pt x="591785" y="158422"/>
                    <a:pt x="602215" y="168852"/>
                    <a:pt x="602215" y="181717"/>
                  </a:cubicBezTo>
                  <a:cubicBezTo>
                    <a:pt x="602215" y="194582"/>
                    <a:pt x="591785" y="205012"/>
                    <a:pt x="578920" y="205012"/>
                  </a:cubicBezTo>
                  <a:cubicBezTo>
                    <a:pt x="566055" y="205012"/>
                    <a:pt x="555625" y="194582"/>
                    <a:pt x="555625" y="181717"/>
                  </a:cubicBezTo>
                  <a:cubicBezTo>
                    <a:pt x="555625" y="168852"/>
                    <a:pt x="566055" y="158422"/>
                    <a:pt x="578920" y="158422"/>
                  </a:cubicBezTo>
                  <a:close/>
                  <a:moveTo>
                    <a:pt x="499545" y="158422"/>
                  </a:moveTo>
                  <a:cubicBezTo>
                    <a:pt x="512410" y="158422"/>
                    <a:pt x="522840" y="168852"/>
                    <a:pt x="522840" y="181717"/>
                  </a:cubicBezTo>
                  <a:cubicBezTo>
                    <a:pt x="522840" y="194582"/>
                    <a:pt x="512410" y="205012"/>
                    <a:pt x="499545" y="205012"/>
                  </a:cubicBezTo>
                  <a:cubicBezTo>
                    <a:pt x="486680" y="205012"/>
                    <a:pt x="476250" y="194582"/>
                    <a:pt x="476250" y="181717"/>
                  </a:cubicBezTo>
                  <a:cubicBezTo>
                    <a:pt x="476250" y="168852"/>
                    <a:pt x="486680" y="158422"/>
                    <a:pt x="499545" y="158422"/>
                  </a:cubicBezTo>
                  <a:close/>
                  <a:moveTo>
                    <a:pt x="420170" y="158422"/>
                  </a:moveTo>
                  <a:cubicBezTo>
                    <a:pt x="433035" y="158422"/>
                    <a:pt x="443465" y="168852"/>
                    <a:pt x="443465" y="181717"/>
                  </a:cubicBezTo>
                  <a:cubicBezTo>
                    <a:pt x="443465" y="194582"/>
                    <a:pt x="433035" y="205012"/>
                    <a:pt x="420170" y="205012"/>
                  </a:cubicBezTo>
                  <a:cubicBezTo>
                    <a:pt x="407305" y="205012"/>
                    <a:pt x="396875" y="194582"/>
                    <a:pt x="396875" y="181717"/>
                  </a:cubicBezTo>
                  <a:cubicBezTo>
                    <a:pt x="396875" y="168852"/>
                    <a:pt x="407305" y="158422"/>
                    <a:pt x="420170" y="158422"/>
                  </a:cubicBezTo>
                  <a:close/>
                  <a:moveTo>
                    <a:pt x="340795" y="158422"/>
                  </a:moveTo>
                  <a:cubicBezTo>
                    <a:pt x="353660" y="158422"/>
                    <a:pt x="364090" y="168852"/>
                    <a:pt x="364090" y="181717"/>
                  </a:cubicBezTo>
                  <a:cubicBezTo>
                    <a:pt x="364090" y="194582"/>
                    <a:pt x="353660" y="205012"/>
                    <a:pt x="340795" y="205012"/>
                  </a:cubicBezTo>
                  <a:cubicBezTo>
                    <a:pt x="327930" y="205012"/>
                    <a:pt x="317500" y="194582"/>
                    <a:pt x="317500" y="181717"/>
                  </a:cubicBezTo>
                  <a:cubicBezTo>
                    <a:pt x="317500" y="168852"/>
                    <a:pt x="327930" y="158422"/>
                    <a:pt x="340795" y="158422"/>
                  </a:cubicBezTo>
                  <a:close/>
                  <a:moveTo>
                    <a:pt x="261420" y="158422"/>
                  </a:moveTo>
                  <a:cubicBezTo>
                    <a:pt x="274285" y="158422"/>
                    <a:pt x="284715" y="168852"/>
                    <a:pt x="284715" y="181717"/>
                  </a:cubicBezTo>
                  <a:cubicBezTo>
                    <a:pt x="284715" y="194582"/>
                    <a:pt x="274285" y="205012"/>
                    <a:pt x="261420" y="205012"/>
                  </a:cubicBezTo>
                  <a:cubicBezTo>
                    <a:pt x="248555" y="205012"/>
                    <a:pt x="238125" y="194582"/>
                    <a:pt x="238125" y="181717"/>
                  </a:cubicBezTo>
                  <a:cubicBezTo>
                    <a:pt x="238125" y="168852"/>
                    <a:pt x="248555" y="158422"/>
                    <a:pt x="261420" y="158422"/>
                  </a:cubicBezTo>
                  <a:close/>
                  <a:moveTo>
                    <a:pt x="182045" y="158422"/>
                  </a:moveTo>
                  <a:cubicBezTo>
                    <a:pt x="194910" y="158422"/>
                    <a:pt x="205340" y="168852"/>
                    <a:pt x="205340" y="181717"/>
                  </a:cubicBezTo>
                  <a:cubicBezTo>
                    <a:pt x="205340" y="194582"/>
                    <a:pt x="194910" y="205012"/>
                    <a:pt x="182045" y="205012"/>
                  </a:cubicBezTo>
                  <a:cubicBezTo>
                    <a:pt x="169180" y="205012"/>
                    <a:pt x="158750" y="194582"/>
                    <a:pt x="158750" y="181717"/>
                  </a:cubicBezTo>
                  <a:cubicBezTo>
                    <a:pt x="158750" y="168852"/>
                    <a:pt x="169180" y="158422"/>
                    <a:pt x="182045" y="158422"/>
                  </a:cubicBezTo>
                  <a:close/>
                  <a:moveTo>
                    <a:pt x="102670" y="158422"/>
                  </a:moveTo>
                  <a:cubicBezTo>
                    <a:pt x="115535" y="158422"/>
                    <a:pt x="125965" y="168852"/>
                    <a:pt x="125965" y="181717"/>
                  </a:cubicBezTo>
                  <a:cubicBezTo>
                    <a:pt x="125965" y="194582"/>
                    <a:pt x="115535" y="205012"/>
                    <a:pt x="102670" y="205012"/>
                  </a:cubicBezTo>
                  <a:cubicBezTo>
                    <a:pt x="89805" y="205012"/>
                    <a:pt x="79375" y="194582"/>
                    <a:pt x="79375" y="181717"/>
                  </a:cubicBezTo>
                  <a:cubicBezTo>
                    <a:pt x="79375" y="168852"/>
                    <a:pt x="89805" y="158422"/>
                    <a:pt x="102670" y="158422"/>
                  </a:cubicBezTo>
                  <a:close/>
                  <a:moveTo>
                    <a:pt x="23295" y="158422"/>
                  </a:moveTo>
                  <a:cubicBezTo>
                    <a:pt x="36160" y="158422"/>
                    <a:pt x="46590" y="168852"/>
                    <a:pt x="46590" y="181717"/>
                  </a:cubicBezTo>
                  <a:cubicBezTo>
                    <a:pt x="46590" y="194582"/>
                    <a:pt x="36160" y="205012"/>
                    <a:pt x="23295" y="205012"/>
                  </a:cubicBezTo>
                  <a:cubicBezTo>
                    <a:pt x="10430" y="205012"/>
                    <a:pt x="0" y="194582"/>
                    <a:pt x="0" y="181717"/>
                  </a:cubicBezTo>
                  <a:cubicBezTo>
                    <a:pt x="0" y="168852"/>
                    <a:pt x="10430" y="158422"/>
                    <a:pt x="23295" y="158422"/>
                  </a:cubicBezTo>
                  <a:close/>
                  <a:moveTo>
                    <a:pt x="975795" y="79211"/>
                  </a:moveTo>
                  <a:cubicBezTo>
                    <a:pt x="988660" y="79211"/>
                    <a:pt x="999090" y="89641"/>
                    <a:pt x="999090" y="102506"/>
                  </a:cubicBezTo>
                  <a:cubicBezTo>
                    <a:pt x="999090" y="115371"/>
                    <a:pt x="988660" y="125801"/>
                    <a:pt x="975795" y="125801"/>
                  </a:cubicBezTo>
                  <a:cubicBezTo>
                    <a:pt x="962930" y="125801"/>
                    <a:pt x="952500" y="115371"/>
                    <a:pt x="952500" y="102506"/>
                  </a:cubicBezTo>
                  <a:cubicBezTo>
                    <a:pt x="952500" y="89641"/>
                    <a:pt x="962930" y="79211"/>
                    <a:pt x="975795" y="79211"/>
                  </a:cubicBezTo>
                  <a:close/>
                  <a:moveTo>
                    <a:pt x="896420" y="79211"/>
                  </a:moveTo>
                  <a:cubicBezTo>
                    <a:pt x="909285" y="79211"/>
                    <a:pt x="919715" y="89641"/>
                    <a:pt x="919715" y="102506"/>
                  </a:cubicBezTo>
                  <a:cubicBezTo>
                    <a:pt x="919715" y="115371"/>
                    <a:pt x="909285" y="125801"/>
                    <a:pt x="896420" y="125801"/>
                  </a:cubicBezTo>
                  <a:cubicBezTo>
                    <a:pt x="883555" y="125801"/>
                    <a:pt x="873125" y="115371"/>
                    <a:pt x="873125" y="102506"/>
                  </a:cubicBezTo>
                  <a:cubicBezTo>
                    <a:pt x="873125" y="89641"/>
                    <a:pt x="883555" y="79211"/>
                    <a:pt x="896420" y="79211"/>
                  </a:cubicBezTo>
                  <a:close/>
                  <a:moveTo>
                    <a:pt x="817045" y="79211"/>
                  </a:moveTo>
                  <a:cubicBezTo>
                    <a:pt x="829910" y="79211"/>
                    <a:pt x="840340" y="89641"/>
                    <a:pt x="840340" y="102506"/>
                  </a:cubicBezTo>
                  <a:cubicBezTo>
                    <a:pt x="840340" y="115371"/>
                    <a:pt x="829910" y="125801"/>
                    <a:pt x="817045" y="125801"/>
                  </a:cubicBezTo>
                  <a:cubicBezTo>
                    <a:pt x="804180" y="125801"/>
                    <a:pt x="793750" y="115371"/>
                    <a:pt x="793750" y="102506"/>
                  </a:cubicBezTo>
                  <a:cubicBezTo>
                    <a:pt x="793750" y="89641"/>
                    <a:pt x="804180" y="79211"/>
                    <a:pt x="817045" y="79211"/>
                  </a:cubicBezTo>
                  <a:close/>
                  <a:moveTo>
                    <a:pt x="737670" y="79211"/>
                  </a:moveTo>
                  <a:cubicBezTo>
                    <a:pt x="750535" y="79211"/>
                    <a:pt x="760965" y="89641"/>
                    <a:pt x="760965" y="102506"/>
                  </a:cubicBezTo>
                  <a:cubicBezTo>
                    <a:pt x="760965" y="115371"/>
                    <a:pt x="750535" y="125801"/>
                    <a:pt x="737670" y="125801"/>
                  </a:cubicBezTo>
                  <a:cubicBezTo>
                    <a:pt x="724805" y="125801"/>
                    <a:pt x="714375" y="115371"/>
                    <a:pt x="714375" y="102506"/>
                  </a:cubicBezTo>
                  <a:cubicBezTo>
                    <a:pt x="714375" y="89641"/>
                    <a:pt x="724805" y="79211"/>
                    <a:pt x="737670" y="79211"/>
                  </a:cubicBezTo>
                  <a:close/>
                  <a:moveTo>
                    <a:pt x="658295" y="79211"/>
                  </a:moveTo>
                  <a:cubicBezTo>
                    <a:pt x="671160" y="79211"/>
                    <a:pt x="681590" y="89641"/>
                    <a:pt x="681590" y="102506"/>
                  </a:cubicBezTo>
                  <a:cubicBezTo>
                    <a:pt x="681590" y="115371"/>
                    <a:pt x="671160" y="125801"/>
                    <a:pt x="658295" y="125801"/>
                  </a:cubicBezTo>
                  <a:cubicBezTo>
                    <a:pt x="645430" y="125801"/>
                    <a:pt x="635000" y="115371"/>
                    <a:pt x="635000" y="102506"/>
                  </a:cubicBezTo>
                  <a:cubicBezTo>
                    <a:pt x="635000" y="89641"/>
                    <a:pt x="645430" y="79211"/>
                    <a:pt x="658295" y="79211"/>
                  </a:cubicBezTo>
                  <a:close/>
                  <a:moveTo>
                    <a:pt x="578920" y="79211"/>
                  </a:moveTo>
                  <a:cubicBezTo>
                    <a:pt x="591785" y="79211"/>
                    <a:pt x="602215" y="89641"/>
                    <a:pt x="602215" y="102506"/>
                  </a:cubicBezTo>
                  <a:cubicBezTo>
                    <a:pt x="602215" y="115371"/>
                    <a:pt x="591785" y="125801"/>
                    <a:pt x="578920" y="125801"/>
                  </a:cubicBezTo>
                  <a:cubicBezTo>
                    <a:pt x="566055" y="125801"/>
                    <a:pt x="555625" y="115371"/>
                    <a:pt x="555625" y="102506"/>
                  </a:cubicBezTo>
                  <a:cubicBezTo>
                    <a:pt x="555625" y="89641"/>
                    <a:pt x="566055" y="79211"/>
                    <a:pt x="578920" y="79211"/>
                  </a:cubicBezTo>
                  <a:close/>
                  <a:moveTo>
                    <a:pt x="499545" y="79211"/>
                  </a:moveTo>
                  <a:cubicBezTo>
                    <a:pt x="512410" y="79211"/>
                    <a:pt x="522840" y="89641"/>
                    <a:pt x="522840" y="102506"/>
                  </a:cubicBezTo>
                  <a:cubicBezTo>
                    <a:pt x="522840" y="115371"/>
                    <a:pt x="512410" y="125801"/>
                    <a:pt x="499545" y="125801"/>
                  </a:cubicBezTo>
                  <a:cubicBezTo>
                    <a:pt x="486680" y="125801"/>
                    <a:pt x="476250" y="115371"/>
                    <a:pt x="476250" y="102506"/>
                  </a:cubicBezTo>
                  <a:cubicBezTo>
                    <a:pt x="476250" y="89641"/>
                    <a:pt x="486680" y="79211"/>
                    <a:pt x="499545" y="79211"/>
                  </a:cubicBezTo>
                  <a:close/>
                  <a:moveTo>
                    <a:pt x="420170" y="79211"/>
                  </a:moveTo>
                  <a:cubicBezTo>
                    <a:pt x="433035" y="79211"/>
                    <a:pt x="443465" y="89641"/>
                    <a:pt x="443465" y="102506"/>
                  </a:cubicBezTo>
                  <a:cubicBezTo>
                    <a:pt x="443465" y="115371"/>
                    <a:pt x="433035" y="125801"/>
                    <a:pt x="420170" y="125801"/>
                  </a:cubicBezTo>
                  <a:cubicBezTo>
                    <a:pt x="407305" y="125801"/>
                    <a:pt x="396875" y="115371"/>
                    <a:pt x="396875" y="102506"/>
                  </a:cubicBezTo>
                  <a:cubicBezTo>
                    <a:pt x="396875" y="89641"/>
                    <a:pt x="407305" y="79211"/>
                    <a:pt x="420170" y="79211"/>
                  </a:cubicBezTo>
                  <a:close/>
                  <a:moveTo>
                    <a:pt x="340795" y="79211"/>
                  </a:moveTo>
                  <a:cubicBezTo>
                    <a:pt x="353660" y="79211"/>
                    <a:pt x="364090" y="89641"/>
                    <a:pt x="364090" y="102506"/>
                  </a:cubicBezTo>
                  <a:cubicBezTo>
                    <a:pt x="364090" y="115371"/>
                    <a:pt x="353660" y="125801"/>
                    <a:pt x="340795" y="125801"/>
                  </a:cubicBezTo>
                  <a:cubicBezTo>
                    <a:pt x="327930" y="125801"/>
                    <a:pt x="317500" y="115371"/>
                    <a:pt x="317500" y="102506"/>
                  </a:cubicBezTo>
                  <a:cubicBezTo>
                    <a:pt x="317500" y="89641"/>
                    <a:pt x="327930" y="79211"/>
                    <a:pt x="340795" y="79211"/>
                  </a:cubicBezTo>
                  <a:close/>
                  <a:moveTo>
                    <a:pt x="261420" y="79211"/>
                  </a:moveTo>
                  <a:cubicBezTo>
                    <a:pt x="274285" y="79211"/>
                    <a:pt x="284715" y="89641"/>
                    <a:pt x="284715" y="102506"/>
                  </a:cubicBezTo>
                  <a:cubicBezTo>
                    <a:pt x="284715" y="115371"/>
                    <a:pt x="274285" y="125801"/>
                    <a:pt x="261420" y="125801"/>
                  </a:cubicBezTo>
                  <a:cubicBezTo>
                    <a:pt x="248555" y="125801"/>
                    <a:pt x="238125" y="115371"/>
                    <a:pt x="238125" y="102506"/>
                  </a:cubicBezTo>
                  <a:cubicBezTo>
                    <a:pt x="238125" y="89641"/>
                    <a:pt x="248555" y="79211"/>
                    <a:pt x="261420" y="79211"/>
                  </a:cubicBezTo>
                  <a:close/>
                  <a:moveTo>
                    <a:pt x="182045" y="79211"/>
                  </a:moveTo>
                  <a:cubicBezTo>
                    <a:pt x="194910" y="79211"/>
                    <a:pt x="205340" y="89641"/>
                    <a:pt x="205340" y="102506"/>
                  </a:cubicBezTo>
                  <a:cubicBezTo>
                    <a:pt x="205340" y="115371"/>
                    <a:pt x="194910" y="125801"/>
                    <a:pt x="182045" y="125801"/>
                  </a:cubicBezTo>
                  <a:cubicBezTo>
                    <a:pt x="169180" y="125801"/>
                    <a:pt x="158750" y="115371"/>
                    <a:pt x="158750" y="102506"/>
                  </a:cubicBezTo>
                  <a:cubicBezTo>
                    <a:pt x="158750" y="89641"/>
                    <a:pt x="169180" y="79211"/>
                    <a:pt x="182045" y="79211"/>
                  </a:cubicBezTo>
                  <a:close/>
                  <a:moveTo>
                    <a:pt x="102670" y="79211"/>
                  </a:moveTo>
                  <a:cubicBezTo>
                    <a:pt x="115535" y="79211"/>
                    <a:pt x="125965" y="89641"/>
                    <a:pt x="125965" y="102506"/>
                  </a:cubicBezTo>
                  <a:cubicBezTo>
                    <a:pt x="125965" y="115371"/>
                    <a:pt x="115535" y="125801"/>
                    <a:pt x="102670" y="125801"/>
                  </a:cubicBezTo>
                  <a:cubicBezTo>
                    <a:pt x="89805" y="125801"/>
                    <a:pt x="79375" y="115371"/>
                    <a:pt x="79375" y="102506"/>
                  </a:cubicBezTo>
                  <a:cubicBezTo>
                    <a:pt x="79375" y="89641"/>
                    <a:pt x="89805" y="79211"/>
                    <a:pt x="102670" y="79211"/>
                  </a:cubicBezTo>
                  <a:close/>
                  <a:moveTo>
                    <a:pt x="23295" y="79211"/>
                  </a:moveTo>
                  <a:cubicBezTo>
                    <a:pt x="36160" y="79211"/>
                    <a:pt x="46590" y="89641"/>
                    <a:pt x="46590" y="102506"/>
                  </a:cubicBezTo>
                  <a:cubicBezTo>
                    <a:pt x="46590" y="115371"/>
                    <a:pt x="36160" y="125801"/>
                    <a:pt x="23295" y="125801"/>
                  </a:cubicBezTo>
                  <a:cubicBezTo>
                    <a:pt x="10430" y="125801"/>
                    <a:pt x="0" y="115371"/>
                    <a:pt x="0" y="102506"/>
                  </a:cubicBezTo>
                  <a:cubicBezTo>
                    <a:pt x="0" y="89641"/>
                    <a:pt x="10430" y="79211"/>
                    <a:pt x="23295" y="79211"/>
                  </a:cubicBezTo>
                  <a:close/>
                  <a:moveTo>
                    <a:pt x="975795" y="0"/>
                  </a:moveTo>
                  <a:cubicBezTo>
                    <a:pt x="988660" y="0"/>
                    <a:pt x="999090" y="10430"/>
                    <a:pt x="999090" y="23295"/>
                  </a:cubicBezTo>
                  <a:cubicBezTo>
                    <a:pt x="999090" y="36160"/>
                    <a:pt x="988660" y="46590"/>
                    <a:pt x="975795" y="46590"/>
                  </a:cubicBezTo>
                  <a:cubicBezTo>
                    <a:pt x="962930" y="46590"/>
                    <a:pt x="952500" y="36160"/>
                    <a:pt x="952500" y="23295"/>
                  </a:cubicBezTo>
                  <a:cubicBezTo>
                    <a:pt x="952500" y="10430"/>
                    <a:pt x="962930" y="0"/>
                    <a:pt x="975795" y="0"/>
                  </a:cubicBezTo>
                  <a:close/>
                  <a:moveTo>
                    <a:pt x="896420" y="0"/>
                  </a:moveTo>
                  <a:cubicBezTo>
                    <a:pt x="909285" y="0"/>
                    <a:pt x="919715" y="10430"/>
                    <a:pt x="919715" y="23295"/>
                  </a:cubicBezTo>
                  <a:cubicBezTo>
                    <a:pt x="919715" y="36160"/>
                    <a:pt x="909285" y="46590"/>
                    <a:pt x="896420" y="46590"/>
                  </a:cubicBezTo>
                  <a:cubicBezTo>
                    <a:pt x="883555" y="46590"/>
                    <a:pt x="873125" y="36160"/>
                    <a:pt x="873125" y="23295"/>
                  </a:cubicBezTo>
                  <a:cubicBezTo>
                    <a:pt x="873125" y="10430"/>
                    <a:pt x="883555" y="0"/>
                    <a:pt x="896420" y="0"/>
                  </a:cubicBezTo>
                  <a:close/>
                  <a:moveTo>
                    <a:pt x="817045" y="0"/>
                  </a:moveTo>
                  <a:cubicBezTo>
                    <a:pt x="829910" y="0"/>
                    <a:pt x="840340" y="10430"/>
                    <a:pt x="840340" y="23295"/>
                  </a:cubicBezTo>
                  <a:cubicBezTo>
                    <a:pt x="840340" y="36160"/>
                    <a:pt x="829910" y="46590"/>
                    <a:pt x="817045" y="46590"/>
                  </a:cubicBezTo>
                  <a:cubicBezTo>
                    <a:pt x="804180" y="46590"/>
                    <a:pt x="793750" y="36160"/>
                    <a:pt x="793750" y="23295"/>
                  </a:cubicBezTo>
                  <a:cubicBezTo>
                    <a:pt x="793750" y="10430"/>
                    <a:pt x="804180" y="0"/>
                    <a:pt x="817045" y="0"/>
                  </a:cubicBezTo>
                  <a:close/>
                  <a:moveTo>
                    <a:pt x="737670" y="0"/>
                  </a:moveTo>
                  <a:cubicBezTo>
                    <a:pt x="750535" y="0"/>
                    <a:pt x="760965" y="10430"/>
                    <a:pt x="760965" y="23295"/>
                  </a:cubicBezTo>
                  <a:cubicBezTo>
                    <a:pt x="760965" y="36160"/>
                    <a:pt x="750535" y="46590"/>
                    <a:pt x="737670" y="46590"/>
                  </a:cubicBezTo>
                  <a:cubicBezTo>
                    <a:pt x="724805" y="46590"/>
                    <a:pt x="714375" y="36160"/>
                    <a:pt x="714375" y="23295"/>
                  </a:cubicBezTo>
                  <a:cubicBezTo>
                    <a:pt x="714375" y="10430"/>
                    <a:pt x="724805" y="0"/>
                    <a:pt x="737670" y="0"/>
                  </a:cubicBezTo>
                  <a:close/>
                  <a:moveTo>
                    <a:pt x="658295" y="0"/>
                  </a:moveTo>
                  <a:cubicBezTo>
                    <a:pt x="671160" y="0"/>
                    <a:pt x="681590" y="10430"/>
                    <a:pt x="681590" y="23295"/>
                  </a:cubicBezTo>
                  <a:cubicBezTo>
                    <a:pt x="681590" y="36160"/>
                    <a:pt x="671160" y="46590"/>
                    <a:pt x="658295" y="46590"/>
                  </a:cubicBezTo>
                  <a:cubicBezTo>
                    <a:pt x="645430" y="46590"/>
                    <a:pt x="635000" y="36160"/>
                    <a:pt x="635000" y="23295"/>
                  </a:cubicBezTo>
                  <a:cubicBezTo>
                    <a:pt x="635000" y="10430"/>
                    <a:pt x="645430" y="0"/>
                    <a:pt x="658295" y="0"/>
                  </a:cubicBezTo>
                  <a:close/>
                  <a:moveTo>
                    <a:pt x="578920" y="0"/>
                  </a:moveTo>
                  <a:cubicBezTo>
                    <a:pt x="591785" y="0"/>
                    <a:pt x="602215" y="10430"/>
                    <a:pt x="602215" y="23295"/>
                  </a:cubicBezTo>
                  <a:cubicBezTo>
                    <a:pt x="602215" y="36160"/>
                    <a:pt x="591785" y="46590"/>
                    <a:pt x="578920" y="46590"/>
                  </a:cubicBezTo>
                  <a:cubicBezTo>
                    <a:pt x="566055" y="46590"/>
                    <a:pt x="555625" y="36160"/>
                    <a:pt x="555625" y="23295"/>
                  </a:cubicBezTo>
                  <a:cubicBezTo>
                    <a:pt x="555625" y="10430"/>
                    <a:pt x="566055" y="0"/>
                    <a:pt x="578920" y="0"/>
                  </a:cubicBezTo>
                  <a:close/>
                  <a:moveTo>
                    <a:pt x="499545" y="0"/>
                  </a:moveTo>
                  <a:cubicBezTo>
                    <a:pt x="512410" y="0"/>
                    <a:pt x="522840" y="10430"/>
                    <a:pt x="522840" y="23295"/>
                  </a:cubicBezTo>
                  <a:cubicBezTo>
                    <a:pt x="522840" y="36160"/>
                    <a:pt x="512410" y="46590"/>
                    <a:pt x="499545" y="46590"/>
                  </a:cubicBezTo>
                  <a:cubicBezTo>
                    <a:pt x="486680" y="46590"/>
                    <a:pt x="476250" y="36160"/>
                    <a:pt x="476250" y="23295"/>
                  </a:cubicBezTo>
                  <a:cubicBezTo>
                    <a:pt x="476250" y="10430"/>
                    <a:pt x="486680" y="0"/>
                    <a:pt x="499545" y="0"/>
                  </a:cubicBezTo>
                  <a:close/>
                  <a:moveTo>
                    <a:pt x="420170" y="0"/>
                  </a:moveTo>
                  <a:cubicBezTo>
                    <a:pt x="433035" y="0"/>
                    <a:pt x="443465" y="10430"/>
                    <a:pt x="443465" y="23295"/>
                  </a:cubicBezTo>
                  <a:cubicBezTo>
                    <a:pt x="443465" y="36160"/>
                    <a:pt x="433035" y="46590"/>
                    <a:pt x="420170" y="46590"/>
                  </a:cubicBezTo>
                  <a:cubicBezTo>
                    <a:pt x="407305" y="46590"/>
                    <a:pt x="396875" y="36160"/>
                    <a:pt x="396875" y="23295"/>
                  </a:cubicBezTo>
                  <a:cubicBezTo>
                    <a:pt x="396875" y="10430"/>
                    <a:pt x="407305" y="0"/>
                    <a:pt x="420170" y="0"/>
                  </a:cubicBezTo>
                  <a:close/>
                  <a:moveTo>
                    <a:pt x="340795" y="0"/>
                  </a:moveTo>
                  <a:cubicBezTo>
                    <a:pt x="353660" y="0"/>
                    <a:pt x="364090" y="10430"/>
                    <a:pt x="364090" y="23295"/>
                  </a:cubicBezTo>
                  <a:cubicBezTo>
                    <a:pt x="364090" y="36160"/>
                    <a:pt x="353660" y="46590"/>
                    <a:pt x="340795" y="46590"/>
                  </a:cubicBezTo>
                  <a:cubicBezTo>
                    <a:pt x="327930" y="46590"/>
                    <a:pt x="317500" y="36160"/>
                    <a:pt x="317500" y="23295"/>
                  </a:cubicBezTo>
                  <a:cubicBezTo>
                    <a:pt x="317500" y="10430"/>
                    <a:pt x="327930" y="0"/>
                    <a:pt x="340795" y="0"/>
                  </a:cubicBezTo>
                  <a:close/>
                  <a:moveTo>
                    <a:pt x="261420" y="0"/>
                  </a:moveTo>
                  <a:cubicBezTo>
                    <a:pt x="274285" y="0"/>
                    <a:pt x="284715" y="10430"/>
                    <a:pt x="284715" y="23295"/>
                  </a:cubicBezTo>
                  <a:cubicBezTo>
                    <a:pt x="284715" y="36160"/>
                    <a:pt x="274285" y="46590"/>
                    <a:pt x="261420" y="46590"/>
                  </a:cubicBezTo>
                  <a:cubicBezTo>
                    <a:pt x="248555" y="46590"/>
                    <a:pt x="238125" y="36160"/>
                    <a:pt x="238125" y="23295"/>
                  </a:cubicBezTo>
                  <a:cubicBezTo>
                    <a:pt x="238125" y="10430"/>
                    <a:pt x="248555" y="0"/>
                    <a:pt x="261420" y="0"/>
                  </a:cubicBezTo>
                  <a:close/>
                  <a:moveTo>
                    <a:pt x="182045" y="0"/>
                  </a:moveTo>
                  <a:cubicBezTo>
                    <a:pt x="194910" y="0"/>
                    <a:pt x="205340" y="10430"/>
                    <a:pt x="205340" y="23295"/>
                  </a:cubicBezTo>
                  <a:cubicBezTo>
                    <a:pt x="205340" y="36160"/>
                    <a:pt x="194910" y="46590"/>
                    <a:pt x="182045" y="46590"/>
                  </a:cubicBezTo>
                  <a:cubicBezTo>
                    <a:pt x="169180" y="46590"/>
                    <a:pt x="158750" y="36160"/>
                    <a:pt x="158750" y="23295"/>
                  </a:cubicBezTo>
                  <a:cubicBezTo>
                    <a:pt x="158750" y="10430"/>
                    <a:pt x="169180" y="0"/>
                    <a:pt x="182045" y="0"/>
                  </a:cubicBezTo>
                  <a:close/>
                  <a:moveTo>
                    <a:pt x="102670" y="0"/>
                  </a:moveTo>
                  <a:cubicBezTo>
                    <a:pt x="115535" y="0"/>
                    <a:pt x="125965" y="10430"/>
                    <a:pt x="125965" y="23295"/>
                  </a:cubicBezTo>
                  <a:cubicBezTo>
                    <a:pt x="125965" y="36160"/>
                    <a:pt x="115535" y="46590"/>
                    <a:pt x="102670" y="46590"/>
                  </a:cubicBezTo>
                  <a:cubicBezTo>
                    <a:pt x="89805" y="46590"/>
                    <a:pt x="79375" y="36160"/>
                    <a:pt x="79375" y="23295"/>
                  </a:cubicBezTo>
                  <a:cubicBezTo>
                    <a:pt x="79375" y="10430"/>
                    <a:pt x="89805" y="0"/>
                    <a:pt x="102670" y="0"/>
                  </a:cubicBezTo>
                  <a:close/>
                  <a:moveTo>
                    <a:pt x="23295" y="0"/>
                  </a:moveTo>
                  <a:cubicBezTo>
                    <a:pt x="36160" y="0"/>
                    <a:pt x="46590" y="10430"/>
                    <a:pt x="46590" y="23295"/>
                  </a:cubicBezTo>
                  <a:cubicBezTo>
                    <a:pt x="46590" y="36160"/>
                    <a:pt x="36160" y="46590"/>
                    <a:pt x="23295" y="46590"/>
                  </a:cubicBezTo>
                  <a:cubicBezTo>
                    <a:pt x="10430" y="46590"/>
                    <a:pt x="0" y="36160"/>
                    <a:pt x="0" y="23295"/>
                  </a:cubicBezTo>
                  <a:cubicBezTo>
                    <a:pt x="0" y="10430"/>
                    <a:pt x="10430" y="0"/>
                    <a:pt x="23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9421C1F-71B7-49AD-2D89-8B62226CE3E2}"/>
                </a:ext>
              </a:extLst>
            </p:cNvPr>
            <p:cNvSpPr/>
            <p:nvPr/>
          </p:nvSpPr>
          <p:spPr>
            <a:xfrm rot="5400000">
              <a:off x="633002" y="2999508"/>
              <a:ext cx="999090" cy="442645"/>
            </a:xfrm>
            <a:custGeom>
              <a:avLst/>
              <a:gdLst>
                <a:gd name="connsiteX0" fmla="*/ 975795 w 999090"/>
                <a:gd name="connsiteY0" fmla="*/ 396055 h 442645"/>
                <a:gd name="connsiteX1" fmla="*/ 999090 w 999090"/>
                <a:gd name="connsiteY1" fmla="*/ 419350 h 442645"/>
                <a:gd name="connsiteX2" fmla="*/ 975795 w 999090"/>
                <a:gd name="connsiteY2" fmla="*/ 442645 h 442645"/>
                <a:gd name="connsiteX3" fmla="*/ 952500 w 999090"/>
                <a:gd name="connsiteY3" fmla="*/ 419350 h 442645"/>
                <a:gd name="connsiteX4" fmla="*/ 975795 w 999090"/>
                <a:gd name="connsiteY4" fmla="*/ 396055 h 442645"/>
                <a:gd name="connsiteX5" fmla="*/ 896420 w 999090"/>
                <a:gd name="connsiteY5" fmla="*/ 396055 h 442645"/>
                <a:gd name="connsiteX6" fmla="*/ 919715 w 999090"/>
                <a:gd name="connsiteY6" fmla="*/ 419350 h 442645"/>
                <a:gd name="connsiteX7" fmla="*/ 896420 w 999090"/>
                <a:gd name="connsiteY7" fmla="*/ 442645 h 442645"/>
                <a:gd name="connsiteX8" fmla="*/ 873125 w 999090"/>
                <a:gd name="connsiteY8" fmla="*/ 419350 h 442645"/>
                <a:gd name="connsiteX9" fmla="*/ 896420 w 999090"/>
                <a:gd name="connsiteY9" fmla="*/ 396055 h 442645"/>
                <a:gd name="connsiteX10" fmla="*/ 817045 w 999090"/>
                <a:gd name="connsiteY10" fmla="*/ 396055 h 442645"/>
                <a:gd name="connsiteX11" fmla="*/ 840340 w 999090"/>
                <a:gd name="connsiteY11" fmla="*/ 419350 h 442645"/>
                <a:gd name="connsiteX12" fmla="*/ 817045 w 999090"/>
                <a:gd name="connsiteY12" fmla="*/ 442645 h 442645"/>
                <a:gd name="connsiteX13" fmla="*/ 793750 w 999090"/>
                <a:gd name="connsiteY13" fmla="*/ 419350 h 442645"/>
                <a:gd name="connsiteX14" fmla="*/ 817045 w 999090"/>
                <a:gd name="connsiteY14" fmla="*/ 396055 h 442645"/>
                <a:gd name="connsiteX15" fmla="*/ 737670 w 999090"/>
                <a:gd name="connsiteY15" fmla="*/ 396055 h 442645"/>
                <a:gd name="connsiteX16" fmla="*/ 760965 w 999090"/>
                <a:gd name="connsiteY16" fmla="*/ 419350 h 442645"/>
                <a:gd name="connsiteX17" fmla="*/ 737670 w 999090"/>
                <a:gd name="connsiteY17" fmla="*/ 442645 h 442645"/>
                <a:gd name="connsiteX18" fmla="*/ 714375 w 999090"/>
                <a:gd name="connsiteY18" fmla="*/ 419350 h 442645"/>
                <a:gd name="connsiteX19" fmla="*/ 737670 w 999090"/>
                <a:gd name="connsiteY19" fmla="*/ 396055 h 442645"/>
                <a:gd name="connsiteX20" fmla="*/ 658295 w 999090"/>
                <a:gd name="connsiteY20" fmla="*/ 396055 h 442645"/>
                <a:gd name="connsiteX21" fmla="*/ 681590 w 999090"/>
                <a:gd name="connsiteY21" fmla="*/ 419350 h 442645"/>
                <a:gd name="connsiteX22" fmla="*/ 658295 w 999090"/>
                <a:gd name="connsiteY22" fmla="*/ 442645 h 442645"/>
                <a:gd name="connsiteX23" fmla="*/ 635000 w 999090"/>
                <a:gd name="connsiteY23" fmla="*/ 419350 h 442645"/>
                <a:gd name="connsiteX24" fmla="*/ 658295 w 999090"/>
                <a:gd name="connsiteY24" fmla="*/ 396055 h 442645"/>
                <a:gd name="connsiteX25" fmla="*/ 578920 w 999090"/>
                <a:gd name="connsiteY25" fmla="*/ 396055 h 442645"/>
                <a:gd name="connsiteX26" fmla="*/ 602215 w 999090"/>
                <a:gd name="connsiteY26" fmla="*/ 419350 h 442645"/>
                <a:gd name="connsiteX27" fmla="*/ 578920 w 999090"/>
                <a:gd name="connsiteY27" fmla="*/ 442645 h 442645"/>
                <a:gd name="connsiteX28" fmla="*/ 555625 w 999090"/>
                <a:gd name="connsiteY28" fmla="*/ 419350 h 442645"/>
                <a:gd name="connsiteX29" fmla="*/ 578920 w 999090"/>
                <a:gd name="connsiteY29" fmla="*/ 396055 h 442645"/>
                <a:gd name="connsiteX30" fmla="*/ 499545 w 999090"/>
                <a:gd name="connsiteY30" fmla="*/ 396055 h 442645"/>
                <a:gd name="connsiteX31" fmla="*/ 522840 w 999090"/>
                <a:gd name="connsiteY31" fmla="*/ 419350 h 442645"/>
                <a:gd name="connsiteX32" fmla="*/ 499545 w 999090"/>
                <a:gd name="connsiteY32" fmla="*/ 442645 h 442645"/>
                <a:gd name="connsiteX33" fmla="*/ 476250 w 999090"/>
                <a:gd name="connsiteY33" fmla="*/ 419350 h 442645"/>
                <a:gd name="connsiteX34" fmla="*/ 499545 w 999090"/>
                <a:gd name="connsiteY34" fmla="*/ 396055 h 442645"/>
                <a:gd name="connsiteX35" fmla="*/ 420170 w 999090"/>
                <a:gd name="connsiteY35" fmla="*/ 396055 h 442645"/>
                <a:gd name="connsiteX36" fmla="*/ 443465 w 999090"/>
                <a:gd name="connsiteY36" fmla="*/ 419350 h 442645"/>
                <a:gd name="connsiteX37" fmla="*/ 420170 w 999090"/>
                <a:gd name="connsiteY37" fmla="*/ 442645 h 442645"/>
                <a:gd name="connsiteX38" fmla="*/ 396875 w 999090"/>
                <a:gd name="connsiteY38" fmla="*/ 419350 h 442645"/>
                <a:gd name="connsiteX39" fmla="*/ 420170 w 999090"/>
                <a:gd name="connsiteY39" fmla="*/ 396055 h 442645"/>
                <a:gd name="connsiteX40" fmla="*/ 340795 w 999090"/>
                <a:gd name="connsiteY40" fmla="*/ 396055 h 442645"/>
                <a:gd name="connsiteX41" fmla="*/ 364090 w 999090"/>
                <a:gd name="connsiteY41" fmla="*/ 419350 h 442645"/>
                <a:gd name="connsiteX42" fmla="*/ 340795 w 999090"/>
                <a:gd name="connsiteY42" fmla="*/ 442645 h 442645"/>
                <a:gd name="connsiteX43" fmla="*/ 317500 w 999090"/>
                <a:gd name="connsiteY43" fmla="*/ 419350 h 442645"/>
                <a:gd name="connsiteX44" fmla="*/ 340795 w 999090"/>
                <a:gd name="connsiteY44" fmla="*/ 396055 h 442645"/>
                <a:gd name="connsiteX45" fmla="*/ 261420 w 999090"/>
                <a:gd name="connsiteY45" fmla="*/ 396055 h 442645"/>
                <a:gd name="connsiteX46" fmla="*/ 284715 w 999090"/>
                <a:gd name="connsiteY46" fmla="*/ 419350 h 442645"/>
                <a:gd name="connsiteX47" fmla="*/ 261420 w 999090"/>
                <a:gd name="connsiteY47" fmla="*/ 442645 h 442645"/>
                <a:gd name="connsiteX48" fmla="*/ 238125 w 999090"/>
                <a:gd name="connsiteY48" fmla="*/ 419350 h 442645"/>
                <a:gd name="connsiteX49" fmla="*/ 261420 w 999090"/>
                <a:gd name="connsiteY49" fmla="*/ 396055 h 442645"/>
                <a:gd name="connsiteX50" fmla="*/ 182045 w 999090"/>
                <a:gd name="connsiteY50" fmla="*/ 396055 h 442645"/>
                <a:gd name="connsiteX51" fmla="*/ 205340 w 999090"/>
                <a:gd name="connsiteY51" fmla="*/ 419350 h 442645"/>
                <a:gd name="connsiteX52" fmla="*/ 182045 w 999090"/>
                <a:gd name="connsiteY52" fmla="*/ 442645 h 442645"/>
                <a:gd name="connsiteX53" fmla="*/ 158750 w 999090"/>
                <a:gd name="connsiteY53" fmla="*/ 419350 h 442645"/>
                <a:gd name="connsiteX54" fmla="*/ 182045 w 999090"/>
                <a:gd name="connsiteY54" fmla="*/ 396055 h 442645"/>
                <a:gd name="connsiteX55" fmla="*/ 102670 w 999090"/>
                <a:gd name="connsiteY55" fmla="*/ 396055 h 442645"/>
                <a:gd name="connsiteX56" fmla="*/ 125965 w 999090"/>
                <a:gd name="connsiteY56" fmla="*/ 419350 h 442645"/>
                <a:gd name="connsiteX57" fmla="*/ 102670 w 999090"/>
                <a:gd name="connsiteY57" fmla="*/ 442645 h 442645"/>
                <a:gd name="connsiteX58" fmla="*/ 79375 w 999090"/>
                <a:gd name="connsiteY58" fmla="*/ 419350 h 442645"/>
                <a:gd name="connsiteX59" fmla="*/ 102670 w 999090"/>
                <a:gd name="connsiteY59" fmla="*/ 396055 h 442645"/>
                <a:gd name="connsiteX60" fmla="*/ 23295 w 999090"/>
                <a:gd name="connsiteY60" fmla="*/ 396055 h 442645"/>
                <a:gd name="connsiteX61" fmla="*/ 46590 w 999090"/>
                <a:gd name="connsiteY61" fmla="*/ 419350 h 442645"/>
                <a:gd name="connsiteX62" fmla="*/ 23295 w 999090"/>
                <a:gd name="connsiteY62" fmla="*/ 442645 h 442645"/>
                <a:gd name="connsiteX63" fmla="*/ 0 w 999090"/>
                <a:gd name="connsiteY63" fmla="*/ 419350 h 442645"/>
                <a:gd name="connsiteX64" fmla="*/ 23295 w 999090"/>
                <a:gd name="connsiteY64" fmla="*/ 396055 h 442645"/>
                <a:gd name="connsiteX65" fmla="*/ 975795 w 999090"/>
                <a:gd name="connsiteY65" fmla="*/ 316844 h 442645"/>
                <a:gd name="connsiteX66" fmla="*/ 999090 w 999090"/>
                <a:gd name="connsiteY66" fmla="*/ 340139 h 442645"/>
                <a:gd name="connsiteX67" fmla="*/ 975795 w 999090"/>
                <a:gd name="connsiteY67" fmla="*/ 363434 h 442645"/>
                <a:gd name="connsiteX68" fmla="*/ 952500 w 999090"/>
                <a:gd name="connsiteY68" fmla="*/ 340139 h 442645"/>
                <a:gd name="connsiteX69" fmla="*/ 975795 w 999090"/>
                <a:gd name="connsiteY69" fmla="*/ 316844 h 442645"/>
                <a:gd name="connsiteX70" fmla="*/ 896420 w 999090"/>
                <a:gd name="connsiteY70" fmla="*/ 316844 h 442645"/>
                <a:gd name="connsiteX71" fmla="*/ 919715 w 999090"/>
                <a:gd name="connsiteY71" fmla="*/ 340139 h 442645"/>
                <a:gd name="connsiteX72" fmla="*/ 896420 w 999090"/>
                <a:gd name="connsiteY72" fmla="*/ 363434 h 442645"/>
                <a:gd name="connsiteX73" fmla="*/ 873125 w 999090"/>
                <a:gd name="connsiteY73" fmla="*/ 340139 h 442645"/>
                <a:gd name="connsiteX74" fmla="*/ 896420 w 999090"/>
                <a:gd name="connsiteY74" fmla="*/ 316844 h 442645"/>
                <a:gd name="connsiteX75" fmla="*/ 817045 w 999090"/>
                <a:gd name="connsiteY75" fmla="*/ 316844 h 442645"/>
                <a:gd name="connsiteX76" fmla="*/ 840340 w 999090"/>
                <a:gd name="connsiteY76" fmla="*/ 340139 h 442645"/>
                <a:gd name="connsiteX77" fmla="*/ 817045 w 999090"/>
                <a:gd name="connsiteY77" fmla="*/ 363434 h 442645"/>
                <a:gd name="connsiteX78" fmla="*/ 793750 w 999090"/>
                <a:gd name="connsiteY78" fmla="*/ 340139 h 442645"/>
                <a:gd name="connsiteX79" fmla="*/ 817045 w 999090"/>
                <a:gd name="connsiteY79" fmla="*/ 316844 h 442645"/>
                <a:gd name="connsiteX80" fmla="*/ 737670 w 999090"/>
                <a:gd name="connsiteY80" fmla="*/ 316844 h 442645"/>
                <a:gd name="connsiteX81" fmla="*/ 760965 w 999090"/>
                <a:gd name="connsiteY81" fmla="*/ 340139 h 442645"/>
                <a:gd name="connsiteX82" fmla="*/ 737670 w 999090"/>
                <a:gd name="connsiteY82" fmla="*/ 363434 h 442645"/>
                <a:gd name="connsiteX83" fmla="*/ 714375 w 999090"/>
                <a:gd name="connsiteY83" fmla="*/ 340139 h 442645"/>
                <a:gd name="connsiteX84" fmla="*/ 737670 w 999090"/>
                <a:gd name="connsiteY84" fmla="*/ 316844 h 442645"/>
                <a:gd name="connsiteX85" fmla="*/ 658295 w 999090"/>
                <a:gd name="connsiteY85" fmla="*/ 316844 h 442645"/>
                <a:gd name="connsiteX86" fmla="*/ 681590 w 999090"/>
                <a:gd name="connsiteY86" fmla="*/ 340139 h 442645"/>
                <a:gd name="connsiteX87" fmla="*/ 658295 w 999090"/>
                <a:gd name="connsiteY87" fmla="*/ 363434 h 442645"/>
                <a:gd name="connsiteX88" fmla="*/ 635000 w 999090"/>
                <a:gd name="connsiteY88" fmla="*/ 340139 h 442645"/>
                <a:gd name="connsiteX89" fmla="*/ 658295 w 999090"/>
                <a:gd name="connsiteY89" fmla="*/ 316844 h 442645"/>
                <a:gd name="connsiteX90" fmla="*/ 578920 w 999090"/>
                <a:gd name="connsiteY90" fmla="*/ 316844 h 442645"/>
                <a:gd name="connsiteX91" fmla="*/ 602215 w 999090"/>
                <a:gd name="connsiteY91" fmla="*/ 340139 h 442645"/>
                <a:gd name="connsiteX92" fmla="*/ 578920 w 999090"/>
                <a:gd name="connsiteY92" fmla="*/ 363434 h 442645"/>
                <a:gd name="connsiteX93" fmla="*/ 555625 w 999090"/>
                <a:gd name="connsiteY93" fmla="*/ 340139 h 442645"/>
                <a:gd name="connsiteX94" fmla="*/ 578920 w 999090"/>
                <a:gd name="connsiteY94" fmla="*/ 316844 h 442645"/>
                <a:gd name="connsiteX95" fmla="*/ 499545 w 999090"/>
                <a:gd name="connsiteY95" fmla="*/ 316844 h 442645"/>
                <a:gd name="connsiteX96" fmla="*/ 522840 w 999090"/>
                <a:gd name="connsiteY96" fmla="*/ 340139 h 442645"/>
                <a:gd name="connsiteX97" fmla="*/ 499545 w 999090"/>
                <a:gd name="connsiteY97" fmla="*/ 363434 h 442645"/>
                <a:gd name="connsiteX98" fmla="*/ 476250 w 999090"/>
                <a:gd name="connsiteY98" fmla="*/ 340139 h 442645"/>
                <a:gd name="connsiteX99" fmla="*/ 499545 w 999090"/>
                <a:gd name="connsiteY99" fmla="*/ 316844 h 442645"/>
                <a:gd name="connsiteX100" fmla="*/ 420170 w 999090"/>
                <a:gd name="connsiteY100" fmla="*/ 316844 h 442645"/>
                <a:gd name="connsiteX101" fmla="*/ 443465 w 999090"/>
                <a:gd name="connsiteY101" fmla="*/ 340139 h 442645"/>
                <a:gd name="connsiteX102" fmla="*/ 420170 w 999090"/>
                <a:gd name="connsiteY102" fmla="*/ 363434 h 442645"/>
                <a:gd name="connsiteX103" fmla="*/ 396875 w 999090"/>
                <a:gd name="connsiteY103" fmla="*/ 340139 h 442645"/>
                <a:gd name="connsiteX104" fmla="*/ 420170 w 999090"/>
                <a:gd name="connsiteY104" fmla="*/ 316844 h 442645"/>
                <a:gd name="connsiteX105" fmla="*/ 340795 w 999090"/>
                <a:gd name="connsiteY105" fmla="*/ 316844 h 442645"/>
                <a:gd name="connsiteX106" fmla="*/ 364090 w 999090"/>
                <a:gd name="connsiteY106" fmla="*/ 340139 h 442645"/>
                <a:gd name="connsiteX107" fmla="*/ 340795 w 999090"/>
                <a:gd name="connsiteY107" fmla="*/ 363434 h 442645"/>
                <a:gd name="connsiteX108" fmla="*/ 317500 w 999090"/>
                <a:gd name="connsiteY108" fmla="*/ 340139 h 442645"/>
                <a:gd name="connsiteX109" fmla="*/ 340795 w 999090"/>
                <a:gd name="connsiteY109" fmla="*/ 316844 h 442645"/>
                <a:gd name="connsiteX110" fmla="*/ 261420 w 999090"/>
                <a:gd name="connsiteY110" fmla="*/ 316844 h 442645"/>
                <a:gd name="connsiteX111" fmla="*/ 284715 w 999090"/>
                <a:gd name="connsiteY111" fmla="*/ 340139 h 442645"/>
                <a:gd name="connsiteX112" fmla="*/ 261420 w 999090"/>
                <a:gd name="connsiteY112" fmla="*/ 363434 h 442645"/>
                <a:gd name="connsiteX113" fmla="*/ 238125 w 999090"/>
                <a:gd name="connsiteY113" fmla="*/ 340139 h 442645"/>
                <a:gd name="connsiteX114" fmla="*/ 261420 w 999090"/>
                <a:gd name="connsiteY114" fmla="*/ 316844 h 442645"/>
                <a:gd name="connsiteX115" fmla="*/ 182045 w 999090"/>
                <a:gd name="connsiteY115" fmla="*/ 316844 h 442645"/>
                <a:gd name="connsiteX116" fmla="*/ 205340 w 999090"/>
                <a:gd name="connsiteY116" fmla="*/ 340139 h 442645"/>
                <a:gd name="connsiteX117" fmla="*/ 182045 w 999090"/>
                <a:gd name="connsiteY117" fmla="*/ 363434 h 442645"/>
                <a:gd name="connsiteX118" fmla="*/ 158750 w 999090"/>
                <a:gd name="connsiteY118" fmla="*/ 340139 h 442645"/>
                <a:gd name="connsiteX119" fmla="*/ 182045 w 999090"/>
                <a:gd name="connsiteY119" fmla="*/ 316844 h 442645"/>
                <a:gd name="connsiteX120" fmla="*/ 102670 w 999090"/>
                <a:gd name="connsiteY120" fmla="*/ 316844 h 442645"/>
                <a:gd name="connsiteX121" fmla="*/ 125965 w 999090"/>
                <a:gd name="connsiteY121" fmla="*/ 340139 h 442645"/>
                <a:gd name="connsiteX122" fmla="*/ 102670 w 999090"/>
                <a:gd name="connsiteY122" fmla="*/ 363434 h 442645"/>
                <a:gd name="connsiteX123" fmla="*/ 79375 w 999090"/>
                <a:gd name="connsiteY123" fmla="*/ 340139 h 442645"/>
                <a:gd name="connsiteX124" fmla="*/ 102670 w 999090"/>
                <a:gd name="connsiteY124" fmla="*/ 316844 h 442645"/>
                <a:gd name="connsiteX125" fmla="*/ 23295 w 999090"/>
                <a:gd name="connsiteY125" fmla="*/ 316844 h 442645"/>
                <a:gd name="connsiteX126" fmla="*/ 46590 w 999090"/>
                <a:gd name="connsiteY126" fmla="*/ 340139 h 442645"/>
                <a:gd name="connsiteX127" fmla="*/ 23295 w 999090"/>
                <a:gd name="connsiteY127" fmla="*/ 363434 h 442645"/>
                <a:gd name="connsiteX128" fmla="*/ 0 w 999090"/>
                <a:gd name="connsiteY128" fmla="*/ 340139 h 442645"/>
                <a:gd name="connsiteX129" fmla="*/ 23295 w 999090"/>
                <a:gd name="connsiteY129" fmla="*/ 316844 h 442645"/>
                <a:gd name="connsiteX130" fmla="*/ 975795 w 999090"/>
                <a:gd name="connsiteY130" fmla="*/ 237633 h 442645"/>
                <a:gd name="connsiteX131" fmla="*/ 999090 w 999090"/>
                <a:gd name="connsiteY131" fmla="*/ 260928 h 442645"/>
                <a:gd name="connsiteX132" fmla="*/ 975795 w 999090"/>
                <a:gd name="connsiteY132" fmla="*/ 284223 h 442645"/>
                <a:gd name="connsiteX133" fmla="*/ 952500 w 999090"/>
                <a:gd name="connsiteY133" fmla="*/ 260928 h 442645"/>
                <a:gd name="connsiteX134" fmla="*/ 975795 w 999090"/>
                <a:gd name="connsiteY134" fmla="*/ 237633 h 442645"/>
                <a:gd name="connsiteX135" fmla="*/ 896420 w 999090"/>
                <a:gd name="connsiteY135" fmla="*/ 237633 h 442645"/>
                <a:gd name="connsiteX136" fmla="*/ 919715 w 999090"/>
                <a:gd name="connsiteY136" fmla="*/ 260928 h 442645"/>
                <a:gd name="connsiteX137" fmla="*/ 896420 w 999090"/>
                <a:gd name="connsiteY137" fmla="*/ 284223 h 442645"/>
                <a:gd name="connsiteX138" fmla="*/ 873125 w 999090"/>
                <a:gd name="connsiteY138" fmla="*/ 260928 h 442645"/>
                <a:gd name="connsiteX139" fmla="*/ 896420 w 999090"/>
                <a:gd name="connsiteY139" fmla="*/ 237633 h 442645"/>
                <a:gd name="connsiteX140" fmla="*/ 817045 w 999090"/>
                <a:gd name="connsiteY140" fmla="*/ 237633 h 442645"/>
                <a:gd name="connsiteX141" fmla="*/ 840340 w 999090"/>
                <a:gd name="connsiteY141" fmla="*/ 260928 h 442645"/>
                <a:gd name="connsiteX142" fmla="*/ 817045 w 999090"/>
                <a:gd name="connsiteY142" fmla="*/ 284223 h 442645"/>
                <a:gd name="connsiteX143" fmla="*/ 793750 w 999090"/>
                <a:gd name="connsiteY143" fmla="*/ 260928 h 442645"/>
                <a:gd name="connsiteX144" fmla="*/ 817045 w 999090"/>
                <a:gd name="connsiteY144" fmla="*/ 237633 h 442645"/>
                <a:gd name="connsiteX145" fmla="*/ 737670 w 999090"/>
                <a:gd name="connsiteY145" fmla="*/ 237633 h 442645"/>
                <a:gd name="connsiteX146" fmla="*/ 760965 w 999090"/>
                <a:gd name="connsiteY146" fmla="*/ 260928 h 442645"/>
                <a:gd name="connsiteX147" fmla="*/ 737670 w 999090"/>
                <a:gd name="connsiteY147" fmla="*/ 284223 h 442645"/>
                <a:gd name="connsiteX148" fmla="*/ 714375 w 999090"/>
                <a:gd name="connsiteY148" fmla="*/ 260928 h 442645"/>
                <a:gd name="connsiteX149" fmla="*/ 737670 w 999090"/>
                <a:gd name="connsiteY149" fmla="*/ 237633 h 442645"/>
                <a:gd name="connsiteX150" fmla="*/ 658295 w 999090"/>
                <a:gd name="connsiteY150" fmla="*/ 237633 h 442645"/>
                <a:gd name="connsiteX151" fmla="*/ 681590 w 999090"/>
                <a:gd name="connsiteY151" fmla="*/ 260928 h 442645"/>
                <a:gd name="connsiteX152" fmla="*/ 658295 w 999090"/>
                <a:gd name="connsiteY152" fmla="*/ 284223 h 442645"/>
                <a:gd name="connsiteX153" fmla="*/ 635000 w 999090"/>
                <a:gd name="connsiteY153" fmla="*/ 260928 h 442645"/>
                <a:gd name="connsiteX154" fmla="*/ 658295 w 999090"/>
                <a:gd name="connsiteY154" fmla="*/ 237633 h 442645"/>
                <a:gd name="connsiteX155" fmla="*/ 578920 w 999090"/>
                <a:gd name="connsiteY155" fmla="*/ 237633 h 442645"/>
                <a:gd name="connsiteX156" fmla="*/ 602215 w 999090"/>
                <a:gd name="connsiteY156" fmla="*/ 260928 h 442645"/>
                <a:gd name="connsiteX157" fmla="*/ 578920 w 999090"/>
                <a:gd name="connsiteY157" fmla="*/ 284223 h 442645"/>
                <a:gd name="connsiteX158" fmla="*/ 555625 w 999090"/>
                <a:gd name="connsiteY158" fmla="*/ 260928 h 442645"/>
                <a:gd name="connsiteX159" fmla="*/ 578920 w 999090"/>
                <a:gd name="connsiteY159" fmla="*/ 237633 h 442645"/>
                <a:gd name="connsiteX160" fmla="*/ 499545 w 999090"/>
                <a:gd name="connsiteY160" fmla="*/ 237633 h 442645"/>
                <a:gd name="connsiteX161" fmla="*/ 522840 w 999090"/>
                <a:gd name="connsiteY161" fmla="*/ 260928 h 442645"/>
                <a:gd name="connsiteX162" fmla="*/ 499545 w 999090"/>
                <a:gd name="connsiteY162" fmla="*/ 284223 h 442645"/>
                <a:gd name="connsiteX163" fmla="*/ 476250 w 999090"/>
                <a:gd name="connsiteY163" fmla="*/ 260928 h 442645"/>
                <a:gd name="connsiteX164" fmla="*/ 499545 w 999090"/>
                <a:gd name="connsiteY164" fmla="*/ 237633 h 442645"/>
                <a:gd name="connsiteX165" fmla="*/ 420170 w 999090"/>
                <a:gd name="connsiteY165" fmla="*/ 237633 h 442645"/>
                <a:gd name="connsiteX166" fmla="*/ 443465 w 999090"/>
                <a:gd name="connsiteY166" fmla="*/ 260928 h 442645"/>
                <a:gd name="connsiteX167" fmla="*/ 420170 w 999090"/>
                <a:gd name="connsiteY167" fmla="*/ 284223 h 442645"/>
                <a:gd name="connsiteX168" fmla="*/ 396875 w 999090"/>
                <a:gd name="connsiteY168" fmla="*/ 260928 h 442645"/>
                <a:gd name="connsiteX169" fmla="*/ 420170 w 999090"/>
                <a:gd name="connsiteY169" fmla="*/ 237633 h 442645"/>
                <a:gd name="connsiteX170" fmla="*/ 340795 w 999090"/>
                <a:gd name="connsiteY170" fmla="*/ 237633 h 442645"/>
                <a:gd name="connsiteX171" fmla="*/ 364090 w 999090"/>
                <a:gd name="connsiteY171" fmla="*/ 260928 h 442645"/>
                <a:gd name="connsiteX172" fmla="*/ 340795 w 999090"/>
                <a:gd name="connsiteY172" fmla="*/ 284223 h 442645"/>
                <a:gd name="connsiteX173" fmla="*/ 317500 w 999090"/>
                <a:gd name="connsiteY173" fmla="*/ 260928 h 442645"/>
                <a:gd name="connsiteX174" fmla="*/ 340795 w 999090"/>
                <a:gd name="connsiteY174" fmla="*/ 237633 h 442645"/>
                <a:gd name="connsiteX175" fmla="*/ 261420 w 999090"/>
                <a:gd name="connsiteY175" fmla="*/ 237633 h 442645"/>
                <a:gd name="connsiteX176" fmla="*/ 284715 w 999090"/>
                <a:gd name="connsiteY176" fmla="*/ 260928 h 442645"/>
                <a:gd name="connsiteX177" fmla="*/ 261420 w 999090"/>
                <a:gd name="connsiteY177" fmla="*/ 284223 h 442645"/>
                <a:gd name="connsiteX178" fmla="*/ 238125 w 999090"/>
                <a:gd name="connsiteY178" fmla="*/ 260928 h 442645"/>
                <a:gd name="connsiteX179" fmla="*/ 261420 w 999090"/>
                <a:gd name="connsiteY179" fmla="*/ 237633 h 442645"/>
                <a:gd name="connsiteX180" fmla="*/ 182045 w 999090"/>
                <a:gd name="connsiteY180" fmla="*/ 237633 h 442645"/>
                <a:gd name="connsiteX181" fmla="*/ 205340 w 999090"/>
                <a:gd name="connsiteY181" fmla="*/ 260928 h 442645"/>
                <a:gd name="connsiteX182" fmla="*/ 182045 w 999090"/>
                <a:gd name="connsiteY182" fmla="*/ 284223 h 442645"/>
                <a:gd name="connsiteX183" fmla="*/ 158750 w 999090"/>
                <a:gd name="connsiteY183" fmla="*/ 260928 h 442645"/>
                <a:gd name="connsiteX184" fmla="*/ 182045 w 999090"/>
                <a:gd name="connsiteY184" fmla="*/ 237633 h 442645"/>
                <a:gd name="connsiteX185" fmla="*/ 102670 w 999090"/>
                <a:gd name="connsiteY185" fmla="*/ 237633 h 442645"/>
                <a:gd name="connsiteX186" fmla="*/ 125965 w 999090"/>
                <a:gd name="connsiteY186" fmla="*/ 260928 h 442645"/>
                <a:gd name="connsiteX187" fmla="*/ 102670 w 999090"/>
                <a:gd name="connsiteY187" fmla="*/ 284223 h 442645"/>
                <a:gd name="connsiteX188" fmla="*/ 79375 w 999090"/>
                <a:gd name="connsiteY188" fmla="*/ 260928 h 442645"/>
                <a:gd name="connsiteX189" fmla="*/ 102670 w 999090"/>
                <a:gd name="connsiteY189" fmla="*/ 237633 h 442645"/>
                <a:gd name="connsiteX190" fmla="*/ 23295 w 999090"/>
                <a:gd name="connsiteY190" fmla="*/ 237633 h 442645"/>
                <a:gd name="connsiteX191" fmla="*/ 46590 w 999090"/>
                <a:gd name="connsiteY191" fmla="*/ 260928 h 442645"/>
                <a:gd name="connsiteX192" fmla="*/ 23295 w 999090"/>
                <a:gd name="connsiteY192" fmla="*/ 284223 h 442645"/>
                <a:gd name="connsiteX193" fmla="*/ 0 w 999090"/>
                <a:gd name="connsiteY193" fmla="*/ 260928 h 442645"/>
                <a:gd name="connsiteX194" fmla="*/ 23295 w 999090"/>
                <a:gd name="connsiteY194" fmla="*/ 237633 h 442645"/>
                <a:gd name="connsiteX195" fmla="*/ 975795 w 999090"/>
                <a:gd name="connsiteY195" fmla="*/ 158422 h 442645"/>
                <a:gd name="connsiteX196" fmla="*/ 999090 w 999090"/>
                <a:gd name="connsiteY196" fmla="*/ 181717 h 442645"/>
                <a:gd name="connsiteX197" fmla="*/ 975795 w 999090"/>
                <a:gd name="connsiteY197" fmla="*/ 205012 h 442645"/>
                <a:gd name="connsiteX198" fmla="*/ 952500 w 999090"/>
                <a:gd name="connsiteY198" fmla="*/ 181717 h 442645"/>
                <a:gd name="connsiteX199" fmla="*/ 975795 w 999090"/>
                <a:gd name="connsiteY199" fmla="*/ 158422 h 442645"/>
                <a:gd name="connsiteX200" fmla="*/ 896420 w 999090"/>
                <a:gd name="connsiteY200" fmla="*/ 158422 h 442645"/>
                <a:gd name="connsiteX201" fmla="*/ 919715 w 999090"/>
                <a:gd name="connsiteY201" fmla="*/ 181717 h 442645"/>
                <a:gd name="connsiteX202" fmla="*/ 896420 w 999090"/>
                <a:gd name="connsiteY202" fmla="*/ 205012 h 442645"/>
                <a:gd name="connsiteX203" fmla="*/ 873125 w 999090"/>
                <a:gd name="connsiteY203" fmla="*/ 181717 h 442645"/>
                <a:gd name="connsiteX204" fmla="*/ 896420 w 999090"/>
                <a:gd name="connsiteY204" fmla="*/ 158422 h 442645"/>
                <a:gd name="connsiteX205" fmla="*/ 817045 w 999090"/>
                <a:gd name="connsiteY205" fmla="*/ 158422 h 442645"/>
                <a:gd name="connsiteX206" fmla="*/ 840340 w 999090"/>
                <a:gd name="connsiteY206" fmla="*/ 181717 h 442645"/>
                <a:gd name="connsiteX207" fmla="*/ 817045 w 999090"/>
                <a:gd name="connsiteY207" fmla="*/ 205012 h 442645"/>
                <a:gd name="connsiteX208" fmla="*/ 793750 w 999090"/>
                <a:gd name="connsiteY208" fmla="*/ 181717 h 442645"/>
                <a:gd name="connsiteX209" fmla="*/ 817045 w 999090"/>
                <a:gd name="connsiteY209" fmla="*/ 158422 h 442645"/>
                <a:gd name="connsiteX210" fmla="*/ 737670 w 999090"/>
                <a:gd name="connsiteY210" fmla="*/ 158422 h 442645"/>
                <a:gd name="connsiteX211" fmla="*/ 760965 w 999090"/>
                <a:gd name="connsiteY211" fmla="*/ 181717 h 442645"/>
                <a:gd name="connsiteX212" fmla="*/ 737670 w 999090"/>
                <a:gd name="connsiteY212" fmla="*/ 205012 h 442645"/>
                <a:gd name="connsiteX213" fmla="*/ 714375 w 999090"/>
                <a:gd name="connsiteY213" fmla="*/ 181717 h 442645"/>
                <a:gd name="connsiteX214" fmla="*/ 737670 w 999090"/>
                <a:gd name="connsiteY214" fmla="*/ 158422 h 442645"/>
                <a:gd name="connsiteX215" fmla="*/ 658295 w 999090"/>
                <a:gd name="connsiteY215" fmla="*/ 158422 h 442645"/>
                <a:gd name="connsiteX216" fmla="*/ 681590 w 999090"/>
                <a:gd name="connsiteY216" fmla="*/ 181717 h 442645"/>
                <a:gd name="connsiteX217" fmla="*/ 658295 w 999090"/>
                <a:gd name="connsiteY217" fmla="*/ 205012 h 442645"/>
                <a:gd name="connsiteX218" fmla="*/ 635000 w 999090"/>
                <a:gd name="connsiteY218" fmla="*/ 181717 h 442645"/>
                <a:gd name="connsiteX219" fmla="*/ 658295 w 999090"/>
                <a:gd name="connsiteY219" fmla="*/ 158422 h 442645"/>
                <a:gd name="connsiteX220" fmla="*/ 578920 w 999090"/>
                <a:gd name="connsiteY220" fmla="*/ 158422 h 442645"/>
                <a:gd name="connsiteX221" fmla="*/ 602215 w 999090"/>
                <a:gd name="connsiteY221" fmla="*/ 181717 h 442645"/>
                <a:gd name="connsiteX222" fmla="*/ 578920 w 999090"/>
                <a:gd name="connsiteY222" fmla="*/ 205012 h 442645"/>
                <a:gd name="connsiteX223" fmla="*/ 555625 w 999090"/>
                <a:gd name="connsiteY223" fmla="*/ 181717 h 442645"/>
                <a:gd name="connsiteX224" fmla="*/ 578920 w 999090"/>
                <a:gd name="connsiteY224" fmla="*/ 158422 h 442645"/>
                <a:gd name="connsiteX225" fmla="*/ 499545 w 999090"/>
                <a:gd name="connsiteY225" fmla="*/ 158422 h 442645"/>
                <a:gd name="connsiteX226" fmla="*/ 522840 w 999090"/>
                <a:gd name="connsiteY226" fmla="*/ 181717 h 442645"/>
                <a:gd name="connsiteX227" fmla="*/ 499545 w 999090"/>
                <a:gd name="connsiteY227" fmla="*/ 205012 h 442645"/>
                <a:gd name="connsiteX228" fmla="*/ 476250 w 999090"/>
                <a:gd name="connsiteY228" fmla="*/ 181717 h 442645"/>
                <a:gd name="connsiteX229" fmla="*/ 499545 w 999090"/>
                <a:gd name="connsiteY229" fmla="*/ 158422 h 442645"/>
                <a:gd name="connsiteX230" fmla="*/ 420170 w 999090"/>
                <a:gd name="connsiteY230" fmla="*/ 158422 h 442645"/>
                <a:gd name="connsiteX231" fmla="*/ 443465 w 999090"/>
                <a:gd name="connsiteY231" fmla="*/ 181717 h 442645"/>
                <a:gd name="connsiteX232" fmla="*/ 420170 w 999090"/>
                <a:gd name="connsiteY232" fmla="*/ 205012 h 442645"/>
                <a:gd name="connsiteX233" fmla="*/ 396875 w 999090"/>
                <a:gd name="connsiteY233" fmla="*/ 181717 h 442645"/>
                <a:gd name="connsiteX234" fmla="*/ 420170 w 999090"/>
                <a:gd name="connsiteY234" fmla="*/ 158422 h 442645"/>
                <a:gd name="connsiteX235" fmla="*/ 340795 w 999090"/>
                <a:gd name="connsiteY235" fmla="*/ 158422 h 442645"/>
                <a:gd name="connsiteX236" fmla="*/ 364090 w 999090"/>
                <a:gd name="connsiteY236" fmla="*/ 181717 h 442645"/>
                <a:gd name="connsiteX237" fmla="*/ 340795 w 999090"/>
                <a:gd name="connsiteY237" fmla="*/ 205012 h 442645"/>
                <a:gd name="connsiteX238" fmla="*/ 317500 w 999090"/>
                <a:gd name="connsiteY238" fmla="*/ 181717 h 442645"/>
                <a:gd name="connsiteX239" fmla="*/ 340795 w 999090"/>
                <a:gd name="connsiteY239" fmla="*/ 158422 h 442645"/>
                <a:gd name="connsiteX240" fmla="*/ 261420 w 999090"/>
                <a:gd name="connsiteY240" fmla="*/ 158422 h 442645"/>
                <a:gd name="connsiteX241" fmla="*/ 284715 w 999090"/>
                <a:gd name="connsiteY241" fmla="*/ 181717 h 442645"/>
                <a:gd name="connsiteX242" fmla="*/ 261420 w 999090"/>
                <a:gd name="connsiteY242" fmla="*/ 205012 h 442645"/>
                <a:gd name="connsiteX243" fmla="*/ 238125 w 999090"/>
                <a:gd name="connsiteY243" fmla="*/ 181717 h 442645"/>
                <a:gd name="connsiteX244" fmla="*/ 261420 w 999090"/>
                <a:gd name="connsiteY244" fmla="*/ 158422 h 442645"/>
                <a:gd name="connsiteX245" fmla="*/ 182045 w 999090"/>
                <a:gd name="connsiteY245" fmla="*/ 158422 h 442645"/>
                <a:gd name="connsiteX246" fmla="*/ 205340 w 999090"/>
                <a:gd name="connsiteY246" fmla="*/ 181717 h 442645"/>
                <a:gd name="connsiteX247" fmla="*/ 182045 w 999090"/>
                <a:gd name="connsiteY247" fmla="*/ 205012 h 442645"/>
                <a:gd name="connsiteX248" fmla="*/ 158750 w 999090"/>
                <a:gd name="connsiteY248" fmla="*/ 181717 h 442645"/>
                <a:gd name="connsiteX249" fmla="*/ 182045 w 999090"/>
                <a:gd name="connsiteY249" fmla="*/ 158422 h 442645"/>
                <a:gd name="connsiteX250" fmla="*/ 102670 w 999090"/>
                <a:gd name="connsiteY250" fmla="*/ 158422 h 442645"/>
                <a:gd name="connsiteX251" fmla="*/ 125965 w 999090"/>
                <a:gd name="connsiteY251" fmla="*/ 181717 h 442645"/>
                <a:gd name="connsiteX252" fmla="*/ 102670 w 999090"/>
                <a:gd name="connsiteY252" fmla="*/ 205012 h 442645"/>
                <a:gd name="connsiteX253" fmla="*/ 79375 w 999090"/>
                <a:gd name="connsiteY253" fmla="*/ 181717 h 442645"/>
                <a:gd name="connsiteX254" fmla="*/ 102670 w 999090"/>
                <a:gd name="connsiteY254" fmla="*/ 158422 h 442645"/>
                <a:gd name="connsiteX255" fmla="*/ 23295 w 999090"/>
                <a:gd name="connsiteY255" fmla="*/ 158422 h 442645"/>
                <a:gd name="connsiteX256" fmla="*/ 46590 w 999090"/>
                <a:gd name="connsiteY256" fmla="*/ 181717 h 442645"/>
                <a:gd name="connsiteX257" fmla="*/ 23295 w 999090"/>
                <a:gd name="connsiteY257" fmla="*/ 205012 h 442645"/>
                <a:gd name="connsiteX258" fmla="*/ 0 w 999090"/>
                <a:gd name="connsiteY258" fmla="*/ 181717 h 442645"/>
                <a:gd name="connsiteX259" fmla="*/ 23295 w 999090"/>
                <a:gd name="connsiteY259" fmla="*/ 158422 h 442645"/>
                <a:gd name="connsiteX260" fmla="*/ 975795 w 999090"/>
                <a:gd name="connsiteY260" fmla="*/ 79211 h 442645"/>
                <a:gd name="connsiteX261" fmla="*/ 999090 w 999090"/>
                <a:gd name="connsiteY261" fmla="*/ 102506 h 442645"/>
                <a:gd name="connsiteX262" fmla="*/ 975795 w 999090"/>
                <a:gd name="connsiteY262" fmla="*/ 125801 h 442645"/>
                <a:gd name="connsiteX263" fmla="*/ 952500 w 999090"/>
                <a:gd name="connsiteY263" fmla="*/ 102506 h 442645"/>
                <a:gd name="connsiteX264" fmla="*/ 975795 w 999090"/>
                <a:gd name="connsiteY264" fmla="*/ 79211 h 442645"/>
                <a:gd name="connsiteX265" fmla="*/ 896420 w 999090"/>
                <a:gd name="connsiteY265" fmla="*/ 79211 h 442645"/>
                <a:gd name="connsiteX266" fmla="*/ 919715 w 999090"/>
                <a:gd name="connsiteY266" fmla="*/ 102506 h 442645"/>
                <a:gd name="connsiteX267" fmla="*/ 896420 w 999090"/>
                <a:gd name="connsiteY267" fmla="*/ 125801 h 442645"/>
                <a:gd name="connsiteX268" fmla="*/ 873125 w 999090"/>
                <a:gd name="connsiteY268" fmla="*/ 102506 h 442645"/>
                <a:gd name="connsiteX269" fmla="*/ 896420 w 999090"/>
                <a:gd name="connsiteY269" fmla="*/ 79211 h 442645"/>
                <a:gd name="connsiteX270" fmla="*/ 817045 w 999090"/>
                <a:gd name="connsiteY270" fmla="*/ 79211 h 442645"/>
                <a:gd name="connsiteX271" fmla="*/ 840340 w 999090"/>
                <a:gd name="connsiteY271" fmla="*/ 102506 h 442645"/>
                <a:gd name="connsiteX272" fmla="*/ 817045 w 999090"/>
                <a:gd name="connsiteY272" fmla="*/ 125801 h 442645"/>
                <a:gd name="connsiteX273" fmla="*/ 793750 w 999090"/>
                <a:gd name="connsiteY273" fmla="*/ 102506 h 442645"/>
                <a:gd name="connsiteX274" fmla="*/ 817045 w 999090"/>
                <a:gd name="connsiteY274" fmla="*/ 79211 h 442645"/>
                <a:gd name="connsiteX275" fmla="*/ 737670 w 999090"/>
                <a:gd name="connsiteY275" fmla="*/ 79211 h 442645"/>
                <a:gd name="connsiteX276" fmla="*/ 760965 w 999090"/>
                <a:gd name="connsiteY276" fmla="*/ 102506 h 442645"/>
                <a:gd name="connsiteX277" fmla="*/ 737670 w 999090"/>
                <a:gd name="connsiteY277" fmla="*/ 125801 h 442645"/>
                <a:gd name="connsiteX278" fmla="*/ 714375 w 999090"/>
                <a:gd name="connsiteY278" fmla="*/ 102506 h 442645"/>
                <a:gd name="connsiteX279" fmla="*/ 737670 w 999090"/>
                <a:gd name="connsiteY279" fmla="*/ 79211 h 442645"/>
                <a:gd name="connsiteX280" fmla="*/ 658295 w 999090"/>
                <a:gd name="connsiteY280" fmla="*/ 79211 h 442645"/>
                <a:gd name="connsiteX281" fmla="*/ 681590 w 999090"/>
                <a:gd name="connsiteY281" fmla="*/ 102506 h 442645"/>
                <a:gd name="connsiteX282" fmla="*/ 658295 w 999090"/>
                <a:gd name="connsiteY282" fmla="*/ 125801 h 442645"/>
                <a:gd name="connsiteX283" fmla="*/ 635000 w 999090"/>
                <a:gd name="connsiteY283" fmla="*/ 102506 h 442645"/>
                <a:gd name="connsiteX284" fmla="*/ 658295 w 999090"/>
                <a:gd name="connsiteY284" fmla="*/ 79211 h 442645"/>
                <a:gd name="connsiteX285" fmla="*/ 578920 w 999090"/>
                <a:gd name="connsiteY285" fmla="*/ 79211 h 442645"/>
                <a:gd name="connsiteX286" fmla="*/ 602215 w 999090"/>
                <a:gd name="connsiteY286" fmla="*/ 102506 h 442645"/>
                <a:gd name="connsiteX287" fmla="*/ 578920 w 999090"/>
                <a:gd name="connsiteY287" fmla="*/ 125801 h 442645"/>
                <a:gd name="connsiteX288" fmla="*/ 555625 w 999090"/>
                <a:gd name="connsiteY288" fmla="*/ 102506 h 442645"/>
                <a:gd name="connsiteX289" fmla="*/ 578920 w 999090"/>
                <a:gd name="connsiteY289" fmla="*/ 79211 h 442645"/>
                <a:gd name="connsiteX290" fmla="*/ 499545 w 999090"/>
                <a:gd name="connsiteY290" fmla="*/ 79211 h 442645"/>
                <a:gd name="connsiteX291" fmla="*/ 522840 w 999090"/>
                <a:gd name="connsiteY291" fmla="*/ 102506 h 442645"/>
                <a:gd name="connsiteX292" fmla="*/ 499545 w 999090"/>
                <a:gd name="connsiteY292" fmla="*/ 125801 h 442645"/>
                <a:gd name="connsiteX293" fmla="*/ 476250 w 999090"/>
                <a:gd name="connsiteY293" fmla="*/ 102506 h 442645"/>
                <a:gd name="connsiteX294" fmla="*/ 499545 w 999090"/>
                <a:gd name="connsiteY294" fmla="*/ 79211 h 442645"/>
                <a:gd name="connsiteX295" fmla="*/ 420170 w 999090"/>
                <a:gd name="connsiteY295" fmla="*/ 79211 h 442645"/>
                <a:gd name="connsiteX296" fmla="*/ 443465 w 999090"/>
                <a:gd name="connsiteY296" fmla="*/ 102506 h 442645"/>
                <a:gd name="connsiteX297" fmla="*/ 420170 w 999090"/>
                <a:gd name="connsiteY297" fmla="*/ 125801 h 442645"/>
                <a:gd name="connsiteX298" fmla="*/ 396875 w 999090"/>
                <a:gd name="connsiteY298" fmla="*/ 102506 h 442645"/>
                <a:gd name="connsiteX299" fmla="*/ 420170 w 999090"/>
                <a:gd name="connsiteY299" fmla="*/ 79211 h 442645"/>
                <a:gd name="connsiteX300" fmla="*/ 340795 w 999090"/>
                <a:gd name="connsiteY300" fmla="*/ 79211 h 442645"/>
                <a:gd name="connsiteX301" fmla="*/ 364090 w 999090"/>
                <a:gd name="connsiteY301" fmla="*/ 102506 h 442645"/>
                <a:gd name="connsiteX302" fmla="*/ 340795 w 999090"/>
                <a:gd name="connsiteY302" fmla="*/ 125801 h 442645"/>
                <a:gd name="connsiteX303" fmla="*/ 317500 w 999090"/>
                <a:gd name="connsiteY303" fmla="*/ 102506 h 442645"/>
                <a:gd name="connsiteX304" fmla="*/ 340795 w 999090"/>
                <a:gd name="connsiteY304" fmla="*/ 79211 h 442645"/>
                <a:gd name="connsiteX305" fmla="*/ 261420 w 999090"/>
                <a:gd name="connsiteY305" fmla="*/ 79211 h 442645"/>
                <a:gd name="connsiteX306" fmla="*/ 284715 w 999090"/>
                <a:gd name="connsiteY306" fmla="*/ 102506 h 442645"/>
                <a:gd name="connsiteX307" fmla="*/ 261420 w 999090"/>
                <a:gd name="connsiteY307" fmla="*/ 125801 h 442645"/>
                <a:gd name="connsiteX308" fmla="*/ 238125 w 999090"/>
                <a:gd name="connsiteY308" fmla="*/ 102506 h 442645"/>
                <a:gd name="connsiteX309" fmla="*/ 261420 w 999090"/>
                <a:gd name="connsiteY309" fmla="*/ 79211 h 442645"/>
                <a:gd name="connsiteX310" fmla="*/ 182045 w 999090"/>
                <a:gd name="connsiteY310" fmla="*/ 79211 h 442645"/>
                <a:gd name="connsiteX311" fmla="*/ 205340 w 999090"/>
                <a:gd name="connsiteY311" fmla="*/ 102506 h 442645"/>
                <a:gd name="connsiteX312" fmla="*/ 182045 w 999090"/>
                <a:gd name="connsiteY312" fmla="*/ 125801 h 442645"/>
                <a:gd name="connsiteX313" fmla="*/ 158750 w 999090"/>
                <a:gd name="connsiteY313" fmla="*/ 102506 h 442645"/>
                <a:gd name="connsiteX314" fmla="*/ 182045 w 999090"/>
                <a:gd name="connsiteY314" fmla="*/ 79211 h 442645"/>
                <a:gd name="connsiteX315" fmla="*/ 102670 w 999090"/>
                <a:gd name="connsiteY315" fmla="*/ 79211 h 442645"/>
                <a:gd name="connsiteX316" fmla="*/ 125965 w 999090"/>
                <a:gd name="connsiteY316" fmla="*/ 102506 h 442645"/>
                <a:gd name="connsiteX317" fmla="*/ 102670 w 999090"/>
                <a:gd name="connsiteY317" fmla="*/ 125801 h 442645"/>
                <a:gd name="connsiteX318" fmla="*/ 79375 w 999090"/>
                <a:gd name="connsiteY318" fmla="*/ 102506 h 442645"/>
                <a:gd name="connsiteX319" fmla="*/ 102670 w 999090"/>
                <a:gd name="connsiteY319" fmla="*/ 79211 h 442645"/>
                <a:gd name="connsiteX320" fmla="*/ 23295 w 999090"/>
                <a:gd name="connsiteY320" fmla="*/ 79211 h 442645"/>
                <a:gd name="connsiteX321" fmla="*/ 46590 w 999090"/>
                <a:gd name="connsiteY321" fmla="*/ 102506 h 442645"/>
                <a:gd name="connsiteX322" fmla="*/ 23295 w 999090"/>
                <a:gd name="connsiteY322" fmla="*/ 125801 h 442645"/>
                <a:gd name="connsiteX323" fmla="*/ 0 w 999090"/>
                <a:gd name="connsiteY323" fmla="*/ 102506 h 442645"/>
                <a:gd name="connsiteX324" fmla="*/ 23295 w 999090"/>
                <a:gd name="connsiteY324" fmla="*/ 79211 h 442645"/>
                <a:gd name="connsiteX325" fmla="*/ 975795 w 999090"/>
                <a:gd name="connsiteY325" fmla="*/ 0 h 442645"/>
                <a:gd name="connsiteX326" fmla="*/ 999090 w 999090"/>
                <a:gd name="connsiteY326" fmla="*/ 23295 h 442645"/>
                <a:gd name="connsiteX327" fmla="*/ 975795 w 999090"/>
                <a:gd name="connsiteY327" fmla="*/ 46590 h 442645"/>
                <a:gd name="connsiteX328" fmla="*/ 952500 w 999090"/>
                <a:gd name="connsiteY328" fmla="*/ 23295 h 442645"/>
                <a:gd name="connsiteX329" fmla="*/ 975795 w 999090"/>
                <a:gd name="connsiteY329" fmla="*/ 0 h 442645"/>
                <a:gd name="connsiteX330" fmla="*/ 896420 w 999090"/>
                <a:gd name="connsiteY330" fmla="*/ 0 h 442645"/>
                <a:gd name="connsiteX331" fmla="*/ 919715 w 999090"/>
                <a:gd name="connsiteY331" fmla="*/ 23295 h 442645"/>
                <a:gd name="connsiteX332" fmla="*/ 896420 w 999090"/>
                <a:gd name="connsiteY332" fmla="*/ 46590 h 442645"/>
                <a:gd name="connsiteX333" fmla="*/ 873125 w 999090"/>
                <a:gd name="connsiteY333" fmla="*/ 23295 h 442645"/>
                <a:gd name="connsiteX334" fmla="*/ 896420 w 999090"/>
                <a:gd name="connsiteY334" fmla="*/ 0 h 442645"/>
                <a:gd name="connsiteX335" fmla="*/ 817045 w 999090"/>
                <a:gd name="connsiteY335" fmla="*/ 0 h 442645"/>
                <a:gd name="connsiteX336" fmla="*/ 840340 w 999090"/>
                <a:gd name="connsiteY336" fmla="*/ 23295 h 442645"/>
                <a:gd name="connsiteX337" fmla="*/ 817045 w 999090"/>
                <a:gd name="connsiteY337" fmla="*/ 46590 h 442645"/>
                <a:gd name="connsiteX338" fmla="*/ 793750 w 999090"/>
                <a:gd name="connsiteY338" fmla="*/ 23295 h 442645"/>
                <a:gd name="connsiteX339" fmla="*/ 817045 w 999090"/>
                <a:gd name="connsiteY339" fmla="*/ 0 h 442645"/>
                <a:gd name="connsiteX340" fmla="*/ 737670 w 999090"/>
                <a:gd name="connsiteY340" fmla="*/ 0 h 442645"/>
                <a:gd name="connsiteX341" fmla="*/ 760965 w 999090"/>
                <a:gd name="connsiteY341" fmla="*/ 23295 h 442645"/>
                <a:gd name="connsiteX342" fmla="*/ 737670 w 999090"/>
                <a:gd name="connsiteY342" fmla="*/ 46590 h 442645"/>
                <a:gd name="connsiteX343" fmla="*/ 714375 w 999090"/>
                <a:gd name="connsiteY343" fmla="*/ 23295 h 442645"/>
                <a:gd name="connsiteX344" fmla="*/ 737670 w 999090"/>
                <a:gd name="connsiteY344" fmla="*/ 0 h 442645"/>
                <a:gd name="connsiteX345" fmla="*/ 658295 w 999090"/>
                <a:gd name="connsiteY345" fmla="*/ 0 h 442645"/>
                <a:gd name="connsiteX346" fmla="*/ 681590 w 999090"/>
                <a:gd name="connsiteY346" fmla="*/ 23295 h 442645"/>
                <a:gd name="connsiteX347" fmla="*/ 658295 w 999090"/>
                <a:gd name="connsiteY347" fmla="*/ 46590 h 442645"/>
                <a:gd name="connsiteX348" fmla="*/ 635000 w 999090"/>
                <a:gd name="connsiteY348" fmla="*/ 23295 h 442645"/>
                <a:gd name="connsiteX349" fmla="*/ 658295 w 999090"/>
                <a:gd name="connsiteY349" fmla="*/ 0 h 442645"/>
                <a:gd name="connsiteX350" fmla="*/ 578920 w 999090"/>
                <a:gd name="connsiteY350" fmla="*/ 0 h 442645"/>
                <a:gd name="connsiteX351" fmla="*/ 602215 w 999090"/>
                <a:gd name="connsiteY351" fmla="*/ 23295 h 442645"/>
                <a:gd name="connsiteX352" fmla="*/ 578920 w 999090"/>
                <a:gd name="connsiteY352" fmla="*/ 46590 h 442645"/>
                <a:gd name="connsiteX353" fmla="*/ 555625 w 999090"/>
                <a:gd name="connsiteY353" fmla="*/ 23295 h 442645"/>
                <a:gd name="connsiteX354" fmla="*/ 578920 w 999090"/>
                <a:gd name="connsiteY354" fmla="*/ 0 h 442645"/>
                <a:gd name="connsiteX355" fmla="*/ 499545 w 999090"/>
                <a:gd name="connsiteY355" fmla="*/ 0 h 442645"/>
                <a:gd name="connsiteX356" fmla="*/ 522840 w 999090"/>
                <a:gd name="connsiteY356" fmla="*/ 23295 h 442645"/>
                <a:gd name="connsiteX357" fmla="*/ 499545 w 999090"/>
                <a:gd name="connsiteY357" fmla="*/ 46590 h 442645"/>
                <a:gd name="connsiteX358" fmla="*/ 476250 w 999090"/>
                <a:gd name="connsiteY358" fmla="*/ 23295 h 442645"/>
                <a:gd name="connsiteX359" fmla="*/ 499545 w 999090"/>
                <a:gd name="connsiteY359" fmla="*/ 0 h 442645"/>
                <a:gd name="connsiteX360" fmla="*/ 420170 w 999090"/>
                <a:gd name="connsiteY360" fmla="*/ 0 h 442645"/>
                <a:gd name="connsiteX361" fmla="*/ 443465 w 999090"/>
                <a:gd name="connsiteY361" fmla="*/ 23295 h 442645"/>
                <a:gd name="connsiteX362" fmla="*/ 420170 w 999090"/>
                <a:gd name="connsiteY362" fmla="*/ 46590 h 442645"/>
                <a:gd name="connsiteX363" fmla="*/ 396875 w 999090"/>
                <a:gd name="connsiteY363" fmla="*/ 23295 h 442645"/>
                <a:gd name="connsiteX364" fmla="*/ 420170 w 999090"/>
                <a:gd name="connsiteY364" fmla="*/ 0 h 442645"/>
                <a:gd name="connsiteX365" fmla="*/ 340795 w 999090"/>
                <a:gd name="connsiteY365" fmla="*/ 0 h 442645"/>
                <a:gd name="connsiteX366" fmla="*/ 364090 w 999090"/>
                <a:gd name="connsiteY366" fmla="*/ 23295 h 442645"/>
                <a:gd name="connsiteX367" fmla="*/ 340795 w 999090"/>
                <a:gd name="connsiteY367" fmla="*/ 46590 h 442645"/>
                <a:gd name="connsiteX368" fmla="*/ 317500 w 999090"/>
                <a:gd name="connsiteY368" fmla="*/ 23295 h 442645"/>
                <a:gd name="connsiteX369" fmla="*/ 340795 w 999090"/>
                <a:gd name="connsiteY369" fmla="*/ 0 h 442645"/>
                <a:gd name="connsiteX370" fmla="*/ 261420 w 999090"/>
                <a:gd name="connsiteY370" fmla="*/ 0 h 442645"/>
                <a:gd name="connsiteX371" fmla="*/ 284715 w 999090"/>
                <a:gd name="connsiteY371" fmla="*/ 23295 h 442645"/>
                <a:gd name="connsiteX372" fmla="*/ 261420 w 999090"/>
                <a:gd name="connsiteY372" fmla="*/ 46590 h 442645"/>
                <a:gd name="connsiteX373" fmla="*/ 238125 w 999090"/>
                <a:gd name="connsiteY373" fmla="*/ 23295 h 442645"/>
                <a:gd name="connsiteX374" fmla="*/ 261420 w 999090"/>
                <a:gd name="connsiteY374" fmla="*/ 0 h 442645"/>
                <a:gd name="connsiteX375" fmla="*/ 182045 w 999090"/>
                <a:gd name="connsiteY375" fmla="*/ 0 h 442645"/>
                <a:gd name="connsiteX376" fmla="*/ 205340 w 999090"/>
                <a:gd name="connsiteY376" fmla="*/ 23295 h 442645"/>
                <a:gd name="connsiteX377" fmla="*/ 182045 w 999090"/>
                <a:gd name="connsiteY377" fmla="*/ 46590 h 442645"/>
                <a:gd name="connsiteX378" fmla="*/ 158750 w 999090"/>
                <a:gd name="connsiteY378" fmla="*/ 23295 h 442645"/>
                <a:gd name="connsiteX379" fmla="*/ 182045 w 999090"/>
                <a:gd name="connsiteY379" fmla="*/ 0 h 442645"/>
                <a:gd name="connsiteX380" fmla="*/ 102670 w 999090"/>
                <a:gd name="connsiteY380" fmla="*/ 0 h 442645"/>
                <a:gd name="connsiteX381" fmla="*/ 125965 w 999090"/>
                <a:gd name="connsiteY381" fmla="*/ 23295 h 442645"/>
                <a:gd name="connsiteX382" fmla="*/ 102670 w 999090"/>
                <a:gd name="connsiteY382" fmla="*/ 46590 h 442645"/>
                <a:gd name="connsiteX383" fmla="*/ 79375 w 999090"/>
                <a:gd name="connsiteY383" fmla="*/ 23295 h 442645"/>
                <a:gd name="connsiteX384" fmla="*/ 102670 w 999090"/>
                <a:gd name="connsiteY384" fmla="*/ 0 h 442645"/>
                <a:gd name="connsiteX385" fmla="*/ 23295 w 999090"/>
                <a:gd name="connsiteY385" fmla="*/ 0 h 442645"/>
                <a:gd name="connsiteX386" fmla="*/ 46590 w 999090"/>
                <a:gd name="connsiteY386" fmla="*/ 23295 h 442645"/>
                <a:gd name="connsiteX387" fmla="*/ 23295 w 999090"/>
                <a:gd name="connsiteY387" fmla="*/ 46590 h 442645"/>
                <a:gd name="connsiteX388" fmla="*/ 0 w 999090"/>
                <a:gd name="connsiteY388" fmla="*/ 23295 h 442645"/>
                <a:gd name="connsiteX389" fmla="*/ 23295 w 999090"/>
                <a:gd name="connsiteY389" fmla="*/ 0 h 44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999090" h="442645">
                  <a:moveTo>
                    <a:pt x="975795" y="396055"/>
                  </a:moveTo>
                  <a:cubicBezTo>
                    <a:pt x="988660" y="396055"/>
                    <a:pt x="999090" y="406485"/>
                    <a:pt x="999090" y="419350"/>
                  </a:cubicBezTo>
                  <a:cubicBezTo>
                    <a:pt x="999090" y="432215"/>
                    <a:pt x="988660" y="442645"/>
                    <a:pt x="975795" y="442645"/>
                  </a:cubicBezTo>
                  <a:cubicBezTo>
                    <a:pt x="962930" y="442645"/>
                    <a:pt x="952500" y="432215"/>
                    <a:pt x="952500" y="419350"/>
                  </a:cubicBezTo>
                  <a:cubicBezTo>
                    <a:pt x="952500" y="406485"/>
                    <a:pt x="962930" y="396055"/>
                    <a:pt x="975795" y="396055"/>
                  </a:cubicBezTo>
                  <a:close/>
                  <a:moveTo>
                    <a:pt x="896420" y="396055"/>
                  </a:moveTo>
                  <a:cubicBezTo>
                    <a:pt x="909285" y="396055"/>
                    <a:pt x="919715" y="406485"/>
                    <a:pt x="919715" y="419350"/>
                  </a:cubicBezTo>
                  <a:cubicBezTo>
                    <a:pt x="919715" y="432215"/>
                    <a:pt x="909285" y="442645"/>
                    <a:pt x="896420" y="442645"/>
                  </a:cubicBezTo>
                  <a:cubicBezTo>
                    <a:pt x="883555" y="442645"/>
                    <a:pt x="873125" y="432215"/>
                    <a:pt x="873125" y="419350"/>
                  </a:cubicBezTo>
                  <a:cubicBezTo>
                    <a:pt x="873125" y="406485"/>
                    <a:pt x="883555" y="396055"/>
                    <a:pt x="896420" y="396055"/>
                  </a:cubicBezTo>
                  <a:close/>
                  <a:moveTo>
                    <a:pt x="817045" y="396055"/>
                  </a:moveTo>
                  <a:cubicBezTo>
                    <a:pt x="829910" y="396055"/>
                    <a:pt x="840340" y="406485"/>
                    <a:pt x="840340" y="419350"/>
                  </a:cubicBezTo>
                  <a:cubicBezTo>
                    <a:pt x="840340" y="432215"/>
                    <a:pt x="829910" y="442645"/>
                    <a:pt x="817045" y="442645"/>
                  </a:cubicBezTo>
                  <a:cubicBezTo>
                    <a:pt x="804180" y="442645"/>
                    <a:pt x="793750" y="432215"/>
                    <a:pt x="793750" y="419350"/>
                  </a:cubicBezTo>
                  <a:cubicBezTo>
                    <a:pt x="793750" y="406485"/>
                    <a:pt x="804180" y="396055"/>
                    <a:pt x="817045" y="396055"/>
                  </a:cubicBezTo>
                  <a:close/>
                  <a:moveTo>
                    <a:pt x="737670" y="396055"/>
                  </a:moveTo>
                  <a:cubicBezTo>
                    <a:pt x="750535" y="396055"/>
                    <a:pt x="760965" y="406485"/>
                    <a:pt x="760965" y="419350"/>
                  </a:cubicBezTo>
                  <a:cubicBezTo>
                    <a:pt x="760965" y="432215"/>
                    <a:pt x="750535" y="442645"/>
                    <a:pt x="737670" y="442645"/>
                  </a:cubicBezTo>
                  <a:cubicBezTo>
                    <a:pt x="724805" y="442645"/>
                    <a:pt x="714375" y="432215"/>
                    <a:pt x="714375" y="419350"/>
                  </a:cubicBezTo>
                  <a:cubicBezTo>
                    <a:pt x="714375" y="406485"/>
                    <a:pt x="724805" y="396055"/>
                    <a:pt x="737670" y="396055"/>
                  </a:cubicBezTo>
                  <a:close/>
                  <a:moveTo>
                    <a:pt x="658295" y="396055"/>
                  </a:moveTo>
                  <a:cubicBezTo>
                    <a:pt x="671160" y="396055"/>
                    <a:pt x="681590" y="406485"/>
                    <a:pt x="681590" y="419350"/>
                  </a:cubicBezTo>
                  <a:cubicBezTo>
                    <a:pt x="681590" y="432215"/>
                    <a:pt x="671160" y="442645"/>
                    <a:pt x="658295" y="442645"/>
                  </a:cubicBezTo>
                  <a:cubicBezTo>
                    <a:pt x="645430" y="442645"/>
                    <a:pt x="635000" y="432215"/>
                    <a:pt x="635000" y="419350"/>
                  </a:cubicBezTo>
                  <a:cubicBezTo>
                    <a:pt x="635000" y="406485"/>
                    <a:pt x="645430" y="396055"/>
                    <a:pt x="658295" y="396055"/>
                  </a:cubicBezTo>
                  <a:close/>
                  <a:moveTo>
                    <a:pt x="578920" y="396055"/>
                  </a:moveTo>
                  <a:cubicBezTo>
                    <a:pt x="591785" y="396055"/>
                    <a:pt x="602215" y="406485"/>
                    <a:pt x="602215" y="419350"/>
                  </a:cubicBezTo>
                  <a:cubicBezTo>
                    <a:pt x="602215" y="432215"/>
                    <a:pt x="591785" y="442645"/>
                    <a:pt x="578920" y="442645"/>
                  </a:cubicBezTo>
                  <a:cubicBezTo>
                    <a:pt x="566055" y="442645"/>
                    <a:pt x="555625" y="432215"/>
                    <a:pt x="555625" y="419350"/>
                  </a:cubicBezTo>
                  <a:cubicBezTo>
                    <a:pt x="555625" y="406485"/>
                    <a:pt x="566055" y="396055"/>
                    <a:pt x="578920" y="396055"/>
                  </a:cubicBezTo>
                  <a:close/>
                  <a:moveTo>
                    <a:pt x="499545" y="396055"/>
                  </a:moveTo>
                  <a:cubicBezTo>
                    <a:pt x="512410" y="396055"/>
                    <a:pt x="522840" y="406485"/>
                    <a:pt x="522840" y="419350"/>
                  </a:cubicBezTo>
                  <a:cubicBezTo>
                    <a:pt x="522840" y="432215"/>
                    <a:pt x="512410" y="442645"/>
                    <a:pt x="499545" y="442645"/>
                  </a:cubicBezTo>
                  <a:cubicBezTo>
                    <a:pt x="486680" y="442645"/>
                    <a:pt x="476250" y="432215"/>
                    <a:pt x="476250" y="419350"/>
                  </a:cubicBezTo>
                  <a:cubicBezTo>
                    <a:pt x="476250" y="406485"/>
                    <a:pt x="486680" y="396055"/>
                    <a:pt x="499545" y="396055"/>
                  </a:cubicBezTo>
                  <a:close/>
                  <a:moveTo>
                    <a:pt x="420170" y="396055"/>
                  </a:moveTo>
                  <a:cubicBezTo>
                    <a:pt x="433035" y="396055"/>
                    <a:pt x="443465" y="406485"/>
                    <a:pt x="443465" y="419350"/>
                  </a:cubicBezTo>
                  <a:cubicBezTo>
                    <a:pt x="443465" y="432215"/>
                    <a:pt x="433035" y="442645"/>
                    <a:pt x="420170" y="442645"/>
                  </a:cubicBezTo>
                  <a:cubicBezTo>
                    <a:pt x="407305" y="442645"/>
                    <a:pt x="396875" y="432215"/>
                    <a:pt x="396875" y="419350"/>
                  </a:cubicBezTo>
                  <a:cubicBezTo>
                    <a:pt x="396875" y="406485"/>
                    <a:pt x="407305" y="396055"/>
                    <a:pt x="420170" y="396055"/>
                  </a:cubicBezTo>
                  <a:close/>
                  <a:moveTo>
                    <a:pt x="340795" y="396055"/>
                  </a:moveTo>
                  <a:cubicBezTo>
                    <a:pt x="353660" y="396055"/>
                    <a:pt x="364090" y="406485"/>
                    <a:pt x="364090" y="419350"/>
                  </a:cubicBezTo>
                  <a:cubicBezTo>
                    <a:pt x="364090" y="432215"/>
                    <a:pt x="353660" y="442645"/>
                    <a:pt x="340795" y="442645"/>
                  </a:cubicBezTo>
                  <a:cubicBezTo>
                    <a:pt x="327930" y="442645"/>
                    <a:pt x="317500" y="432215"/>
                    <a:pt x="317500" y="419350"/>
                  </a:cubicBezTo>
                  <a:cubicBezTo>
                    <a:pt x="317500" y="406485"/>
                    <a:pt x="327930" y="396055"/>
                    <a:pt x="340795" y="396055"/>
                  </a:cubicBezTo>
                  <a:close/>
                  <a:moveTo>
                    <a:pt x="261420" y="396055"/>
                  </a:moveTo>
                  <a:cubicBezTo>
                    <a:pt x="274285" y="396055"/>
                    <a:pt x="284715" y="406485"/>
                    <a:pt x="284715" y="419350"/>
                  </a:cubicBezTo>
                  <a:cubicBezTo>
                    <a:pt x="284715" y="432215"/>
                    <a:pt x="274285" y="442645"/>
                    <a:pt x="261420" y="442645"/>
                  </a:cubicBezTo>
                  <a:cubicBezTo>
                    <a:pt x="248555" y="442645"/>
                    <a:pt x="238125" y="432215"/>
                    <a:pt x="238125" y="419350"/>
                  </a:cubicBezTo>
                  <a:cubicBezTo>
                    <a:pt x="238125" y="406485"/>
                    <a:pt x="248555" y="396055"/>
                    <a:pt x="261420" y="396055"/>
                  </a:cubicBezTo>
                  <a:close/>
                  <a:moveTo>
                    <a:pt x="182045" y="396055"/>
                  </a:moveTo>
                  <a:cubicBezTo>
                    <a:pt x="194910" y="396055"/>
                    <a:pt x="205340" y="406485"/>
                    <a:pt x="205340" y="419350"/>
                  </a:cubicBezTo>
                  <a:cubicBezTo>
                    <a:pt x="205340" y="432215"/>
                    <a:pt x="194910" y="442645"/>
                    <a:pt x="182045" y="442645"/>
                  </a:cubicBezTo>
                  <a:cubicBezTo>
                    <a:pt x="169180" y="442645"/>
                    <a:pt x="158750" y="432215"/>
                    <a:pt x="158750" y="419350"/>
                  </a:cubicBezTo>
                  <a:cubicBezTo>
                    <a:pt x="158750" y="406485"/>
                    <a:pt x="169180" y="396055"/>
                    <a:pt x="182045" y="396055"/>
                  </a:cubicBezTo>
                  <a:close/>
                  <a:moveTo>
                    <a:pt x="102670" y="396055"/>
                  </a:moveTo>
                  <a:cubicBezTo>
                    <a:pt x="115535" y="396055"/>
                    <a:pt x="125965" y="406485"/>
                    <a:pt x="125965" y="419350"/>
                  </a:cubicBezTo>
                  <a:cubicBezTo>
                    <a:pt x="125965" y="432215"/>
                    <a:pt x="115535" y="442645"/>
                    <a:pt x="102670" y="442645"/>
                  </a:cubicBezTo>
                  <a:cubicBezTo>
                    <a:pt x="89805" y="442645"/>
                    <a:pt x="79375" y="432215"/>
                    <a:pt x="79375" y="419350"/>
                  </a:cubicBezTo>
                  <a:cubicBezTo>
                    <a:pt x="79375" y="406485"/>
                    <a:pt x="89805" y="396055"/>
                    <a:pt x="102670" y="396055"/>
                  </a:cubicBezTo>
                  <a:close/>
                  <a:moveTo>
                    <a:pt x="23295" y="396055"/>
                  </a:moveTo>
                  <a:cubicBezTo>
                    <a:pt x="36160" y="396055"/>
                    <a:pt x="46590" y="406485"/>
                    <a:pt x="46590" y="419350"/>
                  </a:cubicBezTo>
                  <a:cubicBezTo>
                    <a:pt x="46590" y="432215"/>
                    <a:pt x="36160" y="442645"/>
                    <a:pt x="23295" y="442645"/>
                  </a:cubicBezTo>
                  <a:cubicBezTo>
                    <a:pt x="10430" y="442645"/>
                    <a:pt x="0" y="432215"/>
                    <a:pt x="0" y="419350"/>
                  </a:cubicBezTo>
                  <a:cubicBezTo>
                    <a:pt x="0" y="406485"/>
                    <a:pt x="10430" y="396055"/>
                    <a:pt x="23295" y="396055"/>
                  </a:cubicBezTo>
                  <a:close/>
                  <a:moveTo>
                    <a:pt x="975795" y="316844"/>
                  </a:moveTo>
                  <a:cubicBezTo>
                    <a:pt x="988660" y="316844"/>
                    <a:pt x="999090" y="327274"/>
                    <a:pt x="999090" y="340139"/>
                  </a:cubicBezTo>
                  <a:cubicBezTo>
                    <a:pt x="999090" y="353004"/>
                    <a:pt x="988660" y="363434"/>
                    <a:pt x="975795" y="363434"/>
                  </a:cubicBezTo>
                  <a:cubicBezTo>
                    <a:pt x="962930" y="363434"/>
                    <a:pt x="952500" y="353004"/>
                    <a:pt x="952500" y="340139"/>
                  </a:cubicBezTo>
                  <a:cubicBezTo>
                    <a:pt x="952500" y="327274"/>
                    <a:pt x="962930" y="316844"/>
                    <a:pt x="975795" y="316844"/>
                  </a:cubicBezTo>
                  <a:close/>
                  <a:moveTo>
                    <a:pt x="896420" y="316844"/>
                  </a:moveTo>
                  <a:cubicBezTo>
                    <a:pt x="909285" y="316844"/>
                    <a:pt x="919715" y="327274"/>
                    <a:pt x="919715" y="340139"/>
                  </a:cubicBezTo>
                  <a:cubicBezTo>
                    <a:pt x="919715" y="353004"/>
                    <a:pt x="909285" y="363434"/>
                    <a:pt x="896420" y="363434"/>
                  </a:cubicBezTo>
                  <a:cubicBezTo>
                    <a:pt x="883555" y="363434"/>
                    <a:pt x="873125" y="353004"/>
                    <a:pt x="873125" y="340139"/>
                  </a:cubicBezTo>
                  <a:cubicBezTo>
                    <a:pt x="873125" y="327274"/>
                    <a:pt x="883555" y="316844"/>
                    <a:pt x="896420" y="316844"/>
                  </a:cubicBezTo>
                  <a:close/>
                  <a:moveTo>
                    <a:pt x="817045" y="316844"/>
                  </a:moveTo>
                  <a:cubicBezTo>
                    <a:pt x="829910" y="316844"/>
                    <a:pt x="840340" y="327274"/>
                    <a:pt x="840340" y="340139"/>
                  </a:cubicBezTo>
                  <a:cubicBezTo>
                    <a:pt x="840340" y="353004"/>
                    <a:pt x="829910" y="363434"/>
                    <a:pt x="817045" y="363434"/>
                  </a:cubicBezTo>
                  <a:cubicBezTo>
                    <a:pt x="804180" y="363434"/>
                    <a:pt x="793750" y="353004"/>
                    <a:pt x="793750" y="340139"/>
                  </a:cubicBezTo>
                  <a:cubicBezTo>
                    <a:pt x="793750" y="327274"/>
                    <a:pt x="804180" y="316844"/>
                    <a:pt x="817045" y="316844"/>
                  </a:cubicBezTo>
                  <a:close/>
                  <a:moveTo>
                    <a:pt x="737670" y="316844"/>
                  </a:moveTo>
                  <a:cubicBezTo>
                    <a:pt x="750535" y="316844"/>
                    <a:pt x="760965" y="327274"/>
                    <a:pt x="760965" y="340139"/>
                  </a:cubicBezTo>
                  <a:cubicBezTo>
                    <a:pt x="760965" y="353004"/>
                    <a:pt x="750535" y="363434"/>
                    <a:pt x="737670" y="363434"/>
                  </a:cubicBezTo>
                  <a:cubicBezTo>
                    <a:pt x="724805" y="363434"/>
                    <a:pt x="714375" y="353004"/>
                    <a:pt x="714375" y="340139"/>
                  </a:cubicBezTo>
                  <a:cubicBezTo>
                    <a:pt x="714375" y="327274"/>
                    <a:pt x="724805" y="316844"/>
                    <a:pt x="737670" y="316844"/>
                  </a:cubicBezTo>
                  <a:close/>
                  <a:moveTo>
                    <a:pt x="658295" y="316844"/>
                  </a:moveTo>
                  <a:cubicBezTo>
                    <a:pt x="671160" y="316844"/>
                    <a:pt x="681590" y="327274"/>
                    <a:pt x="681590" y="340139"/>
                  </a:cubicBezTo>
                  <a:cubicBezTo>
                    <a:pt x="681590" y="353004"/>
                    <a:pt x="671160" y="363434"/>
                    <a:pt x="658295" y="363434"/>
                  </a:cubicBezTo>
                  <a:cubicBezTo>
                    <a:pt x="645430" y="363434"/>
                    <a:pt x="635000" y="353004"/>
                    <a:pt x="635000" y="340139"/>
                  </a:cubicBezTo>
                  <a:cubicBezTo>
                    <a:pt x="635000" y="327274"/>
                    <a:pt x="645430" y="316844"/>
                    <a:pt x="658295" y="316844"/>
                  </a:cubicBezTo>
                  <a:close/>
                  <a:moveTo>
                    <a:pt x="578920" y="316844"/>
                  </a:moveTo>
                  <a:cubicBezTo>
                    <a:pt x="591785" y="316844"/>
                    <a:pt x="602215" y="327274"/>
                    <a:pt x="602215" y="340139"/>
                  </a:cubicBezTo>
                  <a:cubicBezTo>
                    <a:pt x="602215" y="353004"/>
                    <a:pt x="591785" y="363434"/>
                    <a:pt x="578920" y="363434"/>
                  </a:cubicBezTo>
                  <a:cubicBezTo>
                    <a:pt x="566055" y="363434"/>
                    <a:pt x="555625" y="353004"/>
                    <a:pt x="555625" y="340139"/>
                  </a:cubicBezTo>
                  <a:cubicBezTo>
                    <a:pt x="555625" y="327274"/>
                    <a:pt x="566055" y="316844"/>
                    <a:pt x="578920" y="316844"/>
                  </a:cubicBezTo>
                  <a:close/>
                  <a:moveTo>
                    <a:pt x="499545" y="316844"/>
                  </a:moveTo>
                  <a:cubicBezTo>
                    <a:pt x="512410" y="316844"/>
                    <a:pt x="522840" y="327274"/>
                    <a:pt x="522840" y="340139"/>
                  </a:cubicBezTo>
                  <a:cubicBezTo>
                    <a:pt x="522840" y="353004"/>
                    <a:pt x="512410" y="363434"/>
                    <a:pt x="499545" y="363434"/>
                  </a:cubicBezTo>
                  <a:cubicBezTo>
                    <a:pt x="486680" y="363434"/>
                    <a:pt x="476250" y="353004"/>
                    <a:pt x="476250" y="340139"/>
                  </a:cubicBezTo>
                  <a:cubicBezTo>
                    <a:pt x="476250" y="327274"/>
                    <a:pt x="486680" y="316844"/>
                    <a:pt x="499545" y="316844"/>
                  </a:cubicBezTo>
                  <a:close/>
                  <a:moveTo>
                    <a:pt x="420170" y="316844"/>
                  </a:moveTo>
                  <a:cubicBezTo>
                    <a:pt x="433035" y="316844"/>
                    <a:pt x="443465" y="327274"/>
                    <a:pt x="443465" y="340139"/>
                  </a:cubicBezTo>
                  <a:cubicBezTo>
                    <a:pt x="443465" y="353004"/>
                    <a:pt x="433035" y="363434"/>
                    <a:pt x="420170" y="363434"/>
                  </a:cubicBezTo>
                  <a:cubicBezTo>
                    <a:pt x="407305" y="363434"/>
                    <a:pt x="396875" y="353004"/>
                    <a:pt x="396875" y="340139"/>
                  </a:cubicBezTo>
                  <a:cubicBezTo>
                    <a:pt x="396875" y="327274"/>
                    <a:pt x="407305" y="316844"/>
                    <a:pt x="420170" y="316844"/>
                  </a:cubicBezTo>
                  <a:close/>
                  <a:moveTo>
                    <a:pt x="340795" y="316844"/>
                  </a:moveTo>
                  <a:cubicBezTo>
                    <a:pt x="353660" y="316844"/>
                    <a:pt x="364090" y="327274"/>
                    <a:pt x="364090" y="340139"/>
                  </a:cubicBezTo>
                  <a:cubicBezTo>
                    <a:pt x="364090" y="353004"/>
                    <a:pt x="353660" y="363434"/>
                    <a:pt x="340795" y="363434"/>
                  </a:cubicBezTo>
                  <a:cubicBezTo>
                    <a:pt x="327930" y="363434"/>
                    <a:pt x="317500" y="353004"/>
                    <a:pt x="317500" y="340139"/>
                  </a:cubicBezTo>
                  <a:cubicBezTo>
                    <a:pt x="317500" y="327274"/>
                    <a:pt x="327930" y="316844"/>
                    <a:pt x="340795" y="316844"/>
                  </a:cubicBezTo>
                  <a:close/>
                  <a:moveTo>
                    <a:pt x="261420" y="316844"/>
                  </a:moveTo>
                  <a:cubicBezTo>
                    <a:pt x="274285" y="316844"/>
                    <a:pt x="284715" y="327274"/>
                    <a:pt x="284715" y="340139"/>
                  </a:cubicBezTo>
                  <a:cubicBezTo>
                    <a:pt x="284715" y="353004"/>
                    <a:pt x="274285" y="363434"/>
                    <a:pt x="261420" y="363434"/>
                  </a:cubicBezTo>
                  <a:cubicBezTo>
                    <a:pt x="248555" y="363434"/>
                    <a:pt x="238125" y="353004"/>
                    <a:pt x="238125" y="340139"/>
                  </a:cubicBezTo>
                  <a:cubicBezTo>
                    <a:pt x="238125" y="327274"/>
                    <a:pt x="248555" y="316844"/>
                    <a:pt x="261420" y="316844"/>
                  </a:cubicBezTo>
                  <a:close/>
                  <a:moveTo>
                    <a:pt x="182045" y="316844"/>
                  </a:moveTo>
                  <a:cubicBezTo>
                    <a:pt x="194910" y="316844"/>
                    <a:pt x="205340" y="327274"/>
                    <a:pt x="205340" y="340139"/>
                  </a:cubicBezTo>
                  <a:cubicBezTo>
                    <a:pt x="205340" y="353004"/>
                    <a:pt x="194910" y="363434"/>
                    <a:pt x="182045" y="363434"/>
                  </a:cubicBezTo>
                  <a:cubicBezTo>
                    <a:pt x="169180" y="363434"/>
                    <a:pt x="158750" y="353004"/>
                    <a:pt x="158750" y="340139"/>
                  </a:cubicBezTo>
                  <a:cubicBezTo>
                    <a:pt x="158750" y="327274"/>
                    <a:pt x="169180" y="316844"/>
                    <a:pt x="182045" y="316844"/>
                  </a:cubicBezTo>
                  <a:close/>
                  <a:moveTo>
                    <a:pt x="102670" y="316844"/>
                  </a:moveTo>
                  <a:cubicBezTo>
                    <a:pt x="115535" y="316844"/>
                    <a:pt x="125965" y="327274"/>
                    <a:pt x="125965" y="340139"/>
                  </a:cubicBezTo>
                  <a:cubicBezTo>
                    <a:pt x="125965" y="353004"/>
                    <a:pt x="115535" y="363434"/>
                    <a:pt x="102670" y="363434"/>
                  </a:cubicBezTo>
                  <a:cubicBezTo>
                    <a:pt x="89805" y="363434"/>
                    <a:pt x="79375" y="353004"/>
                    <a:pt x="79375" y="340139"/>
                  </a:cubicBezTo>
                  <a:cubicBezTo>
                    <a:pt x="79375" y="327274"/>
                    <a:pt x="89805" y="316844"/>
                    <a:pt x="102670" y="316844"/>
                  </a:cubicBezTo>
                  <a:close/>
                  <a:moveTo>
                    <a:pt x="23295" y="316844"/>
                  </a:moveTo>
                  <a:cubicBezTo>
                    <a:pt x="36160" y="316844"/>
                    <a:pt x="46590" y="327274"/>
                    <a:pt x="46590" y="340139"/>
                  </a:cubicBezTo>
                  <a:cubicBezTo>
                    <a:pt x="46590" y="353004"/>
                    <a:pt x="36160" y="363434"/>
                    <a:pt x="23295" y="363434"/>
                  </a:cubicBezTo>
                  <a:cubicBezTo>
                    <a:pt x="10430" y="363434"/>
                    <a:pt x="0" y="353004"/>
                    <a:pt x="0" y="340139"/>
                  </a:cubicBezTo>
                  <a:cubicBezTo>
                    <a:pt x="0" y="327274"/>
                    <a:pt x="10430" y="316844"/>
                    <a:pt x="23295" y="316844"/>
                  </a:cubicBezTo>
                  <a:close/>
                  <a:moveTo>
                    <a:pt x="975795" y="237633"/>
                  </a:moveTo>
                  <a:cubicBezTo>
                    <a:pt x="988660" y="237633"/>
                    <a:pt x="999090" y="248063"/>
                    <a:pt x="999090" y="260928"/>
                  </a:cubicBezTo>
                  <a:cubicBezTo>
                    <a:pt x="999090" y="273793"/>
                    <a:pt x="988660" y="284223"/>
                    <a:pt x="975795" y="284223"/>
                  </a:cubicBezTo>
                  <a:cubicBezTo>
                    <a:pt x="962930" y="284223"/>
                    <a:pt x="952500" y="273793"/>
                    <a:pt x="952500" y="260928"/>
                  </a:cubicBezTo>
                  <a:cubicBezTo>
                    <a:pt x="952500" y="248063"/>
                    <a:pt x="962930" y="237633"/>
                    <a:pt x="975795" y="237633"/>
                  </a:cubicBezTo>
                  <a:close/>
                  <a:moveTo>
                    <a:pt x="896420" y="237633"/>
                  </a:moveTo>
                  <a:cubicBezTo>
                    <a:pt x="909285" y="237633"/>
                    <a:pt x="919715" y="248063"/>
                    <a:pt x="919715" y="260928"/>
                  </a:cubicBezTo>
                  <a:cubicBezTo>
                    <a:pt x="919715" y="273793"/>
                    <a:pt x="909285" y="284223"/>
                    <a:pt x="896420" y="284223"/>
                  </a:cubicBezTo>
                  <a:cubicBezTo>
                    <a:pt x="883555" y="284223"/>
                    <a:pt x="873125" y="273793"/>
                    <a:pt x="873125" y="260928"/>
                  </a:cubicBezTo>
                  <a:cubicBezTo>
                    <a:pt x="873125" y="248063"/>
                    <a:pt x="883555" y="237633"/>
                    <a:pt x="896420" y="237633"/>
                  </a:cubicBezTo>
                  <a:close/>
                  <a:moveTo>
                    <a:pt x="817045" y="237633"/>
                  </a:moveTo>
                  <a:cubicBezTo>
                    <a:pt x="829910" y="237633"/>
                    <a:pt x="840340" y="248063"/>
                    <a:pt x="840340" y="260928"/>
                  </a:cubicBezTo>
                  <a:cubicBezTo>
                    <a:pt x="840340" y="273793"/>
                    <a:pt x="829910" y="284223"/>
                    <a:pt x="817045" y="284223"/>
                  </a:cubicBezTo>
                  <a:cubicBezTo>
                    <a:pt x="804180" y="284223"/>
                    <a:pt x="793750" y="273793"/>
                    <a:pt x="793750" y="260928"/>
                  </a:cubicBezTo>
                  <a:cubicBezTo>
                    <a:pt x="793750" y="248063"/>
                    <a:pt x="804180" y="237633"/>
                    <a:pt x="817045" y="237633"/>
                  </a:cubicBezTo>
                  <a:close/>
                  <a:moveTo>
                    <a:pt x="737670" y="237633"/>
                  </a:moveTo>
                  <a:cubicBezTo>
                    <a:pt x="750535" y="237633"/>
                    <a:pt x="760965" y="248063"/>
                    <a:pt x="760965" y="260928"/>
                  </a:cubicBezTo>
                  <a:cubicBezTo>
                    <a:pt x="760965" y="273793"/>
                    <a:pt x="750535" y="284223"/>
                    <a:pt x="737670" y="284223"/>
                  </a:cubicBezTo>
                  <a:cubicBezTo>
                    <a:pt x="724805" y="284223"/>
                    <a:pt x="714375" y="273793"/>
                    <a:pt x="714375" y="260928"/>
                  </a:cubicBezTo>
                  <a:cubicBezTo>
                    <a:pt x="714375" y="248063"/>
                    <a:pt x="724805" y="237633"/>
                    <a:pt x="737670" y="237633"/>
                  </a:cubicBezTo>
                  <a:close/>
                  <a:moveTo>
                    <a:pt x="658295" y="237633"/>
                  </a:moveTo>
                  <a:cubicBezTo>
                    <a:pt x="671160" y="237633"/>
                    <a:pt x="681590" y="248063"/>
                    <a:pt x="681590" y="260928"/>
                  </a:cubicBezTo>
                  <a:cubicBezTo>
                    <a:pt x="681590" y="273793"/>
                    <a:pt x="671160" y="284223"/>
                    <a:pt x="658295" y="284223"/>
                  </a:cubicBezTo>
                  <a:cubicBezTo>
                    <a:pt x="645430" y="284223"/>
                    <a:pt x="635000" y="273793"/>
                    <a:pt x="635000" y="260928"/>
                  </a:cubicBezTo>
                  <a:cubicBezTo>
                    <a:pt x="635000" y="248063"/>
                    <a:pt x="645430" y="237633"/>
                    <a:pt x="658295" y="237633"/>
                  </a:cubicBezTo>
                  <a:close/>
                  <a:moveTo>
                    <a:pt x="578920" y="237633"/>
                  </a:moveTo>
                  <a:cubicBezTo>
                    <a:pt x="591785" y="237633"/>
                    <a:pt x="602215" y="248063"/>
                    <a:pt x="602215" y="260928"/>
                  </a:cubicBezTo>
                  <a:cubicBezTo>
                    <a:pt x="602215" y="273793"/>
                    <a:pt x="591785" y="284223"/>
                    <a:pt x="578920" y="284223"/>
                  </a:cubicBezTo>
                  <a:cubicBezTo>
                    <a:pt x="566055" y="284223"/>
                    <a:pt x="555625" y="273793"/>
                    <a:pt x="555625" y="260928"/>
                  </a:cubicBezTo>
                  <a:cubicBezTo>
                    <a:pt x="555625" y="248063"/>
                    <a:pt x="566055" y="237633"/>
                    <a:pt x="578920" y="237633"/>
                  </a:cubicBezTo>
                  <a:close/>
                  <a:moveTo>
                    <a:pt x="499545" y="237633"/>
                  </a:moveTo>
                  <a:cubicBezTo>
                    <a:pt x="512410" y="237633"/>
                    <a:pt x="522840" y="248063"/>
                    <a:pt x="522840" y="260928"/>
                  </a:cubicBezTo>
                  <a:cubicBezTo>
                    <a:pt x="522840" y="273793"/>
                    <a:pt x="512410" y="284223"/>
                    <a:pt x="499545" y="284223"/>
                  </a:cubicBezTo>
                  <a:cubicBezTo>
                    <a:pt x="486680" y="284223"/>
                    <a:pt x="476250" y="273793"/>
                    <a:pt x="476250" y="260928"/>
                  </a:cubicBezTo>
                  <a:cubicBezTo>
                    <a:pt x="476250" y="248063"/>
                    <a:pt x="486680" y="237633"/>
                    <a:pt x="499545" y="237633"/>
                  </a:cubicBezTo>
                  <a:close/>
                  <a:moveTo>
                    <a:pt x="420170" y="237633"/>
                  </a:moveTo>
                  <a:cubicBezTo>
                    <a:pt x="433035" y="237633"/>
                    <a:pt x="443465" y="248063"/>
                    <a:pt x="443465" y="260928"/>
                  </a:cubicBezTo>
                  <a:cubicBezTo>
                    <a:pt x="443465" y="273793"/>
                    <a:pt x="433035" y="284223"/>
                    <a:pt x="420170" y="284223"/>
                  </a:cubicBezTo>
                  <a:cubicBezTo>
                    <a:pt x="407305" y="284223"/>
                    <a:pt x="396875" y="273793"/>
                    <a:pt x="396875" y="260928"/>
                  </a:cubicBezTo>
                  <a:cubicBezTo>
                    <a:pt x="396875" y="248063"/>
                    <a:pt x="407305" y="237633"/>
                    <a:pt x="420170" y="237633"/>
                  </a:cubicBezTo>
                  <a:close/>
                  <a:moveTo>
                    <a:pt x="340795" y="237633"/>
                  </a:moveTo>
                  <a:cubicBezTo>
                    <a:pt x="353660" y="237633"/>
                    <a:pt x="364090" y="248063"/>
                    <a:pt x="364090" y="260928"/>
                  </a:cubicBezTo>
                  <a:cubicBezTo>
                    <a:pt x="364090" y="273793"/>
                    <a:pt x="353660" y="284223"/>
                    <a:pt x="340795" y="284223"/>
                  </a:cubicBezTo>
                  <a:cubicBezTo>
                    <a:pt x="327930" y="284223"/>
                    <a:pt x="317500" y="273793"/>
                    <a:pt x="317500" y="260928"/>
                  </a:cubicBezTo>
                  <a:cubicBezTo>
                    <a:pt x="317500" y="248063"/>
                    <a:pt x="327930" y="237633"/>
                    <a:pt x="340795" y="237633"/>
                  </a:cubicBezTo>
                  <a:close/>
                  <a:moveTo>
                    <a:pt x="261420" y="237633"/>
                  </a:moveTo>
                  <a:cubicBezTo>
                    <a:pt x="274285" y="237633"/>
                    <a:pt x="284715" y="248063"/>
                    <a:pt x="284715" y="260928"/>
                  </a:cubicBezTo>
                  <a:cubicBezTo>
                    <a:pt x="284715" y="273793"/>
                    <a:pt x="274285" y="284223"/>
                    <a:pt x="261420" y="284223"/>
                  </a:cubicBezTo>
                  <a:cubicBezTo>
                    <a:pt x="248555" y="284223"/>
                    <a:pt x="238125" y="273793"/>
                    <a:pt x="238125" y="260928"/>
                  </a:cubicBezTo>
                  <a:cubicBezTo>
                    <a:pt x="238125" y="248063"/>
                    <a:pt x="248555" y="237633"/>
                    <a:pt x="261420" y="237633"/>
                  </a:cubicBezTo>
                  <a:close/>
                  <a:moveTo>
                    <a:pt x="182045" y="237633"/>
                  </a:moveTo>
                  <a:cubicBezTo>
                    <a:pt x="194910" y="237633"/>
                    <a:pt x="205340" y="248063"/>
                    <a:pt x="205340" y="260928"/>
                  </a:cubicBezTo>
                  <a:cubicBezTo>
                    <a:pt x="205340" y="273793"/>
                    <a:pt x="194910" y="284223"/>
                    <a:pt x="182045" y="284223"/>
                  </a:cubicBezTo>
                  <a:cubicBezTo>
                    <a:pt x="169180" y="284223"/>
                    <a:pt x="158750" y="273793"/>
                    <a:pt x="158750" y="260928"/>
                  </a:cubicBezTo>
                  <a:cubicBezTo>
                    <a:pt x="158750" y="248063"/>
                    <a:pt x="169180" y="237633"/>
                    <a:pt x="182045" y="237633"/>
                  </a:cubicBezTo>
                  <a:close/>
                  <a:moveTo>
                    <a:pt x="102670" y="237633"/>
                  </a:moveTo>
                  <a:cubicBezTo>
                    <a:pt x="115535" y="237633"/>
                    <a:pt x="125965" y="248063"/>
                    <a:pt x="125965" y="260928"/>
                  </a:cubicBezTo>
                  <a:cubicBezTo>
                    <a:pt x="125965" y="273793"/>
                    <a:pt x="115535" y="284223"/>
                    <a:pt x="102670" y="284223"/>
                  </a:cubicBezTo>
                  <a:cubicBezTo>
                    <a:pt x="89805" y="284223"/>
                    <a:pt x="79375" y="273793"/>
                    <a:pt x="79375" y="260928"/>
                  </a:cubicBezTo>
                  <a:cubicBezTo>
                    <a:pt x="79375" y="248063"/>
                    <a:pt x="89805" y="237633"/>
                    <a:pt x="102670" y="237633"/>
                  </a:cubicBezTo>
                  <a:close/>
                  <a:moveTo>
                    <a:pt x="23295" y="237633"/>
                  </a:moveTo>
                  <a:cubicBezTo>
                    <a:pt x="36160" y="237633"/>
                    <a:pt x="46590" y="248063"/>
                    <a:pt x="46590" y="260928"/>
                  </a:cubicBezTo>
                  <a:cubicBezTo>
                    <a:pt x="46590" y="273793"/>
                    <a:pt x="36160" y="284223"/>
                    <a:pt x="23295" y="284223"/>
                  </a:cubicBezTo>
                  <a:cubicBezTo>
                    <a:pt x="10430" y="284223"/>
                    <a:pt x="0" y="273793"/>
                    <a:pt x="0" y="260928"/>
                  </a:cubicBezTo>
                  <a:cubicBezTo>
                    <a:pt x="0" y="248063"/>
                    <a:pt x="10430" y="237633"/>
                    <a:pt x="23295" y="237633"/>
                  </a:cubicBezTo>
                  <a:close/>
                  <a:moveTo>
                    <a:pt x="975795" y="158422"/>
                  </a:moveTo>
                  <a:cubicBezTo>
                    <a:pt x="988660" y="158422"/>
                    <a:pt x="999090" y="168852"/>
                    <a:pt x="999090" y="181717"/>
                  </a:cubicBezTo>
                  <a:cubicBezTo>
                    <a:pt x="999090" y="194582"/>
                    <a:pt x="988660" y="205012"/>
                    <a:pt x="975795" y="205012"/>
                  </a:cubicBezTo>
                  <a:cubicBezTo>
                    <a:pt x="962930" y="205012"/>
                    <a:pt x="952500" y="194582"/>
                    <a:pt x="952500" y="181717"/>
                  </a:cubicBezTo>
                  <a:cubicBezTo>
                    <a:pt x="952500" y="168852"/>
                    <a:pt x="962930" y="158422"/>
                    <a:pt x="975795" y="158422"/>
                  </a:cubicBezTo>
                  <a:close/>
                  <a:moveTo>
                    <a:pt x="896420" y="158422"/>
                  </a:moveTo>
                  <a:cubicBezTo>
                    <a:pt x="909285" y="158422"/>
                    <a:pt x="919715" y="168852"/>
                    <a:pt x="919715" y="181717"/>
                  </a:cubicBezTo>
                  <a:cubicBezTo>
                    <a:pt x="919715" y="194582"/>
                    <a:pt x="909285" y="205012"/>
                    <a:pt x="896420" y="205012"/>
                  </a:cubicBezTo>
                  <a:cubicBezTo>
                    <a:pt x="883555" y="205012"/>
                    <a:pt x="873125" y="194582"/>
                    <a:pt x="873125" y="181717"/>
                  </a:cubicBezTo>
                  <a:cubicBezTo>
                    <a:pt x="873125" y="168852"/>
                    <a:pt x="883555" y="158422"/>
                    <a:pt x="896420" y="158422"/>
                  </a:cubicBezTo>
                  <a:close/>
                  <a:moveTo>
                    <a:pt x="817045" y="158422"/>
                  </a:moveTo>
                  <a:cubicBezTo>
                    <a:pt x="829910" y="158422"/>
                    <a:pt x="840340" y="168852"/>
                    <a:pt x="840340" y="181717"/>
                  </a:cubicBezTo>
                  <a:cubicBezTo>
                    <a:pt x="840340" y="194582"/>
                    <a:pt x="829910" y="205012"/>
                    <a:pt x="817045" y="205012"/>
                  </a:cubicBezTo>
                  <a:cubicBezTo>
                    <a:pt x="804180" y="205012"/>
                    <a:pt x="793750" y="194582"/>
                    <a:pt x="793750" y="181717"/>
                  </a:cubicBezTo>
                  <a:cubicBezTo>
                    <a:pt x="793750" y="168852"/>
                    <a:pt x="804180" y="158422"/>
                    <a:pt x="817045" y="158422"/>
                  </a:cubicBezTo>
                  <a:close/>
                  <a:moveTo>
                    <a:pt x="737670" y="158422"/>
                  </a:moveTo>
                  <a:cubicBezTo>
                    <a:pt x="750535" y="158422"/>
                    <a:pt x="760965" y="168852"/>
                    <a:pt x="760965" y="181717"/>
                  </a:cubicBezTo>
                  <a:cubicBezTo>
                    <a:pt x="760965" y="194582"/>
                    <a:pt x="750535" y="205012"/>
                    <a:pt x="737670" y="205012"/>
                  </a:cubicBezTo>
                  <a:cubicBezTo>
                    <a:pt x="724805" y="205012"/>
                    <a:pt x="714375" y="194582"/>
                    <a:pt x="714375" y="181717"/>
                  </a:cubicBezTo>
                  <a:cubicBezTo>
                    <a:pt x="714375" y="168852"/>
                    <a:pt x="724805" y="158422"/>
                    <a:pt x="737670" y="158422"/>
                  </a:cubicBezTo>
                  <a:close/>
                  <a:moveTo>
                    <a:pt x="658295" y="158422"/>
                  </a:moveTo>
                  <a:cubicBezTo>
                    <a:pt x="671160" y="158422"/>
                    <a:pt x="681590" y="168852"/>
                    <a:pt x="681590" y="181717"/>
                  </a:cubicBezTo>
                  <a:cubicBezTo>
                    <a:pt x="681590" y="194582"/>
                    <a:pt x="671160" y="205012"/>
                    <a:pt x="658295" y="205012"/>
                  </a:cubicBezTo>
                  <a:cubicBezTo>
                    <a:pt x="645430" y="205012"/>
                    <a:pt x="635000" y="194582"/>
                    <a:pt x="635000" y="181717"/>
                  </a:cubicBezTo>
                  <a:cubicBezTo>
                    <a:pt x="635000" y="168852"/>
                    <a:pt x="645430" y="158422"/>
                    <a:pt x="658295" y="158422"/>
                  </a:cubicBezTo>
                  <a:close/>
                  <a:moveTo>
                    <a:pt x="578920" y="158422"/>
                  </a:moveTo>
                  <a:cubicBezTo>
                    <a:pt x="591785" y="158422"/>
                    <a:pt x="602215" y="168852"/>
                    <a:pt x="602215" y="181717"/>
                  </a:cubicBezTo>
                  <a:cubicBezTo>
                    <a:pt x="602215" y="194582"/>
                    <a:pt x="591785" y="205012"/>
                    <a:pt x="578920" y="205012"/>
                  </a:cubicBezTo>
                  <a:cubicBezTo>
                    <a:pt x="566055" y="205012"/>
                    <a:pt x="555625" y="194582"/>
                    <a:pt x="555625" y="181717"/>
                  </a:cubicBezTo>
                  <a:cubicBezTo>
                    <a:pt x="555625" y="168852"/>
                    <a:pt x="566055" y="158422"/>
                    <a:pt x="578920" y="158422"/>
                  </a:cubicBezTo>
                  <a:close/>
                  <a:moveTo>
                    <a:pt x="499545" y="158422"/>
                  </a:moveTo>
                  <a:cubicBezTo>
                    <a:pt x="512410" y="158422"/>
                    <a:pt x="522840" y="168852"/>
                    <a:pt x="522840" y="181717"/>
                  </a:cubicBezTo>
                  <a:cubicBezTo>
                    <a:pt x="522840" y="194582"/>
                    <a:pt x="512410" y="205012"/>
                    <a:pt x="499545" y="205012"/>
                  </a:cubicBezTo>
                  <a:cubicBezTo>
                    <a:pt x="486680" y="205012"/>
                    <a:pt x="476250" y="194582"/>
                    <a:pt x="476250" y="181717"/>
                  </a:cubicBezTo>
                  <a:cubicBezTo>
                    <a:pt x="476250" y="168852"/>
                    <a:pt x="486680" y="158422"/>
                    <a:pt x="499545" y="158422"/>
                  </a:cubicBezTo>
                  <a:close/>
                  <a:moveTo>
                    <a:pt x="420170" y="158422"/>
                  </a:moveTo>
                  <a:cubicBezTo>
                    <a:pt x="433035" y="158422"/>
                    <a:pt x="443465" y="168852"/>
                    <a:pt x="443465" y="181717"/>
                  </a:cubicBezTo>
                  <a:cubicBezTo>
                    <a:pt x="443465" y="194582"/>
                    <a:pt x="433035" y="205012"/>
                    <a:pt x="420170" y="205012"/>
                  </a:cubicBezTo>
                  <a:cubicBezTo>
                    <a:pt x="407305" y="205012"/>
                    <a:pt x="396875" y="194582"/>
                    <a:pt x="396875" y="181717"/>
                  </a:cubicBezTo>
                  <a:cubicBezTo>
                    <a:pt x="396875" y="168852"/>
                    <a:pt x="407305" y="158422"/>
                    <a:pt x="420170" y="158422"/>
                  </a:cubicBezTo>
                  <a:close/>
                  <a:moveTo>
                    <a:pt x="340795" y="158422"/>
                  </a:moveTo>
                  <a:cubicBezTo>
                    <a:pt x="353660" y="158422"/>
                    <a:pt x="364090" y="168852"/>
                    <a:pt x="364090" y="181717"/>
                  </a:cubicBezTo>
                  <a:cubicBezTo>
                    <a:pt x="364090" y="194582"/>
                    <a:pt x="353660" y="205012"/>
                    <a:pt x="340795" y="205012"/>
                  </a:cubicBezTo>
                  <a:cubicBezTo>
                    <a:pt x="327930" y="205012"/>
                    <a:pt x="317500" y="194582"/>
                    <a:pt x="317500" y="181717"/>
                  </a:cubicBezTo>
                  <a:cubicBezTo>
                    <a:pt x="317500" y="168852"/>
                    <a:pt x="327930" y="158422"/>
                    <a:pt x="340795" y="158422"/>
                  </a:cubicBezTo>
                  <a:close/>
                  <a:moveTo>
                    <a:pt x="261420" y="158422"/>
                  </a:moveTo>
                  <a:cubicBezTo>
                    <a:pt x="274285" y="158422"/>
                    <a:pt x="284715" y="168852"/>
                    <a:pt x="284715" y="181717"/>
                  </a:cubicBezTo>
                  <a:cubicBezTo>
                    <a:pt x="284715" y="194582"/>
                    <a:pt x="274285" y="205012"/>
                    <a:pt x="261420" y="205012"/>
                  </a:cubicBezTo>
                  <a:cubicBezTo>
                    <a:pt x="248555" y="205012"/>
                    <a:pt x="238125" y="194582"/>
                    <a:pt x="238125" y="181717"/>
                  </a:cubicBezTo>
                  <a:cubicBezTo>
                    <a:pt x="238125" y="168852"/>
                    <a:pt x="248555" y="158422"/>
                    <a:pt x="261420" y="158422"/>
                  </a:cubicBezTo>
                  <a:close/>
                  <a:moveTo>
                    <a:pt x="182045" y="158422"/>
                  </a:moveTo>
                  <a:cubicBezTo>
                    <a:pt x="194910" y="158422"/>
                    <a:pt x="205340" y="168852"/>
                    <a:pt x="205340" y="181717"/>
                  </a:cubicBezTo>
                  <a:cubicBezTo>
                    <a:pt x="205340" y="194582"/>
                    <a:pt x="194910" y="205012"/>
                    <a:pt x="182045" y="205012"/>
                  </a:cubicBezTo>
                  <a:cubicBezTo>
                    <a:pt x="169180" y="205012"/>
                    <a:pt x="158750" y="194582"/>
                    <a:pt x="158750" y="181717"/>
                  </a:cubicBezTo>
                  <a:cubicBezTo>
                    <a:pt x="158750" y="168852"/>
                    <a:pt x="169180" y="158422"/>
                    <a:pt x="182045" y="158422"/>
                  </a:cubicBezTo>
                  <a:close/>
                  <a:moveTo>
                    <a:pt x="102670" y="158422"/>
                  </a:moveTo>
                  <a:cubicBezTo>
                    <a:pt x="115535" y="158422"/>
                    <a:pt x="125965" y="168852"/>
                    <a:pt x="125965" y="181717"/>
                  </a:cubicBezTo>
                  <a:cubicBezTo>
                    <a:pt x="125965" y="194582"/>
                    <a:pt x="115535" y="205012"/>
                    <a:pt x="102670" y="205012"/>
                  </a:cubicBezTo>
                  <a:cubicBezTo>
                    <a:pt x="89805" y="205012"/>
                    <a:pt x="79375" y="194582"/>
                    <a:pt x="79375" y="181717"/>
                  </a:cubicBezTo>
                  <a:cubicBezTo>
                    <a:pt x="79375" y="168852"/>
                    <a:pt x="89805" y="158422"/>
                    <a:pt x="102670" y="158422"/>
                  </a:cubicBezTo>
                  <a:close/>
                  <a:moveTo>
                    <a:pt x="23295" y="158422"/>
                  </a:moveTo>
                  <a:cubicBezTo>
                    <a:pt x="36160" y="158422"/>
                    <a:pt x="46590" y="168852"/>
                    <a:pt x="46590" y="181717"/>
                  </a:cubicBezTo>
                  <a:cubicBezTo>
                    <a:pt x="46590" y="194582"/>
                    <a:pt x="36160" y="205012"/>
                    <a:pt x="23295" y="205012"/>
                  </a:cubicBezTo>
                  <a:cubicBezTo>
                    <a:pt x="10430" y="205012"/>
                    <a:pt x="0" y="194582"/>
                    <a:pt x="0" y="181717"/>
                  </a:cubicBezTo>
                  <a:cubicBezTo>
                    <a:pt x="0" y="168852"/>
                    <a:pt x="10430" y="158422"/>
                    <a:pt x="23295" y="158422"/>
                  </a:cubicBezTo>
                  <a:close/>
                  <a:moveTo>
                    <a:pt x="975795" y="79211"/>
                  </a:moveTo>
                  <a:cubicBezTo>
                    <a:pt x="988660" y="79211"/>
                    <a:pt x="999090" y="89641"/>
                    <a:pt x="999090" y="102506"/>
                  </a:cubicBezTo>
                  <a:cubicBezTo>
                    <a:pt x="999090" y="115371"/>
                    <a:pt x="988660" y="125801"/>
                    <a:pt x="975795" y="125801"/>
                  </a:cubicBezTo>
                  <a:cubicBezTo>
                    <a:pt x="962930" y="125801"/>
                    <a:pt x="952500" y="115371"/>
                    <a:pt x="952500" y="102506"/>
                  </a:cubicBezTo>
                  <a:cubicBezTo>
                    <a:pt x="952500" y="89641"/>
                    <a:pt x="962930" y="79211"/>
                    <a:pt x="975795" y="79211"/>
                  </a:cubicBezTo>
                  <a:close/>
                  <a:moveTo>
                    <a:pt x="896420" y="79211"/>
                  </a:moveTo>
                  <a:cubicBezTo>
                    <a:pt x="909285" y="79211"/>
                    <a:pt x="919715" y="89641"/>
                    <a:pt x="919715" y="102506"/>
                  </a:cubicBezTo>
                  <a:cubicBezTo>
                    <a:pt x="919715" y="115371"/>
                    <a:pt x="909285" y="125801"/>
                    <a:pt x="896420" y="125801"/>
                  </a:cubicBezTo>
                  <a:cubicBezTo>
                    <a:pt x="883555" y="125801"/>
                    <a:pt x="873125" y="115371"/>
                    <a:pt x="873125" y="102506"/>
                  </a:cubicBezTo>
                  <a:cubicBezTo>
                    <a:pt x="873125" y="89641"/>
                    <a:pt x="883555" y="79211"/>
                    <a:pt x="896420" y="79211"/>
                  </a:cubicBezTo>
                  <a:close/>
                  <a:moveTo>
                    <a:pt x="817045" y="79211"/>
                  </a:moveTo>
                  <a:cubicBezTo>
                    <a:pt x="829910" y="79211"/>
                    <a:pt x="840340" y="89641"/>
                    <a:pt x="840340" y="102506"/>
                  </a:cubicBezTo>
                  <a:cubicBezTo>
                    <a:pt x="840340" y="115371"/>
                    <a:pt x="829910" y="125801"/>
                    <a:pt x="817045" y="125801"/>
                  </a:cubicBezTo>
                  <a:cubicBezTo>
                    <a:pt x="804180" y="125801"/>
                    <a:pt x="793750" y="115371"/>
                    <a:pt x="793750" y="102506"/>
                  </a:cubicBezTo>
                  <a:cubicBezTo>
                    <a:pt x="793750" y="89641"/>
                    <a:pt x="804180" y="79211"/>
                    <a:pt x="817045" y="79211"/>
                  </a:cubicBezTo>
                  <a:close/>
                  <a:moveTo>
                    <a:pt x="737670" y="79211"/>
                  </a:moveTo>
                  <a:cubicBezTo>
                    <a:pt x="750535" y="79211"/>
                    <a:pt x="760965" y="89641"/>
                    <a:pt x="760965" y="102506"/>
                  </a:cubicBezTo>
                  <a:cubicBezTo>
                    <a:pt x="760965" y="115371"/>
                    <a:pt x="750535" y="125801"/>
                    <a:pt x="737670" y="125801"/>
                  </a:cubicBezTo>
                  <a:cubicBezTo>
                    <a:pt x="724805" y="125801"/>
                    <a:pt x="714375" y="115371"/>
                    <a:pt x="714375" y="102506"/>
                  </a:cubicBezTo>
                  <a:cubicBezTo>
                    <a:pt x="714375" y="89641"/>
                    <a:pt x="724805" y="79211"/>
                    <a:pt x="737670" y="79211"/>
                  </a:cubicBezTo>
                  <a:close/>
                  <a:moveTo>
                    <a:pt x="658295" y="79211"/>
                  </a:moveTo>
                  <a:cubicBezTo>
                    <a:pt x="671160" y="79211"/>
                    <a:pt x="681590" y="89641"/>
                    <a:pt x="681590" y="102506"/>
                  </a:cubicBezTo>
                  <a:cubicBezTo>
                    <a:pt x="681590" y="115371"/>
                    <a:pt x="671160" y="125801"/>
                    <a:pt x="658295" y="125801"/>
                  </a:cubicBezTo>
                  <a:cubicBezTo>
                    <a:pt x="645430" y="125801"/>
                    <a:pt x="635000" y="115371"/>
                    <a:pt x="635000" y="102506"/>
                  </a:cubicBezTo>
                  <a:cubicBezTo>
                    <a:pt x="635000" y="89641"/>
                    <a:pt x="645430" y="79211"/>
                    <a:pt x="658295" y="79211"/>
                  </a:cubicBezTo>
                  <a:close/>
                  <a:moveTo>
                    <a:pt x="578920" y="79211"/>
                  </a:moveTo>
                  <a:cubicBezTo>
                    <a:pt x="591785" y="79211"/>
                    <a:pt x="602215" y="89641"/>
                    <a:pt x="602215" y="102506"/>
                  </a:cubicBezTo>
                  <a:cubicBezTo>
                    <a:pt x="602215" y="115371"/>
                    <a:pt x="591785" y="125801"/>
                    <a:pt x="578920" y="125801"/>
                  </a:cubicBezTo>
                  <a:cubicBezTo>
                    <a:pt x="566055" y="125801"/>
                    <a:pt x="555625" y="115371"/>
                    <a:pt x="555625" y="102506"/>
                  </a:cubicBezTo>
                  <a:cubicBezTo>
                    <a:pt x="555625" y="89641"/>
                    <a:pt x="566055" y="79211"/>
                    <a:pt x="578920" y="79211"/>
                  </a:cubicBezTo>
                  <a:close/>
                  <a:moveTo>
                    <a:pt x="499545" y="79211"/>
                  </a:moveTo>
                  <a:cubicBezTo>
                    <a:pt x="512410" y="79211"/>
                    <a:pt x="522840" y="89641"/>
                    <a:pt x="522840" y="102506"/>
                  </a:cubicBezTo>
                  <a:cubicBezTo>
                    <a:pt x="522840" y="115371"/>
                    <a:pt x="512410" y="125801"/>
                    <a:pt x="499545" y="125801"/>
                  </a:cubicBezTo>
                  <a:cubicBezTo>
                    <a:pt x="486680" y="125801"/>
                    <a:pt x="476250" y="115371"/>
                    <a:pt x="476250" y="102506"/>
                  </a:cubicBezTo>
                  <a:cubicBezTo>
                    <a:pt x="476250" y="89641"/>
                    <a:pt x="486680" y="79211"/>
                    <a:pt x="499545" y="79211"/>
                  </a:cubicBezTo>
                  <a:close/>
                  <a:moveTo>
                    <a:pt x="420170" y="79211"/>
                  </a:moveTo>
                  <a:cubicBezTo>
                    <a:pt x="433035" y="79211"/>
                    <a:pt x="443465" y="89641"/>
                    <a:pt x="443465" y="102506"/>
                  </a:cubicBezTo>
                  <a:cubicBezTo>
                    <a:pt x="443465" y="115371"/>
                    <a:pt x="433035" y="125801"/>
                    <a:pt x="420170" y="125801"/>
                  </a:cubicBezTo>
                  <a:cubicBezTo>
                    <a:pt x="407305" y="125801"/>
                    <a:pt x="396875" y="115371"/>
                    <a:pt x="396875" y="102506"/>
                  </a:cubicBezTo>
                  <a:cubicBezTo>
                    <a:pt x="396875" y="89641"/>
                    <a:pt x="407305" y="79211"/>
                    <a:pt x="420170" y="79211"/>
                  </a:cubicBezTo>
                  <a:close/>
                  <a:moveTo>
                    <a:pt x="340795" y="79211"/>
                  </a:moveTo>
                  <a:cubicBezTo>
                    <a:pt x="353660" y="79211"/>
                    <a:pt x="364090" y="89641"/>
                    <a:pt x="364090" y="102506"/>
                  </a:cubicBezTo>
                  <a:cubicBezTo>
                    <a:pt x="364090" y="115371"/>
                    <a:pt x="353660" y="125801"/>
                    <a:pt x="340795" y="125801"/>
                  </a:cubicBezTo>
                  <a:cubicBezTo>
                    <a:pt x="327930" y="125801"/>
                    <a:pt x="317500" y="115371"/>
                    <a:pt x="317500" y="102506"/>
                  </a:cubicBezTo>
                  <a:cubicBezTo>
                    <a:pt x="317500" y="89641"/>
                    <a:pt x="327930" y="79211"/>
                    <a:pt x="340795" y="79211"/>
                  </a:cubicBezTo>
                  <a:close/>
                  <a:moveTo>
                    <a:pt x="261420" y="79211"/>
                  </a:moveTo>
                  <a:cubicBezTo>
                    <a:pt x="274285" y="79211"/>
                    <a:pt x="284715" y="89641"/>
                    <a:pt x="284715" y="102506"/>
                  </a:cubicBezTo>
                  <a:cubicBezTo>
                    <a:pt x="284715" y="115371"/>
                    <a:pt x="274285" y="125801"/>
                    <a:pt x="261420" y="125801"/>
                  </a:cubicBezTo>
                  <a:cubicBezTo>
                    <a:pt x="248555" y="125801"/>
                    <a:pt x="238125" y="115371"/>
                    <a:pt x="238125" y="102506"/>
                  </a:cubicBezTo>
                  <a:cubicBezTo>
                    <a:pt x="238125" y="89641"/>
                    <a:pt x="248555" y="79211"/>
                    <a:pt x="261420" y="79211"/>
                  </a:cubicBezTo>
                  <a:close/>
                  <a:moveTo>
                    <a:pt x="182045" y="79211"/>
                  </a:moveTo>
                  <a:cubicBezTo>
                    <a:pt x="194910" y="79211"/>
                    <a:pt x="205340" y="89641"/>
                    <a:pt x="205340" y="102506"/>
                  </a:cubicBezTo>
                  <a:cubicBezTo>
                    <a:pt x="205340" y="115371"/>
                    <a:pt x="194910" y="125801"/>
                    <a:pt x="182045" y="125801"/>
                  </a:cubicBezTo>
                  <a:cubicBezTo>
                    <a:pt x="169180" y="125801"/>
                    <a:pt x="158750" y="115371"/>
                    <a:pt x="158750" y="102506"/>
                  </a:cubicBezTo>
                  <a:cubicBezTo>
                    <a:pt x="158750" y="89641"/>
                    <a:pt x="169180" y="79211"/>
                    <a:pt x="182045" y="79211"/>
                  </a:cubicBezTo>
                  <a:close/>
                  <a:moveTo>
                    <a:pt x="102670" y="79211"/>
                  </a:moveTo>
                  <a:cubicBezTo>
                    <a:pt x="115535" y="79211"/>
                    <a:pt x="125965" y="89641"/>
                    <a:pt x="125965" y="102506"/>
                  </a:cubicBezTo>
                  <a:cubicBezTo>
                    <a:pt x="125965" y="115371"/>
                    <a:pt x="115535" y="125801"/>
                    <a:pt x="102670" y="125801"/>
                  </a:cubicBezTo>
                  <a:cubicBezTo>
                    <a:pt x="89805" y="125801"/>
                    <a:pt x="79375" y="115371"/>
                    <a:pt x="79375" y="102506"/>
                  </a:cubicBezTo>
                  <a:cubicBezTo>
                    <a:pt x="79375" y="89641"/>
                    <a:pt x="89805" y="79211"/>
                    <a:pt x="102670" y="79211"/>
                  </a:cubicBezTo>
                  <a:close/>
                  <a:moveTo>
                    <a:pt x="23295" y="79211"/>
                  </a:moveTo>
                  <a:cubicBezTo>
                    <a:pt x="36160" y="79211"/>
                    <a:pt x="46590" y="89641"/>
                    <a:pt x="46590" y="102506"/>
                  </a:cubicBezTo>
                  <a:cubicBezTo>
                    <a:pt x="46590" y="115371"/>
                    <a:pt x="36160" y="125801"/>
                    <a:pt x="23295" y="125801"/>
                  </a:cubicBezTo>
                  <a:cubicBezTo>
                    <a:pt x="10430" y="125801"/>
                    <a:pt x="0" y="115371"/>
                    <a:pt x="0" y="102506"/>
                  </a:cubicBezTo>
                  <a:cubicBezTo>
                    <a:pt x="0" y="89641"/>
                    <a:pt x="10430" y="79211"/>
                    <a:pt x="23295" y="79211"/>
                  </a:cubicBezTo>
                  <a:close/>
                  <a:moveTo>
                    <a:pt x="975795" y="0"/>
                  </a:moveTo>
                  <a:cubicBezTo>
                    <a:pt x="988660" y="0"/>
                    <a:pt x="999090" y="10430"/>
                    <a:pt x="999090" y="23295"/>
                  </a:cubicBezTo>
                  <a:cubicBezTo>
                    <a:pt x="999090" y="36160"/>
                    <a:pt x="988660" y="46590"/>
                    <a:pt x="975795" y="46590"/>
                  </a:cubicBezTo>
                  <a:cubicBezTo>
                    <a:pt x="962930" y="46590"/>
                    <a:pt x="952500" y="36160"/>
                    <a:pt x="952500" y="23295"/>
                  </a:cubicBezTo>
                  <a:cubicBezTo>
                    <a:pt x="952500" y="10430"/>
                    <a:pt x="962930" y="0"/>
                    <a:pt x="975795" y="0"/>
                  </a:cubicBezTo>
                  <a:close/>
                  <a:moveTo>
                    <a:pt x="896420" y="0"/>
                  </a:moveTo>
                  <a:cubicBezTo>
                    <a:pt x="909285" y="0"/>
                    <a:pt x="919715" y="10430"/>
                    <a:pt x="919715" y="23295"/>
                  </a:cubicBezTo>
                  <a:cubicBezTo>
                    <a:pt x="919715" y="36160"/>
                    <a:pt x="909285" y="46590"/>
                    <a:pt x="896420" y="46590"/>
                  </a:cubicBezTo>
                  <a:cubicBezTo>
                    <a:pt x="883555" y="46590"/>
                    <a:pt x="873125" y="36160"/>
                    <a:pt x="873125" y="23295"/>
                  </a:cubicBezTo>
                  <a:cubicBezTo>
                    <a:pt x="873125" y="10430"/>
                    <a:pt x="883555" y="0"/>
                    <a:pt x="896420" y="0"/>
                  </a:cubicBezTo>
                  <a:close/>
                  <a:moveTo>
                    <a:pt x="817045" y="0"/>
                  </a:moveTo>
                  <a:cubicBezTo>
                    <a:pt x="829910" y="0"/>
                    <a:pt x="840340" y="10430"/>
                    <a:pt x="840340" y="23295"/>
                  </a:cubicBezTo>
                  <a:cubicBezTo>
                    <a:pt x="840340" y="36160"/>
                    <a:pt x="829910" y="46590"/>
                    <a:pt x="817045" y="46590"/>
                  </a:cubicBezTo>
                  <a:cubicBezTo>
                    <a:pt x="804180" y="46590"/>
                    <a:pt x="793750" y="36160"/>
                    <a:pt x="793750" y="23295"/>
                  </a:cubicBezTo>
                  <a:cubicBezTo>
                    <a:pt x="793750" y="10430"/>
                    <a:pt x="804180" y="0"/>
                    <a:pt x="817045" y="0"/>
                  </a:cubicBezTo>
                  <a:close/>
                  <a:moveTo>
                    <a:pt x="737670" y="0"/>
                  </a:moveTo>
                  <a:cubicBezTo>
                    <a:pt x="750535" y="0"/>
                    <a:pt x="760965" y="10430"/>
                    <a:pt x="760965" y="23295"/>
                  </a:cubicBezTo>
                  <a:cubicBezTo>
                    <a:pt x="760965" y="36160"/>
                    <a:pt x="750535" y="46590"/>
                    <a:pt x="737670" y="46590"/>
                  </a:cubicBezTo>
                  <a:cubicBezTo>
                    <a:pt x="724805" y="46590"/>
                    <a:pt x="714375" y="36160"/>
                    <a:pt x="714375" y="23295"/>
                  </a:cubicBezTo>
                  <a:cubicBezTo>
                    <a:pt x="714375" y="10430"/>
                    <a:pt x="724805" y="0"/>
                    <a:pt x="737670" y="0"/>
                  </a:cubicBezTo>
                  <a:close/>
                  <a:moveTo>
                    <a:pt x="658295" y="0"/>
                  </a:moveTo>
                  <a:cubicBezTo>
                    <a:pt x="671160" y="0"/>
                    <a:pt x="681590" y="10430"/>
                    <a:pt x="681590" y="23295"/>
                  </a:cubicBezTo>
                  <a:cubicBezTo>
                    <a:pt x="681590" y="36160"/>
                    <a:pt x="671160" y="46590"/>
                    <a:pt x="658295" y="46590"/>
                  </a:cubicBezTo>
                  <a:cubicBezTo>
                    <a:pt x="645430" y="46590"/>
                    <a:pt x="635000" y="36160"/>
                    <a:pt x="635000" y="23295"/>
                  </a:cubicBezTo>
                  <a:cubicBezTo>
                    <a:pt x="635000" y="10430"/>
                    <a:pt x="645430" y="0"/>
                    <a:pt x="658295" y="0"/>
                  </a:cubicBezTo>
                  <a:close/>
                  <a:moveTo>
                    <a:pt x="578920" y="0"/>
                  </a:moveTo>
                  <a:cubicBezTo>
                    <a:pt x="591785" y="0"/>
                    <a:pt x="602215" y="10430"/>
                    <a:pt x="602215" y="23295"/>
                  </a:cubicBezTo>
                  <a:cubicBezTo>
                    <a:pt x="602215" y="36160"/>
                    <a:pt x="591785" y="46590"/>
                    <a:pt x="578920" y="46590"/>
                  </a:cubicBezTo>
                  <a:cubicBezTo>
                    <a:pt x="566055" y="46590"/>
                    <a:pt x="555625" y="36160"/>
                    <a:pt x="555625" y="23295"/>
                  </a:cubicBezTo>
                  <a:cubicBezTo>
                    <a:pt x="555625" y="10430"/>
                    <a:pt x="566055" y="0"/>
                    <a:pt x="578920" y="0"/>
                  </a:cubicBezTo>
                  <a:close/>
                  <a:moveTo>
                    <a:pt x="499545" y="0"/>
                  </a:moveTo>
                  <a:cubicBezTo>
                    <a:pt x="512410" y="0"/>
                    <a:pt x="522840" y="10430"/>
                    <a:pt x="522840" y="23295"/>
                  </a:cubicBezTo>
                  <a:cubicBezTo>
                    <a:pt x="522840" y="36160"/>
                    <a:pt x="512410" y="46590"/>
                    <a:pt x="499545" y="46590"/>
                  </a:cubicBezTo>
                  <a:cubicBezTo>
                    <a:pt x="486680" y="46590"/>
                    <a:pt x="476250" y="36160"/>
                    <a:pt x="476250" y="23295"/>
                  </a:cubicBezTo>
                  <a:cubicBezTo>
                    <a:pt x="476250" y="10430"/>
                    <a:pt x="486680" y="0"/>
                    <a:pt x="499545" y="0"/>
                  </a:cubicBezTo>
                  <a:close/>
                  <a:moveTo>
                    <a:pt x="420170" y="0"/>
                  </a:moveTo>
                  <a:cubicBezTo>
                    <a:pt x="433035" y="0"/>
                    <a:pt x="443465" y="10430"/>
                    <a:pt x="443465" y="23295"/>
                  </a:cubicBezTo>
                  <a:cubicBezTo>
                    <a:pt x="443465" y="36160"/>
                    <a:pt x="433035" y="46590"/>
                    <a:pt x="420170" y="46590"/>
                  </a:cubicBezTo>
                  <a:cubicBezTo>
                    <a:pt x="407305" y="46590"/>
                    <a:pt x="396875" y="36160"/>
                    <a:pt x="396875" y="23295"/>
                  </a:cubicBezTo>
                  <a:cubicBezTo>
                    <a:pt x="396875" y="10430"/>
                    <a:pt x="407305" y="0"/>
                    <a:pt x="420170" y="0"/>
                  </a:cubicBezTo>
                  <a:close/>
                  <a:moveTo>
                    <a:pt x="340795" y="0"/>
                  </a:moveTo>
                  <a:cubicBezTo>
                    <a:pt x="353660" y="0"/>
                    <a:pt x="364090" y="10430"/>
                    <a:pt x="364090" y="23295"/>
                  </a:cubicBezTo>
                  <a:cubicBezTo>
                    <a:pt x="364090" y="36160"/>
                    <a:pt x="353660" y="46590"/>
                    <a:pt x="340795" y="46590"/>
                  </a:cubicBezTo>
                  <a:cubicBezTo>
                    <a:pt x="327930" y="46590"/>
                    <a:pt x="317500" y="36160"/>
                    <a:pt x="317500" y="23295"/>
                  </a:cubicBezTo>
                  <a:cubicBezTo>
                    <a:pt x="317500" y="10430"/>
                    <a:pt x="327930" y="0"/>
                    <a:pt x="340795" y="0"/>
                  </a:cubicBezTo>
                  <a:close/>
                  <a:moveTo>
                    <a:pt x="261420" y="0"/>
                  </a:moveTo>
                  <a:cubicBezTo>
                    <a:pt x="274285" y="0"/>
                    <a:pt x="284715" y="10430"/>
                    <a:pt x="284715" y="23295"/>
                  </a:cubicBezTo>
                  <a:cubicBezTo>
                    <a:pt x="284715" y="36160"/>
                    <a:pt x="274285" y="46590"/>
                    <a:pt x="261420" y="46590"/>
                  </a:cubicBezTo>
                  <a:cubicBezTo>
                    <a:pt x="248555" y="46590"/>
                    <a:pt x="238125" y="36160"/>
                    <a:pt x="238125" y="23295"/>
                  </a:cubicBezTo>
                  <a:cubicBezTo>
                    <a:pt x="238125" y="10430"/>
                    <a:pt x="248555" y="0"/>
                    <a:pt x="261420" y="0"/>
                  </a:cubicBezTo>
                  <a:close/>
                  <a:moveTo>
                    <a:pt x="182045" y="0"/>
                  </a:moveTo>
                  <a:cubicBezTo>
                    <a:pt x="194910" y="0"/>
                    <a:pt x="205340" y="10430"/>
                    <a:pt x="205340" y="23295"/>
                  </a:cubicBezTo>
                  <a:cubicBezTo>
                    <a:pt x="205340" y="36160"/>
                    <a:pt x="194910" y="46590"/>
                    <a:pt x="182045" y="46590"/>
                  </a:cubicBezTo>
                  <a:cubicBezTo>
                    <a:pt x="169180" y="46590"/>
                    <a:pt x="158750" y="36160"/>
                    <a:pt x="158750" y="23295"/>
                  </a:cubicBezTo>
                  <a:cubicBezTo>
                    <a:pt x="158750" y="10430"/>
                    <a:pt x="169180" y="0"/>
                    <a:pt x="182045" y="0"/>
                  </a:cubicBezTo>
                  <a:close/>
                  <a:moveTo>
                    <a:pt x="102670" y="0"/>
                  </a:moveTo>
                  <a:cubicBezTo>
                    <a:pt x="115535" y="0"/>
                    <a:pt x="125965" y="10430"/>
                    <a:pt x="125965" y="23295"/>
                  </a:cubicBezTo>
                  <a:cubicBezTo>
                    <a:pt x="125965" y="36160"/>
                    <a:pt x="115535" y="46590"/>
                    <a:pt x="102670" y="46590"/>
                  </a:cubicBezTo>
                  <a:cubicBezTo>
                    <a:pt x="89805" y="46590"/>
                    <a:pt x="79375" y="36160"/>
                    <a:pt x="79375" y="23295"/>
                  </a:cubicBezTo>
                  <a:cubicBezTo>
                    <a:pt x="79375" y="10430"/>
                    <a:pt x="89805" y="0"/>
                    <a:pt x="102670" y="0"/>
                  </a:cubicBezTo>
                  <a:close/>
                  <a:moveTo>
                    <a:pt x="23295" y="0"/>
                  </a:moveTo>
                  <a:cubicBezTo>
                    <a:pt x="36160" y="0"/>
                    <a:pt x="46590" y="10430"/>
                    <a:pt x="46590" y="23295"/>
                  </a:cubicBezTo>
                  <a:cubicBezTo>
                    <a:pt x="46590" y="36160"/>
                    <a:pt x="36160" y="46590"/>
                    <a:pt x="23295" y="46590"/>
                  </a:cubicBezTo>
                  <a:cubicBezTo>
                    <a:pt x="10430" y="46590"/>
                    <a:pt x="0" y="36160"/>
                    <a:pt x="0" y="23295"/>
                  </a:cubicBezTo>
                  <a:cubicBezTo>
                    <a:pt x="0" y="10430"/>
                    <a:pt x="10430" y="0"/>
                    <a:pt x="23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77E2E0B-E246-F47F-205A-3E1E62507E85}"/>
                </a:ext>
              </a:extLst>
            </p:cNvPr>
            <p:cNvSpPr/>
            <p:nvPr/>
          </p:nvSpPr>
          <p:spPr>
            <a:xfrm>
              <a:off x="8055861" y="-1833615"/>
              <a:ext cx="2690984" cy="269098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EC7EB77-3FAE-9C1B-248A-644A83B10C7D}"/>
                </a:ext>
              </a:extLst>
            </p:cNvPr>
            <p:cNvSpPr/>
            <p:nvPr/>
          </p:nvSpPr>
          <p:spPr>
            <a:xfrm>
              <a:off x="3441381" y="6160880"/>
              <a:ext cx="1562737" cy="1562737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9441FB5-EDEB-7669-F23B-D0376B001218}"/>
                </a:ext>
              </a:extLst>
            </p:cNvPr>
            <p:cNvSpPr/>
            <p:nvPr/>
          </p:nvSpPr>
          <p:spPr>
            <a:xfrm>
              <a:off x="-1171206" y="-1263571"/>
              <a:ext cx="1830019" cy="18300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784842-F6C1-67C5-13DE-1E5EB919DA75}"/>
              </a:ext>
            </a:extLst>
          </p:cNvPr>
          <p:cNvGrpSpPr/>
          <p:nvPr/>
        </p:nvGrpSpPr>
        <p:grpSpPr>
          <a:xfrm>
            <a:off x="911225" y="5000963"/>
            <a:ext cx="2044699" cy="399596"/>
            <a:chOff x="911225" y="5000963"/>
            <a:chExt cx="2044699" cy="39959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F5D8D63-DC90-D3F7-FE24-EA92E73BB202}"/>
                </a:ext>
              </a:extLst>
            </p:cNvPr>
            <p:cNvSpPr/>
            <p:nvPr/>
          </p:nvSpPr>
          <p:spPr>
            <a:xfrm>
              <a:off x="1727199" y="5000963"/>
              <a:ext cx="1228725" cy="399596"/>
            </a:xfrm>
            <a:prstGeom prst="roundRect">
              <a:avLst>
                <a:gd name="adj" fmla="val 198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tx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9275D80-7381-1BF5-9693-0C0234E1745E}"/>
                </a:ext>
              </a:extLst>
            </p:cNvPr>
            <p:cNvSpPr/>
            <p:nvPr/>
          </p:nvSpPr>
          <p:spPr>
            <a:xfrm>
              <a:off x="911225" y="5000963"/>
              <a:ext cx="990600" cy="399596"/>
            </a:xfrm>
            <a:prstGeom prst="roundRect">
              <a:avLst>
                <a:gd name="adj" fmla="val 198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/>
                <a:t>汇报人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9EE7B5-F55D-1E7B-D3BA-930357C3BC24}"/>
              </a:ext>
            </a:extLst>
          </p:cNvPr>
          <p:cNvGrpSpPr/>
          <p:nvPr/>
        </p:nvGrpSpPr>
        <p:grpSpPr>
          <a:xfrm>
            <a:off x="3416300" y="5000963"/>
            <a:ext cx="2339974" cy="399596"/>
            <a:chOff x="3416300" y="5000963"/>
            <a:chExt cx="2339974" cy="39959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91E47D2-D082-F589-DD1E-D9DE2E5040B8}"/>
                </a:ext>
              </a:extLst>
            </p:cNvPr>
            <p:cNvSpPr/>
            <p:nvPr/>
          </p:nvSpPr>
          <p:spPr>
            <a:xfrm>
              <a:off x="4222750" y="5000963"/>
              <a:ext cx="1533524" cy="399596"/>
            </a:xfrm>
            <a:prstGeom prst="roundRect">
              <a:avLst>
                <a:gd name="adj" fmla="val 198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tx1"/>
                  </a:solidFill>
                  <a:latin typeface="+mn-ea"/>
                </a:rPr>
                <a:t>20XX.X.X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1F2CD28-FD0E-45C9-A970-6E4106611DA3}"/>
                </a:ext>
              </a:extLst>
            </p:cNvPr>
            <p:cNvSpPr/>
            <p:nvPr/>
          </p:nvSpPr>
          <p:spPr>
            <a:xfrm>
              <a:off x="3416300" y="5000963"/>
              <a:ext cx="990600" cy="399596"/>
            </a:xfrm>
            <a:prstGeom prst="roundRect">
              <a:avLst>
                <a:gd name="adj" fmla="val 198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/>
                <a:t>时间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992CE08-3301-91A5-3634-531D7413CB5D}"/>
              </a:ext>
            </a:extLst>
          </p:cNvPr>
          <p:cNvCxnSpPr>
            <a:cxnSpLocks/>
          </p:cNvCxnSpPr>
          <p:nvPr/>
        </p:nvCxnSpPr>
        <p:spPr>
          <a:xfrm>
            <a:off x="952186" y="990600"/>
            <a:ext cx="7080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BE66322-EBD9-49C8-2838-3E076FCA99D7}"/>
              </a:ext>
            </a:extLst>
          </p:cNvPr>
          <p:cNvGrpSpPr/>
          <p:nvPr/>
        </p:nvGrpSpPr>
        <p:grpSpPr>
          <a:xfrm>
            <a:off x="822324" y="1364515"/>
            <a:ext cx="8001635" cy="2407685"/>
            <a:chOff x="822324" y="1364515"/>
            <a:chExt cx="8001635" cy="240768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46C8F2-B338-D60D-BF33-21EB3D9F9C7B}"/>
                </a:ext>
              </a:extLst>
            </p:cNvPr>
            <p:cNvSpPr txBox="1"/>
            <p:nvPr/>
          </p:nvSpPr>
          <p:spPr>
            <a:xfrm>
              <a:off x="822324" y="1364515"/>
              <a:ext cx="8001635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j-cs"/>
                </a:rPr>
                <a:t>蓝色商务风</a:t>
              </a:r>
              <a:b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j-cs"/>
                </a:rPr>
              </a:b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j-cs"/>
                </a:rPr>
                <a:t>航空公司工作汇报</a:t>
              </a: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j-cs"/>
                </a:rPr>
                <a:t>PPT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FE340B5-3E18-8617-BB8E-412F66593BD5}"/>
                </a:ext>
              </a:extLst>
            </p:cNvPr>
            <p:cNvGrpSpPr/>
            <p:nvPr/>
          </p:nvGrpSpPr>
          <p:grpSpPr>
            <a:xfrm>
              <a:off x="889000" y="3366946"/>
              <a:ext cx="5885180" cy="405254"/>
              <a:chOff x="889000" y="3366946"/>
              <a:chExt cx="5885180" cy="405254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AE6E22AD-C042-9106-486D-592EFCFE25AC}"/>
                  </a:ext>
                </a:extLst>
              </p:cNvPr>
              <p:cNvSpPr txBox="1"/>
              <p:nvPr/>
            </p:nvSpPr>
            <p:spPr>
              <a:xfrm>
                <a:off x="889000" y="3384907"/>
                <a:ext cx="588518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BLUE BUSINESS WIND COMPANY WORK REPORT PPT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FA40C9C-3BF2-8FA0-AB12-FEE5275838E5}"/>
                  </a:ext>
                </a:extLst>
              </p:cNvPr>
              <p:cNvCxnSpPr/>
              <p:nvPr/>
            </p:nvCxnSpPr>
            <p:spPr>
              <a:xfrm>
                <a:off x="952673" y="3366946"/>
                <a:ext cx="578628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95DEF2AA-0A9B-7997-E613-103EA6317920}"/>
                  </a:ext>
                </a:extLst>
              </p:cNvPr>
              <p:cNvCxnSpPr/>
              <p:nvPr/>
            </p:nvCxnSpPr>
            <p:spPr>
              <a:xfrm>
                <a:off x="952673" y="3772200"/>
                <a:ext cx="578628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09666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8E433A5-EFC2-2FFF-329D-4C6DC65323B2}"/>
              </a:ext>
            </a:extLst>
          </p:cNvPr>
          <p:cNvGrpSpPr/>
          <p:nvPr/>
        </p:nvGrpSpPr>
        <p:grpSpPr>
          <a:xfrm>
            <a:off x="0" y="2396258"/>
            <a:ext cx="11419774" cy="2037444"/>
            <a:chOff x="0" y="2396258"/>
            <a:chExt cx="11419774" cy="2037444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654B879E-22B4-3A5E-EB36-B8356A057DD0}"/>
                </a:ext>
              </a:extLst>
            </p:cNvPr>
            <p:cNvSpPr/>
            <p:nvPr/>
          </p:nvSpPr>
          <p:spPr>
            <a:xfrm>
              <a:off x="2625613" y="2396258"/>
              <a:ext cx="8794161" cy="2037444"/>
            </a:xfrm>
            <a:custGeom>
              <a:avLst/>
              <a:gdLst>
                <a:gd name="connsiteX0" fmla="*/ 0 w 10874375"/>
                <a:gd name="connsiteY0" fmla="*/ 1172584 h 2345167"/>
                <a:gd name="connsiteX1" fmla="*/ 1172584 w 10874375"/>
                <a:gd name="connsiteY1" fmla="*/ 0 h 2345167"/>
                <a:gd name="connsiteX2" fmla="*/ 9701792 w 10874375"/>
                <a:gd name="connsiteY2" fmla="*/ 0 h 2345167"/>
                <a:gd name="connsiteX3" fmla="*/ 10874376 w 10874375"/>
                <a:gd name="connsiteY3" fmla="*/ 1172584 h 2345167"/>
                <a:gd name="connsiteX4" fmla="*/ 10874375 w 10874375"/>
                <a:gd name="connsiteY4" fmla="*/ 1172584 h 2345167"/>
                <a:gd name="connsiteX5" fmla="*/ 9701791 w 10874375"/>
                <a:gd name="connsiteY5" fmla="*/ 2345168 h 2345167"/>
                <a:gd name="connsiteX6" fmla="*/ 1172584 w 10874375"/>
                <a:gd name="connsiteY6" fmla="*/ 2345167 h 2345167"/>
                <a:gd name="connsiteX7" fmla="*/ 0 w 10874375"/>
                <a:gd name="connsiteY7" fmla="*/ 1172583 h 2345167"/>
                <a:gd name="connsiteX8" fmla="*/ 0 w 10874375"/>
                <a:gd name="connsiteY8" fmla="*/ 1172584 h 2345167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7" fmla="*/ 0 w 10874376"/>
                <a:gd name="connsiteY7" fmla="*/ 1172583 h 2345168"/>
                <a:gd name="connsiteX8" fmla="*/ 91440 w 10874376"/>
                <a:gd name="connsiteY8" fmla="*/ 1264024 h 2345168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7" fmla="*/ 0 w 10874376"/>
                <a:gd name="connsiteY7" fmla="*/ 1172583 h 2345168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0" fmla="*/ 0 w 9701792"/>
                <a:gd name="connsiteY0" fmla="*/ 0 h 2345168"/>
                <a:gd name="connsiteX1" fmla="*/ 8529208 w 9701792"/>
                <a:gd name="connsiteY1" fmla="*/ 0 h 2345168"/>
                <a:gd name="connsiteX2" fmla="*/ 9701792 w 9701792"/>
                <a:gd name="connsiteY2" fmla="*/ 1172584 h 2345168"/>
                <a:gd name="connsiteX3" fmla="*/ 9701791 w 9701792"/>
                <a:gd name="connsiteY3" fmla="*/ 1172584 h 2345168"/>
                <a:gd name="connsiteX4" fmla="*/ 8529207 w 9701792"/>
                <a:gd name="connsiteY4" fmla="*/ 2345168 h 2345168"/>
                <a:gd name="connsiteX5" fmla="*/ 0 w 9701792"/>
                <a:gd name="connsiteY5" fmla="*/ 2345167 h 234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1792" h="2345168">
                  <a:moveTo>
                    <a:pt x="0" y="0"/>
                  </a:moveTo>
                  <a:lnTo>
                    <a:pt x="8529208" y="0"/>
                  </a:lnTo>
                  <a:cubicBezTo>
                    <a:pt x="9176808" y="0"/>
                    <a:pt x="9701792" y="524984"/>
                    <a:pt x="9701792" y="1172584"/>
                  </a:cubicBezTo>
                  <a:lnTo>
                    <a:pt x="9701791" y="1172584"/>
                  </a:lnTo>
                  <a:cubicBezTo>
                    <a:pt x="9701791" y="1820184"/>
                    <a:pt x="9176807" y="2345168"/>
                    <a:pt x="8529207" y="2345168"/>
                  </a:cubicBezTo>
                  <a:lnTo>
                    <a:pt x="0" y="2345167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75C3954-3A55-5DD8-C9B7-1C2BDBA3AA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2396258"/>
              <a:ext cx="284892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FCD41D-0FD8-4747-AD1B-B8063AD8B3D5}"/>
              </a:ext>
            </a:extLst>
          </p:cNvPr>
          <p:cNvGrpSpPr/>
          <p:nvPr/>
        </p:nvGrpSpPr>
        <p:grpSpPr>
          <a:xfrm>
            <a:off x="1453028" y="4436930"/>
            <a:ext cx="11675427" cy="2037444"/>
            <a:chOff x="1453028" y="4436930"/>
            <a:chExt cx="11675427" cy="2037444"/>
          </a:xfrm>
        </p:grpSpPr>
        <p:sp>
          <p:nvSpPr>
            <p:cNvPr id="15" name="矩形: 圆角 9">
              <a:extLst>
                <a:ext uri="{FF2B5EF4-FFF2-40B4-BE49-F238E27FC236}">
                  <a16:creationId xmlns:a16="http://schemas.microsoft.com/office/drawing/2014/main" id="{D8523517-8FF8-55E4-B20D-8225E1DD1590}"/>
                </a:ext>
              </a:extLst>
            </p:cNvPr>
            <p:cNvSpPr/>
            <p:nvPr/>
          </p:nvSpPr>
          <p:spPr>
            <a:xfrm flipH="1">
              <a:off x="1453028" y="4436930"/>
              <a:ext cx="8794161" cy="2037444"/>
            </a:xfrm>
            <a:custGeom>
              <a:avLst/>
              <a:gdLst>
                <a:gd name="connsiteX0" fmla="*/ 0 w 10874375"/>
                <a:gd name="connsiteY0" fmla="*/ 1172584 h 2345167"/>
                <a:gd name="connsiteX1" fmla="*/ 1172584 w 10874375"/>
                <a:gd name="connsiteY1" fmla="*/ 0 h 2345167"/>
                <a:gd name="connsiteX2" fmla="*/ 9701792 w 10874375"/>
                <a:gd name="connsiteY2" fmla="*/ 0 h 2345167"/>
                <a:gd name="connsiteX3" fmla="*/ 10874376 w 10874375"/>
                <a:gd name="connsiteY3" fmla="*/ 1172584 h 2345167"/>
                <a:gd name="connsiteX4" fmla="*/ 10874375 w 10874375"/>
                <a:gd name="connsiteY4" fmla="*/ 1172584 h 2345167"/>
                <a:gd name="connsiteX5" fmla="*/ 9701791 w 10874375"/>
                <a:gd name="connsiteY5" fmla="*/ 2345168 h 2345167"/>
                <a:gd name="connsiteX6" fmla="*/ 1172584 w 10874375"/>
                <a:gd name="connsiteY6" fmla="*/ 2345167 h 2345167"/>
                <a:gd name="connsiteX7" fmla="*/ 0 w 10874375"/>
                <a:gd name="connsiteY7" fmla="*/ 1172583 h 2345167"/>
                <a:gd name="connsiteX8" fmla="*/ 0 w 10874375"/>
                <a:gd name="connsiteY8" fmla="*/ 1172584 h 2345167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7" fmla="*/ 0 w 10874376"/>
                <a:gd name="connsiteY7" fmla="*/ 1172583 h 2345168"/>
                <a:gd name="connsiteX8" fmla="*/ 91440 w 10874376"/>
                <a:gd name="connsiteY8" fmla="*/ 1264024 h 2345168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7" fmla="*/ 0 w 10874376"/>
                <a:gd name="connsiteY7" fmla="*/ 1172583 h 2345168"/>
                <a:gd name="connsiteX0" fmla="*/ 0 w 10874376"/>
                <a:gd name="connsiteY0" fmla="*/ 1172584 h 2345168"/>
                <a:gd name="connsiteX1" fmla="*/ 1172584 w 10874376"/>
                <a:gd name="connsiteY1" fmla="*/ 0 h 2345168"/>
                <a:gd name="connsiteX2" fmla="*/ 9701792 w 10874376"/>
                <a:gd name="connsiteY2" fmla="*/ 0 h 2345168"/>
                <a:gd name="connsiteX3" fmla="*/ 10874376 w 10874376"/>
                <a:gd name="connsiteY3" fmla="*/ 1172584 h 2345168"/>
                <a:gd name="connsiteX4" fmla="*/ 10874375 w 10874376"/>
                <a:gd name="connsiteY4" fmla="*/ 1172584 h 2345168"/>
                <a:gd name="connsiteX5" fmla="*/ 9701791 w 10874376"/>
                <a:gd name="connsiteY5" fmla="*/ 2345168 h 2345168"/>
                <a:gd name="connsiteX6" fmla="*/ 1172584 w 10874376"/>
                <a:gd name="connsiteY6" fmla="*/ 2345167 h 2345168"/>
                <a:gd name="connsiteX0" fmla="*/ 0 w 9701792"/>
                <a:gd name="connsiteY0" fmla="*/ 0 h 2345168"/>
                <a:gd name="connsiteX1" fmla="*/ 8529208 w 9701792"/>
                <a:gd name="connsiteY1" fmla="*/ 0 h 2345168"/>
                <a:gd name="connsiteX2" fmla="*/ 9701792 w 9701792"/>
                <a:gd name="connsiteY2" fmla="*/ 1172584 h 2345168"/>
                <a:gd name="connsiteX3" fmla="*/ 9701791 w 9701792"/>
                <a:gd name="connsiteY3" fmla="*/ 1172584 h 2345168"/>
                <a:gd name="connsiteX4" fmla="*/ 8529207 w 9701792"/>
                <a:gd name="connsiteY4" fmla="*/ 2345168 h 2345168"/>
                <a:gd name="connsiteX5" fmla="*/ 0 w 9701792"/>
                <a:gd name="connsiteY5" fmla="*/ 2345167 h 234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01792" h="2345168">
                  <a:moveTo>
                    <a:pt x="0" y="0"/>
                  </a:moveTo>
                  <a:lnTo>
                    <a:pt x="8529208" y="0"/>
                  </a:lnTo>
                  <a:cubicBezTo>
                    <a:pt x="9176808" y="0"/>
                    <a:pt x="9701792" y="524984"/>
                    <a:pt x="9701792" y="1172584"/>
                  </a:cubicBezTo>
                  <a:lnTo>
                    <a:pt x="9701791" y="1172584"/>
                  </a:lnTo>
                  <a:cubicBezTo>
                    <a:pt x="9701791" y="1820184"/>
                    <a:pt x="9176807" y="2345168"/>
                    <a:pt x="8529207" y="2345168"/>
                  </a:cubicBezTo>
                  <a:lnTo>
                    <a:pt x="0" y="2345167"/>
                  </a:ln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B5187701-DF88-3EDA-A7D7-AA76500A71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25675" y="6474374"/>
              <a:ext cx="290278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EF54FA1-115C-E2E4-9634-03D87309590C}"/>
              </a:ext>
            </a:extLst>
          </p:cNvPr>
          <p:cNvGrpSpPr/>
          <p:nvPr/>
        </p:nvGrpSpPr>
        <p:grpSpPr>
          <a:xfrm>
            <a:off x="2466240" y="2282224"/>
            <a:ext cx="247359" cy="226828"/>
            <a:chOff x="2450330" y="2282224"/>
            <a:chExt cx="247359" cy="226828"/>
          </a:xfrm>
        </p:grpSpPr>
        <p:sp>
          <p:nvSpPr>
            <p:cNvPr id="68" name="等腰三角形 67">
              <a:extLst>
                <a:ext uri="{FF2B5EF4-FFF2-40B4-BE49-F238E27FC236}">
                  <a16:creationId xmlns:a16="http://schemas.microsoft.com/office/drawing/2014/main" id="{9D286EAD-6A3C-6D66-DF3F-4FF3EC1E0574}"/>
                </a:ext>
              </a:extLst>
            </p:cNvPr>
            <p:cNvSpPr/>
            <p:nvPr/>
          </p:nvSpPr>
          <p:spPr>
            <a:xfrm rot="5400000">
              <a:off x="2486504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>
              <a:extLst>
                <a:ext uri="{FF2B5EF4-FFF2-40B4-BE49-F238E27FC236}">
                  <a16:creationId xmlns:a16="http://schemas.microsoft.com/office/drawing/2014/main" id="{9B8165CC-5073-853A-C9AA-3691EC78E9CE}"/>
                </a:ext>
              </a:extLst>
            </p:cNvPr>
            <p:cNvSpPr/>
            <p:nvPr/>
          </p:nvSpPr>
          <p:spPr>
            <a:xfrm rot="5400000">
              <a:off x="2442039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8F00F4C-9267-F04A-6FB0-6D93C354151B}"/>
              </a:ext>
            </a:extLst>
          </p:cNvPr>
          <p:cNvGrpSpPr/>
          <p:nvPr/>
        </p:nvGrpSpPr>
        <p:grpSpPr>
          <a:xfrm>
            <a:off x="5294415" y="2282224"/>
            <a:ext cx="247359" cy="226828"/>
            <a:chOff x="4748950" y="2282224"/>
            <a:chExt cx="247359" cy="226828"/>
          </a:xfrm>
        </p:grpSpPr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id="{76A279C1-10FC-01D9-0506-417A44119CF8}"/>
                </a:ext>
              </a:extLst>
            </p:cNvPr>
            <p:cNvSpPr/>
            <p:nvPr/>
          </p:nvSpPr>
          <p:spPr>
            <a:xfrm rot="5400000">
              <a:off x="4785124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>
              <a:extLst>
                <a:ext uri="{FF2B5EF4-FFF2-40B4-BE49-F238E27FC236}">
                  <a16:creationId xmlns:a16="http://schemas.microsoft.com/office/drawing/2014/main" id="{50C14DFD-8B0F-B77C-E71C-732EED87C720}"/>
                </a:ext>
              </a:extLst>
            </p:cNvPr>
            <p:cNvSpPr/>
            <p:nvPr/>
          </p:nvSpPr>
          <p:spPr>
            <a:xfrm rot="5400000">
              <a:off x="4740659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60C3C74-82A6-675A-D7D1-6FC1513C0EED}"/>
              </a:ext>
            </a:extLst>
          </p:cNvPr>
          <p:cNvGrpSpPr/>
          <p:nvPr/>
        </p:nvGrpSpPr>
        <p:grpSpPr>
          <a:xfrm>
            <a:off x="7977439" y="2282224"/>
            <a:ext cx="247359" cy="226828"/>
            <a:chOff x="7199596" y="2282224"/>
            <a:chExt cx="247359" cy="226828"/>
          </a:xfrm>
        </p:grpSpPr>
        <p:sp>
          <p:nvSpPr>
            <p:cNvPr id="72" name="等腰三角形 71">
              <a:extLst>
                <a:ext uri="{FF2B5EF4-FFF2-40B4-BE49-F238E27FC236}">
                  <a16:creationId xmlns:a16="http://schemas.microsoft.com/office/drawing/2014/main" id="{87E6AE56-DC25-95EB-CE21-9F0C82CF7E3D}"/>
                </a:ext>
              </a:extLst>
            </p:cNvPr>
            <p:cNvSpPr/>
            <p:nvPr/>
          </p:nvSpPr>
          <p:spPr>
            <a:xfrm rot="5400000">
              <a:off x="7235770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>
              <a:extLst>
                <a:ext uri="{FF2B5EF4-FFF2-40B4-BE49-F238E27FC236}">
                  <a16:creationId xmlns:a16="http://schemas.microsoft.com/office/drawing/2014/main" id="{794B6A91-CCB5-A383-7FF4-CADEE6653BC1}"/>
                </a:ext>
              </a:extLst>
            </p:cNvPr>
            <p:cNvSpPr/>
            <p:nvPr/>
          </p:nvSpPr>
          <p:spPr>
            <a:xfrm rot="5400000">
              <a:off x="7191305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72955FE-7C7D-72EB-52FE-B433DEE85C74}"/>
              </a:ext>
            </a:extLst>
          </p:cNvPr>
          <p:cNvGrpSpPr/>
          <p:nvPr/>
        </p:nvGrpSpPr>
        <p:grpSpPr>
          <a:xfrm rot="5400000">
            <a:off x="11296094" y="3242346"/>
            <a:ext cx="247359" cy="226828"/>
            <a:chOff x="10193076" y="2282224"/>
            <a:chExt cx="247359" cy="226828"/>
          </a:xfrm>
        </p:grpSpPr>
        <p:sp>
          <p:nvSpPr>
            <p:cNvPr id="74" name="等腰三角形 73">
              <a:extLst>
                <a:ext uri="{FF2B5EF4-FFF2-40B4-BE49-F238E27FC236}">
                  <a16:creationId xmlns:a16="http://schemas.microsoft.com/office/drawing/2014/main" id="{DF64F880-0CD1-C77F-ED83-881ABF5E6454}"/>
                </a:ext>
              </a:extLst>
            </p:cNvPr>
            <p:cNvSpPr/>
            <p:nvPr/>
          </p:nvSpPr>
          <p:spPr>
            <a:xfrm rot="5400000">
              <a:off x="10229250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>
              <a:extLst>
                <a:ext uri="{FF2B5EF4-FFF2-40B4-BE49-F238E27FC236}">
                  <a16:creationId xmlns:a16="http://schemas.microsoft.com/office/drawing/2014/main" id="{F3FFA401-D5B2-EE6F-27F9-29D6071DB376}"/>
                </a:ext>
              </a:extLst>
            </p:cNvPr>
            <p:cNvSpPr/>
            <p:nvPr/>
          </p:nvSpPr>
          <p:spPr>
            <a:xfrm rot="5400000">
              <a:off x="10184785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6020393-7759-FC9B-B90C-355420CB1304}"/>
              </a:ext>
            </a:extLst>
          </p:cNvPr>
          <p:cNvGrpSpPr/>
          <p:nvPr/>
        </p:nvGrpSpPr>
        <p:grpSpPr>
          <a:xfrm flipH="1">
            <a:off x="2466240" y="4321029"/>
            <a:ext cx="247359" cy="226828"/>
            <a:chOff x="2450330" y="2282224"/>
            <a:chExt cx="247359" cy="226828"/>
          </a:xfrm>
        </p:grpSpPr>
        <p:sp>
          <p:nvSpPr>
            <p:cNvPr id="84" name="等腰三角形 83">
              <a:extLst>
                <a:ext uri="{FF2B5EF4-FFF2-40B4-BE49-F238E27FC236}">
                  <a16:creationId xmlns:a16="http://schemas.microsoft.com/office/drawing/2014/main" id="{A2A222D1-DAD5-CDCE-4347-8F96B2F5C0AA}"/>
                </a:ext>
              </a:extLst>
            </p:cNvPr>
            <p:cNvSpPr/>
            <p:nvPr/>
          </p:nvSpPr>
          <p:spPr>
            <a:xfrm rot="5400000">
              <a:off x="2486504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A09A7189-266B-9E42-F9CC-8D02169E420E}"/>
                </a:ext>
              </a:extLst>
            </p:cNvPr>
            <p:cNvSpPr/>
            <p:nvPr/>
          </p:nvSpPr>
          <p:spPr>
            <a:xfrm rot="5400000">
              <a:off x="2442039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1813489-4FF1-B4DB-6D0C-FD9B06A83CF7}"/>
              </a:ext>
            </a:extLst>
          </p:cNvPr>
          <p:cNvGrpSpPr/>
          <p:nvPr/>
        </p:nvGrpSpPr>
        <p:grpSpPr>
          <a:xfrm flipH="1">
            <a:off x="5275976" y="4321029"/>
            <a:ext cx="247359" cy="226828"/>
            <a:chOff x="4748950" y="2282224"/>
            <a:chExt cx="247359" cy="226828"/>
          </a:xfrm>
        </p:grpSpPr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9B49748E-987A-93DA-E761-09F1D6AB3C9B}"/>
                </a:ext>
              </a:extLst>
            </p:cNvPr>
            <p:cNvSpPr/>
            <p:nvPr/>
          </p:nvSpPr>
          <p:spPr>
            <a:xfrm rot="5400000">
              <a:off x="4785124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:a16="http://schemas.microsoft.com/office/drawing/2014/main" id="{C98171D5-2CA5-A4B0-EBCC-45EDCEE34DBD}"/>
                </a:ext>
              </a:extLst>
            </p:cNvPr>
            <p:cNvSpPr/>
            <p:nvPr/>
          </p:nvSpPr>
          <p:spPr>
            <a:xfrm rot="5400000">
              <a:off x="4740659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7F15AC2-6CFB-7970-2D3F-46F2F0AA825F}"/>
              </a:ext>
            </a:extLst>
          </p:cNvPr>
          <p:cNvGrpSpPr/>
          <p:nvPr/>
        </p:nvGrpSpPr>
        <p:grpSpPr>
          <a:xfrm flipH="1">
            <a:off x="7959000" y="4321029"/>
            <a:ext cx="247359" cy="226828"/>
            <a:chOff x="7199596" y="2282224"/>
            <a:chExt cx="247359" cy="226828"/>
          </a:xfrm>
        </p:grpSpPr>
        <p:sp>
          <p:nvSpPr>
            <p:cNvPr id="90" name="等腰三角形 89">
              <a:extLst>
                <a:ext uri="{FF2B5EF4-FFF2-40B4-BE49-F238E27FC236}">
                  <a16:creationId xmlns:a16="http://schemas.microsoft.com/office/drawing/2014/main" id="{80ED1E70-F528-897E-F050-6043AA732180}"/>
                </a:ext>
              </a:extLst>
            </p:cNvPr>
            <p:cNvSpPr/>
            <p:nvPr/>
          </p:nvSpPr>
          <p:spPr>
            <a:xfrm rot="5400000">
              <a:off x="7235770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:a16="http://schemas.microsoft.com/office/drawing/2014/main" id="{ECFD28C1-6BE8-2DF1-9E6C-FFFD71A36683}"/>
                </a:ext>
              </a:extLst>
            </p:cNvPr>
            <p:cNvSpPr/>
            <p:nvPr/>
          </p:nvSpPr>
          <p:spPr>
            <a:xfrm rot="5400000">
              <a:off x="7191305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24669D4-4C71-2DF3-B40A-59CC88BAA9B3}"/>
              </a:ext>
            </a:extLst>
          </p:cNvPr>
          <p:cNvGrpSpPr/>
          <p:nvPr/>
        </p:nvGrpSpPr>
        <p:grpSpPr>
          <a:xfrm rot="10800000" flipH="1">
            <a:off x="3244545" y="6360833"/>
            <a:ext cx="247359" cy="226828"/>
            <a:chOff x="2450330" y="2282224"/>
            <a:chExt cx="247359" cy="226828"/>
          </a:xfrm>
        </p:grpSpPr>
        <p:sp>
          <p:nvSpPr>
            <p:cNvPr id="98" name="等腰三角形 97">
              <a:extLst>
                <a:ext uri="{FF2B5EF4-FFF2-40B4-BE49-F238E27FC236}">
                  <a16:creationId xmlns:a16="http://schemas.microsoft.com/office/drawing/2014/main" id="{BBD13801-4F97-618E-B627-3A8B90895E5F}"/>
                </a:ext>
              </a:extLst>
            </p:cNvPr>
            <p:cNvSpPr/>
            <p:nvPr/>
          </p:nvSpPr>
          <p:spPr>
            <a:xfrm rot="5400000">
              <a:off x="2486504" y="2297867"/>
              <a:ext cx="226828" cy="195542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>
              <a:extLst>
                <a:ext uri="{FF2B5EF4-FFF2-40B4-BE49-F238E27FC236}">
                  <a16:creationId xmlns:a16="http://schemas.microsoft.com/office/drawing/2014/main" id="{D300EF96-8079-FD1A-8CFC-9B3A96666631}"/>
                </a:ext>
              </a:extLst>
            </p:cNvPr>
            <p:cNvSpPr/>
            <p:nvPr/>
          </p:nvSpPr>
          <p:spPr>
            <a:xfrm rot="5400000">
              <a:off x="2442039" y="2343821"/>
              <a:ext cx="120216" cy="10363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1FE1439-AEA8-378D-0FE2-7F6BCACE4AD9}"/>
              </a:ext>
            </a:extLst>
          </p:cNvPr>
          <p:cNvGrpSpPr/>
          <p:nvPr/>
        </p:nvGrpSpPr>
        <p:grpSpPr>
          <a:xfrm>
            <a:off x="576932" y="1881508"/>
            <a:ext cx="1813152" cy="1701463"/>
            <a:chOff x="576932" y="1881508"/>
            <a:chExt cx="1813152" cy="17014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0DF7FD5-327B-30FD-03D0-742736A6FBEC}"/>
                </a:ext>
              </a:extLst>
            </p:cNvPr>
            <p:cNvSpPr txBox="1"/>
            <p:nvPr/>
          </p:nvSpPr>
          <p:spPr>
            <a:xfrm>
              <a:off x="576932" y="1881508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25EB140-41EB-1CE2-A37F-72B0D8ADB859}"/>
                </a:ext>
              </a:extLst>
            </p:cNvPr>
            <p:cNvSpPr txBox="1"/>
            <p:nvPr/>
          </p:nvSpPr>
          <p:spPr>
            <a:xfrm>
              <a:off x="576932" y="2518577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8E4AF2B-D675-DD71-1DD1-CABDE5D6A24C}"/>
                </a:ext>
              </a:extLst>
            </p:cNvPr>
            <p:cNvSpPr/>
            <p:nvPr/>
          </p:nvSpPr>
          <p:spPr>
            <a:xfrm>
              <a:off x="609028" y="2346473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526E54-E938-3729-D1E9-1DE4A3FE51A4}"/>
              </a:ext>
            </a:extLst>
          </p:cNvPr>
          <p:cNvGrpSpPr/>
          <p:nvPr/>
        </p:nvGrpSpPr>
        <p:grpSpPr>
          <a:xfrm>
            <a:off x="3241343" y="1881508"/>
            <a:ext cx="1813152" cy="1701463"/>
            <a:chOff x="3241343" y="1881508"/>
            <a:chExt cx="1813152" cy="17014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26EFEE-0CC7-4A99-427C-8C65DB8DF651}"/>
                </a:ext>
              </a:extLst>
            </p:cNvPr>
            <p:cNvSpPr txBox="1"/>
            <p:nvPr/>
          </p:nvSpPr>
          <p:spPr>
            <a:xfrm>
              <a:off x="3241343" y="1881508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FDA08E-26B1-AA69-F548-C670096AA153}"/>
                </a:ext>
              </a:extLst>
            </p:cNvPr>
            <p:cNvSpPr txBox="1"/>
            <p:nvPr/>
          </p:nvSpPr>
          <p:spPr>
            <a:xfrm>
              <a:off x="3241343" y="2518577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C335ACA-A1F7-A535-9DA0-2759B407E382}"/>
                </a:ext>
              </a:extLst>
            </p:cNvPr>
            <p:cNvSpPr/>
            <p:nvPr/>
          </p:nvSpPr>
          <p:spPr>
            <a:xfrm>
              <a:off x="3332858" y="2346473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37B325A-EAB3-35C0-0307-243C662952E1}"/>
              </a:ext>
            </a:extLst>
          </p:cNvPr>
          <p:cNvGrpSpPr/>
          <p:nvPr/>
        </p:nvGrpSpPr>
        <p:grpSpPr>
          <a:xfrm>
            <a:off x="5905754" y="1881508"/>
            <a:ext cx="1813152" cy="1701463"/>
            <a:chOff x="5905754" y="1881508"/>
            <a:chExt cx="1813152" cy="170146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988E783-CD08-29D1-71E2-377FB0883522}"/>
                </a:ext>
              </a:extLst>
            </p:cNvPr>
            <p:cNvSpPr txBox="1"/>
            <p:nvPr/>
          </p:nvSpPr>
          <p:spPr>
            <a:xfrm>
              <a:off x="5905754" y="1881508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289594F-6EEC-7D6A-EB91-B7FBFB69A027}"/>
                </a:ext>
              </a:extLst>
            </p:cNvPr>
            <p:cNvSpPr txBox="1"/>
            <p:nvPr/>
          </p:nvSpPr>
          <p:spPr>
            <a:xfrm>
              <a:off x="5905754" y="2518577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1068C25-6B4A-DD79-6930-6893BBF2C65B}"/>
                </a:ext>
              </a:extLst>
            </p:cNvPr>
            <p:cNvSpPr/>
            <p:nvPr/>
          </p:nvSpPr>
          <p:spPr>
            <a:xfrm>
              <a:off x="6013244" y="2346473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A791AC-1AF4-5269-74D5-F0A0D738E87F}"/>
              </a:ext>
            </a:extLst>
          </p:cNvPr>
          <p:cNvGrpSpPr/>
          <p:nvPr/>
        </p:nvGrpSpPr>
        <p:grpSpPr>
          <a:xfrm>
            <a:off x="8551725" y="1881508"/>
            <a:ext cx="1813152" cy="1701463"/>
            <a:chOff x="8551725" y="1881508"/>
            <a:chExt cx="1813152" cy="170146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E2F12D7-10CB-B951-BF84-4A878170E1C6}"/>
                </a:ext>
              </a:extLst>
            </p:cNvPr>
            <p:cNvSpPr txBox="1"/>
            <p:nvPr/>
          </p:nvSpPr>
          <p:spPr>
            <a:xfrm>
              <a:off x="8551725" y="1881508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B243825-A67F-1D9C-5BF7-D1066DABA219}"/>
                </a:ext>
              </a:extLst>
            </p:cNvPr>
            <p:cNvSpPr txBox="1"/>
            <p:nvPr/>
          </p:nvSpPr>
          <p:spPr>
            <a:xfrm>
              <a:off x="8551725" y="2518577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E394F67-57D4-9F1E-FCF0-81C73120D3C1}"/>
                </a:ext>
              </a:extLst>
            </p:cNvPr>
            <p:cNvSpPr/>
            <p:nvPr/>
          </p:nvSpPr>
          <p:spPr>
            <a:xfrm>
              <a:off x="8657544" y="2346473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022B01B-FEB1-AB36-7962-8E1D250D37DF}"/>
              </a:ext>
            </a:extLst>
          </p:cNvPr>
          <p:cNvGrpSpPr/>
          <p:nvPr/>
        </p:nvGrpSpPr>
        <p:grpSpPr>
          <a:xfrm>
            <a:off x="8551725" y="3906644"/>
            <a:ext cx="1813152" cy="1701463"/>
            <a:chOff x="8551725" y="3906644"/>
            <a:chExt cx="1813152" cy="170146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E86C349-573F-DB3A-3B86-DDE2AE9768E4}"/>
                </a:ext>
              </a:extLst>
            </p:cNvPr>
            <p:cNvSpPr txBox="1"/>
            <p:nvPr/>
          </p:nvSpPr>
          <p:spPr>
            <a:xfrm>
              <a:off x="8551725" y="3906644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0B751CE-9FFB-D4C0-8855-1C4D4E3C4D12}"/>
                </a:ext>
              </a:extLst>
            </p:cNvPr>
            <p:cNvSpPr txBox="1"/>
            <p:nvPr/>
          </p:nvSpPr>
          <p:spPr>
            <a:xfrm>
              <a:off x="8551725" y="4543713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03CD47B-BA2B-0638-7AAE-F2B487FC6C0E}"/>
                </a:ext>
              </a:extLst>
            </p:cNvPr>
            <p:cNvSpPr/>
            <p:nvPr/>
          </p:nvSpPr>
          <p:spPr>
            <a:xfrm>
              <a:off x="8643296" y="4384162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98A18B3-8E9D-53FC-7028-546C6D478883}"/>
              </a:ext>
            </a:extLst>
          </p:cNvPr>
          <p:cNvGrpSpPr/>
          <p:nvPr/>
        </p:nvGrpSpPr>
        <p:grpSpPr>
          <a:xfrm>
            <a:off x="3241343" y="3906644"/>
            <a:ext cx="1813152" cy="1701463"/>
            <a:chOff x="3241343" y="3906644"/>
            <a:chExt cx="1813152" cy="170146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56FA831-8F94-8839-C7AA-03563FFA3F68}"/>
                </a:ext>
              </a:extLst>
            </p:cNvPr>
            <p:cNvSpPr txBox="1"/>
            <p:nvPr/>
          </p:nvSpPr>
          <p:spPr>
            <a:xfrm>
              <a:off x="3241343" y="3906644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236465D-A27E-0B1C-5762-64AAAA004894}"/>
                </a:ext>
              </a:extLst>
            </p:cNvPr>
            <p:cNvSpPr txBox="1"/>
            <p:nvPr/>
          </p:nvSpPr>
          <p:spPr>
            <a:xfrm>
              <a:off x="3241343" y="4543713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94E3F73-B733-700B-1631-E92B63037638}"/>
                </a:ext>
              </a:extLst>
            </p:cNvPr>
            <p:cNvSpPr/>
            <p:nvPr/>
          </p:nvSpPr>
          <p:spPr>
            <a:xfrm>
              <a:off x="3332858" y="4381212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C13B7D9-3F56-4B9A-F3D2-4D453B06B741}"/>
              </a:ext>
            </a:extLst>
          </p:cNvPr>
          <p:cNvGrpSpPr/>
          <p:nvPr/>
        </p:nvGrpSpPr>
        <p:grpSpPr>
          <a:xfrm>
            <a:off x="5905754" y="3906644"/>
            <a:ext cx="1813152" cy="1701463"/>
            <a:chOff x="5905754" y="3906644"/>
            <a:chExt cx="1813152" cy="170146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0F7ED19-7262-26FE-AF39-837EC9BD0BA1}"/>
                </a:ext>
              </a:extLst>
            </p:cNvPr>
            <p:cNvSpPr txBox="1"/>
            <p:nvPr/>
          </p:nvSpPr>
          <p:spPr>
            <a:xfrm>
              <a:off x="5905754" y="3906644"/>
              <a:ext cx="1530362" cy="5049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添加标题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F38E844-5C53-2B09-8BEC-F8989219DD12}"/>
                </a:ext>
              </a:extLst>
            </p:cNvPr>
            <p:cNvSpPr txBox="1"/>
            <p:nvPr/>
          </p:nvSpPr>
          <p:spPr>
            <a:xfrm>
              <a:off x="5905754" y="4543713"/>
              <a:ext cx="1813152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倍行距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5E450BE-C2D5-4777-BF89-90D422370916}"/>
                </a:ext>
              </a:extLst>
            </p:cNvPr>
            <p:cNvSpPr/>
            <p:nvPr/>
          </p:nvSpPr>
          <p:spPr>
            <a:xfrm>
              <a:off x="6013244" y="4381212"/>
              <a:ext cx="99570" cy="995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64906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59803E4-9D9E-8ECE-EC44-10A2BDB86C45}"/>
              </a:ext>
            </a:extLst>
          </p:cNvPr>
          <p:cNvSpPr txBox="1"/>
          <p:nvPr/>
        </p:nvSpPr>
        <p:spPr>
          <a:xfrm>
            <a:off x="3906939" y="-210631"/>
            <a:ext cx="437812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1300" dirty="0">
                <a:gradFill>
                  <a:gsLst>
                    <a:gs pos="0">
                      <a:schemeClr val="accent2">
                        <a:alpha val="74000"/>
                      </a:schemeClr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03</a:t>
            </a:r>
            <a:endParaRPr lang="zh-CN" altLang="en-US" sz="41300" dirty="0">
              <a:gradFill>
                <a:gsLst>
                  <a:gs pos="0">
                    <a:schemeClr val="accent2">
                      <a:alpha val="74000"/>
                    </a:schemeClr>
                  </a:gs>
                  <a:gs pos="6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E94C02-60A0-E4B3-3964-FE83F06D5706}"/>
              </a:ext>
            </a:extLst>
          </p:cNvPr>
          <p:cNvGrpSpPr/>
          <p:nvPr/>
        </p:nvGrpSpPr>
        <p:grpSpPr>
          <a:xfrm>
            <a:off x="476942" y="5642517"/>
            <a:ext cx="11238116" cy="836930"/>
            <a:chOff x="476942" y="5642517"/>
            <a:chExt cx="11238116" cy="83693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910DB80-A028-E3D4-F026-CF52AFB48C51}"/>
                </a:ext>
              </a:extLst>
            </p:cNvPr>
            <p:cNvSpPr/>
            <p:nvPr/>
          </p:nvSpPr>
          <p:spPr>
            <a:xfrm>
              <a:off x="3518953" y="5869063"/>
              <a:ext cx="5154094" cy="38383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7DEE99B-B794-F6A8-7BB5-BC39983CAC28}"/>
                </a:ext>
              </a:extLst>
            </p:cNvPr>
            <p:cNvSpPr/>
            <p:nvPr/>
          </p:nvSpPr>
          <p:spPr>
            <a:xfrm>
              <a:off x="1824568" y="5742878"/>
              <a:ext cx="8542864" cy="63620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33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61A68AC-FFE3-658B-C50A-DC6515184F49}"/>
                </a:ext>
              </a:extLst>
            </p:cNvPr>
            <p:cNvSpPr/>
            <p:nvPr/>
          </p:nvSpPr>
          <p:spPr>
            <a:xfrm>
              <a:off x="476942" y="5642517"/>
              <a:ext cx="11238116" cy="83693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A881FF0-643F-1387-68D6-E44392E43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66" y="2311691"/>
            <a:ext cx="9717866" cy="48284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3749417-8B80-3BE9-9C0A-C1CDAA404E3B}"/>
              </a:ext>
            </a:extLst>
          </p:cNvPr>
          <p:cNvSpPr txBox="1"/>
          <p:nvPr/>
        </p:nvSpPr>
        <p:spPr>
          <a:xfrm>
            <a:off x="3926175" y="32252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578242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AF548C09-F389-D100-4E74-9D7E3FE8F266}"/>
              </a:ext>
            </a:extLst>
          </p:cNvPr>
          <p:cNvSpPr/>
          <p:nvPr/>
        </p:nvSpPr>
        <p:spPr>
          <a:xfrm>
            <a:off x="733848" y="712981"/>
            <a:ext cx="10721552" cy="10721552"/>
          </a:xfrm>
          <a:prstGeom prst="arc">
            <a:avLst>
              <a:gd name="adj1" fmla="val 10883948"/>
              <a:gd name="adj2" fmla="val 0"/>
            </a:avLst>
          </a:prstGeom>
          <a:noFill/>
          <a:ln>
            <a:solidFill>
              <a:schemeClr val="accent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4D17603-CC01-097B-5334-58B0B77DC37A}"/>
              </a:ext>
            </a:extLst>
          </p:cNvPr>
          <p:cNvGrpSpPr/>
          <p:nvPr/>
        </p:nvGrpSpPr>
        <p:grpSpPr>
          <a:xfrm>
            <a:off x="1011901" y="991035"/>
            <a:ext cx="10165446" cy="5137417"/>
            <a:chOff x="1011901" y="991035"/>
            <a:chExt cx="10165446" cy="5137417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B80F3F6-B663-009E-C310-56EA3F9A0423}"/>
                </a:ext>
              </a:extLst>
            </p:cNvPr>
            <p:cNvSpPr/>
            <p:nvPr/>
          </p:nvSpPr>
          <p:spPr>
            <a:xfrm>
              <a:off x="1011901" y="991035"/>
              <a:ext cx="10165446" cy="5083701"/>
            </a:xfrm>
            <a:custGeom>
              <a:avLst/>
              <a:gdLst>
                <a:gd name="connsiteX0" fmla="*/ 5082723 w 10165446"/>
                <a:gd name="connsiteY0" fmla="*/ 0 h 5083701"/>
                <a:gd name="connsiteX1" fmla="*/ 10165446 w 10165446"/>
                <a:gd name="connsiteY1" fmla="*/ 5082723 h 5083701"/>
                <a:gd name="connsiteX2" fmla="*/ 10165421 w 10165446"/>
                <a:gd name="connsiteY2" fmla="*/ 5083701 h 5083701"/>
                <a:gd name="connsiteX3" fmla="*/ 25 w 10165446"/>
                <a:gd name="connsiteY3" fmla="*/ 5083701 h 5083701"/>
                <a:gd name="connsiteX4" fmla="*/ 0 w 10165446"/>
                <a:gd name="connsiteY4" fmla="*/ 5082723 h 5083701"/>
                <a:gd name="connsiteX5" fmla="*/ 5082723 w 10165446"/>
                <a:gd name="connsiteY5" fmla="*/ 0 h 508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65446" h="5083701">
                  <a:moveTo>
                    <a:pt x="5082723" y="0"/>
                  </a:moveTo>
                  <a:cubicBezTo>
                    <a:pt x="7889833" y="0"/>
                    <a:pt x="10165446" y="2275613"/>
                    <a:pt x="10165446" y="5082723"/>
                  </a:cubicBezTo>
                  <a:lnTo>
                    <a:pt x="10165421" y="5083701"/>
                  </a:lnTo>
                  <a:lnTo>
                    <a:pt x="25" y="5083701"/>
                  </a:lnTo>
                  <a:lnTo>
                    <a:pt x="0" y="5082723"/>
                  </a:lnTo>
                  <a:cubicBezTo>
                    <a:pt x="0" y="2275613"/>
                    <a:pt x="2275613" y="0"/>
                    <a:pt x="5082723" y="0"/>
                  </a:cubicBezTo>
                  <a:close/>
                </a:path>
              </a:pathLst>
            </a:custGeom>
            <a:solidFill>
              <a:schemeClr val="accent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F7E2FE6-C0E5-8682-E074-B1DC81F49A8F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502502" y="2481636"/>
              <a:ext cx="2661245" cy="4522997"/>
            </a:xfrm>
            <a:custGeom>
              <a:avLst/>
              <a:gdLst>
                <a:gd name="T0" fmla="*/ 0 w 7929"/>
                <a:gd name="T1" fmla="*/ 0 h 13488"/>
                <a:gd name="T2" fmla="*/ 7929 w 7929"/>
                <a:gd name="T3" fmla="*/ 2576 h 13488"/>
                <a:gd name="T4" fmla="*/ 0 w 7929"/>
                <a:gd name="T5" fmla="*/ 13488 h 13488"/>
                <a:gd name="T6" fmla="*/ 0 w 7929"/>
                <a:gd name="T7" fmla="*/ 0 h 1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9" h="13488">
                  <a:moveTo>
                    <a:pt x="0" y="0"/>
                  </a:moveTo>
                  <a:cubicBezTo>
                    <a:pt x="2849" y="0"/>
                    <a:pt x="5624" y="901"/>
                    <a:pt x="7929" y="2576"/>
                  </a:cubicBezTo>
                  <a:lnTo>
                    <a:pt x="0" y="134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C881F4A-4F20-375A-44EE-9FBFB8430978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2112539" y="2091674"/>
              <a:ext cx="4304955" cy="3659212"/>
            </a:xfrm>
            <a:custGeom>
              <a:avLst/>
              <a:gdLst>
                <a:gd name="T0" fmla="*/ 3965 w 6415"/>
                <a:gd name="T1" fmla="*/ 0 h 5456"/>
                <a:gd name="T2" fmla="*/ 6415 w 6415"/>
                <a:gd name="T3" fmla="*/ 3372 h 5456"/>
                <a:gd name="T4" fmla="*/ 0 w 6415"/>
                <a:gd name="T5" fmla="*/ 5456 h 5456"/>
                <a:gd name="T6" fmla="*/ 3965 w 6415"/>
                <a:gd name="T7" fmla="*/ 0 h 5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5" h="5456">
                  <a:moveTo>
                    <a:pt x="3965" y="0"/>
                  </a:moveTo>
                  <a:cubicBezTo>
                    <a:pt x="5117" y="837"/>
                    <a:pt x="5975" y="2018"/>
                    <a:pt x="6415" y="3372"/>
                  </a:cubicBezTo>
                  <a:lnTo>
                    <a:pt x="0" y="5456"/>
                  </a:lnTo>
                  <a:lnTo>
                    <a:pt x="396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C785B9FA-2FBA-BA37-2B7D-109D4E8019C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795386" y="2374012"/>
              <a:ext cx="4601271" cy="2798221"/>
            </a:xfrm>
            <a:custGeom>
              <a:avLst/>
              <a:gdLst>
                <a:gd name="T0" fmla="*/ 6415 w 6855"/>
                <a:gd name="T1" fmla="*/ 0 h 4169"/>
                <a:gd name="T2" fmla="*/ 6415 w 6855"/>
                <a:gd name="T3" fmla="*/ 4169 h 4169"/>
                <a:gd name="T4" fmla="*/ 0 w 6855"/>
                <a:gd name="T5" fmla="*/ 2084 h 4169"/>
                <a:gd name="T6" fmla="*/ 6415 w 6855"/>
                <a:gd name="T7" fmla="*/ 0 h 4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55" h="4169">
                  <a:moveTo>
                    <a:pt x="6415" y="0"/>
                  </a:moveTo>
                  <a:cubicBezTo>
                    <a:pt x="6855" y="1355"/>
                    <a:pt x="6855" y="2814"/>
                    <a:pt x="6415" y="4169"/>
                  </a:cubicBezTo>
                  <a:lnTo>
                    <a:pt x="0" y="2084"/>
                  </a:lnTo>
                  <a:lnTo>
                    <a:pt x="641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4BCED44E-8187-9989-09C8-F503273BA816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773149" y="2090276"/>
              <a:ext cx="4304955" cy="3662006"/>
            </a:xfrm>
            <a:custGeom>
              <a:avLst/>
              <a:gdLst>
                <a:gd name="T0" fmla="*/ 6415 w 6415"/>
                <a:gd name="T1" fmla="*/ 2085 h 5457"/>
                <a:gd name="T2" fmla="*/ 3965 w 6415"/>
                <a:gd name="T3" fmla="*/ 5457 h 5457"/>
                <a:gd name="T4" fmla="*/ 0 w 6415"/>
                <a:gd name="T5" fmla="*/ 0 h 5457"/>
                <a:gd name="T6" fmla="*/ 6415 w 6415"/>
                <a:gd name="T7" fmla="*/ 2085 h 5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15" h="5457">
                  <a:moveTo>
                    <a:pt x="6415" y="2085"/>
                  </a:moveTo>
                  <a:cubicBezTo>
                    <a:pt x="5975" y="3439"/>
                    <a:pt x="5117" y="4620"/>
                    <a:pt x="3965" y="5457"/>
                  </a:cubicBezTo>
                  <a:lnTo>
                    <a:pt x="0" y="0"/>
                  </a:lnTo>
                  <a:lnTo>
                    <a:pt x="6415" y="2085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5CCC50AC-EB5E-AE7F-0C2C-15DE05C9F0D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7026897" y="2480238"/>
              <a:ext cx="2661245" cy="4525794"/>
            </a:xfrm>
            <a:custGeom>
              <a:avLst/>
              <a:gdLst>
                <a:gd name="T0" fmla="*/ 7929 w 7929"/>
                <a:gd name="T1" fmla="*/ 10913 h 13489"/>
                <a:gd name="T2" fmla="*/ 0 w 7929"/>
                <a:gd name="T3" fmla="*/ 13489 h 13489"/>
                <a:gd name="T4" fmla="*/ 0 w 7929"/>
                <a:gd name="T5" fmla="*/ 0 h 13489"/>
                <a:gd name="T6" fmla="*/ 7929 w 7929"/>
                <a:gd name="T7" fmla="*/ 10913 h 13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9" h="13489">
                  <a:moveTo>
                    <a:pt x="7929" y="10913"/>
                  </a:moveTo>
                  <a:cubicBezTo>
                    <a:pt x="5624" y="12588"/>
                    <a:pt x="2849" y="13489"/>
                    <a:pt x="0" y="13489"/>
                  </a:cubicBezTo>
                  <a:lnTo>
                    <a:pt x="0" y="0"/>
                  </a:lnTo>
                  <a:lnTo>
                    <a:pt x="7929" y="10913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ADBD1DA5-AA4A-2E79-5ECD-A7402D6449C9}"/>
                </a:ext>
              </a:extLst>
            </p:cNvPr>
            <p:cNvCxnSpPr>
              <a:cxnSpLocks/>
            </p:cNvCxnSpPr>
            <p:nvPr/>
          </p:nvCxnSpPr>
          <p:spPr>
            <a:xfrm>
              <a:off x="2435977" y="3409723"/>
              <a:ext cx="2912462" cy="2153493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B62943F6-38BD-885A-51E0-0F837C926C25}"/>
                </a:ext>
              </a:extLst>
            </p:cNvPr>
            <p:cNvCxnSpPr>
              <a:cxnSpLocks/>
            </p:cNvCxnSpPr>
            <p:nvPr/>
          </p:nvCxnSpPr>
          <p:spPr>
            <a:xfrm>
              <a:off x="4695105" y="1769791"/>
              <a:ext cx="990840" cy="3008622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8F5E5FDA-F4EC-A783-5E54-9932209A61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17638" y="1769791"/>
              <a:ext cx="1086520" cy="3255439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19B64954-6FBC-0ACC-24A5-E16ACEE479A5}"/>
                </a:ext>
              </a:extLst>
            </p:cNvPr>
            <p:cNvCxnSpPr>
              <a:cxnSpLocks/>
            </p:cNvCxnSpPr>
            <p:nvPr/>
          </p:nvCxnSpPr>
          <p:spPr>
            <a:xfrm>
              <a:off x="2425284" y="3402076"/>
              <a:ext cx="2912462" cy="2153493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DFAC7FD8-690F-7906-F356-38EC4602A12C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12" y="1762144"/>
              <a:ext cx="990840" cy="3008622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E207FD3D-503B-1D4C-FEF0-664328D5E5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06945" y="1762144"/>
              <a:ext cx="1086520" cy="3255439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7945C7CD-884E-B3A4-45DA-423AE1DD57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0341" y="3408076"/>
              <a:ext cx="2844796" cy="2091308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2F46BF1A-8ABC-1810-3087-81592330CA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21034" y="3415723"/>
              <a:ext cx="2844796" cy="2091308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95D38B1-399D-A50D-ED3F-3899D8BD17D1}"/>
                </a:ext>
              </a:extLst>
            </p:cNvPr>
            <p:cNvSpPr/>
            <p:nvPr/>
          </p:nvSpPr>
          <p:spPr>
            <a:xfrm>
              <a:off x="4122040" y="4140806"/>
              <a:ext cx="3945168" cy="1987646"/>
            </a:xfrm>
            <a:custGeom>
              <a:avLst/>
              <a:gdLst>
                <a:gd name="connsiteX0" fmla="*/ 1416204 w 2832408"/>
                <a:gd name="connsiteY0" fmla="*/ 0 h 1427018"/>
                <a:gd name="connsiteX1" fmla="*/ 2832408 w 2832408"/>
                <a:gd name="connsiteY1" fmla="*/ 1416204 h 1427018"/>
                <a:gd name="connsiteX2" fmla="*/ 2831862 w 2832408"/>
                <a:gd name="connsiteY2" fmla="*/ 1427018 h 1427018"/>
                <a:gd name="connsiteX3" fmla="*/ 546 w 2832408"/>
                <a:gd name="connsiteY3" fmla="*/ 1427018 h 1427018"/>
                <a:gd name="connsiteX4" fmla="*/ 0 w 2832408"/>
                <a:gd name="connsiteY4" fmla="*/ 1416204 h 1427018"/>
                <a:gd name="connsiteX5" fmla="*/ 1416204 w 2832408"/>
                <a:gd name="connsiteY5" fmla="*/ 0 h 142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2408" h="1427018">
                  <a:moveTo>
                    <a:pt x="1416204" y="0"/>
                  </a:moveTo>
                  <a:cubicBezTo>
                    <a:pt x="2198352" y="0"/>
                    <a:pt x="2832408" y="634056"/>
                    <a:pt x="2832408" y="1416204"/>
                  </a:cubicBezTo>
                  <a:lnTo>
                    <a:pt x="2831862" y="1427018"/>
                  </a:lnTo>
                  <a:lnTo>
                    <a:pt x="546" y="1427018"/>
                  </a:lnTo>
                  <a:lnTo>
                    <a:pt x="0" y="1416204"/>
                  </a:lnTo>
                  <a:cubicBezTo>
                    <a:pt x="0" y="634056"/>
                    <a:pt x="634056" y="0"/>
                    <a:pt x="1416204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>
              <a:outerShdw blurRad="787400" sx="102000" sy="102000" algn="ctr" rotWithShape="0">
                <a:srgbClr val="0070C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1" name="图片 110" descr="飞机在飞行&#10;&#10;低可信度描述已自动生成">
              <a:extLst>
                <a:ext uri="{FF2B5EF4-FFF2-40B4-BE49-F238E27FC236}">
                  <a16:creationId xmlns:a16="http://schemas.microsoft.com/office/drawing/2014/main" id="{F0314277-D028-8DA5-3E71-A95F9A6C6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10939">
              <a:off x="3901819" y="4431447"/>
              <a:ext cx="4261788" cy="1578194"/>
            </a:xfrm>
            <a:prstGeom prst="rect">
              <a:avLst/>
            </a:prstGeom>
          </p:spPr>
        </p:pic>
      </p:grpSp>
      <p:pic>
        <p:nvPicPr>
          <p:cNvPr id="130" name="图片 129">
            <a:extLst>
              <a:ext uri="{FF2B5EF4-FFF2-40B4-BE49-F238E27FC236}">
                <a16:creationId xmlns:a16="http://schemas.microsoft.com/office/drawing/2014/main" id="{B831C381-F6D5-06F1-A7F5-12D9A2C943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43801"/>
            <a:ext cx="5676772" cy="1914199"/>
          </a:xfrm>
          <a:custGeom>
            <a:avLst/>
            <a:gdLst>
              <a:gd name="connsiteX0" fmla="*/ 0 w 5676772"/>
              <a:gd name="connsiteY0" fmla="*/ 0 h 1914199"/>
              <a:gd name="connsiteX1" fmla="*/ 5676772 w 5676772"/>
              <a:gd name="connsiteY1" fmla="*/ 0 h 1914199"/>
              <a:gd name="connsiteX2" fmla="*/ 5676772 w 5676772"/>
              <a:gd name="connsiteY2" fmla="*/ 1914199 h 1914199"/>
              <a:gd name="connsiteX3" fmla="*/ 0 w 5676772"/>
              <a:gd name="connsiteY3" fmla="*/ 1914199 h 191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6772" h="1914199">
                <a:moveTo>
                  <a:pt x="0" y="0"/>
                </a:moveTo>
                <a:lnTo>
                  <a:pt x="5676772" y="0"/>
                </a:lnTo>
                <a:lnTo>
                  <a:pt x="5676772" y="1914199"/>
                </a:lnTo>
                <a:lnTo>
                  <a:pt x="0" y="1914199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57F3DC3-EF2D-1EDF-0915-FBFD15258A46}"/>
              </a:ext>
            </a:extLst>
          </p:cNvPr>
          <p:cNvGrpSpPr/>
          <p:nvPr/>
        </p:nvGrpSpPr>
        <p:grpSpPr>
          <a:xfrm>
            <a:off x="1568833" y="1547966"/>
            <a:ext cx="9050821" cy="4525792"/>
            <a:chOff x="1568833" y="1547966"/>
            <a:chExt cx="9050821" cy="452579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FBB139E-6648-EFB7-8ECF-73D5E40B3B6E}"/>
                </a:ext>
              </a:extLst>
            </p:cNvPr>
            <p:cNvGrpSpPr/>
            <p:nvPr/>
          </p:nvGrpSpPr>
          <p:grpSpPr>
            <a:xfrm>
              <a:off x="1568833" y="3418236"/>
              <a:ext cx="2168266" cy="2655522"/>
              <a:chOff x="1568833" y="3418236"/>
              <a:chExt cx="2168266" cy="265552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C133CC32-2E86-8FFB-5BEF-2C9A6DE14C43}"/>
                  </a:ext>
                </a:extLst>
              </p:cNvPr>
              <p:cNvSpPr txBox="1"/>
              <p:nvPr/>
            </p:nvSpPr>
            <p:spPr>
              <a:xfrm>
                <a:off x="3090768" y="4890074"/>
                <a:ext cx="646331" cy="6463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添加</a:t>
                </a:r>
                <a:endParaRPr lang="en-US" altLang="zh-CN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标题</a:t>
                </a:r>
              </a:p>
            </p:txBody>
          </p:sp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27154D7B-8AE9-AE90-7F84-C4304962DB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568833" y="3418236"/>
                <a:ext cx="1905436" cy="2655522"/>
              </a:xfrm>
              <a:custGeom>
                <a:avLst/>
                <a:gdLst>
                  <a:gd name="connsiteX0" fmla="*/ 860960 w 1905436"/>
                  <a:gd name="connsiteY0" fmla="*/ 0 h 2655522"/>
                  <a:gd name="connsiteX1" fmla="*/ 1905436 w 1905436"/>
                  <a:gd name="connsiteY1" fmla="*/ 756824 h 2655522"/>
                  <a:gd name="connsiteX2" fmla="*/ 1289851 w 1905436"/>
                  <a:gd name="connsiteY2" fmla="*/ 2655522 h 2655522"/>
                  <a:gd name="connsiteX3" fmla="*/ 0 w 1905436"/>
                  <a:gd name="connsiteY3" fmla="*/ 2655521 h 2655522"/>
                  <a:gd name="connsiteX4" fmla="*/ 860960 w 1905436"/>
                  <a:gd name="connsiteY4" fmla="*/ 0 h 265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436" h="2655522">
                    <a:moveTo>
                      <a:pt x="860960" y="0"/>
                    </a:moveTo>
                    <a:lnTo>
                      <a:pt x="1905436" y="756824"/>
                    </a:lnTo>
                    <a:cubicBezTo>
                      <a:pt x="1505298" y="1309046"/>
                      <a:pt x="1289851" y="1973568"/>
                      <a:pt x="1289851" y="2655522"/>
                    </a:cubicBezTo>
                    <a:lnTo>
                      <a:pt x="0" y="2655521"/>
                    </a:lnTo>
                    <a:cubicBezTo>
                      <a:pt x="0" y="1701740"/>
                      <a:pt x="301325" y="772340"/>
                      <a:pt x="860960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6CA49B4-4533-5009-1B0E-C3EDB25D2CF8}"/>
                </a:ext>
              </a:extLst>
            </p:cNvPr>
            <p:cNvGrpSpPr/>
            <p:nvPr/>
          </p:nvGrpSpPr>
          <p:grpSpPr>
            <a:xfrm>
              <a:off x="4702227" y="1547966"/>
              <a:ext cx="2791600" cy="2199364"/>
              <a:chOff x="4702227" y="1547966"/>
              <a:chExt cx="2791600" cy="2199364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3B40220F-0908-5405-48E0-E35C424C7039}"/>
                  </a:ext>
                </a:extLst>
              </p:cNvPr>
              <p:cNvSpPr txBox="1"/>
              <p:nvPr/>
            </p:nvSpPr>
            <p:spPr>
              <a:xfrm>
                <a:off x="5762907" y="3100999"/>
                <a:ext cx="646331" cy="6463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添加</a:t>
                </a:r>
                <a:endParaRPr lang="en-US" altLang="zh-CN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标题</a:t>
                </a:r>
              </a:p>
            </p:txBody>
          </p:sp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id="{811BF66E-9D96-143B-01C3-51767C8BEC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702227" y="1547966"/>
                <a:ext cx="2791600" cy="1448381"/>
              </a:xfrm>
              <a:custGeom>
                <a:avLst/>
                <a:gdLst>
                  <a:gd name="connsiteX0" fmla="*/ 1395975 w 2791600"/>
                  <a:gd name="connsiteY0" fmla="*/ 2 h 1448381"/>
                  <a:gd name="connsiteX1" fmla="*/ 2791600 w 2791600"/>
                  <a:gd name="connsiteY1" fmla="*/ 221722 h 1448381"/>
                  <a:gd name="connsiteX2" fmla="*/ 2392827 w 2791600"/>
                  <a:gd name="connsiteY2" fmla="*/ 1448381 h 1448381"/>
                  <a:gd name="connsiteX3" fmla="*/ 396832 w 2791600"/>
                  <a:gd name="connsiteY3" fmla="*/ 1446804 h 1448381"/>
                  <a:gd name="connsiteX4" fmla="*/ 0 w 2791600"/>
                  <a:gd name="connsiteY4" fmla="*/ 219515 h 1448381"/>
                  <a:gd name="connsiteX5" fmla="*/ 1395975 w 2791600"/>
                  <a:gd name="connsiteY5" fmla="*/ 2 h 144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91600" h="1448381">
                    <a:moveTo>
                      <a:pt x="1395975" y="2"/>
                    </a:moveTo>
                    <a:cubicBezTo>
                      <a:pt x="1867053" y="374"/>
                      <a:pt x="2338073" y="74285"/>
                      <a:pt x="2791600" y="221722"/>
                    </a:cubicBezTo>
                    <a:lnTo>
                      <a:pt x="2392827" y="1448381"/>
                    </a:lnTo>
                    <a:cubicBezTo>
                      <a:pt x="1744283" y="1237547"/>
                      <a:pt x="1045709" y="1236996"/>
                      <a:pt x="396832" y="1446804"/>
                    </a:cubicBezTo>
                    <a:lnTo>
                      <a:pt x="0" y="219515"/>
                    </a:lnTo>
                    <a:cubicBezTo>
                      <a:pt x="453760" y="72796"/>
                      <a:pt x="924896" y="-371"/>
                      <a:pt x="1395975" y="2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73FC1121-4D71-D3DE-FFEE-115C263B522E}"/>
                </a:ext>
              </a:extLst>
            </p:cNvPr>
            <p:cNvGrpSpPr/>
            <p:nvPr/>
          </p:nvGrpSpPr>
          <p:grpSpPr>
            <a:xfrm>
              <a:off x="7097435" y="1770771"/>
              <a:ext cx="2657702" cy="2424997"/>
              <a:chOff x="7097435" y="1770771"/>
              <a:chExt cx="2657702" cy="2424997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4DD0B7C2-6B9C-ED5E-7162-E0A1E251CA60}"/>
                  </a:ext>
                </a:extLst>
              </p:cNvPr>
              <p:cNvSpPr txBox="1"/>
              <p:nvPr/>
            </p:nvSpPr>
            <p:spPr>
              <a:xfrm>
                <a:off x="7388481" y="3549437"/>
                <a:ext cx="646331" cy="6463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添加</a:t>
                </a:r>
                <a:endParaRPr lang="en-US" altLang="zh-CN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标题</a:t>
                </a:r>
              </a:p>
            </p:txBody>
          </p:sp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id="{31955113-3860-6AB6-04EF-58230803A9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097435" y="1770771"/>
                <a:ext cx="2657702" cy="2374179"/>
              </a:xfrm>
              <a:custGeom>
                <a:avLst/>
                <a:gdLst>
                  <a:gd name="connsiteX0" fmla="*/ 399722 w 2657702"/>
                  <a:gd name="connsiteY0" fmla="*/ 0 h 2374179"/>
                  <a:gd name="connsiteX1" fmla="*/ 2657702 w 2657702"/>
                  <a:gd name="connsiteY1" fmla="*/ 1641515 h 2374179"/>
                  <a:gd name="connsiteX2" fmla="*/ 1650015 w 2657702"/>
                  <a:gd name="connsiteY2" fmla="*/ 2374179 h 2374179"/>
                  <a:gd name="connsiteX3" fmla="*/ 1594055 w 2657702"/>
                  <a:gd name="connsiteY3" fmla="*/ 2374179 h 2374179"/>
                  <a:gd name="connsiteX4" fmla="*/ 1456538 w 2657702"/>
                  <a:gd name="connsiteY4" fmla="*/ 2199908 h 2374179"/>
                  <a:gd name="connsiteX5" fmla="*/ 0 w 2657702"/>
                  <a:gd name="connsiteY5" fmla="*/ 1226351 h 2374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7702" h="2374179">
                    <a:moveTo>
                      <a:pt x="399722" y="0"/>
                    </a:moveTo>
                    <a:cubicBezTo>
                      <a:pt x="1306548" y="295575"/>
                      <a:pt x="2096814" y="870085"/>
                      <a:pt x="2657702" y="1641515"/>
                    </a:cubicBezTo>
                    <a:lnTo>
                      <a:pt x="1650015" y="2374179"/>
                    </a:lnTo>
                    <a:lnTo>
                      <a:pt x="1594055" y="2374179"/>
                    </a:lnTo>
                    <a:lnTo>
                      <a:pt x="1456538" y="2199908"/>
                    </a:lnTo>
                    <a:cubicBezTo>
                      <a:pt x="1070859" y="1748884"/>
                      <a:pt x="567334" y="1411270"/>
                      <a:pt x="0" y="1226351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82F95EF-7B89-1893-A807-042F1D111B6B}"/>
                </a:ext>
              </a:extLst>
            </p:cNvPr>
            <p:cNvGrpSpPr/>
            <p:nvPr/>
          </p:nvGrpSpPr>
          <p:grpSpPr>
            <a:xfrm>
              <a:off x="8345261" y="3429000"/>
              <a:ext cx="2274393" cy="2637699"/>
              <a:chOff x="8345261" y="3429000"/>
              <a:chExt cx="2274393" cy="2637699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9F993D02-35B2-E55E-485B-77394CEE4D0E}"/>
                  </a:ext>
                </a:extLst>
              </p:cNvPr>
              <p:cNvSpPr txBox="1"/>
              <p:nvPr/>
            </p:nvSpPr>
            <p:spPr>
              <a:xfrm>
                <a:off x="8345261" y="4890074"/>
                <a:ext cx="646331" cy="6463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添加</a:t>
                </a:r>
                <a:endParaRPr lang="en-US" altLang="zh-CN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标题</a:t>
                </a:r>
              </a:p>
            </p:txBody>
          </p:sp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ACAAD443-4E92-BEA9-2CB8-297389A8B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720537" y="3429000"/>
                <a:ext cx="1899117" cy="2637699"/>
              </a:xfrm>
              <a:custGeom>
                <a:avLst/>
                <a:gdLst>
                  <a:gd name="connsiteX0" fmla="*/ 1046694 w 1899117"/>
                  <a:gd name="connsiteY0" fmla="*/ 0 h 2637699"/>
                  <a:gd name="connsiteX1" fmla="*/ 1886864 w 1899117"/>
                  <a:gd name="connsiteY1" fmla="*/ 2301730 h 2637699"/>
                  <a:gd name="connsiteX2" fmla="*/ 1899117 w 1899117"/>
                  <a:gd name="connsiteY2" fmla="*/ 2637699 h 2637699"/>
                  <a:gd name="connsiteX3" fmla="*/ 609410 w 1899117"/>
                  <a:gd name="connsiteY3" fmla="*/ 2637699 h 2637699"/>
                  <a:gd name="connsiteX4" fmla="*/ 600722 w 1899117"/>
                  <a:gd name="connsiteY4" fmla="*/ 2399493 h 2637699"/>
                  <a:gd name="connsiteX5" fmla="*/ 0 w 1899117"/>
                  <a:gd name="connsiteY5" fmla="*/ 753755 h 263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99117" h="2637699">
                    <a:moveTo>
                      <a:pt x="1046694" y="0"/>
                    </a:moveTo>
                    <a:cubicBezTo>
                      <a:pt x="1534388" y="677231"/>
                      <a:pt x="1823964" y="1474130"/>
                      <a:pt x="1886864" y="2301730"/>
                    </a:cubicBezTo>
                    <a:lnTo>
                      <a:pt x="1899117" y="2637699"/>
                    </a:lnTo>
                    <a:lnTo>
                      <a:pt x="609410" y="2637699"/>
                    </a:lnTo>
                    <a:lnTo>
                      <a:pt x="600722" y="2399493"/>
                    </a:lnTo>
                    <a:cubicBezTo>
                      <a:pt x="555750" y="1807760"/>
                      <a:pt x="348702" y="1237976"/>
                      <a:pt x="0" y="753755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4354E822-47C7-E070-241A-A86BDE7F8382}"/>
                </a:ext>
              </a:extLst>
            </p:cNvPr>
            <p:cNvGrpSpPr/>
            <p:nvPr/>
          </p:nvGrpSpPr>
          <p:grpSpPr>
            <a:xfrm>
              <a:off x="2430224" y="1769148"/>
              <a:ext cx="2657991" cy="2426620"/>
              <a:chOff x="2430224" y="1769148"/>
              <a:chExt cx="2657991" cy="2426620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59189C09-A63D-6001-9372-6A1B6CB66A54}"/>
                  </a:ext>
                </a:extLst>
              </p:cNvPr>
              <p:cNvSpPr txBox="1"/>
              <p:nvPr/>
            </p:nvSpPr>
            <p:spPr>
              <a:xfrm>
                <a:off x="4156968" y="3549437"/>
                <a:ext cx="646331" cy="6463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添加</a:t>
                </a:r>
                <a:endParaRPr lang="en-US" altLang="zh-CN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accent4">
                        <a:lumMod val="75000"/>
                      </a:schemeClr>
                    </a:solidFill>
                  </a:rPr>
                  <a:t>标题</a:t>
                </a:r>
              </a:p>
            </p:txBody>
          </p:sp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C92FEBE2-8A70-1B89-11B6-81D4FB49C9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430224" y="1769148"/>
                <a:ext cx="2657991" cy="2399182"/>
              </a:xfrm>
              <a:custGeom>
                <a:avLst/>
                <a:gdLst>
                  <a:gd name="connsiteX0" fmla="*/ 2259129 w 2657991"/>
                  <a:gd name="connsiteY0" fmla="*/ 0 h 2399182"/>
                  <a:gd name="connsiteX1" fmla="*/ 2657991 w 2657991"/>
                  <a:gd name="connsiteY1" fmla="*/ 1226630 h 2399182"/>
                  <a:gd name="connsiteX2" fmla="*/ 1042714 w 2657991"/>
                  <a:gd name="connsiteY2" fmla="*/ 2399182 h 2399182"/>
                  <a:gd name="connsiteX3" fmla="*/ 0 w 2657991"/>
                  <a:gd name="connsiteY3" fmla="*/ 1639932 h 2399182"/>
                  <a:gd name="connsiteX4" fmla="*/ 2259129 w 2657991"/>
                  <a:gd name="connsiteY4" fmla="*/ 0 h 2399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7991" h="2399182">
                    <a:moveTo>
                      <a:pt x="2259129" y="0"/>
                    </a:moveTo>
                    <a:lnTo>
                      <a:pt x="2657991" y="1226630"/>
                    </a:lnTo>
                    <a:cubicBezTo>
                      <a:pt x="2009463" y="1437511"/>
                      <a:pt x="1444136" y="1847891"/>
                      <a:pt x="1042714" y="2399182"/>
                    </a:cubicBezTo>
                    <a:lnTo>
                      <a:pt x="0" y="1639932"/>
                    </a:lnTo>
                    <a:cubicBezTo>
                      <a:pt x="561428" y="868895"/>
                      <a:pt x="1352096" y="294939"/>
                      <a:pt x="225912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F9F979-F1CC-57ED-C838-0B0BD90970F4}"/>
              </a:ext>
            </a:extLst>
          </p:cNvPr>
          <p:cNvGrpSpPr/>
          <p:nvPr/>
        </p:nvGrpSpPr>
        <p:grpSpPr>
          <a:xfrm>
            <a:off x="0" y="4267502"/>
            <a:ext cx="12520488" cy="2590498"/>
            <a:chOff x="0" y="4267502"/>
            <a:chExt cx="12520488" cy="2590498"/>
          </a:xfrm>
        </p:grpSpPr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871DC2E-EC51-1798-6B65-310F80B2B9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850148"/>
              <a:ext cx="11150913" cy="2007852"/>
            </a:xfrm>
            <a:custGeom>
              <a:avLst/>
              <a:gdLst>
                <a:gd name="connsiteX0" fmla="*/ 0 w 11150913"/>
                <a:gd name="connsiteY0" fmla="*/ 0 h 2585917"/>
                <a:gd name="connsiteX1" fmla="*/ 11150913 w 11150913"/>
                <a:gd name="connsiteY1" fmla="*/ 0 h 2585917"/>
                <a:gd name="connsiteX2" fmla="*/ 11150913 w 11150913"/>
                <a:gd name="connsiteY2" fmla="*/ 2585917 h 2585917"/>
                <a:gd name="connsiteX3" fmla="*/ 0 w 11150913"/>
                <a:gd name="connsiteY3" fmla="*/ 2585917 h 258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50913" h="2585917">
                  <a:moveTo>
                    <a:pt x="0" y="0"/>
                  </a:moveTo>
                  <a:lnTo>
                    <a:pt x="11150913" y="0"/>
                  </a:lnTo>
                  <a:lnTo>
                    <a:pt x="11150913" y="2585917"/>
                  </a:lnTo>
                  <a:lnTo>
                    <a:pt x="0" y="2585917"/>
                  </a:lnTo>
                  <a:close/>
                </a:path>
              </a:pathLst>
            </a:custGeom>
          </p:spPr>
        </p:pic>
        <p:pic>
          <p:nvPicPr>
            <p:cNvPr id="132" name="图片 131">
              <a:extLst>
                <a:ext uri="{FF2B5EF4-FFF2-40B4-BE49-F238E27FC236}">
                  <a16:creationId xmlns:a16="http://schemas.microsoft.com/office/drawing/2014/main" id="{653C90D4-04CE-5A41-D0E4-84FA52633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09382" y="4267502"/>
              <a:ext cx="4611106" cy="2590498"/>
            </a:xfrm>
            <a:custGeom>
              <a:avLst/>
              <a:gdLst>
                <a:gd name="connsiteX0" fmla="*/ 0 w 3666226"/>
                <a:gd name="connsiteY0" fmla="*/ 0 h 2059669"/>
                <a:gd name="connsiteX1" fmla="*/ 3666226 w 3666226"/>
                <a:gd name="connsiteY1" fmla="*/ 0 h 2059669"/>
                <a:gd name="connsiteX2" fmla="*/ 3666226 w 3666226"/>
                <a:gd name="connsiteY2" fmla="*/ 2059669 h 2059669"/>
                <a:gd name="connsiteX3" fmla="*/ 0 w 3666226"/>
                <a:gd name="connsiteY3" fmla="*/ 2059669 h 205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6226" h="2059669">
                  <a:moveTo>
                    <a:pt x="0" y="0"/>
                  </a:moveTo>
                  <a:lnTo>
                    <a:pt x="3666226" y="0"/>
                  </a:lnTo>
                  <a:lnTo>
                    <a:pt x="3666226" y="2059669"/>
                  </a:lnTo>
                  <a:lnTo>
                    <a:pt x="0" y="2059669"/>
                  </a:lnTo>
                  <a:close/>
                </a:path>
              </a:pathLst>
            </a:cu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71815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29A2670-DCD2-993D-98E4-2AAC8B97E589}"/>
              </a:ext>
            </a:extLst>
          </p:cNvPr>
          <p:cNvGrpSpPr/>
          <p:nvPr/>
        </p:nvGrpSpPr>
        <p:grpSpPr>
          <a:xfrm>
            <a:off x="658813" y="1680502"/>
            <a:ext cx="5315879" cy="2125555"/>
            <a:chOff x="658813" y="1680502"/>
            <a:chExt cx="5315879" cy="212555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AFAC8B7-EEE9-3E8A-88CC-1349B39825C0}"/>
                </a:ext>
              </a:extLst>
            </p:cNvPr>
            <p:cNvGrpSpPr/>
            <p:nvPr/>
          </p:nvGrpSpPr>
          <p:grpSpPr>
            <a:xfrm>
              <a:off x="658813" y="1680502"/>
              <a:ext cx="5315879" cy="2125555"/>
              <a:chOff x="658813" y="1680502"/>
              <a:chExt cx="5315879" cy="2125555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8F147E64-327D-214F-FC8F-255F7ED52AB4}"/>
                  </a:ext>
                </a:extLst>
              </p:cNvPr>
              <p:cNvSpPr/>
              <p:nvPr/>
            </p:nvSpPr>
            <p:spPr>
              <a:xfrm>
                <a:off x="658813" y="1680502"/>
                <a:ext cx="5315879" cy="2125555"/>
              </a:xfrm>
              <a:prstGeom prst="roundRect">
                <a:avLst>
                  <a:gd name="adj" fmla="val 426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/>
                </a:endParaRP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C01DCD85-C258-6A79-0DED-660D0B1DEC82}"/>
                  </a:ext>
                </a:extLst>
              </p:cNvPr>
              <p:cNvSpPr/>
              <p:nvPr/>
            </p:nvSpPr>
            <p:spPr>
              <a:xfrm>
                <a:off x="658813" y="3682058"/>
                <a:ext cx="5315879" cy="1239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835559E-EFCB-4E4C-DD3F-F6E9BB231E2A}"/>
                </a:ext>
              </a:extLst>
            </p:cNvPr>
            <p:cNvGrpSpPr/>
            <p:nvPr/>
          </p:nvGrpSpPr>
          <p:grpSpPr>
            <a:xfrm>
              <a:off x="914521" y="1914433"/>
              <a:ext cx="4804463" cy="1502108"/>
              <a:chOff x="914521" y="1914433"/>
              <a:chExt cx="4804463" cy="150210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1E9FDE8-5A74-D190-BFB3-5359E8CF7717}"/>
                  </a:ext>
                </a:extLst>
              </p:cNvPr>
              <p:cNvSpPr txBox="1"/>
              <p:nvPr/>
            </p:nvSpPr>
            <p:spPr>
              <a:xfrm>
                <a:off x="914521" y="2684546"/>
                <a:ext cx="4804463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F20BF8B-3DD6-D856-D5A3-B3BE4CCB0D09}"/>
                  </a:ext>
                </a:extLst>
              </p:cNvPr>
              <p:cNvSpPr txBox="1"/>
              <p:nvPr/>
            </p:nvSpPr>
            <p:spPr>
              <a:xfrm>
                <a:off x="914521" y="1914433"/>
                <a:ext cx="1444450" cy="5147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0251C53-89EB-D738-7502-571243FB4A58}"/>
                  </a:ext>
                </a:extLst>
              </p:cNvPr>
              <p:cNvSpPr txBox="1"/>
              <p:nvPr/>
            </p:nvSpPr>
            <p:spPr>
              <a:xfrm>
                <a:off x="948920" y="2384490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  <a:endParaRPr lang="zh-CN" altLang="en-US" sz="1200" dirty="0">
                  <a:solidFill>
                    <a:schemeClr val="tx1">
                      <a:alpha val="60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3" name="图形 4">
              <a:extLst>
                <a:ext uri="{FF2B5EF4-FFF2-40B4-BE49-F238E27FC236}">
                  <a16:creationId xmlns:a16="http://schemas.microsoft.com/office/drawing/2014/main" id="{438CAE5C-6DA8-B297-1FA3-55EF9EB6F524}"/>
                </a:ext>
              </a:extLst>
            </p:cNvPr>
            <p:cNvSpPr/>
            <p:nvPr/>
          </p:nvSpPr>
          <p:spPr>
            <a:xfrm>
              <a:off x="5143314" y="1981813"/>
              <a:ext cx="449945" cy="447403"/>
            </a:xfrm>
            <a:custGeom>
              <a:avLst/>
              <a:gdLst>
                <a:gd name="connsiteX0" fmla="*/ 227867 w 827081"/>
                <a:gd name="connsiteY0" fmla="*/ 850 h 822408"/>
                <a:gd name="connsiteX1" fmla="*/ 289882 w 827081"/>
                <a:gd name="connsiteY1" fmla="*/ 19831 h 822408"/>
                <a:gd name="connsiteX2" fmla="*/ 313467 w 827081"/>
                <a:gd name="connsiteY2" fmla="*/ 86967 h 822408"/>
                <a:gd name="connsiteX3" fmla="*/ 294211 w 827081"/>
                <a:gd name="connsiteY3" fmla="*/ 127174 h 822408"/>
                <a:gd name="connsiteX4" fmla="*/ 352576 w 827081"/>
                <a:gd name="connsiteY4" fmla="*/ 165992 h 822408"/>
                <a:gd name="connsiteX5" fmla="*/ 360152 w 827081"/>
                <a:gd name="connsiteY5" fmla="*/ 200028 h 822408"/>
                <a:gd name="connsiteX6" fmla="*/ 360200 w 827081"/>
                <a:gd name="connsiteY6" fmla="*/ 272494 h 822408"/>
                <a:gd name="connsiteX7" fmla="*/ 421666 w 827081"/>
                <a:gd name="connsiteY7" fmla="*/ 272494 h 822408"/>
                <a:gd name="connsiteX8" fmla="*/ 458658 w 827081"/>
                <a:gd name="connsiteY8" fmla="*/ 300279 h 822408"/>
                <a:gd name="connsiteX9" fmla="*/ 466881 w 827081"/>
                <a:gd name="connsiteY9" fmla="*/ 300311 h 822408"/>
                <a:gd name="connsiteX10" fmla="*/ 466881 w 827081"/>
                <a:gd name="connsiteY10" fmla="*/ 203178 h 822408"/>
                <a:gd name="connsiteX11" fmla="*/ 476234 w 827081"/>
                <a:gd name="connsiteY11" fmla="*/ 162761 h 822408"/>
                <a:gd name="connsiteX12" fmla="*/ 532886 w 827081"/>
                <a:gd name="connsiteY12" fmla="*/ 126964 h 822408"/>
                <a:gd name="connsiteX13" fmla="*/ 513614 w 827081"/>
                <a:gd name="connsiteY13" fmla="*/ 86967 h 822408"/>
                <a:gd name="connsiteX14" fmla="*/ 530737 w 827081"/>
                <a:gd name="connsiteY14" fmla="*/ 26535 h 822408"/>
                <a:gd name="connsiteX15" fmla="*/ 576808 w 827081"/>
                <a:gd name="connsiteY15" fmla="*/ 898 h 822408"/>
                <a:gd name="connsiteX16" fmla="*/ 637305 w 827081"/>
                <a:gd name="connsiteY16" fmla="*/ 18280 h 822408"/>
                <a:gd name="connsiteX17" fmla="*/ 663296 w 827081"/>
                <a:gd name="connsiteY17" fmla="*/ 69343 h 822408"/>
                <a:gd name="connsiteX18" fmla="*/ 643427 w 827081"/>
                <a:gd name="connsiteY18" fmla="*/ 127012 h 822408"/>
                <a:gd name="connsiteX19" fmla="*/ 672020 w 827081"/>
                <a:gd name="connsiteY19" fmla="*/ 135412 h 822408"/>
                <a:gd name="connsiteX20" fmla="*/ 708188 w 827081"/>
                <a:gd name="connsiteY20" fmla="*/ 185457 h 822408"/>
                <a:gd name="connsiteX21" fmla="*/ 709416 w 827081"/>
                <a:gd name="connsiteY21" fmla="*/ 216230 h 822408"/>
                <a:gd name="connsiteX22" fmla="*/ 709416 w 827081"/>
                <a:gd name="connsiteY22" fmla="*/ 300295 h 822408"/>
                <a:gd name="connsiteX23" fmla="*/ 792980 w 827081"/>
                <a:gd name="connsiteY23" fmla="*/ 300457 h 822408"/>
                <a:gd name="connsiteX24" fmla="*/ 827081 w 827081"/>
                <a:gd name="connsiteY24" fmla="*/ 333637 h 822408"/>
                <a:gd name="connsiteX25" fmla="*/ 827081 w 827081"/>
                <a:gd name="connsiteY25" fmla="*/ 481526 h 822408"/>
                <a:gd name="connsiteX26" fmla="*/ 815886 w 827081"/>
                <a:gd name="connsiteY26" fmla="*/ 492624 h 822408"/>
                <a:gd name="connsiteX27" fmla="*/ 802931 w 827081"/>
                <a:gd name="connsiteY27" fmla="*/ 479685 h 822408"/>
                <a:gd name="connsiteX28" fmla="*/ 802786 w 827081"/>
                <a:gd name="connsiteY28" fmla="*/ 337223 h 822408"/>
                <a:gd name="connsiteX29" fmla="*/ 790072 w 827081"/>
                <a:gd name="connsiteY29" fmla="*/ 324591 h 822408"/>
                <a:gd name="connsiteX30" fmla="*/ 459272 w 827081"/>
                <a:gd name="connsiteY30" fmla="*/ 324559 h 822408"/>
                <a:gd name="connsiteX31" fmla="*/ 459288 w 827081"/>
                <a:gd name="connsiteY31" fmla="*/ 361874 h 822408"/>
                <a:gd name="connsiteX32" fmla="*/ 505521 w 827081"/>
                <a:gd name="connsiteY32" fmla="*/ 361971 h 822408"/>
                <a:gd name="connsiteX33" fmla="*/ 534630 w 827081"/>
                <a:gd name="connsiteY33" fmla="*/ 377883 h 822408"/>
                <a:gd name="connsiteX34" fmla="*/ 540430 w 827081"/>
                <a:gd name="connsiteY34" fmla="*/ 401984 h 822408"/>
                <a:gd name="connsiteX35" fmla="*/ 540317 w 827081"/>
                <a:gd name="connsiteY35" fmla="*/ 467941 h 822408"/>
                <a:gd name="connsiteX36" fmla="*/ 521594 w 827081"/>
                <a:gd name="connsiteY36" fmla="*/ 498698 h 822408"/>
                <a:gd name="connsiteX37" fmla="*/ 496588 w 827081"/>
                <a:gd name="connsiteY37" fmla="*/ 502898 h 822408"/>
                <a:gd name="connsiteX38" fmla="*/ 496362 w 827081"/>
                <a:gd name="connsiteY38" fmla="*/ 545560 h 822408"/>
                <a:gd name="connsiteX39" fmla="*/ 477995 w 827081"/>
                <a:gd name="connsiteY39" fmla="*/ 561634 h 822408"/>
                <a:gd name="connsiteX40" fmla="*/ 464070 w 827081"/>
                <a:gd name="connsiteY40" fmla="*/ 553314 h 822408"/>
                <a:gd name="connsiteX41" fmla="*/ 425575 w 827081"/>
                <a:gd name="connsiteY41" fmla="*/ 506145 h 822408"/>
                <a:gd name="connsiteX42" fmla="*/ 418322 w 827081"/>
                <a:gd name="connsiteY42" fmla="*/ 502849 h 822408"/>
                <a:gd name="connsiteX43" fmla="*/ 353852 w 827081"/>
                <a:gd name="connsiteY43" fmla="*/ 502866 h 822408"/>
                <a:gd name="connsiteX44" fmla="*/ 333175 w 827081"/>
                <a:gd name="connsiteY44" fmla="*/ 501848 h 822408"/>
                <a:gd name="connsiteX45" fmla="*/ 307264 w 827081"/>
                <a:gd name="connsiteY45" fmla="*/ 477520 h 822408"/>
                <a:gd name="connsiteX46" fmla="*/ 305729 w 827081"/>
                <a:gd name="connsiteY46" fmla="*/ 461786 h 822408"/>
                <a:gd name="connsiteX47" fmla="*/ 305745 w 827081"/>
                <a:gd name="connsiteY47" fmla="*/ 413454 h 822408"/>
                <a:gd name="connsiteX48" fmla="*/ 263309 w 827081"/>
                <a:gd name="connsiteY48" fmla="*/ 413470 h 822408"/>
                <a:gd name="connsiteX49" fmla="*/ 243246 w 827081"/>
                <a:gd name="connsiteY49" fmla="*/ 409205 h 822408"/>
                <a:gd name="connsiteX50" fmla="*/ 224766 w 827081"/>
                <a:gd name="connsiteY50" fmla="*/ 379320 h 822408"/>
                <a:gd name="connsiteX51" fmla="*/ 224620 w 827081"/>
                <a:gd name="connsiteY51" fmla="*/ 324559 h 822408"/>
                <a:gd name="connsiteX52" fmla="*/ 37089 w 827081"/>
                <a:gd name="connsiteY52" fmla="*/ 324591 h 822408"/>
                <a:gd name="connsiteX53" fmla="*/ 24279 w 827081"/>
                <a:gd name="connsiteY53" fmla="*/ 337304 h 822408"/>
                <a:gd name="connsiteX54" fmla="*/ 24215 w 827081"/>
                <a:gd name="connsiteY54" fmla="*/ 668556 h 822408"/>
                <a:gd name="connsiteX55" fmla="*/ 28512 w 827081"/>
                <a:gd name="connsiteY55" fmla="*/ 680397 h 822408"/>
                <a:gd name="connsiteX56" fmla="*/ 41984 w 827081"/>
                <a:gd name="connsiteY56" fmla="*/ 683160 h 822408"/>
                <a:gd name="connsiteX57" fmla="*/ 118844 w 827081"/>
                <a:gd name="connsiteY57" fmla="*/ 682966 h 822408"/>
                <a:gd name="connsiteX58" fmla="*/ 153026 w 827081"/>
                <a:gd name="connsiteY58" fmla="*/ 634326 h 822408"/>
                <a:gd name="connsiteX59" fmla="*/ 183606 w 827081"/>
                <a:gd name="connsiteY59" fmla="*/ 624812 h 822408"/>
                <a:gd name="connsiteX60" fmla="*/ 163946 w 827081"/>
                <a:gd name="connsiteY60" fmla="*/ 582957 h 822408"/>
                <a:gd name="connsiteX61" fmla="*/ 193169 w 827081"/>
                <a:gd name="connsiteY61" fmla="*/ 513010 h 822408"/>
                <a:gd name="connsiteX62" fmla="*/ 260127 w 827081"/>
                <a:gd name="connsiteY62" fmla="*/ 500636 h 822408"/>
                <a:gd name="connsiteX63" fmla="*/ 307005 w 827081"/>
                <a:gd name="connsiteY63" fmla="*/ 540843 h 822408"/>
                <a:gd name="connsiteX64" fmla="*/ 308750 w 827081"/>
                <a:gd name="connsiteY64" fmla="*/ 602293 h 822408"/>
                <a:gd name="connsiteX65" fmla="*/ 294244 w 827081"/>
                <a:gd name="connsiteY65" fmla="*/ 624812 h 822408"/>
                <a:gd name="connsiteX66" fmla="*/ 344838 w 827081"/>
                <a:gd name="connsiteY66" fmla="*/ 651643 h 822408"/>
                <a:gd name="connsiteX67" fmla="*/ 359102 w 827081"/>
                <a:gd name="connsiteY67" fmla="*/ 683079 h 822408"/>
                <a:gd name="connsiteX68" fmla="*/ 467931 w 827081"/>
                <a:gd name="connsiteY68" fmla="*/ 683063 h 822408"/>
                <a:gd name="connsiteX69" fmla="*/ 500012 w 827081"/>
                <a:gd name="connsiteY69" fmla="*/ 635667 h 822408"/>
                <a:gd name="connsiteX70" fmla="*/ 532837 w 827081"/>
                <a:gd name="connsiteY70" fmla="*/ 624812 h 822408"/>
                <a:gd name="connsiteX71" fmla="*/ 513339 w 827081"/>
                <a:gd name="connsiteY71" fmla="*/ 584443 h 822408"/>
                <a:gd name="connsiteX72" fmla="*/ 542400 w 827081"/>
                <a:gd name="connsiteY72" fmla="*/ 512978 h 822408"/>
                <a:gd name="connsiteX73" fmla="*/ 609084 w 827081"/>
                <a:gd name="connsiteY73" fmla="*/ 500572 h 822408"/>
                <a:gd name="connsiteX74" fmla="*/ 653992 w 827081"/>
                <a:gd name="connsiteY74" fmla="*/ 536514 h 822408"/>
                <a:gd name="connsiteX75" fmla="*/ 658353 w 827081"/>
                <a:gd name="connsiteY75" fmla="*/ 601372 h 822408"/>
                <a:gd name="connsiteX76" fmla="*/ 643476 w 827081"/>
                <a:gd name="connsiteY76" fmla="*/ 624828 h 822408"/>
                <a:gd name="connsiteX77" fmla="*/ 694587 w 827081"/>
                <a:gd name="connsiteY77" fmla="*/ 652289 h 822408"/>
                <a:gd name="connsiteX78" fmla="*/ 708317 w 827081"/>
                <a:gd name="connsiteY78" fmla="*/ 683030 h 822408"/>
                <a:gd name="connsiteX79" fmla="*/ 786632 w 827081"/>
                <a:gd name="connsiteY79" fmla="*/ 683143 h 822408"/>
                <a:gd name="connsiteX80" fmla="*/ 799377 w 827081"/>
                <a:gd name="connsiteY80" fmla="*/ 679622 h 822408"/>
                <a:gd name="connsiteX81" fmla="*/ 802866 w 827081"/>
                <a:gd name="connsiteY81" fmla="*/ 668589 h 822408"/>
                <a:gd name="connsiteX82" fmla="*/ 802979 w 827081"/>
                <a:gd name="connsiteY82" fmla="*/ 537516 h 822408"/>
                <a:gd name="connsiteX83" fmla="*/ 817373 w 827081"/>
                <a:gd name="connsiteY83" fmla="*/ 525530 h 822408"/>
                <a:gd name="connsiteX84" fmla="*/ 827081 w 827081"/>
                <a:gd name="connsiteY84" fmla="*/ 536740 h 822408"/>
                <a:gd name="connsiteX85" fmla="*/ 827081 w 827081"/>
                <a:gd name="connsiteY85" fmla="*/ 732025 h 822408"/>
                <a:gd name="connsiteX86" fmla="*/ 806630 w 827081"/>
                <a:gd name="connsiteY86" fmla="*/ 762491 h 822408"/>
                <a:gd name="connsiteX87" fmla="*/ 783369 w 827081"/>
                <a:gd name="connsiteY87" fmla="*/ 766094 h 822408"/>
                <a:gd name="connsiteX88" fmla="*/ 709432 w 827081"/>
                <a:gd name="connsiteY88" fmla="*/ 766045 h 822408"/>
                <a:gd name="connsiteX89" fmla="*/ 709125 w 827081"/>
                <a:gd name="connsiteY89" fmla="*/ 797772 h 822408"/>
                <a:gd name="connsiteX90" fmla="*/ 681566 w 827081"/>
                <a:gd name="connsiteY90" fmla="*/ 822342 h 822408"/>
                <a:gd name="connsiteX91" fmla="*/ 495893 w 827081"/>
                <a:gd name="connsiteY91" fmla="*/ 822374 h 822408"/>
                <a:gd name="connsiteX92" fmla="*/ 470063 w 827081"/>
                <a:gd name="connsiteY92" fmla="*/ 807512 h 822408"/>
                <a:gd name="connsiteX93" fmla="*/ 466865 w 827081"/>
                <a:gd name="connsiteY93" fmla="*/ 786415 h 822408"/>
                <a:gd name="connsiteX94" fmla="*/ 466865 w 827081"/>
                <a:gd name="connsiteY94" fmla="*/ 766061 h 822408"/>
                <a:gd name="connsiteX95" fmla="*/ 439435 w 827081"/>
                <a:gd name="connsiteY95" fmla="*/ 765738 h 822408"/>
                <a:gd name="connsiteX96" fmla="*/ 429113 w 827081"/>
                <a:gd name="connsiteY96" fmla="*/ 752476 h 822408"/>
                <a:gd name="connsiteX97" fmla="*/ 439532 w 827081"/>
                <a:gd name="connsiteY97" fmla="*/ 742105 h 822408"/>
                <a:gd name="connsiteX98" fmla="*/ 466881 w 827081"/>
                <a:gd name="connsiteY98" fmla="*/ 741798 h 822408"/>
                <a:gd name="connsiteX99" fmla="*/ 466881 w 827081"/>
                <a:gd name="connsiteY99" fmla="*/ 707358 h 822408"/>
                <a:gd name="connsiteX100" fmla="*/ 360200 w 827081"/>
                <a:gd name="connsiteY100" fmla="*/ 707358 h 822408"/>
                <a:gd name="connsiteX101" fmla="*/ 360200 w 827081"/>
                <a:gd name="connsiteY101" fmla="*/ 741798 h 822408"/>
                <a:gd name="connsiteX102" fmla="*/ 385788 w 827081"/>
                <a:gd name="connsiteY102" fmla="*/ 742089 h 822408"/>
                <a:gd name="connsiteX103" fmla="*/ 396353 w 827081"/>
                <a:gd name="connsiteY103" fmla="*/ 752541 h 822408"/>
                <a:gd name="connsiteX104" fmla="*/ 385998 w 827081"/>
                <a:gd name="connsiteY104" fmla="*/ 765722 h 822408"/>
                <a:gd name="connsiteX105" fmla="*/ 360216 w 827081"/>
                <a:gd name="connsiteY105" fmla="*/ 766045 h 822408"/>
                <a:gd name="connsiteX106" fmla="*/ 359877 w 827081"/>
                <a:gd name="connsiteY106" fmla="*/ 797917 h 822408"/>
                <a:gd name="connsiteX107" fmla="*/ 332739 w 827081"/>
                <a:gd name="connsiteY107" fmla="*/ 822309 h 822408"/>
                <a:gd name="connsiteX108" fmla="*/ 145337 w 827081"/>
                <a:gd name="connsiteY108" fmla="*/ 822326 h 822408"/>
                <a:gd name="connsiteX109" fmla="*/ 117972 w 827081"/>
                <a:gd name="connsiteY109" fmla="*/ 797933 h 822408"/>
                <a:gd name="connsiteX110" fmla="*/ 117649 w 827081"/>
                <a:gd name="connsiteY110" fmla="*/ 766045 h 822408"/>
                <a:gd name="connsiteX111" fmla="*/ 34117 w 827081"/>
                <a:gd name="connsiteY111" fmla="*/ 765868 h 822408"/>
                <a:gd name="connsiteX112" fmla="*/ 0 w 827081"/>
                <a:gd name="connsiteY112" fmla="*/ 732154 h 822408"/>
                <a:gd name="connsiteX113" fmla="*/ 0 w 827081"/>
                <a:gd name="connsiteY113" fmla="*/ 333879 h 822408"/>
                <a:gd name="connsiteX114" fmla="*/ 34214 w 827081"/>
                <a:gd name="connsiteY114" fmla="*/ 300457 h 822408"/>
                <a:gd name="connsiteX115" fmla="*/ 117665 w 827081"/>
                <a:gd name="connsiteY115" fmla="*/ 300279 h 822408"/>
                <a:gd name="connsiteX116" fmla="*/ 117649 w 827081"/>
                <a:gd name="connsiteY116" fmla="*/ 208105 h 822408"/>
                <a:gd name="connsiteX117" fmla="*/ 125484 w 827081"/>
                <a:gd name="connsiteY117" fmla="*/ 165668 h 822408"/>
                <a:gd name="connsiteX118" fmla="*/ 183638 w 827081"/>
                <a:gd name="connsiteY118" fmla="*/ 127012 h 822408"/>
                <a:gd name="connsiteX119" fmla="*/ 164899 w 827081"/>
                <a:gd name="connsiteY119" fmla="*/ 90052 h 822408"/>
                <a:gd name="connsiteX120" fmla="*/ 181796 w 827081"/>
                <a:gd name="connsiteY120" fmla="*/ 26244 h 822408"/>
                <a:gd name="connsiteX121" fmla="*/ 227867 w 827081"/>
                <a:gd name="connsiteY121" fmla="*/ 850 h 822408"/>
                <a:gd name="connsiteX122" fmla="*/ 228578 w 827081"/>
                <a:gd name="connsiteY122" fmla="*/ 25194 h 822408"/>
                <a:gd name="connsiteX123" fmla="*/ 206916 w 827081"/>
                <a:gd name="connsiteY123" fmla="*/ 35387 h 822408"/>
                <a:gd name="connsiteX124" fmla="*/ 193863 w 827081"/>
                <a:gd name="connsiteY124" fmla="*/ 99890 h 822408"/>
                <a:gd name="connsiteX125" fmla="*/ 255329 w 827081"/>
                <a:gd name="connsiteY125" fmla="*/ 123991 h 822408"/>
                <a:gd name="connsiteX126" fmla="*/ 288945 w 827081"/>
                <a:gd name="connsiteY126" fmla="*/ 64238 h 822408"/>
                <a:gd name="connsiteX127" fmla="*/ 228578 w 827081"/>
                <a:gd name="connsiteY127" fmla="*/ 25194 h 822408"/>
                <a:gd name="connsiteX128" fmla="*/ 577503 w 827081"/>
                <a:gd name="connsiteY128" fmla="*/ 25259 h 822408"/>
                <a:gd name="connsiteX129" fmla="*/ 552545 w 827081"/>
                <a:gd name="connsiteY129" fmla="*/ 38553 h 822408"/>
                <a:gd name="connsiteX130" fmla="*/ 544743 w 827081"/>
                <a:gd name="connsiteY130" fmla="*/ 102700 h 822408"/>
                <a:gd name="connsiteX131" fmla="*/ 605352 w 827081"/>
                <a:gd name="connsiteY131" fmla="*/ 123733 h 822408"/>
                <a:gd name="connsiteX132" fmla="*/ 637805 w 827081"/>
                <a:gd name="connsiteY132" fmla="*/ 62639 h 822408"/>
                <a:gd name="connsiteX133" fmla="*/ 577503 w 827081"/>
                <a:gd name="connsiteY133" fmla="*/ 25259 h 822408"/>
                <a:gd name="connsiteX134" fmla="*/ 155498 w 827081"/>
                <a:gd name="connsiteY134" fmla="*/ 164861 h 822408"/>
                <a:gd name="connsiteX135" fmla="*/ 141945 w 827081"/>
                <a:gd name="connsiteY135" fmla="*/ 198542 h 822408"/>
                <a:gd name="connsiteX136" fmla="*/ 141912 w 827081"/>
                <a:gd name="connsiteY136" fmla="*/ 300295 h 822408"/>
                <a:gd name="connsiteX137" fmla="*/ 169859 w 827081"/>
                <a:gd name="connsiteY137" fmla="*/ 300295 h 822408"/>
                <a:gd name="connsiteX138" fmla="*/ 169891 w 827081"/>
                <a:gd name="connsiteY138" fmla="*/ 227376 h 822408"/>
                <a:gd name="connsiteX139" fmla="*/ 175529 w 827081"/>
                <a:gd name="connsiteY139" fmla="*/ 215616 h 822408"/>
                <a:gd name="connsiteX140" fmla="*/ 191586 w 827081"/>
                <a:gd name="connsiteY140" fmla="*/ 218524 h 822408"/>
                <a:gd name="connsiteX141" fmla="*/ 194122 w 827081"/>
                <a:gd name="connsiteY141" fmla="*/ 229218 h 822408"/>
                <a:gd name="connsiteX142" fmla="*/ 194106 w 827081"/>
                <a:gd name="connsiteY142" fmla="*/ 300295 h 822408"/>
                <a:gd name="connsiteX143" fmla="*/ 225460 w 827081"/>
                <a:gd name="connsiteY143" fmla="*/ 300198 h 822408"/>
                <a:gd name="connsiteX144" fmla="*/ 237333 w 827081"/>
                <a:gd name="connsiteY144" fmla="*/ 280717 h 822408"/>
                <a:gd name="connsiteX145" fmla="*/ 268446 w 827081"/>
                <a:gd name="connsiteY145" fmla="*/ 272478 h 822408"/>
                <a:gd name="connsiteX146" fmla="*/ 268446 w 827081"/>
                <a:gd name="connsiteY146" fmla="*/ 234064 h 822408"/>
                <a:gd name="connsiteX147" fmla="*/ 271596 w 827081"/>
                <a:gd name="connsiteY147" fmla="*/ 221125 h 822408"/>
                <a:gd name="connsiteX148" fmla="*/ 292289 w 827081"/>
                <a:gd name="connsiteY148" fmla="*/ 214889 h 822408"/>
                <a:gd name="connsiteX149" fmla="*/ 301804 w 827081"/>
                <a:gd name="connsiteY149" fmla="*/ 223031 h 822408"/>
                <a:gd name="connsiteX150" fmla="*/ 335937 w 827081"/>
                <a:gd name="connsiteY150" fmla="*/ 264837 h 822408"/>
                <a:gd name="connsiteX151" fmla="*/ 335969 w 827081"/>
                <a:gd name="connsiteY151" fmla="*/ 201805 h 822408"/>
                <a:gd name="connsiteX152" fmla="*/ 332690 w 827081"/>
                <a:gd name="connsiteY152" fmla="*/ 180675 h 822408"/>
                <a:gd name="connsiteX153" fmla="*/ 290609 w 827081"/>
                <a:gd name="connsiteY153" fmla="*/ 151227 h 822408"/>
                <a:gd name="connsiteX154" fmla="*/ 190600 w 827081"/>
                <a:gd name="connsiteY154" fmla="*/ 151114 h 822408"/>
                <a:gd name="connsiteX155" fmla="*/ 155498 w 827081"/>
                <a:gd name="connsiteY155" fmla="*/ 164861 h 822408"/>
                <a:gd name="connsiteX156" fmla="*/ 508784 w 827081"/>
                <a:gd name="connsiteY156" fmla="*/ 161226 h 822408"/>
                <a:gd name="connsiteX157" fmla="*/ 491176 w 827081"/>
                <a:gd name="connsiteY157" fmla="*/ 198364 h 822408"/>
                <a:gd name="connsiteX158" fmla="*/ 491144 w 827081"/>
                <a:gd name="connsiteY158" fmla="*/ 300311 h 822408"/>
                <a:gd name="connsiteX159" fmla="*/ 519074 w 827081"/>
                <a:gd name="connsiteY159" fmla="*/ 300295 h 822408"/>
                <a:gd name="connsiteX160" fmla="*/ 519074 w 827081"/>
                <a:gd name="connsiteY160" fmla="*/ 229105 h 822408"/>
                <a:gd name="connsiteX161" fmla="*/ 522014 w 827081"/>
                <a:gd name="connsiteY161" fmla="*/ 217991 h 822408"/>
                <a:gd name="connsiteX162" fmla="*/ 539929 w 827081"/>
                <a:gd name="connsiteY162" fmla="*/ 217458 h 822408"/>
                <a:gd name="connsiteX163" fmla="*/ 543353 w 827081"/>
                <a:gd name="connsiteY163" fmla="*/ 229170 h 822408"/>
                <a:gd name="connsiteX164" fmla="*/ 543337 w 827081"/>
                <a:gd name="connsiteY164" fmla="*/ 300279 h 822408"/>
                <a:gd name="connsiteX165" fmla="*/ 632975 w 827081"/>
                <a:gd name="connsiteY165" fmla="*/ 300295 h 822408"/>
                <a:gd name="connsiteX166" fmla="*/ 633089 w 827081"/>
                <a:gd name="connsiteY166" fmla="*/ 225793 h 822408"/>
                <a:gd name="connsiteX167" fmla="*/ 646012 w 827081"/>
                <a:gd name="connsiteY167" fmla="*/ 213759 h 822408"/>
                <a:gd name="connsiteX168" fmla="*/ 657109 w 827081"/>
                <a:gd name="connsiteY168" fmla="*/ 225874 h 822408"/>
                <a:gd name="connsiteX169" fmla="*/ 657223 w 827081"/>
                <a:gd name="connsiteY169" fmla="*/ 300295 h 822408"/>
                <a:gd name="connsiteX170" fmla="*/ 685169 w 827081"/>
                <a:gd name="connsiteY170" fmla="*/ 300295 h 822408"/>
                <a:gd name="connsiteX171" fmla="*/ 685120 w 827081"/>
                <a:gd name="connsiteY171" fmla="*/ 198332 h 822408"/>
                <a:gd name="connsiteX172" fmla="*/ 673974 w 827081"/>
                <a:gd name="connsiteY172" fmla="*/ 167462 h 822408"/>
                <a:gd name="connsiteX173" fmla="*/ 638096 w 827081"/>
                <a:gd name="connsiteY173" fmla="*/ 151146 h 822408"/>
                <a:gd name="connsiteX174" fmla="*/ 539509 w 827081"/>
                <a:gd name="connsiteY174" fmla="*/ 151114 h 822408"/>
                <a:gd name="connsiteX175" fmla="*/ 508784 w 827081"/>
                <a:gd name="connsiteY175" fmla="*/ 161226 h 822408"/>
                <a:gd name="connsiteX176" fmla="*/ 292693 w 827081"/>
                <a:gd name="connsiteY176" fmla="*/ 250347 h 822408"/>
                <a:gd name="connsiteX177" fmla="*/ 292386 w 827081"/>
                <a:gd name="connsiteY177" fmla="*/ 279295 h 822408"/>
                <a:gd name="connsiteX178" fmla="*/ 279705 w 827081"/>
                <a:gd name="connsiteY178" fmla="*/ 295546 h 822408"/>
                <a:gd name="connsiteX179" fmla="*/ 258334 w 827081"/>
                <a:gd name="connsiteY179" fmla="*/ 297048 h 822408"/>
                <a:gd name="connsiteX180" fmla="*/ 248948 w 827081"/>
                <a:gd name="connsiteY180" fmla="*/ 308114 h 822408"/>
                <a:gd name="connsiteX181" fmla="*/ 248835 w 827081"/>
                <a:gd name="connsiteY181" fmla="*/ 372891 h 822408"/>
                <a:gd name="connsiteX182" fmla="*/ 252130 w 827081"/>
                <a:gd name="connsiteY182" fmla="*/ 385895 h 822408"/>
                <a:gd name="connsiteX183" fmla="*/ 263325 w 827081"/>
                <a:gd name="connsiteY183" fmla="*/ 389239 h 822408"/>
                <a:gd name="connsiteX184" fmla="*/ 306537 w 827081"/>
                <a:gd name="connsiteY184" fmla="*/ 389174 h 822408"/>
                <a:gd name="connsiteX185" fmla="*/ 339232 w 827081"/>
                <a:gd name="connsiteY185" fmla="*/ 362019 h 822408"/>
                <a:gd name="connsiteX186" fmla="*/ 435025 w 827081"/>
                <a:gd name="connsiteY186" fmla="*/ 361890 h 822408"/>
                <a:gd name="connsiteX187" fmla="*/ 434977 w 827081"/>
                <a:gd name="connsiteY187" fmla="*/ 308340 h 822408"/>
                <a:gd name="connsiteX188" fmla="*/ 423265 w 827081"/>
                <a:gd name="connsiteY188" fmla="*/ 296838 h 822408"/>
                <a:gd name="connsiteX189" fmla="*/ 344337 w 827081"/>
                <a:gd name="connsiteY189" fmla="*/ 296661 h 822408"/>
                <a:gd name="connsiteX190" fmla="*/ 322319 w 827081"/>
                <a:gd name="connsiteY190" fmla="*/ 286371 h 822408"/>
                <a:gd name="connsiteX191" fmla="*/ 292693 w 827081"/>
                <a:gd name="connsiteY191" fmla="*/ 250347 h 822408"/>
                <a:gd name="connsiteX192" fmla="*/ 330089 w 827081"/>
                <a:gd name="connsiteY192" fmla="*/ 397106 h 822408"/>
                <a:gd name="connsiteX193" fmla="*/ 330025 w 827081"/>
                <a:gd name="connsiteY193" fmla="*/ 466616 h 822408"/>
                <a:gd name="connsiteX194" fmla="*/ 340832 w 827081"/>
                <a:gd name="connsiteY194" fmla="*/ 478441 h 822408"/>
                <a:gd name="connsiteX195" fmla="*/ 421569 w 827081"/>
                <a:gd name="connsiteY195" fmla="*/ 478667 h 822408"/>
                <a:gd name="connsiteX196" fmla="*/ 442811 w 827081"/>
                <a:gd name="connsiteY196" fmla="*/ 489070 h 822408"/>
                <a:gd name="connsiteX197" fmla="*/ 472341 w 827081"/>
                <a:gd name="connsiteY197" fmla="*/ 524996 h 822408"/>
                <a:gd name="connsiteX198" fmla="*/ 472583 w 827081"/>
                <a:gd name="connsiteY198" fmla="*/ 496436 h 822408"/>
                <a:gd name="connsiteX199" fmla="*/ 487703 w 827081"/>
                <a:gd name="connsiteY199" fmla="*/ 479200 h 822408"/>
                <a:gd name="connsiteX200" fmla="*/ 508752 w 827081"/>
                <a:gd name="connsiteY200" fmla="*/ 477843 h 822408"/>
                <a:gd name="connsiteX201" fmla="*/ 516069 w 827081"/>
                <a:gd name="connsiteY201" fmla="*/ 466568 h 822408"/>
                <a:gd name="connsiteX202" fmla="*/ 516021 w 827081"/>
                <a:gd name="connsiteY202" fmla="*/ 397283 h 822408"/>
                <a:gd name="connsiteX203" fmla="*/ 503938 w 827081"/>
                <a:gd name="connsiteY203" fmla="*/ 386153 h 822408"/>
                <a:gd name="connsiteX204" fmla="*/ 342253 w 827081"/>
                <a:gd name="connsiteY204" fmla="*/ 386121 h 822408"/>
                <a:gd name="connsiteX205" fmla="*/ 330089 w 827081"/>
                <a:gd name="connsiteY205" fmla="*/ 397106 h 822408"/>
                <a:gd name="connsiteX206" fmla="*/ 226446 w 827081"/>
                <a:gd name="connsiteY206" fmla="*/ 523543 h 822408"/>
                <a:gd name="connsiteX207" fmla="*/ 188112 w 827081"/>
                <a:gd name="connsiteY207" fmla="*/ 566528 h 822408"/>
                <a:gd name="connsiteX208" fmla="*/ 207901 w 827081"/>
                <a:gd name="connsiteY208" fmla="*/ 614069 h 822408"/>
                <a:gd name="connsiteX209" fmla="*/ 267347 w 827081"/>
                <a:gd name="connsiteY209" fmla="*/ 615959 h 822408"/>
                <a:gd name="connsiteX210" fmla="*/ 287055 w 827081"/>
                <a:gd name="connsiteY210" fmla="*/ 555560 h 822408"/>
                <a:gd name="connsiteX211" fmla="*/ 226446 w 827081"/>
                <a:gd name="connsiteY211" fmla="*/ 523543 h 822408"/>
                <a:gd name="connsiteX212" fmla="*/ 574127 w 827081"/>
                <a:gd name="connsiteY212" fmla="*/ 523963 h 822408"/>
                <a:gd name="connsiteX213" fmla="*/ 551059 w 827081"/>
                <a:gd name="connsiteY213" fmla="*/ 537887 h 822408"/>
                <a:gd name="connsiteX214" fmla="*/ 548684 w 827081"/>
                <a:gd name="connsiteY214" fmla="*/ 605960 h 822408"/>
                <a:gd name="connsiteX215" fmla="*/ 613284 w 827081"/>
                <a:gd name="connsiteY215" fmla="*/ 617962 h 822408"/>
                <a:gd name="connsiteX216" fmla="*/ 636788 w 827081"/>
                <a:gd name="connsiteY216" fmla="*/ 557046 h 822408"/>
                <a:gd name="connsiteX217" fmla="*/ 574127 w 827081"/>
                <a:gd name="connsiteY217" fmla="*/ 523963 h 822408"/>
                <a:gd name="connsiteX218" fmla="*/ 165739 w 827081"/>
                <a:gd name="connsiteY218" fmla="*/ 654939 h 822408"/>
                <a:gd name="connsiteX219" fmla="*/ 142025 w 827081"/>
                <a:gd name="connsiteY219" fmla="*/ 694451 h 822408"/>
                <a:gd name="connsiteX220" fmla="*/ 141880 w 827081"/>
                <a:gd name="connsiteY220" fmla="*/ 791197 h 822408"/>
                <a:gd name="connsiteX221" fmla="*/ 145272 w 827081"/>
                <a:gd name="connsiteY221" fmla="*/ 797998 h 822408"/>
                <a:gd name="connsiteX222" fmla="*/ 169859 w 827081"/>
                <a:gd name="connsiteY222" fmla="*/ 798143 h 822408"/>
                <a:gd name="connsiteX223" fmla="*/ 169907 w 827081"/>
                <a:gd name="connsiteY223" fmla="*/ 725031 h 822408"/>
                <a:gd name="connsiteX224" fmla="*/ 179292 w 827081"/>
                <a:gd name="connsiteY224" fmla="*/ 711881 h 822408"/>
                <a:gd name="connsiteX225" fmla="*/ 193960 w 827081"/>
                <a:gd name="connsiteY225" fmla="*/ 723367 h 822408"/>
                <a:gd name="connsiteX226" fmla="*/ 194106 w 827081"/>
                <a:gd name="connsiteY226" fmla="*/ 798143 h 822408"/>
                <a:gd name="connsiteX227" fmla="*/ 283615 w 827081"/>
                <a:gd name="connsiteY227" fmla="*/ 798256 h 822408"/>
                <a:gd name="connsiteX228" fmla="*/ 283776 w 827081"/>
                <a:gd name="connsiteY228" fmla="*/ 725192 h 822408"/>
                <a:gd name="connsiteX229" fmla="*/ 287346 w 827081"/>
                <a:gd name="connsiteY229" fmla="*/ 715128 h 822408"/>
                <a:gd name="connsiteX230" fmla="*/ 304938 w 827081"/>
                <a:gd name="connsiteY230" fmla="*/ 715677 h 822408"/>
                <a:gd name="connsiteX231" fmla="*/ 308007 w 827081"/>
                <a:gd name="connsiteY231" fmla="*/ 726597 h 822408"/>
                <a:gd name="connsiteX232" fmla="*/ 307991 w 827081"/>
                <a:gd name="connsiteY232" fmla="*/ 798143 h 822408"/>
                <a:gd name="connsiteX233" fmla="*/ 332771 w 827081"/>
                <a:gd name="connsiteY233" fmla="*/ 797982 h 822408"/>
                <a:gd name="connsiteX234" fmla="*/ 335986 w 827081"/>
                <a:gd name="connsiteY234" fmla="*/ 791294 h 822408"/>
                <a:gd name="connsiteX235" fmla="*/ 335824 w 827081"/>
                <a:gd name="connsiteY235" fmla="*/ 694306 h 822408"/>
                <a:gd name="connsiteX236" fmla="*/ 311270 w 827081"/>
                <a:gd name="connsiteY236" fmla="*/ 654454 h 822408"/>
                <a:gd name="connsiteX237" fmla="*/ 285892 w 827081"/>
                <a:gd name="connsiteY237" fmla="*/ 648929 h 822408"/>
                <a:gd name="connsiteX238" fmla="*/ 190616 w 827081"/>
                <a:gd name="connsiteY238" fmla="*/ 648946 h 822408"/>
                <a:gd name="connsiteX239" fmla="*/ 165739 w 827081"/>
                <a:gd name="connsiteY239" fmla="*/ 654939 h 822408"/>
                <a:gd name="connsiteX240" fmla="*/ 520221 w 827081"/>
                <a:gd name="connsiteY240" fmla="*/ 652386 h 822408"/>
                <a:gd name="connsiteX241" fmla="*/ 491273 w 827081"/>
                <a:gd name="connsiteY241" fmla="*/ 694225 h 822408"/>
                <a:gd name="connsiteX242" fmla="*/ 491096 w 827081"/>
                <a:gd name="connsiteY242" fmla="*/ 791213 h 822408"/>
                <a:gd name="connsiteX243" fmla="*/ 494310 w 827081"/>
                <a:gd name="connsiteY243" fmla="*/ 797982 h 822408"/>
                <a:gd name="connsiteX244" fmla="*/ 519074 w 827081"/>
                <a:gd name="connsiteY244" fmla="*/ 798143 h 822408"/>
                <a:gd name="connsiteX245" fmla="*/ 519074 w 827081"/>
                <a:gd name="connsiteY245" fmla="*/ 726581 h 822408"/>
                <a:gd name="connsiteX246" fmla="*/ 522095 w 827081"/>
                <a:gd name="connsiteY246" fmla="*/ 715758 h 822408"/>
                <a:gd name="connsiteX247" fmla="*/ 539767 w 827081"/>
                <a:gd name="connsiteY247" fmla="*/ 715160 h 822408"/>
                <a:gd name="connsiteX248" fmla="*/ 543370 w 827081"/>
                <a:gd name="connsiteY248" fmla="*/ 728342 h 822408"/>
                <a:gd name="connsiteX249" fmla="*/ 543192 w 827081"/>
                <a:gd name="connsiteY249" fmla="*/ 797965 h 822408"/>
                <a:gd name="connsiteX250" fmla="*/ 632975 w 827081"/>
                <a:gd name="connsiteY250" fmla="*/ 798143 h 822408"/>
                <a:gd name="connsiteX251" fmla="*/ 633121 w 827081"/>
                <a:gd name="connsiteY251" fmla="*/ 723367 h 822408"/>
                <a:gd name="connsiteX252" fmla="*/ 647772 w 827081"/>
                <a:gd name="connsiteY252" fmla="*/ 711913 h 822408"/>
                <a:gd name="connsiteX253" fmla="*/ 657174 w 827081"/>
                <a:gd name="connsiteY253" fmla="*/ 725031 h 822408"/>
                <a:gd name="connsiteX254" fmla="*/ 657223 w 827081"/>
                <a:gd name="connsiteY254" fmla="*/ 798143 h 822408"/>
                <a:gd name="connsiteX255" fmla="*/ 681857 w 827081"/>
                <a:gd name="connsiteY255" fmla="*/ 797998 h 822408"/>
                <a:gd name="connsiteX256" fmla="*/ 685201 w 827081"/>
                <a:gd name="connsiteY256" fmla="*/ 791294 h 822408"/>
                <a:gd name="connsiteX257" fmla="*/ 685185 w 827081"/>
                <a:gd name="connsiteY257" fmla="*/ 705597 h 822408"/>
                <a:gd name="connsiteX258" fmla="*/ 681873 w 827081"/>
                <a:gd name="connsiteY258" fmla="*/ 678426 h 822408"/>
                <a:gd name="connsiteX259" fmla="*/ 639518 w 827081"/>
                <a:gd name="connsiteY259" fmla="*/ 649059 h 822408"/>
                <a:gd name="connsiteX260" fmla="*/ 545938 w 827081"/>
                <a:gd name="connsiteY260" fmla="*/ 648929 h 822408"/>
                <a:gd name="connsiteX261" fmla="*/ 520221 w 827081"/>
                <a:gd name="connsiteY261" fmla="*/ 652386 h 822408"/>
                <a:gd name="connsiteX262" fmla="*/ 24231 w 827081"/>
                <a:gd name="connsiteY262" fmla="*/ 705581 h 822408"/>
                <a:gd name="connsiteX263" fmla="*/ 24522 w 827081"/>
                <a:gd name="connsiteY263" fmla="*/ 731847 h 822408"/>
                <a:gd name="connsiteX264" fmla="*/ 37202 w 827081"/>
                <a:gd name="connsiteY264" fmla="*/ 741798 h 822408"/>
                <a:gd name="connsiteX265" fmla="*/ 117665 w 827081"/>
                <a:gd name="connsiteY265" fmla="*/ 741798 h 822408"/>
                <a:gd name="connsiteX266" fmla="*/ 117681 w 827081"/>
                <a:gd name="connsiteY266" fmla="*/ 707358 h 822408"/>
                <a:gd name="connsiteX267" fmla="*/ 38737 w 827081"/>
                <a:gd name="connsiteY267" fmla="*/ 707358 h 822408"/>
                <a:gd name="connsiteX268" fmla="*/ 24231 w 827081"/>
                <a:gd name="connsiteY268" fmla="*/ 705581 h 822408"/>
                <a:gd name="connsiteX269" fmla="*/ 777020 w 827081"/>
                <a:gd name="connsiteY269" fmla="*/ 707342 h 822408"/>
                <a:gd name="connsiteX270" fmla="*/ 709400 w 827081"/>
                <a:gd name="connsiteY270" fmla="*/ 707358 h 822408"/>
                <a:gd name="connsiteX271" fmla="*/ 709416 w 827081"/>
                <a:gd name="connsiteY271" fmla="*/ 741798 h 822408"/>
                <a:gd name="connsiteX272" fmla="*/ 789862 w 827081"/>
                <a:gd name="connsiteY272" fmla="*/ 741798 h 822408"/>
                <a:gd name="connsiteX273" fmla="*/ 802576 w 827081"/>
                <a:gd name="connsiteY273" fmla="*/ 731767 h 822408"/>
                <a:gd name="connsiteX274" fmla="*/ 802850 w 827081"/>
                <a:gd name="connsiteY274" fmla="*/ 705581 h 822408"/>
                <a:gd name="connsiteX275" fmla="*/ 777020 w 827081"/>
                <a:gd name="connsiteY275" fmla="*/ 707342 h 82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</a:cxnLst>
              <a:rect l="l" t="t" r="r" b="b"/>
              <a:pathLst>
                <a:path w="827081" h="822408">
                  <a:moveTo>
                    <a:pt x="227867" y="850"/>
                  </a:moveTo>
                  <a:cubicBezTo>
                    <a:pt x="249982" y="-2591"/>
                    <a:pt x="273502" y="4549"/>
                    <a:pt x="289882" y="19831"/>
                  </a:cubicBezTo>
                  <a:cubicBezTo>
                    <a:pt x="308314" y="36421"/>
                    <a:pt x="317473" y="62493"/>
                    <a:pt x="313467" y="86967"/>
                  </a:cubicBezTo>
                  <a:cubicBezTo>
                    <a:pt x="311432" y="102022"/>
                    <a:pt x="303952" y="115721"/>
                    <a:pt x="294211" y="127174"/>
                  </a:cubicBezTo>
                  <a:cubicBezTo>
                    <a:pt x="318717" y="128692"/>
                    <a:pt x="341801" y="143893"/>
                    <a:pt x="352576" y="165992"/>
                  </a:cubicBezTo>
                  <a:cubicBezTo>
                    <a:pt x="357939" y="176492"/>
                    <a:pt x="360103" y="188316"/>
                    <a:pt x="360152" y="200028"/>
                  </a:cubicBezTo>
                  <a:cubicBezTo>
                    <a:pt x="360249" y="224178"/>
                    <a:pt x="360136" y="248344"/>
                    <a:pt x="360200" y="272494"/>
                  </a:cubicBezTo>
                  <a:cubicBezTo>
                    <a:pt x="380700" y="272511"/>
                    <a:pt x="401183" y="272494"/>
                    <a:pt x="421666" y="272494"/>
                  </a:cubicBezTo>
                  <a:cubicBezTo>
                    <a:pt x="438773" y="271299"/>
                    <a:pt x="454862" y="283689"/>
                    <a:pt x="458658" y="300279"/>
                  </a:cubicBezTo>
                  <a:cubicBezTo>
                    <a:pt x="461388" y="300295"/>
                    <a:pt x="464135" y="300295"/>
                    <a:pt x="466881" y="300311"/>
                  </a:cubicBezTo>
                  <a:cubicBezTo>
                    <a:pt x="466897" y="267939"/>
                    <a:pt x="466913" y="235550"/>
                    <a:pt x="466881" y="203178"/>
                  </a:cubicBezTo>
                  <a:cubicBezTo>
                    <a:pt x="466638" y="189205"/>
                    <a:pt x="469110" y="174941"/>
                    <a:pt x="476234" y="162761"/>
                  </a:cubicBezTo>
                  <a:cubicBezTo>
                    <a:pt x="487558" y="142229"/>
                    <a:pt x="509673" y="128886"/>
                    <a:pt x="532886" y="126964"/>
                  </a:cubicBezTo>
                  <a:cubicBezTo>
                    <a:pt x="522935" y="115737"/>
                    <a:pt x="515714" y="101925"/>
                    <a:pt x="513614" y="86967"/>
                  </a:cubicBezTo>
                  <a:cubicBezTo>
                    <a:pt x="510189" y="65611"/>
                    <a:pt x="516570" y="42899"/>
                    <a:pt x="530737" y="26535"/>
                  </a:cubicBezTo>
                  <a:cubicBezTo>
                    <a:pt x="542320" y="12788"/>
                    <a:pt x="559007" y="3467"/>
                    <a:pt x="576808" y="898"/>
                  </a:cubicBezTo>
                  <a:cubicBezTo>
                    <a:pt x="598212" y="-2494"/>
                    <a:pt x="621005" y="3952"/>
                    <a:pt x="637305" y="18280"/>
                  </a:cubicBezTo>
                  <a:cubicBezTo>
                    <a:pt x="652296" y="30961"/>
                    <a:pt x="661843" y="49764"/>
                    <a:pt x="663296" y="69343"/>
                  </a:cubicBezTo>
                  <a:cubicBezTo>
                    <a:pt x="665332" y="90310"/>
                    <a:pt x="657449" y="111472"/>
                    <a:pt x="643427" y="127012"/>
                  </a:cubicBezTo>
                  <a:cubicBezTo>
                    <a:pt x="653346" y="128191"/>
                    <a:pt x="663232" y="130518"/>
                    <a:pt x="672020" y="135412"/>
                  </a:cubicBezTo>
                  <a:cubicBezTo>
                    <a:pt x="690952" y="145331"/>
                    <a:pt x="704634" y="164408"/>
                    <a:pt x="708188" y="185457"/>
                  </a:cubicBezTo>
                  <a:cubicBezTo>
                    <a:pt x="709787" y="195634"/>
                    <a:pt x="709400" y="205973"/>
                    <a:pt x="709416" y="216230"/>
                  </a:cubicBezTo>
                  <a:cubicBezTo>
                    <a:pt x="709416" y="244257"/>
                    <a:pt x="709400" y="272268"/>
                    <a:pt x="709416" y="300295"/>
                  </a:cubicBezTo>
                  <a:cubicBezTo>
                    <a:pt x="737265" y="300441"/>
                    <a:pt x="765131" y="300085"/>
                    <a:pt x="792980" y="300457"/>
                  </a:cubicBezTo>
                  <a:cubicBezTo>
                    <a:pt x="810701" y="300845"/>
                    <a:pt x="825869" y="316126"/>
                    <a:pt x="827081" y="333637"/>
                  </a:cubicBezTo>
                  <a:lnTo>
                    <a:pt x="827081" y="481526"/>
                  </a:lnTo>
                  <a:cubicBezTo>
                    <a:pt x="826273" y="487164"/>
                    <a:pt x="821863" y="492446"/>
                    <a:pt x="815886" y="492624"/>
                  </a:cubicBezTo>
                  <a:cubicBezTo>
                    <a:pt x="808666" y="493480"/>
                    <a:pt x="802414" y="486744"/>
                    <a:pt x="802931" y="479685"/>
                  </a:cubicBezTo>
                  <a:cubicBezTo>
                    <a:pt x="802689" y="432208"/>
                    <a:pt x="802996" y="384716"/>
                    <a:pt x="802786" y="337223"/>
                  </a:cubicBezTo>
                  <a:cubicBezTo>
                    <a:pt x="803464" y="330115"/>
                    <a:pt x="797099" y="324009"/>
                    <a:pt x="790072" y="324591"/>
                  </a:cubicBezTo>
                  <a:cubicBezTo>
                    <a:pt x="679806" y="324494"/>
                    <a:pt x="569539" y="324559"/>
                    <a:pt x="459272" y="324559"/>
                  </a:cubicBezTo>
                  <a:cubicBezTo>
                    <a:pt x="459288" y="336997"/>
                    <a:pt x="459272" y="349436"/>
                    <a:pt x="459288" y="361874"/>
                  </a:cubicBezTo>
                  <a:cubicBezTo>
                    <a:pt x="474683" y="361987"/>
                    <a:pt x="490110" y="361745"/>
                    <a:pt x="505521" y="361971"/>
                  </a:cubicBezTo>
                  <a:cubicBezTo>
                    <a:pt x="517071" y="362068"/>
                    <a:pt x="528411" y="368093"/>
                    <a:pt x="534630" y="377883"/>
                  </a:cubicBezTo>
                  <a:cubicBezTo>
                    <a:pt x="539380" y="384942"/>
                    <a:pt x="540607" y="393649"/>
                    <a:pt x="540430" y="401984"/>
                  </a:cubicBezTo>
                  <a:cubicBezTo>
                    <a:pt x="540300" y="423970"/>
                    <a:pt x="540559" y="445955"/>
                    <a:pt x="540317" y="467941"/>
                  </a:cubicBezTo>
                  <a:cubicBezTo>
                    <a:pt x="540187" y="480589"/>
                    <a:pt x="532902" y="492899"/>
                    <a:pt x="521594" y="498698"/>
                  </a:cubicBezTo>
                  <a:cubicBezTo>
                    <a:pt x="513969" y="502898"/>
                    <a:pt x="505052" y="502946"/>
                    <a:pt x="496588" y="502898"/>
                  </a:cubicBezTo>
                  <a:cubicBezTo>
                    <a:pt x="496394" y="517113"/>
                    <a:pt x="496943" y="531361"/>
                    <a:pt x="496362" y="545560"/>
                  </a:cubicBezTo>
                  <a:cubicBezTo>
                    <a:pt x="496136" y="554849"/>
                    <a:pt x="487138" y="562441"/>
                    <a:pt x="477995" y="561634"/>
                  </a:cubicBezTo>
                  <a:cubicBezTo>
                    <a:pt x="472212" y="561520"/>
                    <a:pt x="467527" y="557579"/>
                    <a:pt x="464070" y="553314"/>
                  </a:cubicBezTo>
                  <a:cubicBezTo>
                    <a:pt x="451244" y="537597"/>
                    <a:pt x="438418" y="521846"/>
                    <a:pt x="425575" y="506145"/>
                  </a:cubicBezTo>
                  <a:cubicBezTo>
                    <a:pt x="423911" y="503770"/>
                    <a:pt x="421165" y="502623"/>
                    <a:pt x="418322" y="502849"/>
                  </a:cubicBezTo>
                  <a:cubicBezTo>
                    <a:pt x="396837" y="502833"/>
                    <a:pt x="375336" y="502849"/>
                    <a:pt x="353852" y="502866"/>
                  </a:cubicBezTo>
                  <a:cubicBezTo>
                    <a:pt x="346954" y="502817"/>
                    <a:pt x="339976" y="503221"/>
                    <a:pt x="333175" y="501848"/>
                  </a:cubicBezTo>
                  <a:cubicBezTo>
                    <a:pt x="320962" y="499247"/>
                    <a:pt x="310656" y="489522"/>
                    <a:pt x="307264" y="477520"/>
                  </a:cubicBezTo>
                  <a:cubicBezTo>
                    <a:pt x="305794" y="472415"/>
                    <a:pt x="305729" y="467052"/>
                    <a:pt x="305729" y="461786"/>
                  </a:cubicBezTo>
                  <a:cubicBezTo>
                    <a:pt x="305778" y="445681"/>
                    <a:pt x="305762" y="429559"/>
                    <a:pt x="305745" y="413454"/>
                  </a:cubicBezTo>
                  <a:cubicBezTo>
                    <a:pt x="291595" y="413421"/>
                    <a:pt x="277460" y="413454"/>
                    <a:pt x="263309" y="413470"/>
                  </a:cubicBezTo>
                  <a:cubicBezTo>
                    <a:pt x="256427" y="413454"/>
                    <a:pt x="249320" y="412694"/>
                    <a:pt x="243246" y="409205"/>
                  </a:cubicBezTo>
                  <a:cubicBezTo>
                    <a:pt x="232326" y="403454"/>
                    <a:pt x="225057" y="391646"/>
                    <a:pt x="224766" y="379320"/>
                  </a:cubicBezTo>
                  <a:cubicBezTo>
                    <a:pt x="224426" y="361066"/>
                    <a:pt x="224750" y="342812"/>
                    <a:pt x="224620" y="324559"/>
                  </a:cubicBezTo>
                  <a:cubicBezTo>
                    <a:pt x="162105" y="324575"/>
                    <a:pt x="99605" y="324494"/>
                    <a:pt x="37089" y="324591"/>
                  </a:cubicBezTo>
                  <a:cubicBezTo>
                    <a:pt x="29998" y="323977"/>
                    <a:pt x="23585" y="330132"/>
                    <a:pt x="24279" y="337304"/>
                  </a:cubicBezTo>
                  <a:cubicBezTo>
                    <a:pt x="24150" y="447716"/>
                    <a:pt x="24279" y="558144"/>
                    <a:pt x="24215" y="668556"/>
                  </a:cubicBezTo>
                  <a:cubicBezTo>
                    <a:pt x="24166" y="672821"/>
                    <a:pt x="24812" y="677651"/>
                    <a:pt x="28512" y="680397"/>
                  </a:cubicBezTo>
                  <a:cubicBezTo>
                    <a:pt x="32211" y="683596"/>
                    <a:pt x="37461" y="682966"/>
                    <a:pt x="41984" y="683160"/>
                  </a:cubicBezTo>
                  <a:cubicBezTo>
                    <a:pt x="67604" y="682966"/>
                    <a:pt x="93224" y="683305"/>
                    <a:pt x="118844" y="682966"/>
                  </a:cubicBezTo>
                  <a:cubicBezTo>
                    <a:pt x="122463" y="662773"/>
                    <a:pt x="135176" y="644487"/>
                    <a:pt x="153026" y="634326"/>
                  </a:cubicBezTo>
                  <a:cubicBezTo>
                    <a:pt x="162299" y="628737"/>
                    <a:pt x="172944" y="626039"/>
                    <a:pt x="183606" y="624812"/>
                  </a:cubicBezTo>
                  <a:cubicBezTo>
                    <a:pt x="173154" y="613181"/>
                    <a:pt x="165691" y="598626"/>
                    <a:pt x="163946" y="582957"/>
                  </a:cubicBezTo>
                  <a:cubicBezTo>
                    <a:pt x="160570" y="556674"/>
                    <a:pt x="172072" y="529067"/>
                    <a:pt x="193169" y="513010"/>
                  </a:cubicBezTo>
                  <a:cubicBezTo>
                    <a:pt x="211794" y="498407"/>
                    <a:pt x="237527" y="494239"/>
                    <a:pt x="260127" y="500636"/>
                  </a:cubicBezTo>
                  <a:cubicBezTo>
                    <a:pt x="280642" y="506355"/>
                    <a:pt x="298088" y="521572"/>
                    <a:pt x="307005" y="540843"/>
                  </a:cubicBezTo>
                  <a:cubicBezTo>
                    <a:pt x="316084" y="559873"/>
                    <a:pt x="317134" y="582828"/>
                    <a:pt x="308750" y="602293"/>
                  </a:cubicBezTo>
                  <a:cubicBezTo>
                    <a:pt x="305374" y="610645"/>
                    <a:pt x="300092" y="618027"/>
                    <a:pt x="294244" y="624812"/>
                  </a:cubicBezTo>
                  <a:cubicBezTo>
                    <a:pt x="313838" y="626427"/>
                    <a:pt x="332722" y="636039"/>
                    <a:pt x="344838" y="651643"/>
                  </a:cubicBezTo>
                  <a:cubicBezTo>
                    <a:pt x="352172" y="660706"/>
                    <a:pt x="356776" y="671690"/>
                    <a:pt x="359102" y="683079"/>
                  </a:cubicBezTo>
                  <a:cubicBezTo>
                    <a:pt x="395383" y="683127"/>
                    <a:pt x="431665" y="683127"/>
                    <a:pt x="467931" y="683063"/>
                  </a:cubicBezTo>
                  <a:cubicBezTo>
                    <a:pt x="471582" y="663743"/>
                    <a:pt x="483196" y="646022"/>
                    <a:pt x="500012" y="635667"/>
                  </a:cubicBezTo>
                  <a:cubicBezTo>
                    <a:pt x="509834" y="629335"/>
                    <a:pt x="521271" y="626007"/>
                    <a:pt x="532837" y="624812"/>
                  </a:cubicBezTo>
                  <a:cubicBezTo>
                    <a:pt x="522725" y="613536"/>
                    <a:pt x="515359" y="599547"/>
                    <a:pt x="513339" y="584443"/>
                  </a:cubicBezTo>
                  <a:cubicBezTo>
                    <a:pt x="509398" y="557708"/>
                    <a:pt x="520883" y="529342"/>
                    <a:pt x="542400" y="512978"/>
                  </a:cubicBezTo>
                  <a:cubicBezTo>
                    <a:pt x="560977" y="498472"/>
                    <a:pt x="586549" y="494255"/>
                    <a:pt x="609084" y="500572"/>
                  </a:cubicBezTo>
                  <a:cubicBezTo>
                    <a:pt x="628113" y="505789"/>
                    <a:pt x="644574" y="519229"/>
                    <a:pt x="653992" y="536514"/>
                  </a:cubicBezTo>
                  <a:cubicBezTo>
                    <a:pt x="664928" y="556060"/>
                    <a:pt x="666979" y="580582"/>
                    <a:pt x="658353" y="601372"/>
                  </a:cubicBezTo>
                  <a:cubicBezTo>
                    <a:pt x="654977" y="610079"/>
                    <a:pt x="649549" y="617785"/>
                    <a:pt x="643476" y="624828"/>
                  </a:cubicBezTo>
                  <a:cubicBezTo>
                    <a:pt x="663361" y="626427"/>
                    <a:pt x="682487" y="636313"/>
                    <a:pt x="694587" y="652289"/>
                  </a:cubicBezTo>
                  <a:cubicBezTo>
                    <a:pt x="701613" y="661239"/>
                    <a:pt x="706007" y="671949"/>
                    <a:pt x="708317" y="683030"/>
                  </a:cubicBezTo>
                  <a:cubicBezTo>
                    <a:pt x="734422" y="683224"/>
                    <a:pt x="760527" y="683014"/>
                    <a:pt x="786632" y="683143"/>
                  </a:cubicBezTo>
                  <a:cubicBezTo>
                    <a:pt x="791025" y="683046"/>
                    <a:pt x="796179" y="683208"/>
                    <a:pt x="799377" y="679622"/>
                  </a:cubicBezTo>
                  <a:cubicBezTo>
                    <a:pt x="802479" y="676827"/>
                    <a:pt x="802818" y="672466"/>
                    <a:pt x="802866" y="668589"/>
                  </a:cubicBezTo>
                  <a:cubicBezTo>
                    <a:pt x="802931" y="624892"/>
                    <a:pt x="802672" y="581196"/>
                    <a:pt x="802979" y="537516"/>
                  </a:cubicBezTo>
                  <a:cubicBezTo>
                    <a:pt x="802656" y="530101"/>
                    <a:pt x="810103" y="523769"/>
                    <a:pt x="817373" y="525530"/>
                  </a:cubicBezTo>
                  <a:cubicBezTo>
                    <a:pt x="822865" y="526434"/>
                    <a:pt x="826403" y="531490"/>
                    <a:pt x="827081" y="536740"/>
                  </a:cubicBezTo>
                  <a:lnTo>
                    <a:pt x="827081" y="732025"/>
                  </a:lnTo>
                  <a:cubicBezTo>
                    <a:pt x="826273" y="744868"/>
                    <a:pt x="818390" y="757080"/>
                    <a:pt x="806630" y="762491"/>
                  </a:cubicBezTo>
                  <a:cubicBezTo>
                    <a:pt x="799442" y="766078"/>
                    <a:pt x="791219" y="766142"/>
                    <a:pt x="783369" y="766094"/>
                  </a:cubicBezTo>
                  <a:cubicBezTo>
                    <a:pt x="758718" y="766013"/>
                    <a:pt x="734067" y="766078"/>
                    <a:pt x="709432" y="766045"/>
                  </a:cubicBezTo>
                  <a:cubicBezTo>
                    <a:pt x="709206" y="776626"/>
                    <a:pt x="709820" y="787207"/>
                    <a:pt x="709125" y="797772"/>
                  </a:cubicBezTo>
                  <a:cubicBezTo>
                    <a:pt x="708091" y="811502"/>
                    <a:pt x="695265" y="822713"/>
                    <a:pt x="681566" y="822342"/>
                  </a:cubicBezTo>
                  <a:cubicBezTo>
                    <a:pt x="619681" y="822455"/>
                    <a:pt x="557779" y="822374"/>
                    <a:pt x="495893" y="822374"/>
                  </a:cubicBezTo>
                  <a:cubicBezTo>
                    <a:pt x="485361" y="822810"/>
                    <a:pt x="474796" y="817027"/>
                    <a:pt x="470063" y="807512"/>
                  </a:cubicBezTo>
                  <a:cubicBezTo>
                    <a:pt x="466493" y="801083"/>
                    <a:pt x="466881" y="793507"/>
                    <a:pt x="466865" y="786415"/>
                  </a:cubicBezTo>
                  <a:cubicBezTo>
                    <a:pt x="466913" y="779615"/>
                    <a:pt x="466897" y="772830"/>
                    <a:pt x="466865" y="766061"/>
                  </a:cubicBezTo>
                  <a:cubicBezTo>
                    <a:pt x="457722" y="765835"/>
                    <a:pt x="448546" y="766530"/>
                    <a:pt x="439435" y="765738"/>
                  </a:cubicBezTo>
                  <a:cubicBezTo>
                    <a:pt x="433103" y="765189"/>
                    <a:pt x="428144" y="758744"/>
                    <a:pt x="429113" y="752476"/>
                  </a:cubicBezTo>
                  <a:cubicBezTo>
                    <a:pt x="429598" y="747129"/>
                    <a:pt x="434185" y="742541"/>
                    <a:pt x="439532" y="742105"/>
                  </a:cubicBezTo>
                  <a:cubicBezTo>
                    <a:pt x="448627" y="741394"/>
                    <a:pt x="457770" y="742024"/>
                    <a:pt x="466881" y="741798"/>
                  </a:cubicBezTo>
                  <a:cubicBezTo>
                    <a:pt x="466897" y="730313"/>
                    <a:pt x="466897" y="718827"/>
                    <a:pt x="466881" y="707358"/>
                  </a:cubicBezTo>
                  <a:cubicBezTo>
                    <a:pt x="431326" y="707342"/>
                    <a:pt x="395755" y="707342"/>
                    <a:pt x="360200" y="707358"/>
                  </a:cubicBezTo>
                  <a:cubicBezTo>
                    <a:pt x="360184" y="718827"/>
                    <a:pt x="360184" y="730313"/>
                    <a:pt x="360200" y="741798"/>
                  </a:cubicBezTo>
                  <a:cubicBezTo>
                    <a:pt x="368730" y="742008"/>
                    <a:pt x="377275" y="741411"/>
                    <a:pt x="385788" y="742089"/>
                  </a:cubicBezTo>
                  <a:cubicBezTo>
                    <a:pt x="391200" y="742493"/>
                    <a:pt x="395820" y="747145"/>
                    <a:pt x="396353" y="752541"/>
                  </a:cubicBezTo>
                  <a:cubicBezTo>
                    <a:pt x="397241" y="758776"/>
                    <a:pt x="392298" y="765173"/>
                    <a:pt x="385998" y="765722"/>
                  </a:cubicBezTo>
                  <a:cubicBezTo>
                    <a:pt x="377436" y="766530"/>
                    <a:pt x="368810" y="765851"/>
                    <a:pt x="360216" y="766045"/>
                  </a:cubicBezTo>
                  <a:cubicBezTo>
                    <a:pt x="359958" y="776675"/>
                    <a:pt x="360620" y="787320"/>
                    <a:pt x="359877" y="797917"/>
                  </a:cubicBezTo>
                  <a:cubicBezTo>
                    <a:pt x="358779" y="811422"/>
                    <a:pt x="346259" y="822568"/>
                    <a:pt x="332739" y="822309"/>
                  </a:cubicBezTo>
                  <a:cubicBezTo>
                    <a:pt x="270271" y="822455"/>
                    <a:pt x="207804" y="822423"/>
                    <a:pt x="145337" y="822326"/>
                  </a:cubicBezTo>
                  <a:cubicBezTo>
                    <a:pt x="131768" y="822633"/>
                    <a:pt x="119071" y="811519"/>
                    <a:pt x="117972" y="797933"/>
                  </a:cubicBezTo>
                  <a:cubicBezTo>
                    <a:pt x="117245" y="787320"/>
                    <a:pt x="117875" y="776675"/>
                    <a:pt x="117649" y="766045"/>
                  </a:cubicBezTo>
                  <a:cubicBezTo>
                    <a:pt x="89800" y="765932"/>
                    <a:pt x="61950" y="766304"/>
                    <a:pt x="34117" y="765868"/>
                  </a:cubicBezTo>
                  <a:cubicBezTo>
                    <a:pt x="16186" y="765577"/>
                    <a:pt x="872" y="749891"/>
                    <a:pt x="0" y="732154"/>
                  </a:cubicBezTo>
                  <a:lnTo>
                    <a:pt x="0" y="333879"/>
                  </a:lnTo>
                  <a:cubicBezTo>
                    <a:pt x="1018" y="316191"/>
                    <a:pt x="16364" y="300764"/>
                    <a:pt x="34214" y="300457"/>
                  </a:cubicBezTo>
                  <a:cubicBezTo>
                    <a:pt x="62031" y="300101"/>
                    <a:pt x="89848" y="300441"/>
                    <a:pt x="117665" y="300279"/>
                  </a:cubicBezTo>
                  <a:cubicBezTo>
                    <a:pt x="117665" y="269554"/>
                    <a:pt x="117698" y="238830"/>
                    <a:pt x="117649" y="208105"/>
                  </a:cubicBezTo>
                  <a:cubicBezTo>
                    <a:pt x="117326" y="193631"/>
                    <a:pt x="118473" y="178624"/>
                    <a:pt x="125484" y="165668"/>
                  </a:cubicBezTo>
                  <a:cubicBezTo>
                    <a:pt x="136275" y="143602"/>
                    <a:pt x="159326" y="128918"/>
                    <a:pt x="183638" y="127012"/>
                  </a:cubicBezTo>
                  <a:cubicBezTo>
                    <a:pt x="174479" y="116464"/>
                    <a:pt x="167435" y="103896"/>
                    <a:pt x="164899" y="90052"/>
                  </a:cubicBezTo>
                  <a:cubicBezTo>
                    <a:pt x="160457" y="67695"/>
                    <a:pt x="166692" y="43383"/>
                    <a:pt x="181796" y="26244"/>
                  </a:cubicBezTo>
                  <a:cubicBezTo>
                    <a:pt x="193459" y="12626"/>
                    <a:pt x="210082" y="3322"/>
                    <a:pt x="227867" y="850"/>
                  </a:cubicBezTo>
                  <a:moveTo>
                    <a:pt x="228578" y="25194"/>
                  </a:moveTo>
                  <a:cubicBezTo>
                    <a:pt x="220695" y="26842"/>
                    <a:pt x="213183" y="30299"/>
                    <a:pt x="206916" y="35387"/>
                  </a:cubicBezTo>
                  <a:cubicBezTo>
                    <a:pt x="187757" y="50071"/>
                    <a:pt x="181942" y="78906"/>
                    <a:pt x="193863" y="99890"/>
                  </a:cubicBezTo>
                  <a:cubicBezTo>
                    <a:pt x="205042" y="121374"/>
                    <a:pt x="232503" y="132214"/>
                    <a:pt x="255329" y="123991"/>
                  </a:cubicBezTo>
                  <a:cubicBezTo>
                    <a:pt x="279560" y="116367"/>
                    <a:pt x="295100" y="88953"/>
                    <a:pt x="288945" y="64238"/>
                  </a:cubicBezTo>
                  <a:cubicBezTo>
                    <a:pt x="283711" y="37681"/>
                    <a:pt x="254990" y="19039"/>
                    <a:pt x="228578" y="25194"/>
                  </a:cubicBezTo>
                  <a:moveTo>
                    <a:pt x="577503" y="25259"/>
                  </a:moveTo>
                  <a:cubicBezTo>
                    <a:pt x="568134" y="27229"/>
                    <a:pt x="559394" y="31898"/>
                    <a:pt x="552545" y="38553"/>
                  </a:cubicBezTo>
                  <a:cubicBezTo>
                    <a:pt x="535260" y="54610"/>
                    <a:pt x="531868" y="82960"/>
                    <a:pt x="544743" y="102700"/>
                  </a:cubicBezTo>
                  <a:cubicBezTo>
                    <a:pt x="556858" y="122699"/>
                    <a:pt x="583448" y="131971"/>
                    <a:pt x="605352" y="123733"/>
                  </a:cubicBezTo>
                  <a:cubicBezTo>
                    <a:pt x="629745" y="115607"/>
                    <a:pt x="644832" y="87435"/>
                    <a:pt x="637805" y="62639"/>
                  </a:cubicBezTo>
                  <a:cubicBezTo>
                    <a:pt x="631764" y="36744"/>
                    <a:pt x="603414" y="19088"/>
                    <a:pt x="577503" y="25259"/>
                  </a:cubicBezTo>
                  <a:moveTo>
                    <a:pt x="155498" y="164861"/>
                  </a:moveTo>
                  <a:cubicBezTo>
                    <a:pt x="146597" y="173632"/>
                    <a:pt x="141864" y="186103"/>
                    <a:pt x="141945" y="198542"/>
                  </a:cubicBezTo>
                  <a:cubicBezTo>
                    <a:pt x="141864" y="232465"/>
                    <a:pt x="141928" y="266388"/>
                    <a:pt x="141912" y="300295"/>
                  </a:cubicBezTo>
                  <a:cubicBezTo>
                    <a:pt x="151233" y="300311"/>
                    <a:pt x="160538" y="300311"/>
                    <a:pt x="169859" y="300295"/>
                  </a:cubicBezTo>
                  <a:cubicBezTo>
                    <a:pt x="169907" y="275984"/>
                    <a:pt x="169810" y="251672"/>
                    <a:pt x="169891" y="227376"/>
                  </a:cubicBezTo>
                  <a:cubicBezTo>
                    <a:pt x="169762" y="222853"/>
                    <a:pt x="171506" y="218023"/>
                    <a:pt x="175529" y="215616"/>
                  </a:cubicBezTo>
                  <a:cubicBezTo>
                    <a:pt x="180585" y="212240"/>
                    <a:pt x="188048" y="213581"/>
                    <a:pt x="191586" y="218524"/>
                  </a:cubicBezTo>
                  <a:cubicBezTo>
                    <a:pt x="194057" y="221496"/>
                    <a:pt x="194025" y="225567"/>
                    <a:pt x="194122" y="229218"/>
                  </a:cubicBezTo>
                  <a:cubicBezTo>
                    <a:pt x="194089" y="252916"/>
                    <a:pt x="194106" y="276598"/>
                    <a:pt x="194106" y="300295"/>
                  </a:cubicBezTo>
                  <a:cubicBezTo>
                    <a:pt x="204557" y="300263"/>
                    <a:pt x="215009" y="300441"/>
                    <a:pt x="225460" y="300198"/>
                  </a:cubicBezTo>
                  <a:cubicBezTo>
                    <a:pt x="227383" y="292703"/>
                    <a:pt x="231308" y="285660"/>
                    <a:pt x="237333" y="280717"/>
                  </a:cubicBezTo>
                  <a:cubicBezTo>
                    <a:pt x="245798" y="273173"/>
                    <a:pt x="257591" y="271945"/>
                    <a:pt x="268446" y="272478"/>
                  </a:cubicBezTo>
                  <a:cubicBezTo>
                    <a:pt x="268478" y="259668"/>
                    <a:pt x="268430" y="246874"/>
                    <a:pt x="268446" y="234064"/>
                  </a:cubicBezTo>
                  <a:cubicBezTo>
                    <a:pt x="268446" y="229606"/>
                    <a:pt x="268898" y="224856"/>
                    <a:pt x="271596" y="221125"/>
                  </a:cubicBezTo>
                  <a:cubicBezTo>
                    <a:pt x="275958" y="214615"/>
                    <a:pt x="285052" y="211885"/>
                    <a:pt x="292289" y="214889"/>
                  </a:cubicBezTo>
                  <a:cubicBezTo>
                    <a:pt x="296263" y="216473"/>
                    <a:pt x="299138" y="219816"/>
                    <a:pt x="301804" y="223031"/>
                  </a:cubicBezTo>
                  <a:cubicBezTo>
                    <a:pt x="313144" y="236988"/>
                    <a:pt x="324532" y="250913"/>
                    <a:pt x="335937" y="264837"/>
                  </a:cubicBezTo>
                  <a:cubicBezTo>
                    <a:pt x="335986" y="243821"/>
                    <a:pt x="335921" y="222821"/>
                    <a:pt x="335969" y="201805"/>
                  </a:cubicBezTo>
                  <a:cubicBezTo>
                    <a:pt x="335953" y="194649"/>
                    <a:pt x="335372" y="187379"/>
                    <a:pt x="332690" y="180675"/>
                  </a:cubicBezTo>
                  <a:cubicBezTo>
                    <a:pt x="326212" y="163617"/>
                    <a:pt x="308912" y="151388"/>
                    <a:pt x="290609" y="151227"/>
                  </a:cubicBezTo>
                  <a:cubicBezTo>
                    <a:pt x="257284" y="150936"/>
                    <a:pt x="223942" y="151162"/>
                    <a:pt x="190600" y="151114"/>
                  </a:cubicBezTo>
                  <a:cubicBezTo>
                    <a:pt x="177677" y="150807"/>
                    <a:pt x="164576" y="155524"/>
                    <a:pt x="155498" y="164861"/>
                  </a:cubicBezTo>
                  <a:moveTo>
                    <a:pt x="508784" y="161226"/>
                  </a:moveTo>
                  <a:cubicBezTo>
                    <a:pt x="497525" y="169982"/>
                    <a:pt x="491047" y="184149"/>
                    <a:pt x="491176" y="198364"/>
                  </a:cubicBezTo>
                  <a:cubicBezTo>
                    <a:pt x="491063" y="232336"/>
                    <a:pt x="491160" y="266324"/>
                    <a:pt x="491144" y="300311"/>
                  </a:cubicBezTo>
                  <a:cubicBezTo>
                    <a:pt x="500449" y="300311"/>
                    <a:pt x="509769" y="300311"/>
                    <a:pt x="519074" y="300295"/>
                  </a:cubicBezTo>
                  <a:cubicBezTo>
                    <a:pt x="519090" y="276565"/>
                    <a:pt x="519106" y="252835"/>
                    <a:pt x="519074" y="229105"/>
                  </a:cubicBezTo>
                  <a:cubicBezTo>
                    <a:pt x="519074" y="225260"/>
                    <a:pt x="519349" y="221044"/>
                    <a:pt x="522014" y="217991"/>
                  </a:cubicBezTo>
                  <a:cubicBezTo>
                    <a:pt x="526311" y="212612"/>
                    <a:pt x="535309" y="212321"/>
                    <a:pt x="539929" y="217458"/>
                  </a:cubicBezTo>
                  <a:cubicBezTo>
                    <a:pt x="543047" y="220495"/>
                    <a:pt x="543321" y="225083"/>
                    <a:pt x="543353" y="229170"/>
                  </a:cubicBezTo>
                  <a:cubicBezTo>
                    <a:pt x="543305" y="252867"/>
                    <a:pt x="543337" y="276565"/>
                    <a:pt x="543337" y="300279"/>
                  </a:cubicBezTo>
                  <a:cubicBezTo>
                    <a:pt x="573206" y="300344"/>
                    <a:pt x="603091" y="300295"/>
                    <a:pt x="632975" y="300295"/>
                  </a:cubicBezTo>
                  <a:cubicBezTo>
                    <a:pt x="633072" y="275467"/>
                    <a:pt x="632814" y="250622"/>
                    <a:pt x="633089" y="225793"/>
                  </a:cubicBezTo>
                  <a:cubicBezTo>
                    <a:pt x="632846" y="218976"/>
                    <a:pt x="639243" y="213080"/>
                    <a:pt x="646012" y="213759"/>
                  </a:cubicBezTo>
                  <a:cubicBezTo>
                    <a:pt x="652199" y="214098"/>
                    <a:pt x="657174" y="219752"/>
                    <a:pt x="657109" y="225874"/>
                  </a:cubicBezTo>
                  <a:cubicBezTo>
                    <a:pt x="657384" y="250687"/>
                    <a:pt x="657126" y="275499"/>
                    <a:pt x="657223" y="300295"/>
                  </a:cubicBezTo>
                  <a:cubicBezTo>
                    <a:pt x="666543" y="300311"/>
                    <a:pt x="675848" y="300311"/>
                    <a:pt x="685169" y="300295"/>
                  </a:cubicBezTo>
                  <a:cubicBezTo>
                    <a:pt x="685153" y="266307"/>
                    <a:pt x="685233" y="232320"/>
                    <a:pt x="685120" y="198332"/>
                  </a:cubicBezTo>
                  <a:cubicBezTo>
                    <a:pt x="685120" y="187153"/>
                    <a:pt x="681373" y="175910"/>
                    <a:pt x="673974" y="167462"/>
                  </a:cubicBezTo>
                  <a:cubicBezTo>
                    <a:pt x="665219" y="156994"/>
                    <a:pt x="651682" y="151065"/>
                    <a:pt x="638096" y="151146"/>
                  </a:cubicBezTo>
                  <a:cubicBezTo>
                    <a:pt x="605239" y="151033"/>
                    <a:pt x="572366" y="151114"/>
                    <a:pt x="539509" y="151114"/>
                  </a:cubicBezTo>
                  <a:cubicBezTo>
                    <a:pt x="528508" y="150968"/>
                    <a:pt x="517362" y="154215"/>
                    <a:pt x="508784" y="161226"/>
                  </a:cubicBezTo>
                  <a:moveTo>
                    <a:pt x="292693" y="250347"/>
                  </a:moveTo>
                  <a:cubicBezTo>
                    <a:pt x="292483" y="259991"/>
                    <a:pt x="293113" y="269667"/>
                    <a:pt x="292386" y="279295"/>
                  </a:cubicBezTo>
                  <a:cubicBezTo>
                    <a:pt x="291966" y="286629"/>
                    <a:pt x="286700" y="293349"/>
                    <a:pt x="279705" y="295546"/>
                  </a:cubicBezTo>
                  <a:cubicBezTo>
                    <a:pt x="272759" y="297678"/>
                    <a:pt x="265425" y="296241"/>
                    <a:pt x="258334" y="297048"/>
                  </a:cubicBezTo>
                  <a:cubicBezTo>
                    <a:pt x="252874" y="297485"/>
                    <a:pt x="248787" y="302799"/>
                    <a:pt x="248948" y="308114"/>
                  </a:cubicBezTo>
                  <a:cubicBezTo>
                    <a:pt x="248722" y="329712"/>
                    <a:pt x="248980" y="351309"/>
                    <a:pt x="248835" y="372891"/>
                  </a:cubicBezTo>
                  <a:cubicBezTo>
                    <a:pt x="248867" y="377350"/>
                    <a:pt x="248528" y="382551"/>
                    <a:pt x="252130" y="385895"/>
                  </a:cubicBezTo>
                  <a:cubicBezTo>
                    <a:pt x="254941" y="389045"/>
                    <a:pt x="259416" y="389207"/>
                    <a:pt x="263325" y="389239"/>
                  </a:cubicBezTo>
                  <a:cubicBezTo>
                    <a:pt x="277734" y="389174"/>
                    <a:pt x="292128" y="389255"/>
                    <a:pt x="306537" y="389174"/>
                  </a:cubicBezTo>
                  <a:cubicBezTo>
                    <a:pt x="310091" y="374280"/>
                    <a:pt x="323789" y="362423"/>
                    <a:pt x="339232" y="362019"/>
                  </a:cubicBezTo>
                  <a:cubicBezTo>
                    <a:pt x="371169" y="361729"/>
                    <a:pt x="403105" y="361987"/>
                    <a:pt x="435025" y="361890"/>
                  </a:cubicBezTo>
                  <a:cubicBezTo>
                    <a:pt x="434993" y="344040"/>
                    <a:pt x="435154" y="326190"/>
                    <a:pt x="434977" y="308340"/>
                  </a:cubicBezTo>
                  <a:cubicBezTo>
                    <a:pt x="435381" y="301959"/>
                    <a:pt x="429662" y="296289"/>
                    <a:pt x="423265" y="296838"/>
                  </a:cubicBezTo>
                  <a:cubicBezTo>
                    <a:pt x="396950" y="296612"/>
                    <a:pt x="370636" y="297000"/>
                    <a:pt x="344337" y="296661"/>
                  </a:cubicBezTo>
                  <a:cubicBezTo>
                    <a:pt x="335872" y="296628"/>
                    <a:pt x="327682" y="292945"/>
                    <a:pt x="322319" y="286371"/>
                  </a:cubicBezTo>
                  <a:cubicBezTo>
                    <a:pt x="312272" y="274514"/>
                    <a:pt x="302644" y="262285"/>
                    <a:pt x="292693" y="250347"/>
                  </a:cubicBezTo>
                  <a:moveTo>
                    <a:pt x="330089" y="397106"/>
                  </a:moveTo>
                  <a:cubicBezTo>
                    <a:pt x="329879" y="420271"/>
                    <a:pt x="330009" y="443451"/>
                    <a:pt x="330025" y="466616"/>
                  </a:cubicBezTo>
                  <a:cubicBezTo>
                    <a:pt x="329653" y="472690"/>
                    <a:pt x="334532" y="478619"/>
                    <a:pt x="340832" y="478441"/>
                  </a:cubicBezTo>
                  <a:cubicBezTo>
                    <a:pt x="367728" y="478812"/>
                    <a:pt x="394657" y="478328"/>
                    <a:pt x="421569" y="478667"/>
                  </a:cubicBezTo>
                  <a:cubicBezTo>
                    <a:pt x="429759" y="478845"/>
                    <a:pt x="437642" y="482738"/>
                    <a:pt x="442811" y="489070"/>
                  </a:cubicBezTo>
                  <a:cubicBezTo>
                    <a:pt x="452762" y="500959"/>
                    <a:pt x="462438" y="513075"/>
                    <a:pt x="472341" y="524996"/>
                  </a:cubicBezTo>
                  <a:cubicBezTo>
                    <a:pt x="472535" y="515482"/>
                    <a:pt x="471985" y="505935"/>
                    <a:pt x="472583" y="496436"/>
                  </a:cubicBezTo>
                  <a:cubicBezTo>
                    <a:pt x="472987" y="488149"/>
                    <a:pt x="479465" y="480541"/>
                    <a:pt x="487703" y="479200"/>
                  </a:cubicBezTo>
                  <a:cubicBezTo>
                    <a:pt x="494633" y="477698"/>
                    <a:pt x="501854" y="479491"/>
                    <a:pt x="508752" y="477843"/>
                  </a:cubicBezTo>
                  <a:cubicBezTo>
                    <a:pt x="513517" y="476405"/>
                    <a:pt x="516344" y="471398"/>
                    <a:pt x="516069" y="466568"/>
                  </a:cubicBezTo>
                  <a:cubicBezTo>
                    <a:pt x="516102" y="443484"/>
                    <a:pt x="516215" y="420384"/>
                    <a:pt x="516021" y="397283"/>
                  </a:cubicBezTo>
                  <a:cubicBezTo>
                    <a:pt x="516360" y="390773"/>
                    <a:pt x="510238" y="385620"/>
                    <a:pt x="503938" y="386153"/>
                  </a:cubicBezTo>
                  <a:cubicBezTo>
                    <a:pt x="450048" y="386105"/>
                    <a:pt x="396143" y="386073"/>
                    <a:pt x="342253" y="386121"/>
                  </a:cubicBezTo>
                  <a:cubicBezTo>
                    <a:pt x="335986" y="385556"/>
                    <a:pt x="329944" y="390677"/>
                    <a:pt x="330089" y="397106"/>
                  </a:cubicBezTo>
                  <a:moveTo>
                    <a:pt x="226446" y="523543"/>
                  </a:moveTo>
                  <a:cubicBezTo>
                    <a:pt x="206496" y="528276"/>
                    <a:pt x="190503" y="546142"/>
                    <a:pt x="188112" y="566528"/>
                  </a:cubicBezTo>
                  <a:cubicBezTo>
                    <a:pt x="185512" y="584427"/>
                    <a:pt x="193427" y="603262"/>
                    <a:pt x="207901" y="614069"/>
                  </a:cubicBezTo>
                  <a:cubicBezTo>
                    <a:pt x="224669" y="627267"/>
                    <a:pt x="249772" y="627978"/>
                    <a:pt x="267347" y="615959"/>
                  </a:cubicBezTo>
                  <a:cubicBezTo>
                    <a:pt x="286765" y="603440"/>
                    <a:pt x="295391" y="577125"/>
                    <a:pt x="287055" y="555560"/>
                  </a:cubicBezTo>
                  <a:cubicBezTo>
                    <a:pt x="278752" y="531555"/>
                    <a:pt x="251000" y="516774"/>
                    <a:pt x="226446" y="523543"/>
                  </a:cubicBezTo>
                  <a:moveTo>
                    <a:pt x="574127" y="523963"/>
                  </a:moveTo>
                  <a:cubicBezTo>
                    <a:pt x="565355" y="526386"/>
                    <a:pt x="557327" y="531313"/>
                    <a:pt x="551059" y="537887"/>
                  </a:cubicBezTo>
                  <a:cubicBezTo>
                    <a:pt x="533257" y="555737"/>
                    <a:pt x="532175" y="586931"/>
                    <a:pt x="548684" y="605960"/>
                  </a:cubicBezTo>
                  <a:cubicBezTo>
                    <a:pt x="563675" y="624828"/>
                    <a:pt x="592526" y="630158"/>
                    <a:pt x="613284" y="617962"/>
                  </a:cubicBezTo>
                  <a:cubicBezTo>
                    <a:pt x="634300" y="606622"/>
                    <a:pt x="644832" y="579581"/>
                    <a:pt x="636788" y="557046"/>
                  </a:cubicBezTo>
                  <a:cubicBezTo>
                    <a:pt x="628985" y="531684"/>
                    <a:pt x="599521" y="516015"/>
                    <a:pt x="574127" y="523963"/>
                  </a:cubicBezTo>
                  <a:moveTo>
                    <a:pt x="165739" y="654939"/>
                  </a:moveTo>
                  <a:cubicBezTo>
                    <a:pt x="151572" y="662709"/>
                    <a:pt x="142203" y="678281"/>
                    <a:pt x="142025" y="694451"/>
                  </a:cubicBezTo>
                  <a:cubicBezTo>
                    <a:pt x="141718" y="726694"/>
                    <a:pt x="142025" y="758954"/>
                    <a:pt x="141880" y="791197"/>
                  </a:cubicBezTo>
                  <a:cubicBezTo>
                    <a:pt x="141961" y="793717"/>
                    <a:pt x="141557" y="798111"/>
                    <a:pt x="145272" y="797998"/>
                  </a:cubicBezTo>
                  <a:cubicBezTo>
                    <a:pt x="153446" y="798434"/>
                    <a:pt x="161652" y="798014"/>
                    <a:pt x="169859" y="798143"/>
                  </a:cubicBezTo>
                  <a:cubicBezTo>
                    <a:pt x="169907" y="773767"/>
                    <a:pt x="169794" y="749391"/>
                    <a:pt x="169907" y="725031"/>
                  </a:cubicBezTo>
                  <a:cubicBezTo>
                    <a:pt x="169552" y="719167"/>
                    <a:pt x="173315" y="713012"/>
                    <a:pt x="179292" y="711881"/>
                  </a:cubicBezTo>
                  <a:cubicBezTo>
                    <a:pt x="186416" y="709910"/>
                    <a:pt x="194154" y="715984"/>
                    <a:pt x="193960" y="723367"/>
                  </a:cubicBezTo>
                  <a:cubicBezTo>
                    <a:pt x="194299" y="748292"/>
                    <a:pt x="193992" y="773218"/>
                    <a:pt x="194106" y="798143"/>
                  </a:cubicBezTo>
                  <a:cubicBezTo>
                    <a:pt x="223942" y="798240"/>
                    <a:pt x="253778" y="797998"/>
                    <a:pt x="283615" y="798256"/>
                  </a:cubicBezTo>
                  <a:cubicBezTo>
                    <a:pt x="283954" y="773912"/>
                    <a:pt x="283615" y="749552"/>
                    <a:pt x="283776" y="725192"/>
                  </a:cubicBezTo>
                  <a:cubicBezTo>
                    <a:pt x="283808" y="721574"/>
                    <a:pt x="284584" y="717713"/>
                    <a:pt x="287346" y="715128"/>
                  </a:cubicBezTo>
                  <a:cubicBezTo>
                    <a:pt x="291869" y="710153"/>
                    <a:pt x="300689" y="710476"/>
                    <a:pt x="304938" y="715677"/>
                  </a:cubicBezTo>
                  <a:cubicBezTo>
                    <a:pt x="307619" y="718634"/>
                    <a:pt x="307991" y="722785"/>
                    <a:pt x="308007" y="726597"/>
                  </a:cubicBezTo>
                  <a:cubicBezTo>
                    <a:pt x="307991" y="750441"/>
                    <a:pt x="307975" y="774284"/>
                    <a:pt x="307991" y="798143"/>
                  </a:cubicBezTo>
                  <a:cubicBezTo>
                    <a:pt x="316245" y="797998"/>
                    <a:pt x="324532" y="798450"/>
                    <a:pt x="332771" y="797982"/>
                  </a:cubicBezTo>
                  <a:cubicBezTo>
                    <a:pt x="336373" y="797869"/>
                    <a:pt x="335856" y="793782"/>
                    <a:pt x="335986" y="791294"/>
                  </a:cubicBezTo>
                  <a:cubicBezTo>
                    <a:pt x="335824" y="758954"/>
                    <a:pt x="336147" y="726630"/>
                    <a:pt x="335824" y="694306"/>
                  </a:cubicBezTo>
                  <a:cubicBezTo>
                    <a:pt x="335614" y="677845"/>
                    <a:pt x="325825" y="662079"/>
                    <a:pt x="311270" y="654454"/>
                  </a:cubicBezTo>
                  <a:cubicBezTo>
                    <a:pt x="303565" y="650173"/>
                    <a:pt x="294615" y="648865"/>
                    <a:pt x="285892" y="648929"/>
                  </a:cubicBezTo>
                  <a:cubicBezTo>
                    <a:pt x="254134" y="648962"/>
                    <a:pt x="222375" y="648929"/>
                    <a:pt x="190616" y="648946"/>
                  </a:cubicBezTo>
                  <a:cubicBezTo>
                    <a:pt x="182006" y="648946"/>
                    <a:pt x="173251" y="650593"/>
                    <a:pt x="165739" y="654939"/>
                  </a:cubicBezTo>
                  <a:moveTo>
                    <a:pt x="520221" y="652386"/>
                  </a:moveTo>
                  <a:cubicBezTo>
                    <a:pt x="503405" y="659009"/>
                    <a:pt x="491467" y="676133"/>
                    <a:pt x="491273" y="694225"/>
                  </a:cubicBezTo>
                  <a:cubicBezTo>
                    <a:pt x="490934" y="726549"/>
                    <a:pt x="491257" y="758889"/>
                    <a:pt x="491096" y="791213"/>
                  </a:cubicBezTo>
                  <a:cubicBezTo>
                    <a:pt x="491209" y="793733"/>
                    <a:pt x="490676" y="797869"/>
                    <a:pt x="494310" y="797982"/>
                  </a:cubicBezTo>
                  <a:cubicBezTo>
                    <a:pt x="502549" y="798450"/>
                    <a:pt x="510819" y="797998"/>
                    <a:pt x="519074" y="798143"/>
                  </a:cubicBezTo>
                  <a:cubicBezTo>
                    <a:pt x="519106" y="774284"/>
                    <a:pt x="519090" y="750441"/>
                    <a:pt x="519074" y="726581"/>
                  </a:cubicBezTo>
                  <a:cubicBezTo>
                    <a:pt x="519090" y="722817"/>
                    <a:pt x="519446" y="718682"/>
                    <a:pt x="522095" y="715758"/>
                  </a:cubicBezTo>
                  <a:cubicBezTo>
                    <a:pt x="526360" y="710508"/>
                    <a:pt x="535163" y="710169"/>
                    <a:pt x="539767" y="715160"/>
                  </a:cubicBezTo>
                  <a:cubicBezTo>
                    <a:pt x="543370" y="718520"/>
                    <a:pt x="543353" y="723771"/>
                    <a:pt x="543370" y="728342"/>
                  </a:cubicBezTo>
                  <a:cubicBezTo>
                    <a:pt x="543192" y="751555"/>
                    <a:pt x="543531" y="774768"/>
                    <a:pt x="543192" y="797965"/>
                  </a:cubicBezTo>
                  <a:cubicBezTo>
                    <a:pt x="573109" y="798386"/>
                    <a:pt x="603042" y="798062"/>
                    <a:pt x="632975" y="798143"/>
                  </a:cubicBezTo>
                  <a:cubicBezTo>
                    <a:pt x="633089" y="773218"/>
                    <a:pt x="632782" y="748276"/>
                    <a:pt x="633121" y="723367"/>
                  </a:cubicBezTo>
                  <a:cubicBezTo>
                    <a:pt x="632911" y="716000"/>
                    <a:pt x="640665" y="709943"/>
                    <a:pt x="647772" y="711913"/>
                  </a:cubicBezTo>
                  <a:cubicBezTo>
                    <a:pt x="653766" y="713028"/>
                    <a:pt x="657529" y="719150"/>
                    <a:pt x="657174" y="725031"/>
                  </a:cubicBezTo>
                  <a:cubicBezTo>
                    <a:pt x="657287" y="749391"/>
                    <a:pt x="657174" y="773767"/>
                    <a:pt x="657223" y="798143"/>
                  </a:cubicBezTo>
                  <a:cubicBezTo>
                    <a:pt x="665429" y="798014"/>
                    <a:pt x="673651" y="798450"/>
                    <a:pt x="681857" y="797998"/>
                  </a:cubicBezTo>
                  <a:cubicBezTo>
                    <a:pt x="685508" y="798062"/>
                    <a:pt x="685088" y="793798"/>
                    <a:pt x="685201" y="791294"/>
                  </a:cubicBezTo>
                  <a:cubicBezTo>
                    <a:pt x="685136" y="762734"/>
                    <a:pt x="685169" y="734174"/>
                    <a:pt x="685185" y="705597"/>
                  </a:cubicBezTo>
                  <a:cubicBezTo>
                    <a:pt x="685233" y="696487"/>
                    <a:pt x="685395" y="687020"/>
                    <a:pt x="681873" y="678426"/>
                  </a:cubicBezTo>
                  <a:cubicBezTo>
                    <a:pt x="675347" y="661271"/>
                    <a:pt x="657869" y="649156"/>
                    <a:pt x="639518" y="649059"/>
                  </a:cubicBezTo>
                  <a:cubicBezTo>
                    <a:pt x="608325" y="648768"/>
                    <a:pt x="577131" y="649042"/>
                    <a:pt x="545938" y="648929"/>
                  </a:cubicBezTo>
                  <a:cubicBezTo>
                    <a:pt x="537280" y="648849"/>
                    <a:pt x="528330" y="648978"/>
                    <a:pt x="520221" y="652386"/>
                  </a:cubicBezTo>
                  <a:moveTo>
                    <a:pt x="24231" y="705581"/>
                  </a:moveTo>
                  <a:cubicBezTo>
                    <a:pt x="24425" y="714337"/>
                    <a:pt x="23827" y="723108"/>
                    <a:pt x="24522" y="731847"/>
                  </a:cubicBezTo>
                  <a:cubicBezTo>
                    <a:pt x="25071" y="738018"/>
                    <a:pt x="31226" y="742299"/>
                    <a:pt x="37202" y="741798"/>
                  </a:cubicBezTo>
                  <a:cubicBezTo>
                    <a:pt x="64018" y="741863"/>
                    <a:pt x="90850" y="741814"/>
                    <a:pt x="117665" y="741798"/>
                  </a:cubicBezTo>
                  <a:cubicBezTo>
                    <a:pt x="117665" y="730313"/>
                    <a:pt x="117665" y="718827"/>
                    <a:pt x="117681" y="707358"/>
                  </a:cubicBezTo>
                  <a:cubicBezTo>
                    <a:pt x="91367" y="707342"/>
                    <a:pt x="65052" y="707326"/>
                    <a:pt x="38737" y="707358"/>
                  </a:cubicBezTo>
                  <a:cubicBezTo>
                    <a:pt x="33842" y="707423"/>
                    <a:pt x="28980" y="706712"/>
                    <a:pt x="24231" y="705581"/>
                  </a:cubicBezTo>
                  <a:moveTo>
                    <a:pt x="777020" y="707342"/>
                  </a:moveTo>
                  <a:cubicBezTo>
                    <a:pt x="754485" y="707358"/>
                    <a:pt x="731951" y="707326"/>
                    <a:pt x="709400" y="707358"/>
                  </a:cubicBezTo>
                  <a:cubicBezTo>
                    <a:pt x="709416" y="718844"/>
                    <a:pt x="709400" y="730313"/>
                    <a:pt x="709416" y="741798"/>
                  </a:cubicBezTo>
                  <a:cubicBezTo>
                    <a:pt x="736231" y="741814"/>
                    <a:pt x="763047" y="741847"/>
                    <a:pt x="789862" y="741798"/>
                  </a:cubicBezTo>
                  <a:cubicBezTo>
                    <a:pt x="795856" y="742283"/>
                    <a:pt x="802026" y="737954"/>
                    <a:pt x="802576" y="731767"/>
                  </a:cubicBezTo>
                  <a:cubicBezTo>
                    <a:pt x="803238" y="723060"/>
                    <a:pt x="802656" y="714304"/>
                    <a:pt x="802850" y="705581"/>
                  </a:cubicBezTo>
                  <a:cubicBezTo>
                    <a:pt x="794434" y="707940"/>
                    <a:pt x="785646" y="707277"/>
                    <a:pt x="777020" y="707342"/>
                  </a:cubicBezTo>
                  <a:close/>
                </a:path>
              </a:pathLst>
            </a:custGeom>
            <a:solidFill>
              <a:schemeClr val="accent1"/>
            </a:solidFill>
            <a:ln w="1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6243747-3CF6-95A0-2827-D0B6ABB33591}"/>
              </a:ext>
            </a:extLst>
          </p:cNvPr>
          <p:cNvGrpSpPr/>
          <p:nvPr/>
        </p:nvGrpSpPr>
        <p:grpSpPr>
          <a:xfrm>
            <a:off x="6217309" y="1680502"/>
            <a:ext cx="5315879" cy="2125555"/>
            <a:chOff x="6217309" y="1680502"/>
            <a:chExt cx="5315879" cy="212555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F027741-F1D8-C457-2500-47C5D84F6450}"/>
                </a:ext>
              </a:extLst>
            </p:cNvPr>
            <p:cNvGrpSpPr/>
            <p:nvPr/>
          </p:nvGrpSpPr>
          <p:grpSpPr>
            <a:xfrm>
              <a:off x="6217309" y="1680502"/>
              <a:ext cx="5315879" cy="2125555"/>
              <a:chOff x="6217309" y="1680502"/>
              <a:chExt cx="5315879" cy="2125555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65622F8B-3F0E-81FB-8F93-92C5A030B92D}"/>
                  </a:ext>
                </a:extLst>
              </p:cNvPr>
              <p:cNvSpPr/>
              <p:nvPr/>
            </p:nvSpPr>
            <p:spPr>
              <a:xfrm>
                <a:off x="6217309" y="1680502"/>
                <a:ext cx="5315879" cy="2125555"/>
              </a:xfrm>
              <a:prstGeom prst="roundRect">
                <a:avLst>
                  <a:gd name="adj" fmla="val 426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413FE46E-A0DC-4F76-EF1A-73C60F149D40}"/>
                  </a:ext>
                </a:extLst>
              </p:cNvPr>
              <p:cNvSpPr/>
              <p:nvPr/>
            </p:nvSpPr>
            <p:spPr>
              <a:xfrm>
                <a:off x="6217309" y="3682058"/>
                <a:ext cx="5315879" cy="1239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E97454B-3E3E-52C4-4DC3-4D0925CB9FBF}"/>
                </a:ext>
              </a:extLst>
            </p:cNvPr>
            <p:cNvGrpSpPr/>
            <p:nvPr/>
          </p:nvGrpSpPr>
          <p:grpSpPr>
            <a:xfrm>
              <a:off x="6473017" y="1914433"/>
              <a:ext cx="4804463" cy="1502108"/>
              <a:chOff x="6473017" y="1914433"/>
              <a:chExt cx="4804463" cy="150210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DE4317-DB5C-6626-758C-851AC9DC320B}"/>
                  </a:ext>
                </a:extLst>
              </p:cNvPr>
              <p:cNvSpPr txBox="1"/>
              <p:nvPr/>
            </p:nvSpPr>
            <p:spPr>
              <a:xfrm>
                <a:off x="6473017" y="2684546"/>
                <a:ext cx="4804463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C70B02C-BBA6-6082-ABA4-E72B33F3CE08}"/>
                  </a:ext>
                </a:extLst>
              </p:cNvPr>
              <p:cNvSpPr txBox="1"/>
              <p:nvPr/>
            </p:nvSpPr>
            <p:spPr>
              <a:xfrm>
                <a:off x="6473017" y="1914433"/>
                <a:ext cx="1444450" cy="5147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BD0D0E7-3CBC-D2CD-C185-3E6EC05818CD}"/>
                  </a:ext>
                </a:extLst>
              </p:cNvPr>
              <p:cNvSpPr txBox="1"/>
              <p:nvPr/>
            </p:nvSpPr>
            <p:spPr>
              <a:xfrm>
                <a:off x="6507416" y="2384490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</a:p>
            </p:txBody>
          </p:sp>
        </p:grp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A0B73C2E-29D7-20C2-6B46-AF04B3211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763868" y="1985092"/>
              <a:ext cx="444124" cy="444124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A61435A-28CE-30E5-D547-4A3BBEAF2027}"/>
              </a:ext>
            </a:extLst>
          </p:cNvPr>
          <p:cNvGrpSpPr/>
          <p:nvPr/>
        </p:nvGrpSpPr>
        <p:grpSpPr>
          <a:xfrm>
            <a:off x="658813" y="4003783"/>
            <a:ext cx="5315879" cy="2128050"/>
            <a:chOff x="658813" y="4003783"/>
            <a:chExt cx="5315879" cy="212805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9264F95-45A5-13A6-30CD-F6B78CF75B76}"/>
                </a:ext>
              </a:extLst>
            </p:cNvPr>
            <p:cNvGrpSpPr/>
            <p:nvPr/>
          </p:nvGrpSpPr>
          <p:grpSpPr>
            <a:xfrm>
              <a:off x="658813" y="4003783"/>
              <a:ext cx="5315879" cy="2128050"/>
              <a:chOff x="658813" y="4003783"/>
              <a:chExt cx="5315879" cy="212805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6D87C6D6-B332-E464-1006-39B76C960552}"/>
                  </a:ext>
                </a:extLst>
              </p:cNvPr>
              <p:cNvSpPr/>
              <p:nvPr/>
            </p:nvSpPr>
            <p:spPr>
              <a:xfrm>
                <a:off x="658813" y="4003783"/>
                <a:ext cx="5315879" cy="2125555"/>
              </a:xfrm>
              <a:prstGeom prst="roundRect">
                <a:avLst>
                  <a:gd name="adj" fmla="val 426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29B63B88-B445-51F1-51DE-DBF490F01328}"/>
                  </a:ext>
                </a:extLst>
              </p:cNvPr>
              <p:cNvSpPr/>
              <p:nvPr/>
            </p:nvSpPr>
            <p:spPr>
              <a:xfrm>
                <a:off x="658813" y="6007834"/>
                <a:ext cx="5315879" cy="1239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7744FE7-354A-F342-D571-37565C31C31F}"/>
                </a:ext>
              </a:extLst>
            </p:cNvPr>
            <p:cNvGrpSpPr/>
            <p:nvPr/>
          </p:nvGrpSpPr>
          <p:grpSpPr>
            <a:xfrm>
              <a:off x="914521" y="4279348"/>
              <a:ext cx="4804463" cy="1502108"/>
              <a:chOff x="914521" y="4279348"/>
              <a:chExt cx="4804463" cy="150210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CBC48C2E-78FA-786C-A57A-5068335D62E1}"/>
                  </a:ext>
                </a:extLst>
              </p:cNvPr>
              <p:cNvSpPr txBox="1"/>
              <p:nvPr/>
            </p:nvSpPr>
            <p:spPr>
              <a:xfrm>
                <a:off x="914521" y="5049461"/>
                <a:ext cx="4804463" cy="731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B8CC672A-C58A-7B37-D8D1-CFEAE99EE731}"/>
                  </a:ext>
                </a:extLst>
              </p:cNvPr>
              <p:cNvSpPr txBox="1"/>
              <p:nvPr/>
            </p:nvSpPr>
            <p:spPr>
              <a:xfrm>
                <a:off x="914521" y="4279348"/>
                <a:ext cx="1444450" cy="5147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E24D108-4F3C-F3D0-E156-F5386A001B35}"/>
                  </a:ext>
                </a:extLst>
              </p:cNvPr>
              <p:cNvSpPr txBox="1"/>
              <p:nvPr/>
            </p:nvSpPr>
            <p:spPr>
              <a:xfrm>
                <a:off x="948920" y="4749405"/>
                <a:ext cx="928460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</a:p>
            </p:txBody>
          </p:sp>
        </p:grpSp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B00F8772-D89F-9F92-9EB7-714780A41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163528" y="4418459"/>
              <a:ext cx="429732" cy="429732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F212B48-97D1-91FE-D508-CAC843871B3A}"/>
              </a:ext>
            </a:extLst>
          </p:cNvPr>
          <p:cNvGrpSpPr/>
          <p:nvPr/>
        </p:nvGrpSpPr>
        <p:grpSpPr>
          <a:xfrm>
            <a:off x="6217309" y="4003783"/>
            <a:ext cx="5315879" cy="2128050"/>
            <a:chOff x="6217309" y="4003783"/>
            <a:chExt cx="5315879" cy="2128050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08877F5-5573-A149-29DE-E0AE11E42F3A}"/>
                </a:ext>
              </a:extLst>
            </p:cNvPr>
            <p:cNvGrpSpPr/>
            <p:nvPr/>
          </p:nvGrpSpPr>
          <p:grpSpPr>
            <a:xfrm>
              <a:off x="6217309" y="4003783"/>
              <a:ext cx="5315879" cy="2128050"/>
              <a:chOff x="6217309" y="4003783"/>
              <a:chExt cx="5315879" cy="2128050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6DAE5ABE-3EE6-2E37-6ADA-D86092FA9973}"/>
                  </a:ext>
                </a:extLst>
              </p:cNvPr>
              <p:cNvSpPr/>
              <p:nvPr/>
            </p:nvSpPr>
            <p:spPr>
              <a:xfrm>
                <a:off x="6217309" y="4003783"/>
                <a:ext cx="5315879" cy="2125555"/>
              </a:xfrm>
              <a:prstGeom prst="roundRect">
                <a:avLst>
                  <a:gd name="adj" fmla="val 4264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82AD6728-6A84-0E14-0C07-75A860E7A3CA}"/>
                  </a:ext>
                </a:extLst>
              </p:cNvPr>
              <p:cNvSpPr/>
              <p:nvPr/>
            </p:nvSpPr>
            <p:spPr>
              <a:xfrm>
                <a:off x="6217309" y="6007834"/>
                <a:ext cx="5315879" cy="1239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AAA0D53-BB3C-4CA0-B82D-C3212A4F34A2}"/>
                </a:ext>
              </a:extLst>
            </p:cNvPr>
            <p:cNvSpPr txBox="1"/>
            <p:nvPr/>
          </p:nvSpPr>
          <p:spPr>
            <a:xfrm>
              <a:off x="6473017" y="5049461"/>
              <a:ext cx="4804463" cy="731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倍行距，两端对齐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B9466BF-F63A-9A88-2CD2-EA9F7D0451EF}"/>
                </a:ext>
              </a:extLst>
            </p:cNvPr>
            <p:cNvSpPr txBox="1"/>
            <p:nvPr/>
          </p:nvSpPr>
          <p:spPr>
            <a:xfrm>
              <a:off x="6473017" y="4279348"/>
              <a:ext cx="1444450" cy="5147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4C20907-3309-99D4-E88F-060F7741E4C1}"/>
                </a:ext>
              </a:extLst>
            </p:cNvPr>
            <p:cNvSpPr txBox="1"/>
            <p:nvPr/>
          </p:nvSpPr>
          <p:spPr>
            <a:xfrm>
              <a:off x="6507416" y="4749405"/>
              <a:ext cx="928460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alpha val="60000"/>
                    </a:schemeClr>
                  </a:solidFill>
                  <a:latin typeface="+mn-ea"/>
                </a:rPr>
                <a:t>ADD TITLE</a:t>
              </a:r>
            </a:p>
          </p:txBody>
        </p: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D6250014-F772-DDF7-CED5-1B5031A40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768387" y="4408587"/>
              <a:ext cx="439605" cy="43960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21892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 descr="雪山上的风景&#10;&#10;描述已自动生成">
            <a:extLst>
              <a:ext uri="{FF2B5EF4-FFF2-40B4-BE49-F238E27FC236}">
                <a16:creationId xmlns:a16="http://schemas.microsoft.com/office/drawing/2014/main" id="{E41FBE2D-7C29-09AC-1641-2A09237F7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3" name="矩形 92">
            <a:extLst>
              <a:ext uri="{FF2B5EF4-FFF2-40B4-BE49-F238E27FC236}">
                <a16:creationId xmlns:a16="http://schemas.microsoft.com/office/drawing/2014/main" id="{006E487B-ABBE-284A-FD63-8E18BF3E14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6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1D9B16C-948D-A891-0486-A6C3691DBDEF}"/>
              </a:ext>
            </a:extLst>
          </p:cNvPr>
          <p:cNvGrpSpPr/>
          <p:nvPr/>
        </p:nvGrpSpPr>
        <p:grpSpPr>
          <a:xfrm>
            <a:off x="-435430" y="3628570"/>
            <a:ext cx="13541829" cy="2941253"/>
            <a:chOff x="-435430" y="3628570"/>
            <a:chExt cx="13541829" cy="2941253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B810313-7BC9-5558-359F-D2C19657D3D3}"/>
                </a:ext>
              </a:extLst>
            </p:cNvPr>
            <p:cNvSpPr/>
            <p:nvPr/>
          </p:nvSpPr>
          <p:spPr>
            <a:xfrm>
              <a:off x="-435430" y="3628570"/>
              <a:ext cx="13541829" cy="2815772"/>
            </a:xfrm>
            <a:custGeom>
              <a:avLst/>
              <a:gdLst>
                <a:gd name="connsiteX0" fmla="*/ 206768 w 15741939"/>
                <a:gd name="connsiteY0" fmla="*/ 2892809 h 4649038"/>
                <a:gd name="connsiteX1" fmla="*/ 482539 w 15741939"/>
                <a:gd name="connsiteY1" fmla="*/ 2820238 h 4649038"/>
                <a:gd name="connsiteX2" fmla="*/ 4430425 w 15741939"/>
                <a:gd name="connsiteY2" fmla="*/ 2486409 h 4649038"/>
                <a:gd name="connsiteX3" fmla="*/ 7957397 w 15741939"/>
                <a:gd name="connsiteY3" fmla="*/ 1180124 h 4649038"/>
                <a:gd name="connsiteX4" fmla="*/ 14024368 w 15741939"/>
                <a:gd name="connsiteY4" fmla="*/ 4466 h 4649038"/>
                <a:gd name="connsiteX5" fmla="*/ 15112939 w 15741939"/>
                <a:gd name="connsiteY5" fmla="*/ 773724 h 4649038"/>
                <a:gd name="connsiteX6" fmla="*/ 14430768 w 15741939"/>
                <a:gd name="connsiteY6" fmla="*/ 686638 h 4649038"/>
                <a:gd name="connsiteX7" fmla="*/ 14721054 w 15741939"/>
                <a:gd name="connsiteY7" fmla="*/ 280238 h 4649038"/>
                <a:gd name="connsiteX8" fmla="*/ 14866197 w 15741939"/>
                <a:gd name="connsiteY8" fmla="*/ 3139552 h 4649038"/>
                <a:gd name="connsiteX9" fmla="*/ 2616139 w 15741939"/>
                <a:gd name="connsiteY9" fmla="*/ 4649038 h 4649038"/>
                <a:gd name="connsiteX0" fmla="*/ 206768 w 15741939"/>
                <a:gd name="connsiteY0" fmla="*/ 2892809 h 3139552"/>
                <a:gd name="connsiteX1" fmla="*/ 482539 w 15741939"/>
                <a:gd name="connsiteY1" fmla="*/ 2820238 h 3139552"/>
                <a:gd name="connsiteX2" fmla="*/ 4430425 w 15741939"/>
                <a:gd name="connsiteY2" fmla="*/ 2486409 h 3139552"/>
                <a:gd name="connsiteX3" fmla="*/ 7957397 w 15741939"/>
                <a:gd name="connsiteY3" fmla="*/ 1180124 h 3139552"/>
                <a:gd name="connsiteX4" fmla="*/ 14024368 w 15741939"/>
                <a:gd name="connsiteY4" fmla="*/ 4466 h 3139552"/>
                <a:gd name="connsiteX5" fmla="*/ 15112939 w 15741939"/>
                <a:gd name="connsiteY5" fmla="*/ 773724 h 3139552"/>
                <a:gd name="connsiteX6" fmla="*/ 14430768 w 15741939"/>
                <a:gd name="connsiteY6" fmla="*/ 686638 h 3139552"/>
                <a:gd name="connsiteX7" fmla="*/ 14721054 w 15741939"/>
                <a:gd name="connsiteY7" fmla="*/ 280238 h 3139552"/>
                <a:gd name="connsiteX8" fmla="*/ 14866197 w 15741939"/>
                <a:gd name="connsiteY8" fmla="*/ 3139552 h 3139552"/>
                <a:gd name="connsiteX0" fmla="*/ 206768 w 15117646"/>
                <a:gd name="connsiteY0" fmla="*/ 2892809 h 2892809"/>
                <a:gd name="connsiteX1" fmla="*/ 482539 w 15117646"/>
                <a:gd name="connsiteY1" fmla="*/ 2820238 h 2892809"/>
                <a:gd name="connsiteX2" fmla="*/ 4430425 w 15117646"/>
                <a:gd name="connsiteY2" fmla="*/ 2486409 h 2892809"/>
                <a:gd name="connsiteX3" fmla="*/ 7957397 w 15117646"/>
                <a:gd name="connsiteY3" fmla="*/ 1180124 h 2892809"/>
                <a:gd name="connsiteX4" fmla="*/ 14024368 w 15117646"/>
                <a:gd name="connsiteY4" fmla="*/ 4466 h 2892809"/>
                <a:gd name="connsiteX5" fmla="*/ 15112939 w 15117646"/>
                <a:gd name="connsiteY5" fmla="*/ 773724 h 2892809"/>
                <a:gd name="connsiteX6" fmla="*/ 14430768 w 15117646"/>
                <a:gd name="connsiteY6" fmla="*/ 686638 h 2892809"/>
                <a:gd name="connsiteX7" fmla="*/ 14721054 w 15117646"/>
                <a:gd name="connsiteY7" fmla="*/ 280238 h 2892809"/>
                <a:gd name="connsiteX0" fmla="*/ 206768 w 15117646"/>
                <a:gd name="connsiteY0" fmla="*/ 2892809 h 2892809"/>
                <a:gd name="connsiteX1" fmla="*/ 482539 w 15117646"/>
                <a:gd name="connsiteY1" fmla="*/ 2820238 h 2892809"/>
                <a:gd name="connsiteX2" fmla="*/ 4430425 w 15117646"/>
                <a:gd name="connsiteY2" fmla="*/ 2486409 h 2892809"/>
                <a:gd name="connsiteX3" fmla="*/ 7957397 w 15117646"/>
                <a:gd name="connsiteY3" fmla="*/ 1180124 h 2892809"/>
                <a:gd name="connsiteX4" fmla="*/ 14024368 w 15117646"/>
                <a:gd name="connsiteY4" fmla="*/ 4466 h 2892809"/>
                <a:gd name="connsiteX5" fmla="*/ 15112939 w 15117646"/>
                <a:gd name="connsiteY5" fmla="*/ 773724 h 2892809"/>
                <a:gd name="connsiteX6" fmla="*/ 14430768 w 15117646"/>
                <a:gd name="connsiteY6" fmla="*/ 686638 h 2892809"/>
                <a:gd name="connsiteX0" fmla="*/ 206768 w 15112939"/>
                <a:gd name="connsiteY0" fmla="*/ 2892809 h 2892809"/>
                <a:gd name="connsiteX1" fmla="*/ 482539 w 15112939"/>
                <a:gd name="connsiteY1" fmla="*/ 2820238 h 2892809"/>
                <a:gd name="connsiteX2" fmla="*/ 4430425 w 15112939"/>
                <a:gd name="connsiteY2" fmla="*/ 2486409 h 2892809"/>
                <a:gd name="connsiteX3" fmla="*/ 7957397 w 15112939"/>
                <a:gd name="connsiteY3" fmla="*/ 1180124 h 2892809"/>
                <a:gd name="connsiteX4" fmla="*/ 14024368 w 15112939"/>
                <a:gd name="connsiteY4" fmla="*/ 4466 h 2892809"/>
                <a:gd name="connsiteX5" fmla="*/ 15112939 w 15112939"/>
                <a:gd name="connsiteY5" fmla="*/ 773724 h 2892809"/>
                <a:gd name="connsiteX0" fmla="*/ 206768 w 14024368"/>
                <a:gd name="connsiteY0" fmla="*/ 2888343 h 2888343"/>
                <a:gd name="connsiteX1" fmla="*/ 482539 w 14024368"/>
                <a:gd name="connsiteY1" fmla="*/ 2815772 h 2888343"/>
                <a:gd name="connsiteX2" fmla="*/ 4430425 w 14024368"/>
                <a:gd name="connsiteY2" fmla="*/ 2481943 h 2888343"/>
                <a:gd name="connsiteX3" fmla="*/ 7957397 w 14024368"/>
                <a:gd name="connsiteY3" fmla="*/ 1175658 h 2888343"/>
                <a:gd name="connsiteX4" fmla="*/ 14024368 w 14024368"/>
                <a:gd name="connsiteY4" fmla="*/ 0 h 2888343"/>
                <a:gd name="connsiteX0" fmla="*/ 0 w 13541829"/>
                <a:gd name="connsiteY0" fmla="*/ 2815772 h 2815772"/>
                <a:gd name="connsiteX1" fmla="*/ 3947886 w 13541829"/>
                <a:gd name="connsiteY1" fmla="*/ 2481943 h 2815772"/>
                <a:gd name="connsiteX2" fmla="*/ 7474858 w 13541829"/>
                <a:gd name="connsiteY2" fmla="*/ 1175658 h 2815772"/>
                <a:gd name="connsiteX3" fmla="*/ 13541829 w 13541829"/>
                <a:gd name="connsiteY3" fmla="*/ 0 h 281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1829" h="2815772">
                  <a:moveTo>
                    <a:pt x="0" y="2815772"/>
                  </a:moveTo>
                  <a:cubicBezTo>
                    <a:pt x="703943" y="2748039"/>
                    <a:pt x="2702076" y="2755295"/>
                    <a:pt x="3947886" y="2481943"/>
                  </a:cubicBezTo>
                  <a:cubicBezTo>
                    <a:pt x="5193696" y="2208591"/>
                    <a:pt x="5875868" y="1589315"/>
                    <a:pt x="7474858" y="1175658"/>
                  </a:cubicBezTo>
                  <a:cubicBezTo>
                    <a:pt x="9073848" y="762001"/>
                    <a:pt x="12349239" y="67733"/>
                    <a:pt x="13541829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21EFB8E-0610-DFF5-CABB-4E6E01062E85}"/>
                </a:ext>
              </a:extLst>
            </p:cNvPr>
            <p:cNvSpPr/>
            <p:nvPr/>
          </p:nvSpPr>
          <p:spPr>
            <a:xfrm>
              <a:off x="-435430" y="3754051"/>
              <a:ext cx="13541829" cy="2815772"/>
            </a:xfrm>
            <a:custGeom>
              <a:avLst/>
              <a:gdLst>
                <a:gd name="connsiteX0" fmla="*/ 206768 w 15741939"/>
                <a:gd name="connsiteY0" fmla="*/ 2892809 h 4649038"/>
                <a:gd name="connsiteX1" fmla="*/ 482539 w 15741939"/>
                <a:gd name="connsiteY1" fmla="*/ 2820238 h 4649038"/>
                <a:gd name="connsiteX2" fmla="*/ 4430425 w 15741939"/>
                <a:gd name="connsiteY2" fmla="*/ 2486409 h 4649038"/>
                <a:gd name="connsiteX3" fmla="*/ 7957397 w 15741939"/>
                <a:gd name="connsiteY3" fmla="*/ 1180124 h 4649038"/>
                <a:gd name="connsiteX4" fmla="*/ 14024368 w 15741939"/>
                <a:gd name="connsiteY4" fmla="*/ 4466 h 4649038"/>
                <a:gd name="connsiteX5" fmla="*/ 15112939 w 15741939"/>
                <a:gd name="connsiteY5" fmla="*/ 773724 h 4649038"/>
                <a:gd name="connsiteX6" fmla="*/ 14430768 w 15741939"/>
                <a:gd name="connsiteY6" fmla="*/ 686638 h 4649038"/>
                <a:gd name="connsiteX7" fmla="*/ 14721054 w 15741939"/>
                <a:gd name="connsiteY7" fmla="*/ 280238 h 4649038"/>
                <a:gd name="connsiteX8" fmla="*/ 14866197 w 15741939"/>
                <a:gd name="connsiteY8" fmla="*/ 3139552 h 4649038"/>
                <a:gd name="connsiteX9" fmla="*/ 2616139 w 15741939"/>
                <a:gd name="connsiteY9" fmla="*/ 4649038 h 4649038"/>
                <a:gd name="connsiteX0" fmla="*/ 206768 w 15741939"/>
                <a:gd name="connsiteY0" fmla="*/ 2892809 h 3139552"/>
                <a:gd name="connsiteX1" fmla="*/ 482539 w 15741939"/>
                <a:gd name="connsiteY1" fmla="*/ 2820238 h 3139552"/>
                <a:gd name="connsiteX2" fmla="*/ 4430425 w 15741939"/>
                <a:gd name="connsiteY2" fmla="*/ 2486409 h 3139552"/>
                <a:gd name="connsiteX3" fmla="*/ 7957397 w 15741939"/>
                <a:gd name="connsiteY3" fmla="*/ 1180124 h 3139552"/>
                <a:gd name="connsiteX4" fmla="*/ 14024368 w 15741939"/>
                <a:gd name="connsiteY4" fmla="*/ 4466 h 3139552"/>
                <a:gd name="connsiteX5" fmla="*/ 15112939 w 15741939"/>
                <a:gd name="connsiteY5" fmla="*/ 773724 h 3139552"/>
                <a:gd name="connsiteX6" fmla="*/ 14430768 w 15741939"/>
                <a:gd name="connsiteY6" fmla="*/ 686638 h 3139552"/>
                <a:gd name="connsiteX7" fmla="*/ 14721054 w 15741939"/>
                <a:gd name="connsiteY7" fmla="*/ 280238 h 3139552"/>
                <a:gd name="connsiteX8" fmla="*/ 14866197 w 15741939"/>
                <a:gd name="connsiteY8" fmla="*/ 3139552 h 3139552"/>
                <a:gd name="connsiteX0" fmla="*/ 206768 w 15117646"/>
                <a:gd name="connsiteY0" fmla="*/ 2892809 h 2892809"/>
                <a:gd name="connsiteX1" fmla="*/ 482539 w 15117646"/>
                <a:gd name="connsiteY1" fmla="*/ 2820238 h 2892809"/>
                <a:gd name="connsiteX2" fmla="*/ 4430425 w 15117646"/>
                <a:gd name="connsiteY2" fmla="*/ 2486409 h 2892809"/>
                <a:gd name="connsiteX3" fmla="*/ 7957397 w 15117646"/>
                <a:gd name="connsiteY3" fmla="*/ 1180124 h 2892809"/>
                <a:gd name="connsiteX4" fmla="*/ 14024368 w 15117646"/>
                <a:gd name="connsiteY4" fmla="*/ 4466 h 2892809"/>
                <a:gd name="connsiteX5" fmla="*/ 15112939 w 15117646"/>
                <a:gd name="connsiteY5" fmla="*/ 773724 h 2892809"/>
                <a:gd name="connsiteX6" fmla="*/ 14430768 w 15117646"/>
                <a:gd name="connsiteY6" fmla="*/ 686638 h 2892809"/>
                <a:gd name="connsiteX7" fmla="*/ 14721054 w 15117646"/>
                <a:gd name="connsiteY7" fmla="*/ 280238 h 2892809"/>
                <a:gd name="connsiteX0" fmla="*/ 206768 w 15117646"/>
                <a:gd name="connsiteY0" fmla="*/ 2892809 h 2892809"/>
                <a:gd name="connsiteX1" fmla="*/ 482539 w 15117646"/>
                <a:gd name="connsiteY1" fmla="*/ 2820238 h 2892809"/>
                <a:gd name="connsiteX2" fmla="*/ 4430425 w 15117646"/>
                <a:gd name="connsiteY2" fmla="*/ 2486409 h 2892809"/>
                <a:gd name="connsiteX3" fmla="*/ 7957397 w 15117646"/>
                <a:gd name="connsiteY3" fmla="*/ 1180124 h 2892809"/>
                <a:gd name="connsiteX4" fmla="*/ 14024368 w 15117646"/>
                <a:gd name="connsiteY4" fmla="*/ 4466 h 2892809"/>
                <a:gd name="connsiteX5" fmla="*/ 15112939 w 15117646"/>
                <a:gd name="connsiteY5" fmla="*/ 773724 h 2892809"/>
                <a:gd name="connsiteX6" fmla="*/ 14430768 w 15117646"/>
                <a:gd name="connsiteY6" fmla="*/ 686638 h 2892809"/>
                <a:gd name="connsiteX0" fmla="*/ 206768 w 15112939"/>
                <a:gd name="connsiteY0" fmla="*/ 2892809 h 2892809"/>
                <a:gd name="connsiteX1" fmla="*/ 482539 w 15112939"/>
                <a:gd name="connsiteY1" fmla="*/ 2820238 h 2892809"/>
                <a:gd name="connsiteX2" fmla="*/ 4430425 w 15112939"/>
                <a:gd name="connsiteY2" fmla="*/ 2486409 h 2892809"/>
                <a:gd name="connsiteX3" fmla="*/ 7957397 w 15112939"/>
                <a:gd name="connsiteY3" fmla="*/ 1180124 h 2892809"/>
                <a:gd name="connsiteX4" fmla="*/ 14024368 w 15112939"/>
                <a:gd name="connsiteY4" fmla="*/ 4466 h 2892809"/>
                <a:gd name="connsiteX5" fmla="*/ 15112939 w 15112939"/>
                <a:gd name="connsiteY5" fmla="*/ 773724 h 2892809"/>
                <a:gd name="connsiteX0" fmla="*/ 206768 w 14024368"/>
                <a:gd name="connsiteY0" fmla="*/ 2888343 h 2888343"/>
                <a:gd name="connsiteX1" fmla="*/ 482539 w 14024368"/>
                <a:gd name="connsiteY1" fmla="*/ 2815772 h 2888343"/>
                <a:gd name="connsiteX2" fmla="*/ 4430425 w 14024368"/>
                <a:gd name="connsiteY2" fmla="*/ 2481943 h 2888343"/>
                <a:gd name="connsiteX3" fmla="*/ 7957397 w 14024368"/>
                <a:gd name="connsiteY3" fmla="*/ 1175658 h 2888343"/>
                <a:gd name="connsiteX4" fmla="*/ 14024368 w 14024368"/>
                <a:gd name="connsiteY4" fmla="*/ 0 h 2888343"/>
                <a:gd name="connsiteX0" fmla="*/ 0 w 13541829"/>
                <a:gd name="connsiteY0" fmla="*/ 2815772 h 2815772"/>
                <a:gd name="connsiteX1" fmla="*/ 3947886 w 13541829"/>
                <a:gd name="connsiteY1" fmla="*/ 2481943 h 2815772"/>
                <a:gd name="connsiteX2" fmla="*/ 7474858 w 13541829"/>
                <a:gd name="connsiteY2" fmla="*/ 1175658 h 2815772"/>
                <a:gd name="connsiteX3" fmla="*/ 13541829 w 13541829"/>
                <a:gd name="connsiteY3" fmla="*/ 0 h 281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41829" h="2815772">
                  <a:moveTo>
                    <a:pt x="0" y="2815772"/>
                  </a:moveTo>
                  <a:cubicBezTo>
                    <a:pt x="703943" y="2748039"/>
                    <a:pt x="2702076" y="2755295"/>
                    <a:pt x="3947886" y="2481943"/>
                  </a:cubicBezTo>
                  <a:cubicBezTo>
                    <a:pt x="5193696" y="2208591"/>
                    <a:pt x="5875868" y="1589315"/>
                    <a:pt x="7474858" y="1175658"/>
                  </a:cubicBezTo>
                  <a:cubicBezTo>
                    <a:pt x="9073848" y="762001"/>
                    <a:pt x="12349239" y="67733"/>
                    <a:pt x="13541829" y="0"/>
                  </a:cubicBezTo>
                </a:path>
              </a:pathLst>
            </a:custGeom>
            <a:noFill/>
            <a:ln w="254000">
              <a:solidFill>
                <a:schemeClr val="accent1">
                  <a:alpha val="36000"/>
                </a:schemeClr>
              </a:solidFill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07007770-CF7C-52F5-F916-3435FE53106C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423569-F4CE-C883-17B7-BA2AA052188F}"/>
              </a:ext>
            </a:extLst>
          </p:cNvPr>
          <p:cNvGrpSpPr/>
          <p:nvPr/>
        </p:nvGrpSpPr>
        <p:grpSpPr>
          <a:xfrm>
            <a:off x="766763" y="2413000"/>
            <a:ext cx="3461006" cy="4101873"/>
            <a:chOff x="766763" y="2413000"/>
            <a:chExt cx="3461006" cy="4101873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6C181BD-CB33-8E3E-E3C2-8A702973EB0E}"/>
                </a:ext>
              </a:extLst>
            </p:cNvPr>
            <p:cNvSpPr/>
            <p:nvPr/>
          </p:nvSpPr>
          <p:spPr>
            <a:xfrm>
              <a:off x="766763" y="2413000"/>
              <a:ext cx="3461006" cy="3740396"/>
            </a:xfrm>
            <a:prstGeom prst="roundRect">
              <a:avLst>
                <a:gd name="adj" fmla="val 2803"/>
              </a:avLst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A5464D4-7030-1BF9-CC68-4F484B6D1211}"/>
                </a:ext>
              </a:extLst>
            </p:cNvPr>
            <p:cNvGrpSpPr/>
            <p:nvPr/>
          </p:nvGrpSpPr>
          <p:grpSpPr>
            <a:xfrm>
              <a:off x="1101061" y="2891301"/>
              <a:ext cx="2792411" cy="1832166"/>
              <a:chOff x="1101061" y="2891301"/>
              <a:chExt cx="2792411" cy="183216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86A3FC1F-2BF9-F106-B91D-A272A79AFB09}"/>
                  </a:ext>
                </a:extLst>
              </p:cNvPr>
              <p:cNvSpPr txBox="1"/>
              <p:nvPr/>
            </p:nvSpPr>
            <p:spPr>
              <a:xfrm>
                <a:off x="1101061" y="2891301"/>
                <a:ext cx="1620957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9F514AD-5FB9-52B1-E6EC-77FAF88A14C1}"/>
                  </a:ext>
                </a:extLst>
              </p:cNvPr>
              <p:cNvSpPr txBox="1"/>
              <p:nvPr/>
            </p:nvSpPr>
            <p:spPr>
              <a:xfrm>
                <a:off x="1101061" y="3659073"/>
                <a:ext cx="2792411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倍行距，两端对齐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6F726038-F2FD-D8FF-113E-793982C298AE}"/>
                  </a:ext>
                </a:extLst>
              </p:cNvPr>
              <p:cNvSpPr txBox="1"/>
              <p:nvPr/>
            </p:nvSpPr>
            <p:spPr>
              <a:xfrm>
                <a:off x="1149012" y="3364684"/>
                <a:ext cx="928459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  <a:endParaRPr lang="zh-CN" altLang="en-US" sz="1200" dirty="0">
                  <a:solidFill>
                    <a:schemeClr val="tx1">
                      <a:alpha val="60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111" name="图形 110">
              <a:extLst>
                <a:ext uri="{FF2B5EF4-FFF2-40B4-BE49-F238E27FC236}">
                  <a16:creationId xmlns:a16="http://schemas.microsoft.com/office/drawing/2014/main" id="{AF519338-190A-D3BB-5F08-24823858F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266954">
              <a:off x="2255008" y="6030356"/>
              <a:ext cx="484517" cy="484517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E192A1-B277-13A8-D4B6-AB6534B4DCDE}"/>
              </a:ext>
            </a:extLst>
          </p:cNvPr>
          <p:cNvGrpSpPr/>
          <p:nvPr/>
        </p:nvGrpSpPr>
        <p:grpSpPr>
          <a:xfrm>
            <a:off x="4365498" y="1927115"/>
            <a:ext cx="3461006" cy="4226281"/>
            <a:chOff x="4365498" y="1927115"/>
            <a:chExt cx="3461006" cy="422628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C757342-2D04-0FFF-E37A-4BAEEE25DE95}"/>
                </a:ext>
              </a:extLst>
            </p:cNvPr>
            <p:cNvGrpSpPr/>
            <p:nvPr/>
          </p:nvGrpSpPr>
          <p:grpSpPr>
            <a:xfrm>
              <a:off x="4365498" y="1927115"/>
              <a:ext cx="3461006" cy="4226281"/>
              <a:chOff x="4365498" y="1927115"/>
              <a:chExt cx="3461006" cy="4226281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7511A03F-F8E6-6485-D293-1203F87DB25C}"/>
                  </a:ext>
                </a:extLst>
              </p:cNvPr>
              <p:cNvSpPr/>
              <p:nvPr/>
            </p:nvSpPr>
            <p:spPr>
              <a:xfrm>
                <a:off x="4365498" y="1927115"/>
                <a:ext cx="3461006" cy="4226281"/>
              </a:xfrm>
              <a:prstGeom prst="roundRect">
                <a:avLst>
                  <a:gd name="adj" fmla="val 2803"/>
                </a:avLst>
              </a:prstGeom>
              <a:gradFill flip="none" rotWithShape="1">
                <a:gsLst>
                  <a:gs pos="31000">
                    <a:schemeClr val="bg1"/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CAD43C74-135A-2DCC-FBA7-ECE897026C04}"/>
                  </a:ext>
                </a:extLst>
              </p:cNvPr>
              <p:cNvGrpSpPr/>
              <p:nvPr/>
            </p:nvGrpSpPr>
            <p:grpSpPr>
              <a:xfrm>
                <a:off x="4699796" y="2359104"/>
                <a:ext cx="2792411" cy="1832166"/>
                <a:chOff x="4699796" y="2359104"/>
                <a:chExt cx="2792411" cy="1832166"/>
              </a:xfrm>
            </p:grpSpPr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D602165A-74DC-C62A-E5A2-C90E52CF7919}"/>
                    </a:ext>
                  </a:extLst>
                </p:cNvPr>
                <p:cNvSpPr txBox="1"/>
                <p:nvPr/>
              </p:nvSpPr>
              <p:spPr>
                <a:xfrm>
                  <a:off x="4699796" y="2359104"/>
                  <a:ext cx="1620957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  <p:sp>
              <p:nvSpPr>
                <p:cNvPr id="101" name="文本框 100">
                  <a:extLst>
                    <a:ext uri="{FF2B5EF4-FFF2-40B4-BE49-F238E27FC236}">
                      <a16:creationId xmlns:a16="http://schemas.microsoft.com/office/drawing/2014/main" id="{FE0CBE2F-EEE7-2E51-5ACB-D2B6D12501D3}"/>
                    </a:ext>
                  </a:extLst>
                </p:cNvPr>
                <p:cNvSpPr txBox="1"/>
                <p:nvPr/>
              </p:nvSpPr>
              <p:spPr>
                <a:xfrm>
                  <a:off x="4699796" y="3126876"/>
                  <a:ext cx="2792411" cy="10643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根据文本内容进行复制粘贴，保持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1.2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倍行距，两端对齐</a:t>
                  </a:r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611EB682-8F75-7D55-FBD4-DBBE6DF4225A}"/>
                    </a:ext>
                  </a:extLst>
                </p:cNvPr>
                <p:cNvSpPr txBox="1"/>
                <p:nvPr/>
              </p:nvSpPr>
              <p:spPr>
                <a:xfrm>
                  <a:off x="4747747" y="2832487"/>
                  <a:ext cx="928459" cy="27699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tx1">
                          <a:alpha val="60000"/>
                        </a:schemeClr>
                      </a:solidFill>
                      <a:latin typeface="+mn-ea"/>
                    </a:rPr>
                    <a:t>ADD TITLE</a:t>
                  </a:r>
                  <a:endParaRPr lang="zh-CN" altLang="en-US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pic>
          <p:nvPicPr>
            <p:cNvPr id="112" name="图形 111">
              <a:extLst>
                <a:ext uri="{FF2B5EF4-FFF2-40B4-BE49-F238E27FC236}">
                  <a16:creationId xmlns:a16="http://schemas.microsoft.com/office/drawing/2014/main" id="{936A22C9-B2B0-484B-EF43-CCF8623B5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340935">
              <a:off x="5853743" y="4871929"/>
              <a:ext cx="484517" cy="484517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0BB772-5477-17F6-716B-F09DED735E13}"/>
              </a:ext>
            </a:extLst>
          </p:cNvPr>
          <p:cNvGrpSpPr/>
          <p:nvPr/>
        </p:nvGrpSpPr>
        <p:grpSpPr>
          <a:xfrm>
            <a:off x="7964232" y="1303849"/>
            <a:ext cx="3461006" cy="4849548"/>
            <a:chOff x="7964232" y="1303849"/>
            <a:chExt cx="3461006" cy="484954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8C470F8-2843-1932-F4E9-38FB57F3747C}"/>
                </a:ext>
              </a:extLst>
            </p:cNvPr>
            <p:cNvGrpSpPr/>
            <p:nvPr/>
          </p:nvGrpSpPr>
          <p:grpSpPr>
            <a:xfrm>
              <a:off x="7964232" y="1303849"/>
              <a:ext cx="3461006" cy="4849548"/>
              <a:chOff x="7964232" y="1303849"/>
              <a:chExt cx="3461006" cy="4849548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A65AAF0A-1AD6-6114-4772-2B4230812740}"/>
                  </a:ext>
                </a:extLst>
              </p:cNvPr>
              <p:cNvSpPr/>
              <p:nvPr/>
            </p:nvSpPr>
            <p:spPr>
              <a:xfrm>
                <a:off x="7964232" y="1303849"/>
                <a:ext cx="3461006" cy="4849548"/>
              </a:xfrm>
              <a:prstGeom prst="roundRect">
                <a:avLst>
                  <a:gd name="adj" fmla="val 2803"/>
                </a:avLst>
              </a:prstGeom>
              <a:gradFill flip="none" rotWithShape="1">
                <a:gsLst>
                  <a:gs pos="49000">
                    <a:schemeClr val="bg1"/>
                  </a:gs>
                  <a:gs pos="6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BC9F503-80BB-A215-8D3A-E775F016615D}"/>
                  </a:ext>
                </a:extLst>
              </p:cNvPr>
              <p:cNvGrpSpPr/>
              <p:nvPr/>
            </p:nvGrpSpPr>
            <p:grpSpPr>
              <a:xfrm>
                <a:off x="8298530" y="1730074"/>
                <a:ext cx="2792411" cy="1832166"/>
                <a:chOff x="8298530" y="1730074"/>
                <a:chExt cx="2792411" cy="1832166"/>
              </a:xfrm>
            </p:grpSpPr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B9C46DCE-9DC4-E6CB-69FD-0073FC099BB0}"/>
                    </a:ext>
                  </a:extLst>
                </p:cNvPr>
                <p:cNvSpPr txBox="1"/>
                <p:nvPr/>
              </p:nvSpPr>
              <p:spPr>
                <a:xfrm>
                  <a:off x="8298530" y="1730074"/>
                  <a:ext cx="1620957" cy="52322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094ED915-A33C-D0C8-1D07-E314A3C9DAF3}"/>
                    </a:ext>
                  </a:extLst>
                </p:cNvPr>
                <p:cNvSpPr txBox="1"/>
                <p:nvPr/>
              </p:nvSpPr>
              <p:spPr>
                <a:xfrm>
                  <a:off x="8298530" y="2497846"/>
                  <a:ext cx="2792411" cy="10643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根据文本内容进行复制粘贴，保持</a:t>
                  </a:r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1.2</a:t>
                  </a: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倍行距，两端对齐</a:t>
                  </a: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992017B9-04D4-0879-1D91-8CD16F0D10E9}"/>
                    </a:ext>
                  </a:extLst>
                </p:cNvPr>
                <p:cNvSpPr txBox="1"/>
                <p:nvPr/>
              </p:nvSpPr>
              <p:spPr>
                <a:xfrm>
                  <a:off x="8346481" y="2203457"/>
                  <a:ext cx="928459" cy="27699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tx1">
                          <a:alpha val="60000"/>
                        </a:schemeClr>
                      </a:solidFill>
                      <a:latin typeface="+mn-ea"/>
                    </a:rPr>
                    <a:t>ADD TITLE</a:t>
                  </a:r>
                  <a:endParaRPr lang="zh-CN" altLang="en-US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endParaRPr>
                </a:p>
              </p:txBody>
            </p:sp>
          </p:grpSp>
        </p:grpSp>
        <p:pic>
          <p:nvPicPr>
            <p:cNvPr id="113" name="图形 112">
              <a:extLst>
                <a:ext uri="{FF2B5EF4-FFF2-40B4-BE49-F238E27FC236}">
                  <a16:creationId xmlns:a16="http://schemas.microsoft.com/office/drawing/2014/main" id="{F4B97E0B-C3C5-A607-BECF-F1674E408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62602">
              <a:off x="9452477" y="3950467"/>
              <a:ext cx="484517" cy="48451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59122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853444CE-E167-E2B0-5F21-04F92C7DCDB0}"/>
              </a:ext>
            </a:extLst>
          </p:cNvPr>
          <p:cNvGrpSpPr/>
          <p:nvPr/>
        </p:nvGrpSpPr>
        <p:grpSpPr>
          <a:xfrm>
            <a:off x="-1171206" y="-1833615"/>
            <a:ext cx="13363206" cy="9557232"/>
            <a:chOff x="-1171206" y="-1833615"/>
            <a:chExt cx="13363206" cy="9557232"/>
          </a:xfrm>
        </p:grpSpPr>
        <p:pic>
          <p:nvPicPr>
            <p:cNvPr id="17" name="图片 16" descr="图片包含 屋顶, 覆盖, 桌子, 大&#10;&#10;描述已自动生成">
              <a:extLst>
                <a:ext uri="{FF2B5EF4-FFF2-40B4-BE49-F238E27FC236}">
                  <a16:creationId xmlns:a16="http://schemas.microsoft.com/office/drawing/2014/main" id="{F093F552-1EAD-65A9-44C2-1513DF88D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10"/>
              <a:ext cx="12192000" cy="6856781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BDFBA15-157C-FCAD-1A7F-B5E34EEA249B}"/>
                </a:ext>
              </a:extLst>
            </p:cNvPr>
            <p:cNvSpPr/>
            <p:nvPr/>
          </p:nvSpPr>
          <p:spPr>
            <a:xfrm>
              <a:off x="0" y="0"/>
              <a:ext cx="12191908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  <a:gs pos="49000">
                  <a:schemeClr val="bg1"/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游戏机, 伞, 体育&#10;&#10;描述已自动生成">
              <a:extLst>
                <a:ext uri="{FF2B5EF4-FFF2-40B4-BE49-F238E27FC236}">
                  <a16:creationId xmlns:a16="http://schemas.microsoft.com/office/drawing/2014/main" id="{67755532-6107-F22B-CA48-7B7E8A2A2B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56274" y="661"/>
              <a:ext cx="6435634" cy="2069016"/>
            </a:xfrm>
            <a:prstGeom prst="rect">
              <a:avLst/>
            </a:prstGeom>
            <a:effectLst>
              <a:outerShdw blurRad="736600" dist="127000" dir="8100000" algn="tr" rotWithShape="0">
                <a:schemeClr val="accent1">
                  <a:alpha val="15000"/>
                </a:schemeClr>
              </a:outerShdw>
            </a:effectLst>
          </p:spPr>
        </p:pic>
        <p:pic>
          <p:nvPicPr>
            <p:cNvPr id="3" name="图片 2" descr="夜晚的建筑&#10;&#10;低可信度描述已自动生成">
              <a:extLst>
                <a:ext uri="{FF2B5EF4-FFF2-40B4-BE49-F238E27FC236}">
                  <a16:creationId xmlns:a16="http://schemas.microsoft.com/office/drawing/2014/main" id="{D7086857-0D0D-87A4-5970-6CDD0D92F2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38675" y="3428999"/>
              <a:ext cx="7553233" cy="3428339"/>
            </a:xfrm>
            <a:prstGeom prst="rect">
              <a:avLst/>
            </a:prstGeom>
            <a:effectLst>
              <a:outerShdw blurRad="723900" dist="279400" dir="14340000" sx="101000" sy="101000" algn="bl" rotWithShape="0">
                <a:schemeClr val="accent1">
                  <a:alpha val="10000"/>
                </a:scheme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687598F-885F-42DD-3D25-A9C29D66F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63361"/>
            <a:stretch>
              <a:fillRect/>
            </a:stretch>
          </p:blipFill>
          <p:spPr>
            <a:xfrm>
              <a:off x="0" y="1"/>
              <a:ext cx="6323035" cy="3603737"/>
            </a:xfrm>
            <a:custGeom>
              <a:avLst/>
              <a:gdLst>
                <a:gd name="connsiteX0" fmla="*/ 0 w 6323035"/>
                <a:gd name="connsiteY0" fmla="*/ 0 h 3603737"/>
                <a:gd name="connsiteX1" fmla="*/ 6323035 w 6323035"/>
                <a:gd name="connsiteY1" fmla="*/ 0 h 3603737"/>
                <a:gd name="connsiteX2" fmla="*/ 6323035 w 6323035"/>
                <a:gd name="connsiteY2" fmla="*/ 3603737 h 3603737"/>
                <a:gd name="connsiteX3" fmla="*/ 0 w 6323035"/>
                <a:gd name="connsiteY3" fmla="*/ 3603737 h 3603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23035" h="3603737">
                  <a:moveTo>
                    <a:pt x="0" y="0"/>
                  </a:moveTo>
                  <a:lnTo>
                    <a:pt x="6323035" y="0"/>
                  </a:lnTo>
                  <a:lnTo>
                    <a:pt x="6323035" y="3603737"/>
                  </a:lnTo>
                  <a:lnTo>
                    <a:pt x="0" y="3603737"/>
                  </a:lnTo>
                  <a:close/>
                </a:path>
              </a:pathLst>
            </a:custGeom>
            <a:effectLst>
              <a:softEdge rad="0"/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432F7E5-82A0-707A-191B-8DC1E3ADB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8960" b="66001"/>
            <a:stretch>
              <a:fillRect/>
            </a:stretch>
          </p:blipFill>
          <p:spPr>
            <a:xfrm>
              <a:off x="0" y="3513910"/>
              <a:ext cx="6454524" cy="3344091"/>
            </a:xfrm>
            <a:custGeom>
              <a:avLst/>
              <a:gdLst>
                <a:gd name="connsiteX0" fmla="*/ 0 w 6454524"/>
                <a:gd name="connsiteY0" fmla="*/ 0 h 3344091"/>
                <a:gd name="connsiteX1" fmla="*/ 6454524 w 6454524"/>
                <a:gd name="connsiteY1" fmla="*/ 0 h 3344091"/>
                <a:gd name="connsiteX2" fmla="*/ 6454524 w 6454524"/>
                <a:gd name="connsiteY2" fmla="*/ 3344091 h 3344091"/>
                <a:gd name="connsiteX3" fmla="*/ 0 w 6454524"/>
                <a:gd name="connsiteY3" fmla="*/ 3344091 h 334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4524" h="3344091">
                  <a:moveTo>
                    <a:pt x="0" y="0"/>
                  </a:moveTo>
                  <a:lnTo>
                    <a:pt x="6454524" y="0"/>
                  </a:lnTo>
                  <a:lnTo>
                    <a:pt x="6454524" y="3344091"/>
                  </a:lnTo>
                  <a:lnTo>
                    <a:pt x="0" y="3344091"/>
                  </a:lnTo>
                  <a:close/>
                </a:path>
              </a:pathLst>
            </a:custGeom>
            <a:effectLst>
              <a:softEdge rad="0"/>
            </a:effectLst>
          </p:spPr>
        </p:pic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E5B4CEF-94B7-F56E-E10B-E90D86346EA6}"/>
                </a:ext>
              </a:extLst>
            </p:cNvPr>
            <p:cNvSpPr/>
            <p:nvPr/>
          </p:nvSpPr>
          <p:spPr>
            <a:xfrm>
              <a:off x="3990422" y="1332323"/>
              <a:ext cx="999090" cy="442645"/>
            </a:xfrm>
            <a:custGeom>
              <a:avLst/>
              <a:gdLst>
                <a:gd name="connsiteX0" fmla="*/ 975795 w 999090"/>
                <a:gd name="connsiteY0" fmla="*/ 396055 h 442645"/>
                <a:gd name="connsiteX1" fmla="*/ 999090 w 999090"/>
                <a:gd name="connsiteY1" fmla="*/ 419350 h 442645"/>
                <a:gd name="connsiteX2" fmla="*/ 975795 w 999090"/>
                <a:gd name="connsiteY2" fmla="*/ 442645 h 442645"/>
                <a:gd name="connsiteX3" fmla="*/ 952500 w 999090"/>
                <a:gd name="connsiteY3" fmla="*/ 419350 h 442645"/>
                <a:gd name="connsiteX4" fmla="*/ 975795 w 999090"/>
                <a:gd name="connsiteY4" fmla="*/ 396055 h 442645"/>
                <a:gd name="connsiteX5" fmla="*/ 896420 w 999090"/>
                <a:gd name="connsiteY5" fmla="*/ 396055 h 442645"/>
                <a:gd name="connsiteX6" fmla="*/ 919715 w 999090"/>
                <a:gd name="connsiteY6" fmla="*/ 419350 h 442645"/>
                <a:gd name="connsiteX7" fmla="*/ 896420 w 999090"/>
                <a:gd name="connsiteY7" fmla="*/ 442645 h 442645"/>
                <a:gd name="connsiteX8" fmla="*/ 873125 w 999090"/>
                <a:gd name="connsiteY8" fmla="*/ 419350 h 442645"/>
                <a:gd name="connsiteX9" fmla="*/ 896420 w 999090"/>
                <a:gd name="connsiteY9" fmla="*/ 396055 h 442645"/>
                <a:gd name="connsiteX10" fmla="*/ 817045 w 999090"/>
                <a:gd name="connsiteY10" fmla="*/ 396055 h 442645"/>
                <a:gd name="connsiteX11" fmla="*/ 840340 w 999090"/>
                <a:gd name="connsiteY11" fmla="*/ 419350 h 442645"/>
                <a:gd name="connsiteX12" fmla="*/ 817045 w 999090"/>
                <a:gd name="connsiteY12" fmla="*/ 442645 h 442645"/>
                <a:gd name="connsiteX13" fmla="*/ 793750 w 999090"/>
                <a:gd name="connsiteY13" fmla="*/ 419350 h 442645"/>
                <a:gd name="connsiteX14" fmla="*/ 817045 w 999090"/>
                <a:gd name="connsiteY14" fmla="*/ 396055 h 442645"/>
                <a:gd name="connsiteX15" fmla="*/ 737670 w 999090"/>
                <a:gd name="connsiteY15" fmla="*/ 396055 h 442645"/>
                <a:gd name="connsiteX16" fmla="*/ 760965 w 999090"/>
                <a:gd name="connsiteY16" fmla="*/ 419350 h 442645"/>
                <a:gd name="connsiteX17" fmla="*/ 737670 w 999090"/>
                <a:gd name="connsiteY17" fmla="*/ 442645 h 442645"/>
                <a:gd name="connsiteX18" fmla="*/ 714375 w 999090"/>
                <a:gd name="connsiteY18" fmla="*/ 419350 h 442645"/>
                <a:gd name="connsiteX19" fmla="*/ 737670 w 999090"/>
                <a:gd name="connsiteY19" fmla="*/ 396055 h 442645"/>
                <a:gd name="connsiteX20" fmla="*/ 658295 w 999090"/>
                <a:gd name="connsiteY20" fmla="*/ 396055 h 442645"/>
                <a:gd name="connsiteX21" fmla="*/ 681590 w 999090"/>
                <a:gd name="connsiteY21" fmla="*/ 419350 h 442645"/>
                <a:gd name="connsiteX22" fmla="*/ 658295 w 999090"/>
                <a:gd name="connsiteY22" fmla="*/ 442645 h 442645"/>
                <a:gd name="connsiteX23" fmla="*/ 635000 w 999090"/>
                <a:gd name="connsiteY23" fmla="*/ 419350 h 442645"/>
                <a:gd name="connsiteX24" fmla="*/ 658295 w 999090"/>
                <a:gd name="connsiteY24" fmla="*/ 396055 h 442645"/>
                <a:gd name="connsiteX25" fmla="*/ 578920 w 999090"/>
                <a:gd name="connsiteY25" fmla="*/ 396055 h 442645"/>
                <a:gd name="connsiteX26" fmla="*/ 602215 w 999090"/>
                <a:gd name="connsiteY26" fmla="*/ 419350 h 442645"/>
                <a:gd name="connsiteX27" fmla="*/ 578920 w 999090"/>
                <a:gd name="connsiteY27" fmla="*/ 442645 h 442645"/>
                <a:gd name="connsiteX28" fmla="*/ 555625 w 999090"/>
                <a:gd name="connsiteY28" fmla="*/ 419350 h 442645"/>
                <a:gd name="connsiteX29" fmla="*/ 578920 w 999090"/>
                <a:gd name="connsiteY29" fmla="*/ 396055 h 442645"/>
                <a:gd name="connsiteX30" fmla="*/ 499545 w 999090"/>
                <a:gd name="connsiteY30" fmla="*/ 396055 h 442645"/>
                <a:gd name="connsiteX31" fmla="*/ 522840 w 999090"/>
                <a:gd name="connsiteY31" fmla="*/ 419350 h 442645"/>
                <a:gd name="connsiteX32" fmla="*/ 499545 w 999090"/>
                <a:gd name="connsiteY32" fmla="*/ 442645 h 442645"/>
                <a:gd name="connsiteX33" fmla="*/ 476250 w 999090"/>
                <a:gd name="connsiteY33" fmla="*/ 419350 h 442645"/>
                <a:gd name="connsiteX34" fmla="*/ 499545 w 999090"/>
                <a:gd name="connsiteY34" fmla="*/ 396055 h 442645"/>
                <a:gd name="connsiteX35" fmla="*/ 420170 w 999090"/>
                <a:gd name="connsiteY35" fmla="*/ 396055 h 442645"/>
                <a:gd name="connsiteX36" fmla="*/ 443465 w 999090"/>
                <a:gd name="connsiteY36" fmla="*/ 419350 h 442645"/>
                <a:gd name="connsiteX37" fmla="*/ 420170 w 999090"/>
                <a:gd name="connsiteY37" fmla="*/ 442645 h 442645"/>
                <a:gd name="connsiteX38" fmla="*/ 396875 w 999090"/>
                <a:gd name="connsiteY38" fmla="*/ 419350 h 442645"/>
                <a:gd name="connsiteX39" fmla="*/ 420170 w 999090"/>
                <a:gd name="connsiteY39" fmla="*/ 396055 h 442645"/>
                <a:gd name="connsiteX40" fmla="*/ 340795 w 999090"/>
                <a:gd name="connsiteY40" fmla="*/ 396055 h 442645"/>
                <a:gd name="connsiteX41" fmla="*/ 364090 w 999090"/>
                <a:gd name="connsiteY41" fmla="*/ 419350 h 442645"/>
                <a:gd name="connsiteX42" fmla="*/ 340795 w 999090"/>
                <a:gd name="connsiteY42" fmla="*/ 442645 h 442645"/>
                <a:gd name="connsiteX43" fmla="*/ 317500 w 999090"/>
                <a:gd name="connsiteY43" fmla="*/ 419350 h 442645"/>
                <a:gd name="connsiteX44" fmla="*/ 340795 w 999090"/>
                <a:gd name="connsiteY44" fmla="*/ 396055 h 442645"/>
                <a:gd name="connsiteX45" fmla="*/ 261420 w 999090"/>
                <a:gd name="connsiteY45" fmla="*/ 396055 h 442645"/>
                <a:gd name="connsiteX46" fmla="*/ 284715 w 999090"/>
                <a:gd name="connsiteY46" fmla="*/ 419350 h 442645"/>
                <a:gd name="connsiteX47" fmla="*/ 261420 w 999090"/>
                <a:gd name="connsiteY47" fmla="*/ 442645 h 442645"/>
                <a:gd name="connsiteX48" fmla="*/ 238125 w 999090"/>
                <a:gd name="connsiteY48" fmla="*/ 419350 h 442645"/>
                <a:gd name="connsiteX49" fmla="*/ 261420 w 999090"/>
                <a:gd name="connsiteY49" fmla="*/ 396055 h 442645"/>
                <a:gd name="connsiteX50" fmla="*/ 182045 w 999090"/>
                <a:gd name="connsiteY50" fmla="*/ 396055 h 442645"/>
                <a:gd name="connsiteX51" fmla="*/ 205340 w 999090"/>
                <a:gd name="connsiteY51" fmla="*/ 419350 h 442645"/>
                <a:gd name="connsiteX52" fmla="*/ 182045 w 999090"/>
                <a:gd name="connsiteY52" fmla="*/ 442645 h 442645"/>
                <a:gd name="connsiteX53" fmla="*/ 158750 w 999090"/>
                <a:gd name="connsiteY53" fmla="*/ 419350 h 442645"/>
                <a:gd name="connsiteX54" fmla="*/ 182045 w 999090"/>
                <a:gd name="connsiteY54" fmla="*/ 396055 h 442645"/>
                <a:gd name="connsiteX55" fmla="*/ 102670 w 999090"/>
                <a:gd name="connsiteY55" fmla="*/ 396055 h 442645"/>
                <a:gd name="connsiteX56" fmla="*/ 125965 w 999090"/>
                <a:gd name="connsiteY56" fmla="*/ 419350 h 442645"/>
                <a:gd name="connsiteX57" fmla="*/ 102670 w 999090"/>
                <a:gd name="connsiteY57" fmla="*/ 442645 h 442645"/>
                <a:gd name="connsiteX58" fmla="*/ 79375 w 999090"/>
                <a:gd name="connsiteY58" fmla="*/ 419350 h 442645"/>
                <a:gd name="connsiteX59" fmla="*/ 102670 w 999090"/>
                <a:gd name="connsiteY59" fmla="*/ 396055 h 442645"/>
                <a:gd name="connsiteX60" fmla="*/ 23295 w 999090"/>
                <a:gd name="connsiteY60" fmla="*/ 396055 h 442645"/>
                <a:gd name="connsiteX61" fmla="*/ 46590 w 999090"/>
                <a:gd name="connsiteY61" fmla="*/ 419350 h 442645"/>
                <a:gd name="connsiteX62" fmla="*/ 23295 w 999090"/>
                <a:gd name="connsiteY62" fmla="*/ 442645 h 442645"/>
                <a:gd name="connsiteX63" fmla="*/ 0 w 999090"/>
                <a:gd name="connsiteY63" fmla="*/ 419350 h 442645"/>
                <a:gd name="connsiteX64" fmla="*/ 23295 w 999090"/>
                <a:gd name="connsiteY64" fmla="*/ 396055 h 442645"/>
                <a:gd name="connsiteX65" fmla="*/ 975795 w 999090"/>
                <a:gd name="connsiteY65" fmla="*/ 316844 h 442645"/>
                <a:gd name="connsiteX66" fmla="*/ 999090 w 999090"/>
                <a:gd name="connsiteY66" fmla="*/ 340139 h 442645"/>
                <a:gd name="connsiteX67" fmla="*/ 975795 w 999090"/>
                <a:gd name="connsiteY67" fmla="*/ 363434 h 442645"/>
                <a:gd name="connsiteX68" fmla="*/ 952500 w 999090"/>
                <a:gd name="connsiteY68" fmla="*/ 340139 h 442645"/>
                <a:gd name="connsiteX69" fmla="*/ 975795 w 999090"/>
                <a:gd name="connsiteY69" fmla="*/ 316844 h 442645"/>
                <a:gd name="connsiteX70" fmla="*/ 896420 w 999090"/>
                <a:gd name="connsiteY70" fmla="*/ 316844 h 442645"/>
                <a:gd name="connsiteX71" fmla="*/ 919715 w 999090"/>
                <a:gd name="connsiteY71" fmla="*/ 340139 h 442645"/>
                <a:gd name="connsiteX72" fmla="*/ 896420 w 999090"/>
                <a:gd name="connsiteY72" fmla="*/ 363434 h 442645"/>
                <a:gd name="connsiteX73" fmla="*/ 873125 w 999090"/>
                <a:gd name="connsiteY73" fmla="*/ 340139 h 442645"/>
                <a:gd name="connsiteX74" fmla="*/ 896420 w 999090"/>
                <a:gd name="connsiteY74" fmla="*/ 316844 h 442645"/>
                <a:gd name="connsiteX75" fmla="*/ 817045 w 999090"/>
                <a:gd name="connsiteY75" fmla="*/ 316844 h 442645"/>
                <a:gd name="connsiteX76" fmla="*/ 840340 w 999090"/>
                <a:gd name="connsiteY76" fmla="*/ 340139 h 442645"/>
                <a:gd name="connsiteX77" fmla="*/ 817045 w 999090"/>
                <a:gd name="connsiteY77" fmla="*/ 363434 h 442645"/>
                <a:gd name="connsiteX78" fmla="*/ 793750 w 999090"/>
                <a:gd name="connsiteY78" fmla="*/ 340139 h 442645"/>
                <a:gd name="connsiteX79" fmla="*/ 817045 w 999090"/>
                <a:gd name="connsiteY79" fmla="*/ 316844 h 442645"/>
                <a:gd name="connsiteX80" fmla="*/ 737670 w 999090"/>
                <a:gd name="connsiteY80" fmla="*/ 316844 h 442645"/>
                <a:gd name="connsiteX81" fmla="*/ 760965 w 999090"/>
                <a:gd name="connsiteY81" fmla="*/ 340139 h 442645"/>
                <a:gd name="connsiteX82" fmla="*/ 737670 w 999090"/>
                <a:gd name="connsiteY82" fmla="*/ 363434 h 442645"/>
                <a:gd name="connsiteX83" fmla="*/ 714375 w 999090"/>
                <a:gd name="connsiteY83" fmla="*/ 340139 h 442645"/>
                <a:gd name="connsiteX84" fmla="*/ 737670 w 999090"/>
                <a:gd name="connsiteY84" fmla="*/ 316844 h 442645"/>
                <a:gd name="connsiteX85" fmla="*/ 658295 w 999090"/>
                <a:gd name="connsiteY85" fmla="*/ 316844 h 442645"/>
                <a:gd name="connsiteX86" fmla="*/ 681590 w 999090"/>
                <a:gd name="connsiteY86" fmla="*/ 340139 h 442645"/>
                <a:gd name="connsiteX87" fmla="*/ 658295 w 999090"/>
                <a:gd name="connsiteY87" fmla="*/ 363434 h 442645"/>
                <a:gd name="connsiteX88" fmla="*/ 635000 w 999090"/>
                <a:gd name="connsiteY88" fmla="*/ 340139 h 442645"/>
                <a:gd name="connsiteX89" fmla="*/ 658295 w 999090"/>
                <a:gd name="connsiteY89" fmla="*/ 316844 h 442645"/>
                <a:gd name="connsiteX90" fmla="*/ 578920 w 999090"/>
                <a:gd name="connsiteY90" fmla="*/ 316844 h 442645"/>
                <a:gd name="connsiteX91" fmla="*/ 602215 w 999090"/>
                <a:gd name="connsiteY91" fmla="*/ 340139 h 442645"/>
                <a:gd name="connsiteX92" fmla="*/ 578920 w 999090"/>
                <a:gd name="connsiteY92" fmla="*/ 363434 h 442645"/>
                <a:gd name="connsiteX93" fmla="*/ 555625 w 999090"/>
                <a:gd name="connsiteY93" fmla="*/ 340139 h 442645"/>
                <a:gd name="connsiteX94" fmla="*/ 578920 w 999090"/>
                <a:gd name="connsiteY94" fmla="*/ 316844 h 442645"/>
                <a:gd name="connsiteX95" fmla="*/ 499545 w 999090"/>
                <a:gd name="connsiteY95" fmla="*/ 316844 h 442645"/>
                <a:gd name="connsiteX96" fmla="*/ 522840 w 999090"/>
                <a:gd name="connsiteY96" fmla="*/ 340139 h 442645"/>
                <a:gd name="connsiteX97" fmla="*/ 499545 w 999090"/>
                <a:gd name="connsiteY97" fmla="*/ 363434 h 442645"/>
                <a:gd name="connsiteX98" fmla="*/ 476250 w 999090"/>
                <a:gd name="connsiteY98" fmla="*/ 340139 h 442645"/>
                <a:gd name="connsiteX99" fmla="*/ 499545 w 999090"/>
                <a:gd name="connsiteY99" fmla="*/ 316844 h 442645"/>
                <a:gd name="connsiteX100" fmla="*/ 420170 w 999090"/>
                <a:gd name="connsiteY100" fmla="*/ 316844 h 442645"/>
                <a:gd name="connsiteX101" fmla="*/ 443465 w 999090"/>
                <a:gd name="connsiteY101" fmla="*/ 340139 h 442645"/>
                <a:gd name="connsiteX102" fmla="*/ 420170 w 999090"/>
                <a:gd name="connsiteY102" fmla="*/ 363434 h 442645"/>
                <a:gd name="connsiteX103" fmla="*/ 396875 w 999090"/>
                <a:gd name="connsiteY103" fmla="*/ 340139 h 442645"/>
                <a:gd name="connsiteX104" fmla="*/ 420170 w 999090"/>
                <a:gd name="connsiteY104" fmla="*/ 316844 h 442645"/>
                <a:gd name="connsiteX105" fmla="*/ 340795 w 999090"/>
                <a:gd name="connsiteY105" fmla="*/ 316844 h 442645"/>
                <a:gd name="connsiteX106" fmla="*/ 364090 w 999090"/>
                <a:gd name="connsiteY106" fmla="*/ 340139 h 442645"/>
                <a:gd name="connsiteX107" fmla="*/ 340795 w 999090"/>
                <a:gd name="connsiteY107" fmla="*/ 363434 h 442645"/>
                <a:gd name="connsiteX108" fmla="*/ 317500 w 999090"/>
                <a:gd name="connsiteY108" fmla="*/ 340139 h 442645"/>
                <a:gd name="connsiteX109" fmla="*/ 340795 w 999090"/>
                <a:gd name="connsiteY109" fmla="*/ 316844 h 442645"/>
                <a:gd name="connsiteX110" fmla="*/ 261420 w 999090"/>
                <a:gd name="connsiteY110" fmla="*/ 316844 h 442645"/>
                <a:gd name="connsiteX111" fmla="*/ 284715 w 999090"/>
                <a:gd name="connsiteY111" fmla="*/ 340139 h 442645"/>
                <a:gd name="connsiteX112" fmla="*/ 261420 w 999090"/>
                <a:gd name="connsiteY112" fmla="*/ 363434 h 442645"/>
                <a:gd name="connsiteX113" fmla="*/ 238125 w 999090"/>
                <a:gd name="connsiteY113" fmla="*/ 340139 h 442645"/>
                <a:gd name="connsiteX114" fmla="*/ 261420 w 999090"/>
                <a:gd name="connsiteY114" fmla="*/ 316844 h 442645"/>
                <a:gd name="connsiteX115" fmla="*/ 182045 w 999090"/>
                <a:gd name="connsiteY115" fmla="*/ 316844 h 442645"/>
                <a:gd name="connsiteX116" fmla="*/ 205340 w 999090"/>
                <a:gd name="connsiteY116" fmla="*/ 340139 h 442645"/>
                <a:gd name="connsiteX117" fmla="*/ 182045 w 999090"/>
                <a:gd name="connsiteY117" fmla="*/ 363434 h 442645"/>
                <a:gd name="connsiteX118" fmla="*/ 158750 w 999090"/>
                <a:gd name="connsiteY118" fmla="*/ 340139 h 442645"/>
                <a:gd name="connsiteX119" fmla="*/ 182045 w 999090"/>
                <a:gd name="connsiteY119" fmla="*/ 316844 h 442645"/>
                <a:gd name="connsiteX120" fmla="*/ 102670 w 999090"/>
                <a:gd name="connsiteY120" fmla="*/ 316844 h 442645"/>
                <a:gd name="connsiteX121" fmla="*/ 125965 w 999090"/>
                <a:gd name="connsiteY121" fmla="*/ 340139 h 442645"/>
                <a:gd name="connsiteX122" fmla="*/ 102670 w 999090"/>
                <a:gd name="connsiteY122" fmla="*/ 363434 h 442645"/>
                <a:gd name="connsiteX123" fmla="*/ 79375 w 999090"/>
                <a:gd name="connsiteY123" fmla="*/ 340139 h 442645"/>
                <a:gd name="connsiteX124" fmla="*/ 102670 w 999090"/>
                <a:gd name="connsiteY124" fmla="*/ 316844 h 442645"/>
                <a:gd name="connsiteX125" fmla="*/ 23295 w 999090"/>
                <a:gd name="connsiteY125" fmla="*/ 316844 h 442645"/>
                <a:gd name="connsiteX126" fmla="*/ 46590 w 999090"/>
                <a:gd name="connsiteY126" fmla="*/ 340139 h 442645"/>
                <a:gd name="connsiteX127" fmla="*/ 23295 w 999090"/>
                <a:gd name="connsiteY127" fmla="*/ 363434 h 442645"/>
                <a:gd name="connsiteX128" fmla="*/ 0 w 999090"/>
                <a:gd name="connsiteY128" fmla="*/ 340139 h 442645"/>
                <a:gd name="connsiteX129" fmla="*/ 23295 w 999090"/>
                <a:gd name="connsiteY129" fmla="*/ 316844 h 442645"/>
                <a:gd name="connsiteX130" fmla="*/ 975795 w 999090"/>
                <a:gd name="connsiteY130" fmla="*/ 237633 h 442645"/>
                <a:gd name="connsiteX131" fmla="*/ 999090 w 999090"/>
                <a:gd name="connsiteY131" fmla="*/ 260928 h 442645"/>
                <a:gd name="connsiteX132" fmla="*/ 975795 w 999090"/>
                <a:gd name="connsiteY132" fmla="*/ 284223 h 442645"/>
                <a:gd name="connsiteX133" fmla="*/ 952500 w 999090"/>
                <a:gd name="connsiteY133" fmla="*/ 260928 h 442645"/>
                <a:gd name="connsiteX134" fmla="*/ 975795 w 999090"/>
                <a:gd name="connsiteY134" fmla="*/ 237633 h 442645"/>
                <a:gd name="connsiteX135" fmla="*/ 896420 w 999090"/>
                <a:gd name="connsiteY135" fmla="*/ 237633 h 442645"/>
                <a:gd name="connsiteX136" fmla="*/ 919715 w 999090"/>
                <a:gd name="connsiteY136" fmla="*/ 260928 h 442645"/>
                <a:gd name="connsiteX137" fmla="*/ 896420 w 999090"/>
                <a:gd name="connsiteY137" fmla="*/ 284223 h 442645"/>
                <a:gd name="connsiteX138" fmla="*/ 873125 w 999090"/>
                <a:gd name="connsiteY138" fmla="*/ 260928 h 442645"/>
                <a:gd name="connsiteX139" fmla="*/ 896420 w 999090"/>
                <a:gd name="connsiteY139" fmla="*/ 237633 h 442645"/>
                <a:gd name="connsiteX140" fmla="*/ 817045 w 999090"/>
                <a:gd name="connsiteY140" fmla="*/ 237633 h 442645"/>
                <a:gd name="connsiteX141" fmla="*/ 840340 w 999090"/>
                <a:gd name="connsiteY141" fmla="*/ 260928 h 442645"/>
                <a:gd name="connsiteX142" fmla="*/ 817045 w 999090"/>
                <a:gd name="connsiteY142" fmla="*/ 284223 h 442645"/>
                <a:gd name="connsiteX143" fmla="*/ 793750 w 999090"/>
                <a:gd name="connsiteY143" fmla="*/ 260928 h 442645"/>
                <a:gd name="connsiteX144" fmla="*/ 817045 w 999090"/>
                <a:gd name="connsiteY144" fmla="*/ 237633 h 442645"/>
                <a:gd name="connsiteX145" fmla="*/ 737670 w 999090"/>
                <a:gd name="connsiteY145" fmla="*/ 237633 h 442645"/>
                <a:gd name="connsiteX146" fmla="*/ 760965 w 999090"/>
                <a:gd name="connsiteY146" fmla="*/ 260928 h 442645"/>
                <a:gd name="connsiteX147" fmla="*/ 737670 w 999090"/>
                <a:gd name="connsiteY147" fmla="*/ 284223 h 442645"/>
                <a:gd name="connsiteX148" fmla="*/ 714375 w 999090"/>
                <a:gd name="connsiteY148" fmla="*/ 260928 h 442645"/>
                <a:gd name="connsiteX149" fmla="*/ 737670 w 999090"/>
                <a:gd name="connsiteY149" fmla="*/ 237633 h 442645"/>
                <a:gd name="connsiteX150" fmla="*/ 658295 w 999090"/>
                <a:gd name="connsiteY150" fmla="*/ 237633 h 442645"/>
                <a:gd name="connsiteX151" fmla="*/ 681590 w 999090"/>
                <a:gd name="connsiteY151" fmla="*/ 260928 h 442645"/>
                <a:gd name="connsiteX152" fmla="*/ 658295 w 999090"/>
                <a:gd name="connsiteY152" fmla="*/ 284223 h 442645"/>
                <a:gd name="connsiteX153" fmla="*/ 635000 w 999090"/>
                <a:gd name="connsiteY153" fmla="*/ 260928 h 442645"/>
                <a:gd name="connsiteX154" fmla="*/ 658295 w 999090"/>
                <a:gd name="connsiteY154" fmla="*/ 237633 h 442645"/>
                <a:gd name="connsiteX155" fmla="*/ 578920 w 999090"/>
                <a:gd name="connsiteY155" fmla="*/ 237633 h 442645"/>
                <a:gd name="connsiteX156" fmla="*/ 602215 w 999090"/>
                <a:gd name="connsiteY156" fmla="*/ 260928 h 442645"/>
                <a:gd name="connsiteX157" fmla="*/ 578920 w 999090"/>
                <a:gd name="connsiteY157" fmla="*/ 284223 h 442645"/>
                <a:gd name="connsiteX158" fmla="*/ 555625 w 999090"/>
                <a:gd name="connsiteY158" fmla="*/ 260928 h 442645"/>
                <a:gd name="connsiteX159" fmla="*/ 578920 w 999090"/>
                <a:gd name="connsiteY159" fmla="*/ 237633 h 442645"/>
                <a:gd name="connsiteX160" fmla="*/ 499545 w 999090"/>
                <a:gd name="connsiteY160" fmla="*/ 237633 h 442645"/>
                <a:gd name="connsiteX161" fmla="*/ 522840 w 999090"/>
                <a:gd name="connsiteY161" fmla="*/ 260928 h 442645"/>
                <a:gd name="connsiteX162" fmla="*/ 499545 w 999090"/>
                <a:gd name="connsiteY162" fmla="*/ 284223 h 442645"/>
                <a:gd name="connsiteX163" fmla="*/ 476250 w 999090"/>
                <a:gd name="connsiteY163" fmla="*/ 260928 h 442645"/>
                <a:gd name="connsiteX164" fmla="*/ 499545 w 999090"/>
                <a:gd name="connsiteY164" fmla="*/ 237633 h 442645"/>
                <a:gd name="connsiteX165" fmla="*/ 420170 w 999090"/>
                <a:gd name="connsiteY165" fmla="*/ 237633 h 442645"/>
                <a:gd name="connsiteX166" fmla="*/ 443465 w 999090"/>
                <a:gd name="connsiteY166" fmla="*/ 260928 h 442645"/>
                <a:gd name="connsiteX167" fmla="*/ 420170 w 999090"/>
                <a:gd name="connsiteY167" fmla="*/ 284223 h 442645"/>
                <a:gd name="connsiteX168" fmla="*/ 396875 w 999090"/>
                <a:gd name="connsiteY168" fmla="*/ 260928 h 442645"/>
                <a:gd name="connsiteX169" fmla="*/ 420170 w 999090"/>
                <a:gd name="connsiteY169" fmla="*/ 237633 h 442645"/>
                <a:gd name="connsiteX170" fmla="*/ 340795 w 999090"/>
                <a:gd name="connsiteY170" fmla="*/ 237633 h 442645"/>
                <a:gd name="connsiteX171" fmla="*/ 364090 w 999090"/>
                <a:gd name="connsiteY171" fmla="*/ 260928 h 442645"/>
                <a:gd name="connsiteX172" fmla="*/ 340795 w 999090"/>
                <a:gd name="connsiteY172" fmla="*/ 284223 h 442645"/>
                <a:gd name="connsiteX173" fmla="*/ 317500 w 999090"/>
                <a:gd name="connsiteY173" fmla="*/ 260928 h 442645"/>
                <a:gd name="connsiteX174" fmla="*/ 340795 w 999090"/>
                <a:gd name="connsiteY174" fmla="*/ 237633 h 442645"/>
                <a:gd name="connsiteX175" fmla="*/ 261420 w 999090"/>
                <a:gd name="connsiteY175" fmla="*/ 237633 h 442645"/>
                <a:gd name="connsiteX176" fmla="*/ 284715 w 999090"/>
                <a:gd name="connsiteY176" fmla="*/ 260928 h 442645"/>
                <a:gd name="connsiteX177" fmla="*/ 261420 w 999090"/>
                <a:gd name="connsiteY177" fmla="*/ 284223 h 442645"/>
                <a:gd name="connsiteX178" fmla="*/ 238125 w 999090"/>
                <a:gd name="connsiteY178" fmla="*/ 260928 h 442645"/>
                <a:gd name="connsiteX179" fmla="*/ 261420 w 999090"/>
                <a:gd name="connsiteY179" fmla="*/ 237633 h 442645"/>
                <a:gd name="connsiteX180" fmla="*/ 182045 w 999090"/>
                <a:gd name="connsiteY180" fmla="*/ 237633 h 442645"/>
                <a:gd name="connsiteX181" fmla="*/ 205340 w 999090"/>
                <a:gd name="connsiteY181" fmla="*/ 260928 h 442645"/>
                <a:gd name="connsiteX182" fmla="*/ 182045 w 999090"/>
                <a:gd name="connsiteY182" fmla="*/ 284223 h 442645"/>
                <a:gd name="connsiteX183" fmla="*/ 158750 w 999090"/>
                <a:gd name="connsiteY183" fmla="*/ 260928 h 442645"/>
                <a:gd name="connsiteX184" fmla="*/ 182045 w 999090"/>
                <a:gd name="connsiteY184" fmla="*/ 237633 h 442645"/>
                <a:gd name="connsiteX185" fmla="*/ 102670 w 999090"/>
                <a:gd name="connsiteY185" fmla="*/ 237633 h 442645"/>
                <a:gd name="connsiteX186" fmla="*/ 125965 w 999090"/>
                <a:gd name="connsiteY186" fmla="*/ 260928 h 442645"/>
                <a:gd name="connsiteX187" fmla="*/ 102670 w 999090"/>
                <a:gd name="connsiteY187" fmla="*/ 284223 h 442645"/>
                <a:gd name="connsiteX188" fmla="*/ 79375 w 999090"/>
                <a:gd name="connsiteY188" fmla="*/ 260928 h 442645"/>
                <a:gd name="connsiteX189" fmla="*/ 102670 w 999090"/>
                <a:gd name="connsiteY189" fmla="*/ 237633 h 442645"/>
                <a:gd name="connsiteX190" fmla="*/ 23295 w 999090"/>
                <a:gd name="connsiteY190" fmla="*/ 237633 h 442645"/>
                <a:gd name="connsiteX191" fmla="*/ 46590 w 999090"/>
                <a:gd name="connsiteY191" fmla="*/ 260928 h 442645"/>
                <a:gd name="connsiteX192" fmla="*/ 23295 w 999090"/>
                <a:gd name="connsiteY192" fmla="*/ 284223 h 442645"/>
                <a:gd name="connsiteX193" fmla="*/ 0 w 999090"/>
                <a:gd name="connsiteY193" fmla="*/ 260928 h 442645"/>
                <a:gd name="connsiteX194" fmla="*/ 23295 w 999090"/>
                <a:gd name="connsiteY194" fmla="*/ 237633 h 442645"/>
                <a:gd name="connsiteX195" fmla="*/ 975795 w 999090"/>
                <a:gd name="connsiteY195" fmla="*/ 158422 h 442645"/>
                <a:gd name="connsiteX196" fmla="*/ 999090 w 999090"/>
                <a:gd name="connsiteY196" fmla="*/ 181717 h 442645"/>
                <a:gd name="connsiteX197" fmla="*/ 975795 w 999090"/>
                <a:gd name="connsiteY197" fmla="*/ 205012 h 442645"/>
                <a:gd name="connsiteX198" fmla="*/ 952500 w 999090"/>
                <a:gd name="connsiteY198" fmla="*/ 181717 h 442645"/>
                <a:gd name="connsiteX199" fmla="*/ 975795 w 999090"/>
                <a:gd name="connsiteY199" fmla="*/ 158422 h 442645"/>
                <a:gd name="connsiteX200" fmla="*/ 896420 w 999090"/>
                <a:gd name="connsiteY200" fmla="*/ 158422 h 442645"/>
                <a:gd name="connsiteX201" fmla="*/ 919715 w 999090"/>
                <a:gd name="connsiteY201" fmla="*/ 181717 h 442645"/>
                <a:gd name="connsiteX202" fmla="*/ 896420 w 999090"/>
                <a:gd name="connsiteY202" fmla="*/ 205012 h 442645"/>
                <a:gd name="connsiteX203" fmla="*/ 873125 w 999090"/>
                <a:gd name="connsiteY203" fmla="*/ 181717 h 442645"/>
                <a:gd name="connsiteX204" fmla="*/ 896420 w 999090"/>
                <a:gd name="connsiteY204" fmla="*/ 158422 h 442645"/>
                <a:gd name="connsiteX205" fmla="*/ 817045 w 999090"/>
                <a:gd name="connsiteY205" fmla="*/ 158422 h 442645"/>
                <a:gd name="connsiteX206" fmla="*/ 840340 w 999090"/>
                <a:gd name="connsiteY206" fmla="*/ 181717 h 442645"/>
                <a:gd name="connsiteX207" fmla="*/ 817045 w 999090"/>
                <a:gd name="connsiteY207" fmla="*/ 205012 h 442645"/>
                <a:gd name="connsiteX208" fmla="*/ 793750 w 999090"/>
                <a:gd name="connsiteY208" fmla="*/ 181717 h 442645"/>
                <a:gd name="connsiteX209" fmla="*/ 817045 w 999090"/>
                <a:gd name="connsiteY209" fmla="*/ 158422 h 442645"/>
                <a:gd name="connsiteX210" fmla="*/ 737670 w 999090"/>
                <a:gd name="connsiteY210" fmla="*/ 158422 h 442645"/>
                <a:gd name="connsiteX211" fmla="*/ 760965 w 999090"/>
                <a:gd name="connsiteY211" fmla="*/ 181717 h 442645"/>
                <a:gd name="connsiteX212" fmla="*/ 737670 w 999090"/>
                <a:gd name="connsiteY212" fmla="*/ 205012 h 442645"/>
                <a:gd name="connsiteX213" fmla="*/ 714375 w 999090"/>
                <a:gd name="connsiteY213" fmla="*/ 181717 h 442645"/>
                <a:gd name="connsiteX214" fmla="*/ 737670 w 999090"/>
                <a:gd name="connsiteY214" fmla="*/ 158422 h 442645"/>
                <a:gd name="connsiteX215" fmla="*/ 658295 w 999090"/>
                <a:gd name="connsiteY215" fmla="*/ 158422 h 442645"/>
                <a:gd name="connsiteX216" fmla="*/ 681590 w 999090"/>
                <a:gd name="connsiteY216" fmla="*/ 181717 h 442645"/>
                <a:gd name="connsiteX217" fmla="*/ 658295 w 999090"/>
                <a:gd name="connsiteY217" fmla="*/ 205012 h 442645"/>
                <a:gd name="connsiteX218" fmla="*/ 635000 w 999090"/>
                <a:gd name="connsiteY218" fmla="*/ 181717 h 442645"/>
                <a:gd name="connsiteX219" fmla="*/ 658295 w 999090"/>
                <a:gd name="connsiteY219" fmla="*/ 158422 h 442645"/>
                <a:gd name="connsiteX220" fmla="*/ 578920 w 999090"/>
                <a:gd name="connsiteY220" fmla="*/ 158422 h 442645"/>
                <a:gd name="connsiteX221" fmla="*/ 602215 w 999090"/>
                <a:gd name="connsiteY221" fmla="*/ 181717 h 442645"/>
                <a:gd name="connsiteX222" fmla="*/ 578920 w 999090"/>
                <a:gd name="connsiteY222" fmla="*/ 205012 h 442645"/>
                <a:gd name="connsiteX223" fmla="*/ 555625 w 999090"/>
                <a:gd name="connsiteY223" fmla="*/ 181717 h 442645"/>
                <a:gd name="connsiteX224" fmla="*/ 578920 w 999090"/>
                <a:gd name="connsiteY224" fmla="*/ 158422 h 442645"/>
                <a:gd name="connsiteX225" fmla="*/ 499545 w 999090"/>
                <a:gd name="connsiteY225" fmla="*/ 158422 h 442645"/>
                <a:gd name="connsiteX226" fmla="*/ 522840 w 999090"/>
                <a:gd name="connsiteY226" fmla="*/ 181717 h 442645"/>
                <a:gd name="connsiteX227" fmla="*/ 499545 w 999090"/>
                <a:gd name="connsiteY227" fmla="*/ 205012 h 442645"/>
                <a:gd name="connsiteX228" fmla="*/ 476250 w 999090"/>
                <a:gd name="connsiteY228" fmla="*/ 181717 h 442645"/>
                <a:gd name="connsiteX229" fmla="*/ 499545 w 999090"/>
                <a:gd name="connsiteY229" fmla="*/ 158422 h 442645"/>
                <a:gd name="connsiteX230" fmla="*/ 420170 w 999090"/>
                <a:gd name="connsiteY230" fmla="*/ 158422 h 442645"/>
                <a:gd name="connsiteX231" fmla="*/ 443465 w 999090"/>
                <a:gd name="connsiteY231" fmla="*/ 181717 h 442645"/>
                <a:gd name="connsiteX232" fmla="*/ 420170 w 999090"/>
                <a:gd name="connsiteY232" fmla="*/ 205012 h 442645"/>
                <a:gd name="connsiteX233" fmla="*/ 396875 w 999090"/>
                <a:gd name="connsiteY233" fmla="*/ 181717 h 442645"/>
                <a:gd name="connsiteX234" fmla="*/ 420170 w 999090"/>
                <a:gd name="connsiteY234" fmla="*/ 158422 h 442645"/>
                <a:gd name="connsiteX235" fmla="*/ 340795 w 999090"/>
                <a:gd name="connsiteY235" fmla="*/ 158422 h 442645"/>
                <a:gd name="connsiteX236" fmla="*/ 364090 w 999090"/>
                <a:gd name="connsiteY236" fmla="*/ 181717 h 442645"/>
                <a:gd name="connsiteX237" fmla="*/ 340795 w 999090"/>
                <a:gd name="connsiteY237" fmla="*/ 205012 h 442645"/>
                <a:gd name="connsiteX238" fmla="*/ 317500 w 999090"/>
                <a:gd name="connsiteY238" fmla="*/ 181717 h 442645"/>
                <a:gd name="connsiteX239" fmla="*/ 340795 w 999090"/>
                <a:gd name="connsiteY239" fmla="*/ 158422 h 442645"/>
                <a:gd name="connsiteX240" fmla="*/ 261420 w 999090"/>
                <a:gd name="connsiteY240" fmla="*/ 158422 h 442645"/>
                <a:gd name="connsiteX241" fmla="*/ 284715 w 999090"/>
                <a:gd name="connsiteY241" fmla="*/ 181717 h 442645"/>
                <a:gd name="connsiteX242" fmla="*/ 261420 w 999090"/>
                <a:gd name="connsiteY242" fmla="*/ 205012 h 442645"/>
                <a:gd name="connsiteX243" fmla="*/ 238125 w 999090"/>
                <a:gd name="connsiteY243" fmla="*/ 181717 h 442645"/>
                <a:gd name="connsiteX244" fmla="*/ 261420 w 999090"/>
                <a:gd name="connsiteY244" fmla="*/ 158422 h 442645"/>
                <a:gd name="connsiteX245" fmla="*/ 182045 w 999090"/>
                <a:gd name="connsiteY245" fmla="*/ 158422 h 442645"/>
                <a:gd name="connsiteX246" fmla="*/ 205340 w 999090"/>
                <a:gd name="connsiteY246" fmla="*/ 181717 h 442645"/>
                <a:gd name="connsiteX247" fmla="*/ 182045 w 999090"/>
                <a:gd name="connsiteY247" fmla="*/ 205012 h 442645"/>
                <a:gd name="connsiteX248" fmla="*/ 158750 w 999090"/>
                <a:gd name="connsiteY248" fmla="*/ 181717 h 442645"/>
                <a:gd name="connsiteX249" fmla="*/ 182045 w 999090"/>
                <a:gd name="connsiteY249" fmla="*/ 158422 h 442645"/>
                <a:gd name="connsiteX250" fmla="*/ 102670 w 999090"/>
                <a:gd name="connsiteY250" fmla="*/ 158422 h 442645"/>
                <a:gd name="connsiteX251" fmla="*/ 125965 w 999090"/>
                <a:gd name="connsiteY251" fmla="*/ 181717 h 442645"/>
                <a:gd name="connsiteX252" fmla="*/ 102670 w 999090"/>
                <a:gd name="connsiteY252" fmla="*/ 205012 h 442645"/>
                <a:gd name="connsiteX253" fmla="*/ 79375 w 999090"/>
                <a:gd name="connsiteY253" fmla="*/ 181717 h 442645"/>
                <a:gd name="connsiteX254" fmla="*/ 102670 w 999090"/>
                <a:gd name="connsiteY254" fmla="*/ 158422 h 442645"/>
                <a:gd name="connsiteX255" fmla="*/ 23295 w 999090"/>
                <a:gd name="connsiteY255" fmla="*/ 158422 h 442645"/>
                <a:gd name="connsiteX256" fmla="*/ 46590 w 999090"/>
                <a:gd name="connsiteY256" fmla="*/ 181717 h 442645"/>
                <a:gd name="connsiteX257" fmla="*/ 23295 w 999090"/>
                <a:gd name="connsiteY257" fmla="*/ 205012 h 442645"/>
                <a:gd name="connsiteX258" fmla="*/ 0 w 999090"/>
                <a:gd name="connsiteY258" fmla="*/ 181717 h 442645"/>
                <a:gd name="connsiteX259" fmla="*/ 23295 w 999090"/>
                <a:gd name="connsiteY259" fmla="*/ 158422 h 442645"/>
                <a:gd name="connsiteX260" fmla="*/ 975795 w 999090"/>
                <a:gd name="connsiteY260" fmla="*/ 79211 h 442645"/>
                <a:gd name="connsiteX261" fmla="*/ 999090 w 999090"/>
                <a:gd name="connsiteY261" fmla="*/ 102506 h 442645"/>
                <a:gd name="connsiteX262" fmla="*/ 975795 w 999090"/>
                <a:gd name="connsiteY262" fmla="*/ 125801 h 442645"/>
                <a:gd name="connsiteX263" fmla="*/ 952500 w 999090"/>
                <a:gd name="connsiteY263" fmla="*/ 102506 h 442645"/>
                <a:gd name="connsiteX264" fmla="*/ 975795 w 999090"/>
                <a:gd name="connsiteY264" fmla="*/ 79211 h 442645"/>
                <a:gd name="connsiteX265" fmla="*/ 896420 w 999090"/>
                <a:gd name="connsiteY265" fmla="*/ 79211 h 442645"/>
                <a:gd name="connsiteX266" fmla="*/ 919715 w 999090"/>
                <a:gd name="connsiteY266" fmla="*/ 102506 h 442645"/>
                <a:gd name="connsiteX267" fmla="*/ 896420 w 999090"/>
                <a:gd name="connsiteY267" fmla="*/ 125801 h 442645"/>
                <a:gd name="connsiteX268" fmla="*/ 873125 w 999090"/>
                <a:gd name="connsiteY268" fmla="*/ 102506 h 442645"/>
                <a:gd name="connsiteX269" fmla="*/ 896420 w 999090"/>
                <a:gd name="connsiteY269" fmla="*/ 79211 h 442645"/>
                <a:gd name="connsiteX270" fmla="*/ 817045 w 999090"/>
                <a:gd name="connsiteY270" fmla="*/ 79211 h 442645"/>
                <a:gd name="connsiteX271" fmla="*/ 840340 w 999090"/>
                <a:gd name="connsiteY271" fmla="*/ 102506 h 442645"/>
                <a:gd name="connsiteX272" fmla="*/ 817045 w 999090"/>
                <a:gd name="connsiteY272" fmla="*/ 125801 h 442645"/>
                <a:gd name="connsiteX273" fmla="*/ 793750 w 999090"/>
                <a:gd name="connsiteY273" fmla="*/ 102506 h 442645"/>
                <a:gd name="connsiteX274" fmla="*/ 817045 w 999090"/>
                <a:gd name="connsiteY274" fmla="*/ 79211 h 442645"/>
                <a:gd name="connsiteX275" fmla="*/ 737670 w 999090"/>
                <a:gd name="connsiteY275" fmla="*/ 79211 h 442645"/>
                <a:gd name="connsiteX276" fmla="*/ 760965 w 999090"/>
                <a:gd name="connsiteY276" fmla="*/ 102506 h 442645"/>
                <a:gd name="connsiteX277" fmla="*/ 737670 w 999090"/>
                <a:gd name="connsiteY277" fmla="*/ 125801 h 442645"/>
                <a:gd name="connsiteX278" fmla="*/ 714375 w 999090"/>
                <a:gd name="connsiteY278" fmla="*/ 102506 h 442645"/>
                <a:gd name="connsiteX279" fmla="*/ 737670 w 999090"/>
                <a:gd name="connsiteY279" fmla="*/ 79211 h 442645"/>
                <a:gd name="connsiteX280" fmla="*/ 658295 w 999090"/>
                <a:gd name="connsiteY280" fmla="*/ 79211 h 442645"/>
                <a:gd name="connsiteX281" fmla="*/ 681590 w 999090"/>
                <a:gd name="connsiteY281" fmla="*/ 102506 h 442645"/>
                <a:gd name="connsiteX282" fmla="*/ 658295 w 999090"/>
                <a:gd name="connsiteY282" fmla="*/ 125801 h 442645"/>
                <a:gd name="connsiteX283" fmla="*/ 635000 w 999090"/>
                <a:gd name="connsiteY283" fmla="*/ 102506 h 442645"/>
                <a:gd name="connsiteX284" fmla="*/ 658295 w 999090"/>
                <a:gd name="connsiteY284" fmla="*/ 79211 h 442645"/>
                <a:gd name="connsiteX285" fmla="*/ 578920 w 999090"/>
                <a:gd name="connsiteY285" fmla="*/ 79211 h 442645"/>
                <a:gd name="connsiteX286" fmla="*/ 602215 w 999090"/>
                <a:gd name="connsiteY286" fmla="*/ 102506 h 442645"/>
                <a:gd name="connsiteX287" fmla="*/ 578920 w 999090"/>
                <a:gd name="connsiteY287" fmla="*/ 125801 h 442645"/>
                <a:gd name="connsiteX288" fmla="*/ 555625 w 999090"/>
                <a:gd name="connsiteY288" fmla="*/ 102506 h 442645"/>
                <a:gd name="connsiteX289" fmla="*/ 578920 w 999090"/>
                <a:gd name="connsiteY289" fmla="*/ 79211 h 442645"/>
                <a:gd name="connsiteX290" fmla="*/ 499545 w 999090"/>
                <a:gd name="connsiteY290" fmla="*/ 79211 h 442645"/>
                <a:gd name="connsiteX291" fmla="*/ 522840 w 999090"/>
                <a:gd name="connsiteY291" fmla="*/ 102506 h 442645"/>
                <a:gd name="connsiteX292" fmla="*/ 499545 w 999090"/>
                <a:gd name="connsiteY292" fmla="*/ 125801 h 442645"/>
                <a:gd name="connsiteX293" fmla="*/ 476250 w 999090"/>
                <a:gd name="connsiteY293" fmla="*/ 102506 h 442645"/>
                <a:gd name="connsiteX294" fmla="*/ 499545 w 999090"/>
                <a:gd name="connsiteY294" fmla="*/ 79211 h 442645"/>
                <a:gd name="connsiteX295" fmla="*/ 420170 w 999090"/>
                <a:gd name="connsiteY295" fmla="*/ 79211 h 442645"/>
                <a:gd name="connsiteX296" fmla="*/ 443465 w 999090"/>
                <a:gd name="connsiteY296" fmla="*/ 102506 h 442645"/>
                <a:gd name="connsiteX297" fmla="*/ 420170 w 999090"/>
                <a:gd name="connsiteY297" fmla="*/ 125801 h 442645"/>
                <a:gd name="connsiteX298" fmla="*/ 396875 w 999090"/>
                <a:gd name="connsiteY298" fmla="*/ 102506 h 442645"/>
                <a:gd name="connsiteX299" fmla="*/ 420170 w 999090"/>
                <a:gd name="connsiteY299" fmla="*/ 79211 h 442645"/>
                <a:gd name="connsiteX300" fmla="*/ 340795 w 999090"/>
                <a:gd name="connsiteY300" fmla="*/ 79211 h 442645"/>
                <a:gd name="connsiteX301" fmla="*/ 364090 w 999090"/>
                <a:gd name="connsiteY301" fmla="*/ 102506 h 442645"/>
                <a:gd name="connsiteX302" fmla="*/ 340795 w 999090"/>
                <a:gd name="connsiteY302" fmla="*/ 125801 h 442645"/>
                <a:gd name="connsiteX303" fmla="*/ 317500 w 999090"/>
                <a:gd name="connsiteY303" fmla="*/ 102506 h 442645"/>
                <a:gd name="connsiteX304" fmla="*/ 340795 w 999090"/>
                <a:gd name="connsiteY304" fmla="*/ 79211 h 442645"/>
                <a:gd name="connsiteX305" fmla="*/ 261420 w 999090"/>
                <a:gd name="connsiteY305" fmla="*/ 79211 h 442645"/>
                <a:gd name="connsiteX306" fmla="*/ 284715 w 999090"/>
                <a:gd name="connsiteY306" fmla="*/ 102506 h 442645"/>
                <a:gd name="connsiteX307" fmla="*/ 261420 w 999090"/>
                <a:gd name="connsiteY307" fmla="*/ 125801 h 442645"/>
                <a:gd name="connsiteX308" fmla="*/ 238125 w 999090"/>
                <a:gd name="connsiteY308" fmla="*/ 102506 h 442645"/>
                <a:gd name="connsiteX309" fmla="*/ 261420 w 999090"/>
                <a:gd name="connsiteY309" fmla="*/ 79211 h 442645"/>
                <a:gd name="connsiteX310" fmla="*/ 182045 w 999090"/>
                <a:gd name="connsiteY310" fmla="*/ 79211 h 442645"/>
                <a:gd name="connsiteX311" fmla="*/ 205340 w 999090"/>
                <a:gd name="connsiteY311" fmla="*/ 102506 h 442645"/>
                <a:gd name="connsiteX312" fmla="*/ 182045 w 999090"/>
                <a:gd name="connsiteY312" fmla="*/ 125801 h 442645"/>
                <a:gd name="connsiteX313" fmla="*/ 158750 w 999090"/>
                <a:gd name="connsiteY313" fmla="*/ 102506 h 442645"/>
                <a:gd name="connsiteX314" fmla="*/ 182045 w 999090"/>
                <a:gd name="connsiteY314" fmla="*/ 79211 h 442645"/>
                <a:gd name="connsiteX315" fmla="*/ 102670 w 999090"/>
                <a:gd name="connsiteY315" fmla="*/ 79211 h 442645"/>
                <a:gd name="connsiteX316" fmla="*/ 125965 w 999090"/>
                <a:gd name="connsiteY316" fmla="*/ 102506 h 442645"/>
                <a:gd name="connsiteX317" fmla="*/ 102670 w 999090"/>
                <a:gd name="connsiteY317" fmla="*/ 125801 h 442645"/>
                <a:gd name="connsiteX318" fmla="*/ 79375 w 999090"/>
                <a:gd name="connsiteY318" fmla="*/ 102506 h 442645"/>
                <a:gd name="connsiteX319" fmla="*/ 102670 w 999090"/>
                <a:gd name="connsiteY319" fmla="*/ 79211 h 442645"/>
                <a:gd name="connsiteX320" fmla="*/ 23295 w 999090"/>
                <a:gd name="connsiteY320" fmla="*/ 79211 h 442645"/>
                <a:gd name="connsiteX321" fmla="*/ 46590 w 999090"/>
                <a:gd name="connsiteY321" fmla="*/ 102506 h 442645"/>
                <a:gd name="connsiteX322" fmla="*/ 23295 w 999090"/>
                <a:gd name="connsiteY322" fmla="*/ 125801 h 442645"/>
                <a:gd name="connsiteX323" fmla="*/ 0 w 999090"/>
                <a:gd name="connsiteY323" fmla="*/ 102506 h 442645"/>
                <a:gd name="connsiteX324" fmla="*/ 23295 w 999090"/>
                <a:gd name="connsiteY324" fmla="*/ 79211 h 442645"/>
                <a:gd name="connsiteX325" fmla="*/ 975795 w 999090"/>
                <a:gd name="connsiteY325" fmla="*/ 0 h 442645"/>
                <a:gd name="connsiteX326" fmla="*/ 999090 w 999090"/>
                <a:gd name="connsiteY326" fmla="*/ 23295 h 442645"/>
                <a:gd name="connsiteX327" fmla="*/ 975795 w 999090"/>
                <a:gd name="connsiteY327" fmla="*/ 46590 h 442645"/>
                <a:gd name="connsiteX328" fmla="*/ 952500 w 999090"/>
                <a:gd name="connsiteY328" fmla="*/ 23295 h 442645"/>
                <a:gd name="connsiteX329" fmla="*/ 975795 w 999090"/>
                <a:gd name="connsiteY329" fmla="*/ 0 h 442645"/>
                <a:gd name="connsiteX330" fmla="*/ 896420 w 999090"/>
                <a:gd name="connsiteY330" fmla="*/ 0 h 442645"/>
                <a:gd name="connsiteX331" fmla="*/ 919715 w 999090"/>
                <a:gd name="connsiteY331" fmla="*/ 23295 h 442645"/>
                <a:gd name="connsiteX332" fmla="*/ 896420 w 999090"/>
                <a:gd name="connsiteY332" fmla="*/ 46590 h 442645"/>
                <a:gd name="connsiteX333" fmla="*/ 873125 w 999090"/>
                <a:gd name="connsiteY333" fmla="*/ 23295 h 442645"/>
                <a:gd name="connsiteX334" fmla="*/ 896420 w 999090"/>
                <a:gd name="connsiteY334" fmla="*/ 0 h 442645"/>
                <a:gd name="connsiteX335" fmla="*/ 817045 w 999090"/>
                <a:gd name="connsiteY335" fmla="*/ 0 h 442645"/>
                <a:gd name="connsiteX336" fmla="*/ 840340 w 999090"/>
                <a:gd name="connsiteY336" fmla="*/ 23295 h 442645"/>
                <a:gd name="connsiteX337" fmla="*/ 817045 w 999090"/>
                <a:gd name="connsiteY337" fmla="*/ 46590 h 442645"/>
                <a:gd name="connsiteX338" fmla="*/ 793750 w 999090"/>
                <a:gd name="connsiteY338" fmla="*/ 23295 h 442645"/>
                <a:gd name="connsiteX339" fmla="*/ 817045 w 999090"/>
                <a:gd name="connsiteY339" fmla="*/ 0 h 442645"/>
                <a:gd name="connsiteX340" fmla="*/ 737670 w 999090"/>
                <a:gd name="connsiteY340" fmla="*/ 0 h 442645"/>
                <a:gd name="connsiteX341" fmla="*/ 760965 w 999090"/>
                <a:gd name="connsiteY341" fmla="*/ 23295 h 442645"/>
                <a:gd name="connsiteX342" fmla="*/ 737670 w 999090"/>
                <a:gd name="connsiteY342" fmla="*/ 46590 h 442645"/>
                <a:gd name="connsiteX343" fmla="*/ 714375 w 999090"/>
                <a:gd name="connsiteY343" fmla="*/ 23295 h 442645"/>
                <a:gd name="connsiteX344" fmla="*/ 737670 w 999090"/>
                <a:gd name="connsiteY344" fmla="*/ 0 h 442645"/>
                <a:gd name="connsiteX345" fmla="*/ 658295 w 999090"/>
                <a:gd name="connsiteY345" fmla="*/ 0 h 442645"/>
                <a:gd name="connsiteX346" fmla="*/ 681590 w 999090"/>
                <a:gd name="connsiteY346" fmla="*/ 23295 h 442645"/>
                <a:gd name="connsiteX347" fmla="*/ 658295 w 999090"/>
                <a:gd name="connsiteY347" fmla="*/ 46590 h 442645"/>
                <a:gd name="connsiteX348" fmla="*/ 635000 w 999090"/>
                <a:gd name="connsiteY348" fmla="*/ 23295 h 442645"/>
                <a:gd name="connsiteX349" fmla="*/ 658295 w 999090"/>
                <a:gd name="connsiteY349" fmla="*/ 0 h 442645"/>
                <a:gd name="connsiteX350" fmla="*/ 578920 w 999090"/>
                <a:gd name="connsiteY350" fmla="*/ 0 h 442645"/>
                <a:gd name="connsiteX351" fmla="*/ 602215 w 999090"/>
                <a:gd name="connsiteY351" fmla="*/ 23295 h 442645"/>
                <a:gd name="connsiteX352" fmla="*/ 578920 w 999090"/>
                <a:gd name="connsiteY352" fmla="*/ 46590 h 442645"/>
                <a:gd name="connsiteX353" fmla="*/ 555625 w 999090"/>
                <a:gd name="connsiteY353" fmla="*/ 23295 h 442645"/>
                <a:gd name="connsiteX354" fmla="*/ 578920 w 999090"/>
                <a:gd name="connsiteY354" fmla="*/ 0 h 442645"/>
                <a:gd name="connsiteX355" fmla="*/ 499545 w 999090"/>
                <a:gd name="connsiteY355" fmla="*/ 0 h 442645"/>
                <a:gd name="connsiteX356" fmla="*/ 522840 w 999090"/>
                <a:gd name="connsiteY356" fmla="*/ 23295 h 442645"/>
                <a:gd name="connsiteX357" fmla="*/ 499545 w 999090"/>
                <a:gd name="connsiteY357" fmla="*/ 46590 h 442645"/>
                <a:gd name="connsiteX358" fmla="*/ 476250 w 999090"/>
                <a:gd name="connsiteY358" fmla="*/ 23295 h 442645"/>
                <a:gd name="connsiteX359" fmla="*/ 499545 w 999090"/>
                <a:gd name="connsiteY359" fmla="*/ 0 h 442645"/>
                <a:gd name="connsiteX360" fmla="*/ 420170 w 999090"/>
                <a:gd name="connsiteY360" fmla="*/ 0 h 442645"/>
                <a:gd name="connsiteX361" fmla="*/ 443465 w 999090"/>
                <a:gd name="connsiteY361" fmla="*/ 23295 h 442645"/>
                <a:gd name="connsiteX362" fmla="*/ 420170 w 999090"/>
                <a:gd name="connsiteY362" fmla="*/ 46590 h 442645"/>
                <a:gd name="connsiteX363" fmla="*/ 396875 w 999090"/>
                <a:gd name="connsiteY363" fmla="*/ 23295 h 442645"/>
                <a:gd name="connsiteX364" fmla="*/ 420170 w 999090"/>
                <a:gd name="connsiteY364" fmla="*/ 0 h 442645"/>
                <a:gd name="connsiteX365" fmla="*/ 340795 w 999090"/>
                <a:gd name="connsiteY365" fmla="*/ 0 h 442645"/>
                <a:gd name="connsiteX366" fmla="*/ 364090 w 999090"/>
                <a:gd name="connsiteY366" fmla="*/ 23295 h 442645"/>
                <a:gd name="connsiteX367" fmla="*/ 340795 w 999090"/>
                <a:gd name="connsiteY367" fmla="*/ 46590 h 442645"/>
                <a:gd name="connsiteX368" fmla="*/ 317500 w 999090"/>
                <a:gd name="connsiteY368" fmla="*/ 23295 h 442645"/>
                <a:gd name="connsiteX369" fmla="*/ 340795 w 999090"/>
                <a:gd name="connsiteY369" fmla="*/ 0 h 442645"/>
                <a:gd name="connsiteX370" fmla="*/ 261420 w 999090"/>
                <a:gd name="connsiteY370" fmla="*/ 0 h 442645"/>
                <a:gd name="connsiteX371" fmla="*/ 284715 w 999090"/>
                <a:gd name="connsiteY371" fmla="*/ 23295 h 442645"/>
                <a:gd name="connsiteX372" fmla="*/ 261420 w 999090"/>
                <a:gd name="connsiteY372" fmla="*/ 46590 h 442645"/>
                <a:gd name="connsiteX373" fmla="*/ 238125 w 999090"/>
                <a:gd name="connsiteY373" fmla="*/ 23295 h 442645"/>
                <a:gd name="connsiteX374" fmla="*/ 261420 w 999090"/>
                <a:gd name="connsiteY374" fmla="*/ 0 h 442645"/>
                <a:gd name="connsiteX375" fmla="*/ 182045 w 999090"/>
                <a:gd name="connsiteY375" fmla="*/ 0 h 442645"/>
                <a:gd name="connsiteX376" fmla="*/ 205340 w 999090"/>
                <a:gd name="connsiteY376" fmla="*/ 23295 h 442645"/>
                <a:gd name="connsiteX377" fmla="*/ 182045 w 999090"/>
                <a:gd name="connsiteY377" fmla="*/ 46590 h 442645"/>
                <a:gd name="connsiteX378" fmla="*/ 158750 w 999090"/>
                <a:gd name="connsiteY378" fmla="*/ 23295 h 442645"/>
                <a:gd name="connsiteX379" fmla="*/ 182045 w 999090"/>
                <a:gd name="connsiteY379" fmla="*/ 0 h 442645"/>
                <a:gd name="connsiteX380" fmla="*/ 102670 w 999090"/>
                <a:gd name="connsiteY380" fmla="*/ 0 h 442645"/>
                <a:gd name="connsiteX381" fmla="*/ 125965 w 999090"/>
                <a:gd name="connsiteY381" fmla="*/ 23295 h 442645"/>
                <a:gd name="connsiteX382" fmla="*/ 102670 w 999090"/>
                <a:gd name="connsiteY382" fmla="*/ 46590 h 442645"/>
                <a:gd name="connsiteX383" fmla="*/ 79375 w 999090"/>
                <a:gd name="connsiteY383" fmla="*/ 23295 h 442645"/>
                <a:gd name="connsiteX384" fmla="*/ 102670 w 999090"/>
                <a:gd name="connsiteY384" fmla="*/ 0 h 442645"/>
                <a:gd name="connsiteX385" fmla="*/ 23295 w 999090"/>
                <a:gd name="connsiteY385" fmla="*/ 0 h 442645"/>
                <a:gd name="connsiteX386" fmla="*/ 46590 w 999090"/>
                <a:gd name="connsiteY386" fmla="*/ 23295 h 442645"/>
                <a:gd name="connsiteX387" fmla="*/ 23295 w 999090"/>
                <a:gd name="connsiteY387" fmla="*/ 46590 h 442645"/>
                <a:gd name="connsiteX388" fmla="*/ 0 w 999090"/>
                <a:gd name="connsiteY388" fmla="*/ 23295 h 442645"/>
                <a:gd name="connsiteX389" fmla="*/ 23295 w 999090"/>
                <a:gd name="connsiteY389" fmla="*/ 0 h 44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999090" h="442645">
                  <a:moveTo>
                    <a:pt x="975795" y="396055"/>
                  </a:moveTo>
                  <a:cubicBezTo>
                    <a:pt x="988660" y="396055"/>
                    <a:pt x="999090" y="406485"/>
                    <a:pt x="999090" y="419350"/>
                  </a:cubicBezTo>
                  <a:cubicBezTo>
                    <a:pt x="999090" y="432215"/>
                    <a:pt x="988660" y="442645"/>
                    <a:pt x="975795" y="442645"/>
                  </a:cubicBezTo>
                  <a:cubicBezTo>
                    <a:pt x="962930" y="442645"/>
                    <a:pt x="952500" y="432215"/>
                    <a:pt x="952500" y="419350"/>
                  </a:cubicBezTo>
                  <a:cubicBezTo>
                    <a:pt x="952500" y="406485"/>
                    <a:pt x="962930" y="396055"/>
                    <a:pt x="975795" y="396055"/>
                  </a:cubicBezTo>
                  <a:close/>
                  <a:moveTo>
                    <a:pt x="896420" y="396055"/>
                  </a:moveTo>
                  <a:cubicBezTo>
                    <a:pt x="909285" y="396055"/>
                    <a:pt x="919715" y="406485"/>
                    <a:pt x="919715" y="419350"/>
                  </a:cubicBezTo>
                  <a:cubicBezTo>
                    <a:pt x="919715" y="432215"/>
                    <a:pt x="909285" y="442645"/>
                    <a:pt x="896420" y="442645"/>
                  </a:cubicBezTo>
                  <a:cubicBezTo>
                    <a:pt x="883555" y="442645"/>
                    <a:pt x="873125" y="432215"/>
                    <a:pt x="873125" y="419350"/>
                  </a:cubicBezTo>
                  <a:cubicBezTo>
                    <a:pt x="873125" y="406485"/>
                    <a:pt x="883555" y="396055"/>
                    <a:pt x="896420" y="396055"/>
                  </a:cubicBezTo>
                  <a:close/>
                  <a:moveTo>
                    <a:pt x="817045" y="396055"/>
                  </a:moveTo>
                  <a:cubicBezTo>
                    <a:pt x="829910" y="396055"/>
                    <a:pt x="840340" y="406485"/>
                    <a:pt x="840340" y="419350"/>
                  </a:cubicBezTo>
                  <a:cubicBezTo>
                    <a:pt x="840340" y="432215"/>
                    <a:pt x="829910" y="442645"/>
                    <a:pt x="817045" y="442645"/>
                  </a:cubicBezTo>
                  <a:cubicBezTo>
                    <a:pt x="804180" y="442645"/>
                    <a:pt x="793750" y="432215"/>
                    <a:pt x="793750" y="419350"/>
                  </a:cubicBezTo>
                  <a:cubicBezTo>
                    <a:pt x="793750" y="406485"/>
                    <a:pt x="804180" y="396055"/>
                    <a:pt x="817045" y="396055"/>
                  </a:cubicBezTo>
                  <a:close/>
                  <a:moveTo>
                    <a:pt x="737670" y="396055"/>
                  </a:moveTo>
                  <a:cubicBezTo>
                    <a:pt x="750535" y="396055"/>
                    <a:pt x="760965" y="406485"/>
                    <a:pt x="760965" y="419350"/>
                  </a:cubicBezTo>
                  <a:cubicBezTo>
                    <a:pt x="760965" y="432215"/>
                    <a:pt x="750535" y="442645"/>
                    <a:pt x="737670" y="442645"/>
                  </a:cubicBezTo>
                  <a:cubicBezTo>
                    <a:pt x="724805" y="442645"/>
                    <a:pt x="714375" y="432215"/>
                    <a:pt x="714375" y="419350"/>
                  </a:cubicBezTo>
                  <a:cubicBezTo>
                    <a:pt x="714375" y="406485"/>
                    <a:pt x="724805" y="396055"/>
                    <a:pt x="737670" y="396055"/>
                  </a:cubicBezTo>
                  <a:close/>
                  <a:moveTo>
                    <a:pt x="658295" y="396055"/>
                  </a:moveTo>
                  <a:cubicBezTo>
                    <a:pt x="671160" y="396055"/>
                    <a:pt x="681590" y="406485"/>
                    <a:pt x="681590" y="419350"/>
                  </a:cubicBezTo>
                  <a:cubicBezTo>
                    <a:pt x="681590" y="432215"/>
                    <a:pt x="671160" y="442645"/>
                    <a:pt x="658295" y="442645"/>
                  </a:cubicBezTo>
                  <a:cubicBezTo>
                    <a:pt x="645430" y="442645"/>
                    <a:pt x="635000" y="432215"/>
                    <a:pt x="635000" y="419350"/>
                  </a:cubicBezTo>
                  <a:cubicBezTo>
                    <a:pt x="635000" y="406485"/>
                    <a:pt x="645430" y="396055"/>
                    <a:pt x="658295" y="396055"/>
                  </a:cubicBezTo>
                  <a:close/>
                  <a:moveTo>
                    <a:pt x="578920" y="396055"/>
                  </a:moveTo>
                  <a:cubicBezTo>
                    <a:pt x="591785" y="396055"/>
                    <a:pt x="602215" y="406485"/>
                    <a:pt x="602215" y="419350"/>
                  </a:cubicBezTo>
                  <a:cubicBezTo>
                    <a:pt x="602215" y="432215"/>
                    <a:pt x="591785" y="442645"/>
                    <a:pt x="578920" y="442645"/>
                  </a:cubicBezTo>
                  <a:cubicBezTo>
                    <a:pt x="566055" y="442645"/>
                    <a:pt x="555625" y="432215"/>
                    <a:pt x="555625" y="419350"/>
                  </a:cubicBezTo>
                  <a:cubicBezTo>
                    <a:pt x="555625" y="406485"/>
                    <a:pt x="566055" y="396055"/>
                    <a:pt x="578920" y="396055"/>
                  </a:cubicBezTo>
                  <a:close/>
                  <a:moveTo>
                    <a:pt x="499545" y="396055"/>
                  </a:moveTo>
                  <a:cubicBezTo>
                    <a:pt x="512410" y="396055"/>
                    <a:pt x="522840" y="406485"/>
                    <a:pt x="522840" y="419350"/>
                  </a:cubicBezTo>
                  <a:cubicBezTo>
                    <a:pt x="522840" y="432215"/>
                    <a:pt x="512410" y="442645"/>
                    <a:pt x="499545" y="442645"/>
                  </a:cubicBezTo>
                  <a:cubicBezTo>
                    <a:pt x="486680" y="442645"/>
                    <a:pt x="476250" y="432215"/>
                    <a:pt x="476250" y="419350"/>
                  </a:cubicBezTo>
                  <a:cubicBezTo>
                    <a:pt x="476250" y="406485"/>
                    <a:pt x="486680" y="396055"/>
                    <a:pt x="499545" y="396055"/>
                  </a:cubicBezTo>
                  <a:close/>
                  <a:moveTo>
                    <a:pt x="420170" y="396055"/>
                  </a:moveTo>
                  <a:cubicBezTo>
                    <a:pt x="433035" y="396055"/>
                    <a:pt x="443465" y="406485"/>
                    <a:pt x="443465" y="419350"/>
                  </a:cubicBezTo>
                  <a:cubicBezTo>
                    <a:pt x="443465" y="432215"/>
                    <a:pt x="433035" y="442645"/>
                    <a:pt x="420170" y="442645"/>
                  </a:cubicBezTo>
                  <a:cubicBezTo>
                    <a:pt x="407305" y="442645"/>
                    <a:pt x="396875" y="432215"/>
                    <a:pt x="396875" y="419350"/>
                  </a:cubicBezTo>
                  <a:cubicBezTo>
                    <a:pt x="396875" y="406485"/>
                    <a:pt x="407305" y="396055"/>
                    <a:pt x="420170" y="396055"/>
                  </a:cubicBezTo>
                  <a:close/>
                  <a:moveTo>
                    <a:pt x="340795" y="396055"/>
                  </a:moveTo>
                  <a:cubicBezTo>
                    <a:pt x="353660" y="396055"/>
                    <a:pt x="364090" y="406485"/>
                    <a:pt x="364090" y="419350"/>
                  </a:cubicBezTo>
                  <a:cubicBezTo>
                    <a:pt x="364090" y="432215"/>
                    <a:pt x="353660" y="442645"/>
                    <a:pt x="340795" y="442645"/>
                  </a:cubicBezTo>
                  <a:cubicBezTo>
                    <a:pt x="327930" y="442645"/>
                    <a:pt x="317500" y="432215"/>
                    <a:pt x="317500" y="419350"/>
                  </a:cubicBezTo>
                  <a:cubicBezTo>
                    <a:pt x="317500" y="406485"/>
                    <a:pt x="327930" y="396055"/>
                    <a:pt x="340795" y="396055"/>
                  </a:cubicBezTo>
                  <a:close/>
                  <a:moveTo>
                    <a:pt x="261420" y="396055"/>
                  </a:moveTo>
                  <a:cubicBezTo>
                    <a:pt x="274285" y="396055"/>
                    <a:pt x="284715" y="406485"/>
                    <a:pt x="284715" y="419350"/>
                  </a:cubicBezTo>
                  <a:cubicBezTo>
                    <a:pt x="284715" y="432215"/>
                    <a:pt x="274285" y="442645"/>
                    <a:pt x="261420" y="442645"/>
                  </a:cubicBezTo>
                  <a:cubicBezTo>
                    <a:pt x="248555" y="442645"/>
                    <a:pt x="238125" y="432215"/>
                    <a:pt x="238125" y="419350"/>
                  </a:cubicBezTo>
                  <a:cubicBezTo>
                    <a:pt x="238125" y="406485"/>
                    <a:pt x="248555" y="396055"/>
                    <a:pt x="261420" y="396055"/>
                  </a:cubicBezTo>
                  <a:close/>
                  <a:moveTo>
                    <a:pt x="182045" y="396055"/>
                  </a:moveTo>
                  <a:cubicBezTo>
                    <a:pt x="194910" y="396055"/>
                    <a:pt x="205340" y="406485"/>
                    <a:pt x="205340" y="419350"/>
                  </a:cubicBezTo>
                  <a:cubicBezTo>
                    <a:pt x="205340" y="432215"/>
                    <a:pt x="194910" y="442645"/>
                    <a:pt x="182045" y="442645"/>
                  </a:cubicBezTo>
                  <a:cubicBezTo>
                    <a:pt x="169180" y="442645"/>
                    <a:pt x="158750" y="432215"/>
                    <a:pt x="158750" y="419350"/>
                  </a:cubicBezTo>
                  <a:cubicBezTo>
                    <a:pt x="158750" y="406485"/>
                    <a:pt x="169180" y="396055"/>
                    <a:pt x="182045" y="396055"/>
                  </a:cubicBezTo>
                  <a:close/>
                  <a:moveTo>
                    <a:pt x="102670" y="396055"/>
                  </a:moveTo>
                  <a:cubicBezTo>
                    <a:pt x="115535" y="396055"/>
                    <a:pt x="125965" y="406485"/>
                    <a:pt x="125965" y="419350"/>
                  </a:cubicBezTo>
                  <a:cubicBezTo>
                    <a:pt x="125965" y="432215"/>
                    <a:pt x="115535" y="442645"/>
                    <a:pt x="102670" y="442645"/>
                  </a:cubicBezTo>
                  <a:cubicBezTo>
                    <a:pt x="89805" y="442645"/>
                    <a:pt x="79375" y="432215"/>
                    <a:pt x="79375" y="419350"/>
                  </a:cubicBezTo>
                  <a:cubicBezTo>
                    <a:pt x="79375" y="406485"/>
                    <a:pt x="89805" y="396055"/>
                    <a:pt x="102670" y="396055"/>
                  </a:cubicBezTo>
                  <a:close/>
                  <a:moveTo>
                    <a:pt x="23295" y="396055"/>
                  </a:moveTo>
                  <a:cubicBezTo>
                    <a:pt x="36160" y="396055"/>
                    <a:pt x="46590" y="406485"/>
                    <a:pt x="46590" y="419350"/>
                  </a:cubicBezTo>
                  <a:cubicBezTo>
                    <a:pt x="46590" y="432215"/>
                    <a:pt x="36160" y="442645"/>
                    <a:pt x="23295" y="442645"/>
                  </a:cubicBezTo>
                  <a:cubicBezTo>
                    <a:pt x="10430" y="442645"/>
                    <a:pt x="0" y="432215"/>
                    <a:pt x="0" y="419350"/>
                  </a:cubicBezTo>
                  <a:cubicBezTo>
                    <a:pt x="0" y="406485"/>
                    <a:pt x="10430" y="396055"/>
                    <a:pt x="23295" y="396055"/>
                  </a:cubicBezTo>
                  <a:close/>
                  <a:moveTo>
                    <a:pt x="975795" y="316844"/>
                  </a:moveTo>
                  <a:cubicBezTo>
                    <a:pt x="988660" y="316844"/>
                    <a:pt x="999090" y="327274"/>
                    <a:pt x="999090" y="340139"/>
                  </a:cubicBezTo>
                  <a:cubicBezTo>
                    <a:pt x="999090" y="353004"/>
                    <a:pt x="988660" y="363434"/>
                    <a:pt x="975795" y="363434"/>
                  </a:cubicBezTo>
                  <a:cubicBezTo>
                    <a:pt x="962930" y="363434"/>
                    <a:pt x="952500" y="353004"/>
                    <a:pt x="952500" y="340139"/>
                  </a:cubicBezTo>
                  <a:cubicBezTo>
                    <a:pt x="952500" y="327274"/>
                    <a:pt x="962930" y="316844"/>
                    <a:pt x="975795" y="316844"/>
                  </a:cubicBezTo>
                  <a:close/>
                  <a:moveTo>
                    <a:pt x="896420" y="316844"/>
                  </a:moveTo>
                  <a:cubicBezTo>
                    <a:pt x="909285" y="316844"/>
                    <a:pt x="919715" y="327274"/>
                    <a:pt x="919715" y="340139"/>
                  </a:cubicBezTo>
                  <a:cubicBezTo>
                    <a:pt x="919715" y="353004"/>
                    <a:pt x="909285" y="363434"/>
                    <a:pt x="896420" y="363434"/>
                  </a:cubicBezTo>
                  <a:cubicBezTo>
                    <a:pt x="883555" y="363434"/>
                    <a:pt x="873125" y="353004"/>
                    <a:pt x="873125" y="340139"/>
                  </a:cubicBezTo>
                  <a:cubicBezTo>
                    <a:pt x="873125" y="327274"/>
                    <a:pt x="883555" y="316844"/>
                    <a:pt x="896420" y="316844"/>
                  </a:cubicBezTo>
                  <a:close/>
                  <a:moveTo>
                    <a:pt x="817045" y="316844"/>
                  </a:moveTo>
                  <a:cubicBezTo>
                    <a:pt x="829910" y="316844"/>
                    <a:pt x="840340" y="327274"/>
                    <a:pt x="840340" y="340139"/>
                  </a:cubicBezTo>
                  <a:cubicBezTo>
                    <a:pt x="840340" y="353004"/>
                    <a:pt x="829910" y="363434"/>
                    <a:pt x="817045" y="363434"/>
                  </a:cubicBezTo>
                  <a:cubicBezTo>
                    <a:pt x="804180" y="363434"/>
                    <a:pt x="793750" y="353004"/>
                    <a:pt x="793750" y="340139"/>
                  </a:cubicBezTo>
                  <a:cubicBezTo>
                    <a:pt x="793750" y="327274"/>
                    <a:pt x="804180" y="316844"/>
                    <a:pt x="817045" y="316844"/>
                  </a:cubicBezTo>
                  <a:close/>
                  <a:moveTo>
                    <a:pt x="737670" y="316844"/>
                  </a:moveTo>
                  <a:cubicBezTo>
                    <a:pt x="750535" y="316844"/>
                    <a:pt x="760965" y="327274"/>
                    <a:pt x="760965" y="340139"/>
                  </a:cubicBezTo>
                  <a:cubicBezTo>
                    <a:pt x="760965" y="353004"/>
                    <a:pt x="750535" y="363434"/>
                    <a:pt x="737670" y="363434"/>
                  </a:cubicBezTo>
                  <a:cubicBezTo>
                    <a:pt x="724805" y="363434"/>
                    <a:pt x="714375" y="353004"/>
                    <a:pt x="714375" y="340139"/>
                  </a:cubicBezTo>
                  <a:cubicBezTo>
                    <a:pt x="714375" y="327274"/>
                    <a:pt x="724805" y="316844"/>
                    <a:pt x="737670" y="316844"/>
                  </a:cubicBezTo>
                  <a:close/>
                  <a:moveTo>
                    <a:pt x="658295" y="316844"/>
                  </a:moveTo>
                  <a:cubicBezTo>
                    <a:pt x="671160" y="316844"/>
                    <a:pt x="681590" y="327274"/>
                    <a:pt x="681590" y="340139"/>
                  </a:cubicBezTo>
                  <a:cubicBezTo>
                    <a:pt x="681590" y="353004"/>
                    <a:pt x="671160" y="363434"/>
                    <a:pt x="658295" y="363434"/>
                  </a:cubicBezTo>
                  <a:cubicBezTo>
                    <a:pt x="645430" y="363434"/>
                    <a:pt x="635000" y="353004"/>
                    <a:pt x="635000" y="340139"/>
                  </a:cubicBezTo>
                  <a:cubicBezTo>
                    <a:pt x="635000" y="327274"/>
                    <a:pt x="645430" y="316844"/>
                    <a:pt x="658295" y="316844"/>
                  </a:cubicBezTo>
                  <a:close/>
                  <a:moveTo>
                    <a:pt x="578920" y="316844"/>
                  </a:moveTo>
                  <a:cubicBezTo>
                    <a:pt x="591785" y="316844"/>
                    <a:pt x="602215" y="327274"/>
                    <a:pt x="602215" y="340139"/>
                  </a:cubicBezTo>
                  <a:cubicBezTo>
                    <a:pt x="602215" y="353004"/>
                    <a:pt x="591785" y="363434"/>
                    <a:pt x="578920" y="363434"/>
                  </a:cubicBezTo>
                  <a:cubicBezTo>
                    <a:pt x="566055" y="363434"/>
                    <a:pt x="555625" y="353004"/>
                    <a:pt x="555625" y="340139"/>
                  </a:cubicBezTo>
                  <a:cubicBezTo>
                    <a:pt x="555625" y="327274"/>
                    <a:pt x="566055" y="316844"/>
                    <a:pt x="578920" y="316844"/>
                  </a:cubicBezTo>
                  <a:close/>
                  <a:moveTo>
                    <a:pt x="499545" y="316844"/>
                  </a:moveTo>
                  <a:cubicBezTo>
                    <a:pt x="512410" y="316844"/>
                    <a:pt x="522840" y="327274"/>
                    <a:pt x="522840" y="340139"/>
                  </a:cubicBezTo>
                  <a:cubicBezTo>
                    <a:pt x="522840" y="353004"/>
                    <a:pt x="512410" y="363434"/>
                    <a:pt x="499545" y="363434"/>
                  </a:cubicBezTo>
                  <a:cubicBezTo>
                    <a:pt x="486680" y="363434"/>
                    <a:pt x="476250" y="353004"/>
                    <a:pt x="476250" y="340139"/>
                  </a:cubicBezTo>
                  <a:cubicBezTo>
                    <a:pt x="476250" y="327274"/>
                    <a:pt x="486680" y="316844"/>
                    <a:pt x="499545" y="316844"/>
                  </a:cubicBezTo>
                  <a:close/>
                  <a:moveTo>
                    <a:pt x="420170" y="316844"/>
                  </a:moveTo>
                  <a:cubicBezTo>
                    <a:pt x="433035" y="316844"/>
                    <a:pt x="443465" y="327274"/>
                    <a:pt x="443465" y="340139"/>
                  </a:cubicBezTo>
                  <a:cubicBezTo>
                    <a:pt x="443465" y="353004"/>
                    <a:pt x="433035" y="363434"/>
                    <a:pt x="420170" y="363434"/>
                  </a:cubicBezTo>
                  <a:cubicBezTo>
                    <a:pt x="407305" y="363434"/>
                    <a:pt x="396875" y="353004"/>
                    <a:pt x="396875" y="340139"/>
                  </a:cubicBezTo>
                  <a:cubicBezTo>
                    <a:pt x="396875" y="327274"/>
                    <a:pt x="407305" y="316844"/>
                    <a:pt x="420170" y="316844"/>
                  </a:cubicBezTo>
                  <a:close/>
                  <a:moveTo>
                    <a:pt x="340795" y="316844"/>
                  </a:moveTo>
                  <a:cubicBezTo>
                    <a:pt x="353660" y="316844"/>
                    <a:pt x="364090" y="327274"/>
                    <a:pt x="364090" y="340139"/>
                  </a:cubicBezTo>
                  <a:cubicBezTo>
                    <a:pt x="364090" y="353004"/>
                    <a:pt x="353660" y="363434"/>
                    <a:pt x="340795" y="363434"/>
                  </a:cubicBezTo>
                  <a:cubicBezTo>
                    <a:pt x="327930" y="363434"/>
                    <a:pt x="317500" y="353004"/>
                    <a:pt x="317500" y="340139"/>
                  </a:cubicBezTo>
                  <a:cubicBezTo>
                    <a:pt x="317500" y="327274"/>
                    <a:pt x="327930" y="316844"/>
                    <a:pt x="340795" y="316844"/>
                  </a:cubicBezTo>
                  <a:close/>
                  <a:moveTo>
                    <a:pt x="261420" y="316844"/>
                  </a:moveTo>
                  <a:cubicBezTo>
                    <a:pt x="274285" y="316844"/>
                    <a:pt x="284715" y="327274"/>
                    <a:pt x="284715" y="340139"/>
                  </a:cubicBezTo>
                  <a:cubicBezTo>
                    <a:pt x="284715" y="353004"/>
                    <a:pt x="274285" y="363434"/>
                    <a:pt x="261420" y="363434"/>
                  </a:cubicBezTo>
                  <a:cubicBezTo>
                    <a:pt x="248555" y="363434"/>
                    <a:pt x="238125" y="353004"/>
                    <a:pt x="238125" y="340139"/>
                  </a:cubicBezTo>
                  <a:cubicBezTo>
                    <a:pt x="238125" y="327274"/>
                    <a:pt x="248555" y="316844"/>
                    <a:pt x="261420" y="316844"/>
                  </a:cubicBezTo>
                  <a:close/>
                  <a:moveTo>
                    <a:pt x="182045" y="316844"/>
                  </a:moveTo>
                  <a:cubicBezTo>
                    <a:pt x="194910" y="316844"/>
                    <a:pt x="205340" y="327274"/>
                    <a:pt x="205340" y="340139"/>
                  </a:cubicBezTo>
                  <a:cubicBezTo>
                    <a:pt x="205340" y="353004"/>
                    <a:pt x="194910" y="363434"/>
                    <a:pt x="182045" y="363434"/>
                  </a:cubicBezTo>
                  <a:cubicBezTo>
                    <a:pt x="169180" y="363434"/>
                    <a:pt x="158750" y="353004"/>
                    <a:pt x="158750" y="340139"/>
                  </a:cubicBezTo>
                  <a:cubicBezTo>
                    <a:pt x="158750" y="327274"/>
                    <a:pt x="169180" y="316844"/>
                    <a:pt x="182045" y="316844"/>
                  </a:cubicBezTo>
                  <a:close/>
                  <a:moveTo>
                    <a:pt x="102670" y="316844"/>
                  </a:moveTo>
                  <a:cubicBezTo>
                    <a:pt x="115535" y="316844"/>
                    <a:pt x="125965" y="327274"/>
                    <a:pt x="125965" y="340139"/>
                  </a:cubicBezTo>
                  <a:cubicBezTo>
                    <a:pt x="125965" y="353004"/>
                    <a:pt x="115535" y="363434"/>
                    <a:pt x="102670" y="363434"/>
                  </a:cubicBezTo>
                  <a:cubicBezTo>
                    <a:pt x="89805" y="363434"/>
                    <a:pt x="79375" y="353004"/>
                    <a:pt x="79375" y="340139"/>
                  </a:cubicBezTo>
                  <a:cubicBezTo>
                    <a:pt x="79375" y="327274"/>
                    <a:pt x="89805" y="316844"/>
                    <a:pt x="102670" y="316844"/>
                  </a:cubicBezTo>
                  <a:close/>
                  <a:moveTo>
                    <a:pt x="23295" y="316844"/>
                  </a:moveTo>
                  <a:cubicBezTo>
                    <a:pt x="36160" y="316844"/>
                    <a:pt x="46590" y="327274"/>
                    <a:pt x="46590" y="340139"/>
                  </a:cubicBezTo>
                  <a:cubicBezTo>
                    <a:pt x="46590" y="353004"/>
                    <a:pt x="36160" y="363434"/>
                    <a:pt x="23295" y="363434"/>
                  </a:cubicBezTo>
                  <a:cubicBezTo>
                    <a:pt x="10430" y="363434"/>
                    <a:pt x="0" y="353004"/>
                    <a:pt x="0" y="340139"/>
                  </a:cubicBezTo>
                  <a:cubicBezTo>
                    <a:pt x="0" y="327274"/>
                    <a:pt x="10430" y="316844"/>
                    <a:pt x="23295" y="316844"/>
                  </a:cubicBezTo>
                  <a:close/>
                  <a:moveTo>
                    <a:pt x="975795" y="237633"/>
                  </a:moveTo>
                  <a:cubicBezTo>
                    <a:pt x="988660" y="237633"/>
                    <a:pt x="999090" y="248063"/>
                    <a:pt x="999090" y="260928"/>
                  </a:cubicBezTo>
                  <a:cubicBezTo>
                    <a:pt x="999090" y="273793"/>
                    <a:pt x="988660" y="284223"/>
                    <a:pt x="975795" y="284223"/>
                  </a:cubicBezTo>
                  <a:cubicBezTo>
                    <a:pt x="962930" y="284223"/>
                    <a:pt x="952500" y="273793"/>
                    <a:pt x="952500" y="260928"/>
                  </a:cubicBezTo>
                  <a:cubicBezTo>
                    <a:pt x="952500" y="248063"/>
                    <a:pt x="962930" y="237633"/>
                    <a:pt x="975795" y="237633"/>
                  </a:cubicBezTo>
                  <a:close/>
                  <a:moveTo>
                    <a:pt x="896420" y="237633"/>
                  </a:moveTo>
                  <a:cubicBezTo>
                    <a:pt x="909285" y="237633"/>
                    <a:pt x="919715" y="248063"/>
                    <a:pt x="919715" y="260928"/>
                  </a:cubicBezTo>
                  <a:cubicBezTo>
                    <a:pt x="919715" y="273793"/>
                    <a:pt x="909285" y="284223"/>
                    <a:pt x="896420" y="284223"/>
                  </a:cubicBezTo>
                  <a:cubicBezTo>
                    <a:pt x="883555" y="284223"/>
                    <a:pt x="873125" y="273793"/>
                    <a:pt x="873125" y="260928"/>
                  </a:cubicBezTo>
                  <a:cubicBezTo>
                    <a:pt x="873125" y="248063"/>
                    <a:pt x="883555" y="237633"/>
                    <a:pt x="896420" y="237633"/>
                  </a:cubicBezTo>
                  <a:close/>
                  <a:moveTo>
                    <a:pt x="817045" y="237633"/>
                  </a:moveTo>
                  <a:cubicBezTo>
                    <a:pt x="829910" y="237633"/>
                    <a:pt x="840340" y="248063"/>
                    <a:pt x="840340" y="260928"/>
                  </a:cubicBezTo>
                  <a:cubicBezTo>
                    <a:pt x="840340" y="273793"/>
                    <a:pt x="829910" y="284223"/>
                    <a:pt x="817045" y="284223"/>
                  </a:cubicBezTo>
                  <a:cubicBezTo>
                    <a:pt x="804180" y="284223"/>
                    <a:pt x="793750" y="273793"/>
                    <a:pt x="793750" y="260928"/>
                  </a:cubicBezTo>
                  <a:cubicBezTo>
                    <a:pt x="793750" y="248063"/>
                    <a:pt x="804180" y="237633"/>
                    <a:pt x="817045" y="237633"/>
                  </a:cubicBezTo>
                  <a:close/>
                  <a:moveTo>
                    <a:pt x="737670" y="237633"/>
                  </a:moveTo>
                  <a:cubicBezTo>
                    <a:pt x="750535" y="237633"/>
                    <a:pt x="760965" y="248063"/>
                    <a:pt x="760965" y="260928"/>
                  </a:cubicBezTo>
                  <a:cubicBezTo>
                    <a:pt x="760965" y="273793"/>
                    <a:pt x="750535" y="284223"/>
                    <a:pt x="737670" y="284223"/>
                  </a:cubicBezTo>
                  <a:cubicBezTo>
                    <a:pt x="724805" y="284223"/>
                    <a:pt x="714375" y="273793"/>
                    <a:pt x="714375" y="260928"/>
                  </a:cubicBezTo>
                  <a:cubicBezTo>
                    <a:pt x="714375" y="248063"/>
                    <a:pt x="724805" y="237633"/>
                    <a:pt x="737670" y="237633"/>
                  </a:cubicBezTo>
                  <a:close/>
                  <a:moveTo>
                    <a:pt x="658295" y="237633"/>
                  </a:moveTo>
                  <a:cubicBezTo>
                    <a:pt x="671160" y="237633"/>
                    <a:pt x="681590" y="248063"/>
                    <a:pt x="681590" y="260928"/>
                  </a:cubicBezTo>
                  <a:cubicBezTo>
                    <a:pt x="681590" y="273793"/>
                    <a:pt x="671160" y="284223"/>
                    <a:pt x="658295" y="284223"/>
                  </a:cubicBezTo>
                  <a:cubicBezTo>
                    <a:pt x="645430" y="284223"/>
                    <a:pt x="635000" y="273793"/>
                    <a:pt x="635000" y="260928"/>
                  </a:cubicBezTo>
                  <a:cubicBezTo>
                    <a:pt x="635000" y="248063"/>
                    <a:pt x="645430" y="237633"/>
                    <a:pt x="658295" y="237633"/>
                  </a:cubicBezTo>
                  <a:close/>
                  <a:moveTo>
                    <a:pt x="578920" y="237633"/>
                  </a:moveTo>
                  <a:cubicBezTo>
                    <a:pt x="591785" y="237633"/>
                    <a:pt x="602215" y="248063"/>
                    <a:pt x="602215" y="260928"/>
                  </a:cubicBezTo>
                  <a:cubicBezTo>
                    <a:pt x="602215" y="273793"/>
                    <a:pt x="591785" y="284223"/>
                    <a:pt x="578920" y="284223"/>
                  </a:cubicBezTo>
                  <a:cubicBezTo>
                    <a:pt x="566055" y="284223"/>
                    <a:pt x="555625" y="273793"/>
                    <a:pt x="555625" y="260928"/>
                  </a:cubicBezTo>
                  <a:cubicBezTo>
                    <a:pt x="555625" y="248063"/>
                    <a:pt x="566055" y="237633"/>
                    <a:pt x="578920" y="237633"/>
                  </a:cubicBezTo>
                  <a:close/>
                  <a:moveTo>
                    <a:pt x="499545" y="237633"/>
                  </a:moveTo>
                  <a:cubicBezTo>
                    <a:pt x="512410" y="237633"/>
                    <a:pt x="522840" y="248063"/>
                    <a:pt x="522840" y="260928"/>
                  </a:cubicBezTo>
                  <a:cubicBezTo>
                    <a:pt x="522840" y="273793"/>
                    <a:pt x="512410" y="284223"/>
                    <a:pt x="499545" y="284223"/>
                  </a:cubicBezTo>
                  <a:cubicBezTo>
                    <a:pt x="486680" y="284223"/>
                    <a:pt x="476250" y="273793"/>
                    <a:pt x="476250" y="260928"/>
                  </a:cubicBezTo>
                  <a:cubicBezTo>
                    <a:pt x="476250" y="248063"/>
                    <a:pt x="486680" y="237633"/>
                    <a:pt x="499545" y="237633"/>
                  </a:cubicBezTo>
                  <a:close/>
                  <a:moveTo>
                    <a:pt x="420170" y="237633"/>
                  </a:moveTo>
                  <a:cubicBezTo>
                    <a:pt x="433035" y="237633"/>
                    <a:pt x="443465" y="248063"/>
                    <a:pt x="443465" y="260928"/>
                  </a:cubicBezTo>
                  <a:cubicBezTo>
                    <a:pt x="443465" y="273793"/>
                    <a:pt x="433035" y="284223"/>
                    <a:pt x="420170" y="284223"/>
                  </a:cubicBezTo>
                  <a:cubicBezTo>
                    <a:pt x="407305" y="284223"/>
                    <a:pt x="396875" y="273793"/>
                    <a:pt x="396875" y="260928"/>
                  </a:cubicBezTo>
                  <a:cubicBezTo>
                    <a:pt x="396875" y="248063"/>
                    <a:pt x="407305" y="237633"/>
                    <a:pt x="420170" y="237633"/>
                  </a:cubicBezTo>
                  <a:close/>
                  <a:moveTo>
                    <a:pt x="340795" y="237633"/>
                  </a:moveTo>
                  <a:cubicBezTo>
                    <a:pt x="353660" y="237633"/>
                    <a:pt x="364090" y="248063"/>
                    <a:pt x="364090" y="260928"/>
                  </a:cubicBezTo>
                  <a:cubicBezTo>
                    <a:pt x="364090" y="273793"/>
                    <a:pt x="353660" y="284223"/>
                    <a:pt x="340795" y="284223"/>
                  </a:cubicBezTo>
                  <a:cubicBezTo>
                    <a:pt x="327930" y="284223"/>
                    <a:pt x="317500" y="273793"/>
                    <a:pt x="317500" y="260928"/>
                  </a:cubicBezTo>
                  <a:cubicBezTo>
                    <a:pt x="317500" y="248063"/>
                    <a:pt x="327930" y="237633"/>
                    <a:pt x="340795" y="237633"/>
                  </a:cubicBezTo>
                  <a:close/>
                  <a:moveTo>
                    <a:pt x="261420" y="237633"/>
                  </a:moveTo>
                  <a:cubicBezTo>
                    <a:pt x="274285" y="237633"/>
                    <a:pt x="284715" y="248063"/>
                    <a:pt x="284715" y="260928"/>
                  </a:cubicBezTo>
                  <a:cubicBezTo>
                    <a:pt x="284715" y="273793"/>
                    <a:pt x="274285" y="284223"/>
                    <a:pt x="261420" y="284223"/>
                  </a:cubicBezTo>
                  <a:cubicBezTo>
                    <a:pt x="248555" y="284223"/>
                    <a:pt x="238125" y="273793"/>
                    <a:pt x="238125" y="260928"/>
                  </a:cubicBezTo>
                  <a:cubicBezTo>
                    <a:pt x="238125" y="248063"/>
                    <a:pt x="248555" y="237633"/>
                    <a:pt x="261420" y="237633"/>
                  </a:cubicBezTo>
                  <a:close/>
                  <a:moveTo>
                    <a:pt x="182045" y="237633"/>
                  </a:moveTo>
                  <a:cubicBezTo>
                    <a:pt x="194910" y="237633"/>
                    <a:pt x="205340" y="248063"/>
                    <a:pt x="205340" y="260928"/>
                  </a:cubicBezTo>
                  <a:cubicBezTo>
                    <a:pt x="205340" y="273793"/>
                    <a:pt x="194910" y="284223"/>
                    <a:pt x="182045" y="284223"/>
                  </a:cubicBezTo>
                  <a:cubicBezTo>
                    <a:pt x="169180" y="284223"/>
                    <a:pt x="158750" y="273793"/>
                    <a:pt x="158750" y="260928"/>
                  </a:cubicBezTo>
                  <a:cubicBezTo>
                    <a:pt x="158750" y="248063"/>
                    <a:pt x="169180" y="237633"/>
                    <a:pt x="182045" y="237633"/>
                  </a:cubicBezTo>
                  <a:close/>
                  <a:moveTo>
                    <a:pt x="102670" y="237633"/>
                  </a:moveTo>
                  <a:cubicBezTo>
                    <a:pt x="115535" y="237633"/>
                    <a:pt x="125965" y="248063"/>
                    <a:pt x="125965" y="260928"/>
                  </a:cubicBezTo>
                  <a:cubicBezTo>
                    <a:pt x="125965" y="273793"/>
                    <a:pt x="115535" y="284223"/>
                    <a:pt x="102670" y="284223"/>
                  </a:cubicBezTo>
                  <a:cubicBezTo>
                    <a:pt x="89805" y="284223"/>
                    <a:pt x="79375" y="273793"/>
                    <a:pt x="79375" y="260928"/>
                  </a:cubicBezTo>
                  <a:cubicBezTo>
                    <a:pt x="79375" y="248063"/>
                    <a:pt x="89805" y="237633"/>
                    <a:pt x="102670" y="237633"/>
                  </a:cubicBezTo>
                  <a:close/>
                  <a:moveTo>
                    <a:pt x="23295" y="237633"/>
                  </a:moveTo>
                  <a:cubicBezTo>
                    <a:pt x="36160" y="237633"/>
                    <a:pt x="46590" y="248063"/>
                    <a:pt x="46590" y="260928"/>
                  </a:cubicBezTo>
                  <a:cubicBezTo>
                    <a:pt x="46590" y="273793"/>
                    <a:pt x="36160" y="284223"/>
                    <a:pt x="23295" y="284223"/>
                  </a:cubicBezTo>
                  <a:cubicBezTo>
                    <a:pt x="10430" y="284223"/>
                    <a:pt x="0" y="273793"/>
                    <a:pt x="0" y="260928"/>
                  </a:cubicBezTo>
                  <a:cubicBezTo>
                    <a:pt x="0" y="248063"/>
                    <a:pt x="10430" y="237633"/>
                    <a:pt x="23295" y="237633"/>
                  </a:cubicBezTo>
                  <a:close/>
                  <a:moveTo>
                    <a:pt x="975795" y="158422"/>
                  </a:moveTo>
                  <a:cubicBezTo>
                    <a:pt x="988660" y="158422"/>
                    <a:pt x="999090" y="168852"/>
                    <a:pt x="999090" y="181717"/>
                  </a:cubicBezTo>
                  <a:cubicBezTo>
                    <a:pt x="999090" y="194582"/>
                    <a:pt x="988660" y="205012"/>
                    <a:pt x="975795" y="205012"/>
                  </a:cubicBezTo>
                  <a:cubicBezTo>
                    <a:pt x="962930" y="205012"/>
                    <a:pt x="952500" y="194582"/>
                    <a:pt x="952500" y="181717"/>
                  </a:cubicBezTo>
                  <a:cubicBezTo>
                    <a:pt x="952500" y="168852"/>
                    <a:pt x="962930" y="158422"/>
                    <a:pt x="975795" y="158422"/>
                  </a:cubicBezTo>
                  <a:close/>
                  <a:moveTo>
                    <a:pt x="896420" y="158422"/>
                  </a:moveTo>
                  <a:cubicBezTo>
                    <a:pt x="909285" y="158422"/>
                    <a:pt x="919715" y="168852"/>
                    <a:pt x="919715" y="181717"/>
                  </a:cubicBezTo>
                  <a:cubicBezTo>
                    <a:pt x="919715" y="194582"/>
                    <a:pt x="909285" y="205012"/>
                    <a:pt x="896420" y="205012"/>
                  </a:cubicBezTo>
                  <a:cubicBezTo>
                    <a:pt x="883555" y="205012"/>
                    <a:pt x="873125" y="194582"/>
                    <a:pt x="873125" y="181717"/>
                  </a:cubicBezTo>
                  <a:cubicBezTo>
                    <a:pt x="873125" y="168852"/>
                    <a:pt x="883555" y="158422"/>
                    <a:pt x="896420" y="158422"/>
                  </a:cubicBezTo>
                  <a:close/>
                  <a:moveTo>
                    <a:pt x="817045" y="158422"/>
                  </a:moveTo>
                  <a:cubicBezTo>
                    <a:pt x="829910" y="158422"/>
                    <a:pt x="840340" y="168852"/>
                    <a:pt x="840340" y="181717"/>
                  </a:cubicBezTo>
                  <a:cubicBezTo>
                    <a:pt x="840340" y="194582"/>
                    <a:pt x="829910" y="205012"/>
                    <a:pt x="817045" y="205012"/>
                  </a:cubicBezTo>
                  <a:cubicBezTo>
                    <a:pt x="804180" y="205012"/>
                    <a:pt x="793750" y="194582"/>
                    <a:pt x="793750" y="181717"/>
                  </a:cubicBezTo>
                  <a:cubicBezTo>
                    <a:pt x="793750" y="168852"/>
                    <a:pt x="804180" y="158422"/>
                    <a:pt x="817045" y="158422"/>
                  </a:cubicBezTo>
                  <a:close/>
                  <a:moveTo>
                    <a:pt x="737670" y="158422"/>
                  </a:moveTo>
                  <a:cubicBezTo>
                    <a:pt x="750535" y="158422"/>
                    <a:pt x="760965" y="168852"/>
                    <a:pt x="760965" y="181717"/>
                  </a:cubicBezTo>
                  <a:cubicBezTo>
                    <a:pt x="760965" y="194582"/>
                    <a:pt x="750535" y="205012"/>
                    <a:pt x="737670" y="205012"/>
                  </a:cubicBezTo>
                  <a:cubicBezTo>
                    <a:pt x="724805" y="205012"/>
                    <a:pt x="714375" y="194582"/>
                    <a:pt x="714375" y="181717"/>
                  </a:cubicBezTo>
                  <a:cubicBezTo>
                    <a:pt x="714375" y="168852"/>
                    <a:pt x="724805" y="158422"/>
                    <a:pt x="737670" y="158422"/>
                  </a:cubicBezTo>
                  <a:close/>
                  <a:moveTo>
                    <a:pt x="658295" y="158422"/>
                  </a:moveTo>
                  <a:cubicBezTo>
                    <a:pt x="671160" y="158422"/>
                    <a:pt x="681590" y="168852"/>
                    <a:pt x="681590" y="181717"/>
                  </a:cubicBezTo>
                  <a:cubicBezTo>
                    <a:pt x="681590" y="194582"/>
                    <a:pt x="671160" y="205012"/>
                    <a:pt x="658295" y="205012"/>
                  </a:cubicBezTo>
                  <a:cubicBezTo>
                    <a:pt x="645430" y="205012"/>
                    <a:pt x="635000" y="194582"/>
                    <a:pt x="635000" y="181717"/>
                  </a:cubicBezTo>
                  <a:cubicBezTo>
                    <a:pt x="635000" y="168852"/>
                    <a:pt x="645430" y="158422"/>
                    <a:pt x="658295" y="158422"/>
                  </a:cubicBezTo>
                  <a:close/>
                  <a:moveTo>
                    <a:pt x="578920" y="158422"/>
                  </a:moveTo>
                  <a:cubicBezTo>
                    <a:pt x="591785" y="158422"/>
                    <a:pt x="602215" y="168852"/>
                    <a:pt x="602215" y="181717"/>
                  </a:cubicBezTo>
                  <a:cubicBezTo>
                    <a:pt x="602215" y="194582"/>
                    <a:pt x="591785" y="205012"/>
                    <a:pt x="578920" y="205012"/>
                  </a:cubicBezTo>
                  <a:cubicBezTo>
                    <a:pt x="566055" y="205012"/>
                    <a:pt x="555625" y="194582"/>
                    <a:pt x="555625" y="181717"/>
                  </a:cubicBezTo>
                  <a:cubicBezTo>
                    <a:pt x="555625" y="168852"/>
                    <a:pt x="566055" y="158422"/>
                    <a:pt x="578920" y="158422"/>
                  </a:cubicBezTo>
                  <a:close/>
                  <a:moveTo>
                    <a:pt x="499545" y="158422"/>
                  </a:moveTo>
                  <a:cubicBezTo>
                    <a:pt x="512410" y="158422"/>
                    <a:pt x="522840" y="168852"/>
                    <a:pt x="522840" y="181717"/>
                  </a:cubicBezTo>
                  <a:cubicBezTo>
                    <a:pt x="522840" y="194582"/>
                    <a:pt x="512410" y="205012"/>
                    <a:pt x="499545" y="205012"/>
                  </a:cubicBezTo>
                  <a:cubicBezTo>
                    <a:pt x="486680" y="205012"/>
                    <a:pt x="476250" y="194582"/>
                    <a:pt x="476250" y="181717"/>
                  </a:cubicBezTo>
                  <a:cubicBezTo>
                    <a:pt x="476250" y="168852"/>
                    <a:pt x="486680" y="158422"/>
                    <a:pt x="499545" y="158422"/>
                  </a:cubicBezTo>
                  <a:close/>
                  <a:moveTo>
                    <a:pt x="420170" y="158422"/>
                  </a:moveTo>
                  <a:cubicBezTo>
                    <a:pt x="433035" y="158422"/>
                    <a:pt x="443465" y="168852"/>
                    <a:pt x="443465" y="181717"/>
                  </a:cubicBezTo>
                  <a:cubicBezTo>
                    <a:pt x="443465" y="194582"/>
                    <a:pt x="433035" y="205012"/>
                    <a:pt x="420170" y="205012"/>
                  </a:cubicBezTo>
                  <a:cubicBezTo>
                    <a:pt x="407305" y="205012"/>
                    <a:pt x="396875" y="194582"/>
                    <a:pt x="396875" y="181717"/>
                  </a:cubicBezTo>
                  <a:cubicBezTo>
                    <a:pt x="396875" y="168852"/>
                    <a:pt x="407305" y="158422"/>
                    <a:pt x="420170" y="158422"/>
                  </a:cubicBezTo>
                  <a:close/>
                  <a:moveTo>
                    <a:pt x="340795" y="158422"/>
                  </a:moveTo>
                  <a:cubicBezTo>
                    <a:pt x="353660" y="158422"/>
                    <a:pt x="364090" y="168852"/>
                    <a:pt x="364090" y="181717"/>
                  </a:cubicBezTo>
                  <a:cubicBezTo>
                    <a:pt x="364090" y="194582"/>
                    <a:pt x="353660" y="205012"/>
                    <a:pt x="340795" y="205012"/>
                  </a:cubicBezTo>
                  <a:cubicBezTo>
                    <a:pt x="327930" y="205012"/>
                    <a:pt x="317500" y="194582"/>
                    <a:pt x="317500" y="181717"/>
                  </a:cubicBezTo>
                  <a:cubicBezTo>
                    <a:pt x="317500" y="168852"/>
                    <a:pt x="327930" y="158422"/>
                    <a:pt x="340795" y="158422"/>
                  </a:cubicBezTo>
                  <a:close/>
                  <a:moveTo>
                    <a:pt x="261420" y="158422"/>
                  </a:moveTo>
                  <a:cubicBezTo>
                    <a:pt x="274285" y="158422"/>
                    <a:pt x="284715" y="168852"/>
                    <a:pt x="284715" y="181717"/>
                  </a:cubicBezTo>
                  <a:cubicBezTo>
                    <a:pt x="284715" y="194582"/>
                    <a:pt x="274285" y="205012"/>
                    <a:pt x="261420" y="205012"/>
                  </a:cubicBezTo>
                  <a:cubicBezTo>
                    <a:pt x="248555" y="205012"/>
                    <a:pt x="238125" y="194582"/>
                    <a:pt x="238125" y="181717"/>
                  </a:cubicBezTo>
                  <a:cubicBezTo>
                    <a:pt x="238125" y="168852"/>
                    <a:pt x="248555" y="158422"/>
                    <a:pt x="261420" y="158422"/>
                  </a:cubicBezTo>
                  <a:close/>
                  <a:moveTo>
                    <a:pt x="182045" y="158422"/>
                  </a:moveTo>
                  <a:cubicBezTo>
                    <a:pt x="194910" y="158422"/>
                    <a:pt x="205340" y="168852"/>
                    <a:pt x="205340" y="181717"/>
                  </a:cubicBezTo>
                  <a:cubicBezTo>
                    <a:pt x="205340" y="194582"/>
                    <a:pt x="194910" y="205012"/>
                    <a:pt x="182045" y="205012"/>
                  </a:cubicBezTo>
                  <a:cubicBezTo>
                    <a:pt x="169180" y="205012"/>
                    <a:pt x="158750" y="194582"/>
                    <a:pt x="158750" y="181717"/>
                  </a:cubicBezTo>
                  <a:cubicBezTo>
                    <a:pt x="158750" y="168852"/>
                    <a:pt x="169180" y="158422"/>
                    <a:pt x="182045" y="158422"/>
                  </a:cubicBezTo>
                  <a:close/>
                  <a:moveTo>
                    <a:pt x="102670" y="158422"/>
                  </a:moveTo>
                  <a:cubicBezTo>
                    <a:pt x="115535" y="158422"/>
                    <a:pt x="125965" y="168852"/>
                    <a:pt x="125965" y="181717"/>
                  </a:cubicBezTo>
                  <a:cubicBezTo>
                    <a:pt x="125965" y="194582"/>
                    <a:pt x="115535" y="205012"/>
                    <a:pt x="102670" y="205012"/>
                  </a:cubicBezTo>
                  <a:cubicBezTo>
                    <a:pt x="89805" y="205012"/>
                    <a:pt x="79375" y="194582"/>
                    <a:pt x="79375" y="181717"/>
                  </a:cubicBezTo>
                  <a:cubicBezTo>
                    <a:pt x="79375" y="168852"/>
                    <a:pt x="89805" y="158422"/>
                    <a:pt x="102670" y="158422"/>
                  </a:cubicBezTo>
                  <a:close/>
                  <a:moveTo>
                    <a:pt x="23295" y="158422"/>
                  </a:moveTo>
                  <a:cubicBezTo>
                    <a:pt x="36160" y="158422"/>
                    <a:pt x="46590" y="168852"/>
                    <a:pt x="46590" y="181717"/>
                  </a:cubicBezTo>
                  <a:cubicBezTo>
                    <a:pt x="46590" y="194582"/>
                    <a:pt x="36160" y="205012"/>
                    <a:pt x="23295" y="205012"/>
                  </a:cubicBezTo>
                  <a:cubicBezTo>
                    <a:pt x="10430" y="205012"/>
                    <a:pt x="0" y="194582"/>
                    <a:pt x="0" y="181717"/>
                  </a:cubicBezTo>
                  <a:cubicBezTo>
                    <a:pt x="0" y="168852"/>
                    <a:pt x="10430" y="158422"/>
                    <a:pt x="23295" y="158422"/>
                  </a:cubicBezTo>
                  <a:close/>
                  <a:moveTo>
                    <a:pt x="975795" y="79211"/>
                  </a:moveTo>
                  <a:cubicBezTo>
                    <a:pt x="988660" y="79211"/>
                    <a:pt x="999090" y="89641"/>
                    <a:pt x="999090" y="102506"/>
                  </a:cubicBezTo>
                  <a:cubicBezTo>
                    <a:pt x="999090" y="115371"/>
                    <a:pt x="988660" y="125801"/>
                    <a:pt x="975795" y="125801"/>
                  </a:cubicBezTo>
                  <a:cubicBezTo>
                    <a:pt x="962930" y="125801"/>
                    <a:pt x="952500" y="115371"/>
                    <a:pt x="952500" y="102506"/>
                  </a:cubicBezTo>
                  <a:cubicBezTo>
                    <a:pt x="952500" y="89641"/>
                    <a:pt x="962930" y="79211"/>
                    <a:pt x="975795" y="79211"/>
                  </a:cubicBezTo>
                  <a:close/>
                  <a:moveTo>
                    <a:pt x="896420" y="79211"/>
                  </a:moveTo>
                  <a:cubicBezTo>
                    <a:pt x="909285" y="79211"/>
                    <a:pt x="919715" y="89641"/>
                    <a:pt x="919715" y="102506"/>
                  </a:cubicBezTo>
                  <a:cubicBezTo>
                    <a:pt x="919715" y="115371"/>
                    <a:pt x="909285" y="125801"/>
                    <a:pt x="896420" y="125801"/>
                  </a:cubicBezTo>
                  <a:cubicBezTo>
                    <a:pt x="883555" y="125801"/>
                    <a:pt x="873125" y="115371"/>
                    <a:pt x="873125" y="102506"/>
                  </a:cubicBezTo>
                  <a:cubicBezTo>
                    <a:pt x="873125" y="89641"/>
                    <a:pt x="883555" y="79211"/>
                    <a:pt x="896420" y="79211"/>
                  </a:cubicBezTo>
                  <a:close/>
                  <a:moveTo>
                    <a:pt x="817045" y="79211"/>
                  </a:moveTo>
                  <a:cubicBezTo>
                    <a:pt x="829910" y="79211"/>
                    <a:pt x="840340" y="89641"/>
                    <a:pt x="840340" y="102506"/>
                  </a:cubicBezTo>
                  <a:cubicBezTo>
                    <a:pt x="840340" y="115371"/>
                    <a:pt x="829910" y="125801"/>
                    <a:pt x="817045" y="125801"/>
                  </a:cubicBezTo>
                  <a:cubicBezTo>
                    <a:pt x="804180" y="125801"/>
                    <a:pt x="793750" y="115371"/>
                    <a:pt x="793750" y="102506"/>
                  </a:cubicBezTo>
                  <a:cubicBezTo>
                    <a:pt x="793750" y="89641"/>
                    <a:pt x="804180" y="79211"/>
                    <a:pt x="817045" y="79211"/>
                  </a:cubicBezTo>
                  <a:close/>
                  <a:moveTo>
                    <a:pt x="737670" y="79211"/>
                  </a:moveTo>
                  <a:cubicBezTo>
                    <a:pt x="750535" y="79211"/>
                    <a:pt x="760965" y="89641"/>
                    <a:pt x="760965" y="102506"/>
                  </a:cubicBezTo>
                  <a:cubicBezTo>
                    <a:pt x="760965" y="115371"/>
                    <a:pt x="750535" y="125801"/>
                    <a:pt x="737670" y="125801"/>
                  </a:cubicBezTo>
                  <a:cubicBezTo>
                    <a:pt x="724805" y="125801"/>
                    <a:pt x="714375" y="115371"/>
                    <a:pt x="714375" y="102506"/>
                  </a:cubicBezTo>
                  <a:cubicBezTo>
                    <a:pt x="714375" y="89641"/>
                    <a:pt x="724805" y="79211"/>
                    <a:pt x="737670" y="79211"/>
                  </a:cubicBezTo>
                  <a:close/>
                  <a:moveTo>
                    <a:pt x="658295" y="79211"/>
                  </a:moveTo>
                  <a:cubicBezTo>
                    <a:pt x="671160" y="79211"/>
                    <a:pt x="681590" y="89641"/>
                    <a:pt x="681590" y="102506"/>
                  </a:cubicBezTo>
                  <a:cubicBezTo>
                    <a:pt x="681590" y="115371"/>
                    <a:pt x="671160" y="125801"/>
                    <a:pt x="658295" y="125801"/>
                  </a:cubicBezTo>
                  <a:cubicBezTo>
                    <a:pt x="645430" y="125801"/>
                    <a:pt x="635000" y="115371"/>
                    <a:pt x="635000" y="102506"/>
                  </a:cubicBezTo>
                  <a:cubicBezTo>
                    <a:pt x="635000" y="89641"/>
                    <a:pt x="645430" y="79211"/>
                    <a:pt x="658295" y="79211"/>
                  </a:cubicBezTo>
                  <a:close/>
                  <a:moveTo>
                    <a:pt x="578920" y="79211"/>
                  </a:moveTo>
                  <a:cubicBezTo>
                    <a:pt x="591785" y="79211"/>
                    <a:pt x="602215" y="89641"/>
                    <a:pt x="602215" y="102506"/>
                  </a:cubicBezTo>
                  <a:cubicBezTo>
                    <a:pt x="602215" y="115371"/>
                    <a:pt x="591785" y="125801"/>
                    <a:pt x="578920" y="125801"/>
                  </a:cubicBezTo>
                  <a:cubicBezTo>
                    <a:pt x="566055" y="125801"/>
                    <a:pt x="555625" y="115371"/>
                    <a:pt x="555625" y="102506"/>
                  </a:cubicBezTo>
                  <a:cubicBezTo>
                    <a:pt x="555625" y="89641"/>
                    <a:pt x="566055" y="79211"/>
                    <a:pt x="578920" y="79211"/>
                  </a:cubicBezTo>
                  <a:close/>
                  <a:moveTo>
                    <a:pt x="499545" y="79211"/>
                  </a:moveTo>
                  <a:cubicBezTo>
                    <a:pt x="512410" y="79211"/>
                    <a:pt x="522840" y="89641"/>
                    <a:pt x="522840" y="102506"/>
                  </a:cubicBezTo>
                  <a:cubicBezTo>
                    <a:pt x="522840" y="115371"/>
                    <a:pt x="512410" y="125801"/>
                    <a:pt x="499545" y="125801"/>
                  </a:cubicBezTo>
                  <a:cubicBezTo>
                    <a:pt x="486680" y="125801"/>
                    <a:pt x="476250" y="115371"/>
                    <a:pt x="476250" y="102506"/>
                  </a:cubicBezTo>
                  <a:cubicBezTo>
                    <a:pt x="476250" y="89641"/>
                    <a:pt x="486680" y="79211"/>
                    <a:pt x="499545" y="79211"/>
                  </a:cubicBezTo>
                  <a:close/>
                  <a:moveTo>
                    <a:pt x="420170" y="79211"/>
                  </a:moveTo>
                  <a:cubicBezTo>
                    <a:pt x="433035" y="79211"/>
                    <a:pt x="443465" y="89641"/>
                    <a:pt x="443465" y="102506"/>
                  </a:cubicBezTo>
                  <a:cubicBezTo>
                    <a:pt x="443465" y="115371"/>
                    <a:pt x="433035" y="125801"/>
                    <a:pt x="420170" y="125801"/>
                  </a:cubicBezTo>
                  <a:cubicBezTo>
                    <a:pt x="407305" y="125801"/>
                    <a:pt x="396875" y="115371"/>
                    <a:pt x="396875" y="102506"/>
                  </a:cubicBezTo>
                  <a:cubicBezTo>
                    <a:pt x="396875" y="89641"/>
                    <a:pt x="407305" y="79211"/>
                    <a:pt x="420170" y="79211"/>
                  </a:cubicBezTo>
                  <a:close/>
                  <a:moveTo>
                    <a:pt x="340795" y="79211"/>
                  </a:moveTo>
                  <a:cubicBezTo>
                    <a:pt x="353660" y="79211"/>
                    <a:pt x="364090" y="89641"/>
                    <a:pt x="364090" y="102506"/>
                  </a:cubicBezTo>
                  <a:cubicBezTo>
                    <a:pt x="364090" y="115371"/>
                    <a:pt x="353660" y="125801"/>
                    <a:pt x="340795" y="125801"/>
                  </a:cubicBezTo>
                  <a:cubicBezTo>
                    <a:pt x="327930" y="125801"/>
                    <a:pt x="317500" y="115371"/>
                    <a:pt x="317500" y="102506"/>
                  </a:cubicBezTo>
                  <a:cubicBezTo>
                    <a:pt x="317500" y="89641"/>
                    <a:pt x="327930" y="79211"/>
                    <a:pt x="340795" y="79211"/>
                  </a:cubicBezTo>
                  <a:close/>
                  <a:moveTo>
                    <a:pt x="261420" y="79211"/>
                  </a:moveTo>
                  <a:cubicBezTo>
                    <a:pt x="274285" y="79211"/>
                    <a:pt x="284715" y="89641"/>
                    <a:pt x="284715" y="102506"/>
                  </a:cubicBezTo>
                  <a:cubicBezTo>
                    <a:pt x="284715" y="115371"/>
                    <a:pt x="274285" y="125801"/>
                    <a:pt x="261420" y="125801"/>
                  </a:cubicBezTo>
                  <a:cubicBezTo>
                    <a:pt x="248555" y="125801"/>
                    <a:pt x="238125" y="115371"/>
                    <a:pt x="238125" y="102506"/>
                  </a:cubicBezTo>
                  <a:cubicBezTo>
                    <a:pt x="238125" y="89641"/>
                    <a:pt x="248555" y="79211"/>
                    <a:pt x="261420" y="79211"/>
                  </a:cubicBezTo>
                  <a:close/>
                  <a:moveTo>
                    <a:pt x="182045" y="79211"/>
                  </a:moveTo>
                  <a:cubicBezTo>
                    <a:pt x="194910" y="79211"/>
                    <a:pt x="205340" y="89641"/>
                    <a:pt x="205340" y="102506"/>
                  </a:cubicBezTo>
                  <a:cubicBezTo>
                    <a:pt x="205340" y="115371"/>
                    <a:pt x="194910" y="125801"/>
                    <a:pt x="182045" y="125801"/>
                  </a:cubicBezTo>
                  <a:cubicBezTo>
                    <a:pt x="169180" y="125801"/>
                    <a:pt x="158750" y="115371"/>
                    <a:pt x="158750" y="102506"/>
                  </a:cubicBezTo>
                  <a:cubicBezTo>
                    <a:pt x="158750" y="89641"/>
                    <a:pt x="169180" y="79211"/>
                    <a:pt x="182045" y="79211"/>
                  </a:cubicBezTo>
                  <a:close/>
                  <a:moveTo>
                    <a:pt x="102670" y="79211"/>
                  </a:moveTo>
                  <a:cubicBezTo>
                    <a:pt x="115535" y="79211"/>
                    <a:pt x="125965" y="89641"/>
                    <a:pt x="125965" y="102506"/>
                  </a:cubicBezTo>
                  <a:cubicBezTo>
                    <a:pt x="125965" y="115371"/>
                    <a:pt x="115535" y="125801"/>
                    <a:pt x="102670" y="125801"/>
                  </a:cubicBezTo>
                  <a:cubicBezTo>
                    <a:pt x="89805" y="125801"/>
                    <a:pt x="79375" y="115371"/>
                    <a:pt x="79375" y="102506"/>
                  </a:cubicBezTo>
                  <a:cubicBezTo>
                    <a:pt x="79375" y="89641"/>
                    <a:pt x="89805" y="79211"/>
                    <a:pt x="102670" y="79211"/>
                  </a:cubicBezTo>
                  <a:close/>
                  <a:moveTo>
                    <a:pt x="23295" y="79211"/>
                  </a:moveTo>
                  <a:cubicBezTo>
                    <a:pt x="36160" y="79211"/>
                    <a:pt x="46590" y="89641"/>
                    <a:pt x="46590" y="102506"/>
                  </a:cubicBezTo>
                  <a:cubicBezTo>
                    <a:pt x="46590" y="115371"/>
                    <a:pt x="36160" y="125801"/>
                    <a:pt x="23295" y="125801"/>
                  </a:cubicBezTo>
                  <a:cubicBezTo>
                    <a:pt x="10430" y="125801"/>
                    <a:pt x="0" y="115371"/>
                    <a:pt x="0" y="102506"/>
                  </a:cubicBezTo>
                  <a:cubicBezTo>
                    <a:pt x="0" y="89641"/>
                    <a:pt x="10430" y="79211"/>
                    <a:pt x="23295" y="79211"/>
                  </a:cubicBezTo>
                  <a:close/>
                  <a:moveTo>
                    <a:pt x="975795" y="0"/>
                  </a:moveTo>
                  <a:cubicBezTo>
                    <a:pt x="988660" y="0"/>
                    <a:pt x="999090" y="10430"/>
                    <a:pt x="999090" y="23295"/>
                  </a:cubicBezTo>
                  <a:cubicBezTo>
                    <a:pt x="999090" y="36160"/>
                    <a:pt x="988660" y="46590"/>
                    <a:pt x="975795" y="46590"/>
                  </a:cubicBezTo>
                  <a:cubicBezTo>
                    <a:pt x="962930" y="46590"/>
                    <a:pt x="952500" y="36160"/>
                    <a:pt x="952500" y="23295"/>
                  </a:cubicBezTo>
                  <a:cubicBezTo>
                    <a:pt x="952500" y="10430"/>
                    <a:pt x="962930" y="0"/>
                    <a:pt x="975795" y="0"/>
                  </a:cubicBezTo>
                  <a:close/>
                  <a:moveTo>
                    <a:pt x="896420" y="0"/>
                  </a:moveTo>
                  <a:cubicBezTo>
                    <a:pt x="909285" y="0"/>
                    <a:pt x="919715" y="10430"/>
                    <a:pt x="919715" y="23295"/>
                  </a:cubicBezTo>
                  <a:cubicBezTo>
                    <a:pt x="919715" y="36160"/>
                    <a:pt x="909285" y="46590"/>
                    <a:pt x="896420" y="46590"/>
                  </a:cubicBezTo>
                  <a:cubicBezTo>
                    <a:pt x="883555" y="46590"/>
                    <a:pt x="873125" y="36160"/>
                    <a:pt x="873125" y="23295"/>
                  </a:cubicBezTo>
                  <a:cubicBezTo>
                    <a:pt x="873125" y="10430"/>
                    <a:pt x="883555" y="0"/>
                    <a:pt x="896420" y="0"/>
                  </a:cubicBezTo>
                  <a:close/>
                  <a:moveTo>
                    <a:pt x="817045" y="0"/>
                  </a:moveTo>
                  <a:cubicBezTo>
                    <a:pt x="829910" y="0"/>
                    <a:pt x="840340" y="10430"/>
                    <a:pt x="840340" y="23295"/>
                  </a:cubicBezTo>
                  <a:cubicBezTo>
                    <a:pt x="840340" y="36160"/>
                    <a:pt x="829910" y="46590"/>
                    <a:pt x="817045" y="46590"/>
                  </a:cubicBezTo>
                  <a:cubicBezTo>
                    <a:pt x="804180" y="46590"/>
                    <a:pt x="793750" y="36160"/>
                    <a:pt x="793750" y="23295"/>
                  </a:cubicBezTo>
                  <a:cubicBezTo>
                    <a:pt x="793750" y="10430"/>
                    <a:pt x="804180" y="0"/>
                    <a:pt x="817045" y="0"/>
                  </a:cubicBezTo>
                  <a:close/>
                  <a:moveTo>
                    <a:pt x="737670" y="0"/>
                  </a:moveTo>
                  <a:cubicBezTo>
                    <a:pt x="750535" y="0"/>
                    <a:pt x="760965" y="10430"/>
                    <a:pt x="760965" y="23295"/>
                  </a:cubicBezTo>
                  <a:cubicBezTo>
                    <a:pt x="760965" y="36160"/>
                    <a:pt x="750535" y="46590"/>
                    <a:pt x="737670" y="46590"/>
                  </a:cubicBezTo>
                  <a:cubicBezTo>
                    <a:pt x="724805" y="46590"/>
                    <a:pt x="714375" y="36160"/>
                    <a:pt x="714375" y="23295"/>
                  </a:cubicBezTo>
                  <a:cubicBezTo>
                    <a:pt x="714375" y="10430"/>
                    <a:pt x="724805" y="0"/>
                    <a:pt x="737670" y="0"/>
                  </a:cubicBezTo>
                  <a:close/>
                  <a:moveTo>
                    <a:pt x="658295" y="0"/>
                  </a:moveTo>
                  <a:cubicBezTo>
                    <a:pt x="671160" y="0"/>
                    <a:pt x="681590" y="10430"/>
                    <a:pt x="681590" y="23295"/>
                  </a:cubicBezTo>
                  <a:cubicBezTo>
                    <a:pt x="681590" y="36160"/>
                    <a:pt x="671160" y="46590"/>
                    <a:pt x="658295" y="46590"/>
                  </a:cubicBezTo>
                  <a:cubicBezTo>
                    <a:pt x="645430" y="46590"/>
                    <a:pt x="635000" y="36160"/>
                    <a:pt x="635000" y="23295"/>
                  </a:cubicBezTo>
                  <a:cubicBezTo>
                    <a:pt x="635000" y="10430"/>
                    <a:pt x="645430" y="0"/>
                    <a:pt x="658295" y="0"/>
                  </a:cubicBezTo>
                  <a:close/>
                  <a:moveTo>
                    <a:pt x="578920" y="0"/>
                  </a:moveTo>
                  <a:cubicBezTo>
                    <a:pt x="591785" y="0"/>
                    <a:pt x="602215" y="10430"/>
                    <a:pt x="602215" y="23295"/>
                  </a:cubicBezTo>
                  <a:cubicBezTo>
                    <a:pt x="602215" y="36160"/>
                    <a:pt x="591785" y="46590"/>
                    <a:pt x="578920" y="46590"/>
                  </a:cubicBezTo>
                  <a:cubicBezTo>
                    <a:pt x="566055" y="46590"/>
                    <a:pt x="555625" y="36160"/>
                    <a:pt x="555625" y="23295"/>
                  </a:cubicBezTo>
                  <a:cubicBezTo>
                    <a:pt x="555625" y="10430"/>
                    <a:pt x="566055" y="0"/>
                    <a:pt x="578920" y="0"/>
                  </a:cubicBezTo>
                  <a:close/>
                  <a:moveTo>
                    <a:pt x="499545" y="0"/>
                  </a:moveTo>
                  <a:cubicBezTo>
                    <a:pt x="512410" y="0"/>
                    <a:pt x="522840" y="10430"/>
                    <a:pt x="522840" y="23295"/>
                  </a:cubicBezTo>
                  <a:cubicBezTo>
                    <a:pt x="522840" y="36160"/>
                    <a:pt x="512410" y="46590"/>
                    <a:pt x="499545" y="46590"/>
                  </a:cubicBezTo>
                  <a:cubicBezTo>
                    <a:pt x="486680" y="46590"/>
                    <a:pt x="476250" y="36160"/>
                    <a:pt x="476250" y="23295"/>
                  </a:cubicBezTo>
                  <a:cubicBezTo>
                    <a:pt x="476250" y="10430"/>
                    <a:pt x="486680" y="0"/>
                    <a:pt x="499545" y="0"/>
                  </a:cubicBezTo>
                  <a:close/>
                  <a:moveTo>
                    <a:pt x="420170" y="0"/>
                  </a:moveTo>
                  <a:cubicBezTo>
                    <a:pt x="433035" y="0"/>
                    <a:pt x="443465" y="10430"/>
                    <a:pt x="443465" y="23295"/>
                  </a:cubicBezTo>
                  <a:cubicBezTo>
                    <a:pt x="443465" y="36160"/>
                    <a:pt x="433035" y="46590"/>
                    <a:pt x="420170" y="46590"/>
                  </a:cubicBezTo>
                  <a:cubicBezTo>
                    <a:pt x="407305" y="46590"/>
                    <a:pt x="396875" y="36160"/>
                    <a:pt x="396875" y="23295"/>
                  </a:cubicBezTo>
                  <a:cubicBezTo>
                    <a:pt x="396875" y="10430"/>
                    <a:pt x="407305" y="0"/>
                    <a:pt x="420170" y="0"/>
                  </a:cubicBezTo>
                  <a:close/>
                  <a:moveTo>
                    <a:pt x="340795" y="0"/>
                  </a:moveTo>
                  <a:cubicBezTo>
                    <a:pt x="353660" y="0"/>
                    <a:pt x="364090" y="10430"/>
                    <a:pt x="364090" y="23295"/>
                  </a:cubicBezTo>
                  <a:cubicBezTo>
                    <a:pt x="364090" y="36160"/>
                    <a:pt x="353660" y="46590"/>
                    <a:pt x="340795" y="46590"/>
                  </a:cubicBezTo>
                  <a:cubicBezTo>
                    <a:pt x="327930" y="46590"/>
                    <a:pt x="317500" y="36160"/>
                    <a:pt x="317500" y="23295"/>
                  </a:cubicBezTo>
                  <a:cubicBezTo>
                    <a:pt x="317500" y="10430"/>
                    <a:pt x="327930" y="0"/>
                    <a:pt x="340795" y="0"/>
                  </a:cubicBezTo>
                  <a:close/>
                  <a:moveTo>
                    <a:pt x="261420" y="0"/>
                  </a:moveTo>
                  <a:cubicBezTo>
                    <a:pt x="274285" y="0"/>
                    <a:pt x="284715" y="10430"/>
                    <a:pt x="284715" y="23295"/>
                  </a:cubicBezTo>
                  <a:cubicBezTo>
                    <a:pt x="284715" y="36160"/>
                    <a:pt x="274285" y="46590"/>
                    <a:pt x="261420" y="46590"/>
                  </a:cubicBezTo>
                  <a:cubicBezTo>
                    <a:pt x="248555" y="46590"/>
                    <a:pt x="238125" y="36160"/>
                    <a:pt x="238125" y="23295"/>
                  </a:cubicBezTo>
                  <a:cubicBezTo>
                    <a:pt x="238125" y="10430"/>
                    <a:pt x="248555" y="0"/>
                    <a:pt x="261420" y="0"/>
                  </a:cubicBezTo>
                  <a:close/>
                  <a:moveTo>
                    <a:pt x="182045" y="0"/>
                  </a:moveTo>
                  <a:cubicBezTo>
                    <a:pt x="194910" y="0"/>
                    <a:pt x="205340" y="10430"/>
                    <a:pt x="205340" y="23295"/>
                  </a:cubicBezTo>
                  <a:cubicBezTo>
                    <a:pt x="205340" y="36160"/>
                    <a:pt x="194910" y="46590"/>
                    <a:pt x="182045" y="46590"/>
                  </a:cubicBezTo>
                  <a:cubicBezTo>
                    <a:pt x="169180" y="46590"/>
                    <a:pt x="158750" y="36160"/>
                    <a:pt x="158750" y="23295"/>
                  </a:cubicBezTo>
                  <a:cubicBezTo>
                    <a:pt x="158750" y="10430"/>
                    <a:pt x="169180" y="0"/>
                    <a:pt x="182045" y="0"/>
                  </a:cubicBezTo>
                  <a:close/>
                  <a:moveTo>
                    <a:pt x="102670" y="0"/>
                  </a:moveTo>
                  <a:cubicBezTo>
                    <a:pt x="115535" y="0"/>
                    <a:pt x="125965" y="10430"/>
                    <a:pt x="125965" y="23295"/>
                  </a:cubicBezTo>
                  <a:cubicBezTo>
                    <a:pt x="125965" y="36160"/>
                    <a:pt x="115535" y="46590"/>
                    <a:pt x="102670" y="46590"/>
                  </a:cubicBezTo>
                  <a:cubicBezTo>
                    <a:pt x="89805" y="46590"/>
                    <a:pt x="79375" y="36160"/>
                    <a:pt x="79375" y="23295"/>
                  </a:cubicBezTo>
                  <a:cubicBezTo>
                    <a:pt x="79375" y="10430"/>
                    <a:pt x="89805" y="0"/>
                    <a:pt x="102670" y="0"/>
                  </a:cubicBezTo>
                  <a:close/>
                  <a:moveTo>
                    <a:pt x="23295" y="0"/>
                  </a:moveTo>
                  <a:cubicBezTo>
                    <a:pt x="36160" y="0"/>
                    <a:pt x="46590" y="10430"/>
                    <a:pt x="46590" y="23295"/>
                  </a:cubicBezTo>
                  <a:cubicBezTo>
                    <a:pt x="46590" y="36160"/>
                    <a:pt x="36160" y="46590"/>
                    <a:pt x="23295" y="46590"/>
                  </a:cubicBezTo>
                  <a:cubicBezTo>
                    <a:pt x="10430" y="46590"/>
                    <a:pt x="0" y="36160"/>
                    <a:pt x="0" y="23295"/>
                  </a:cubicBezTo>
                  <a:cubicBezTo>
                    <a:pt x="0" y="10430"/>
                    <a:pt x="10430" y="0"/>
                    <a:pt x="23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77E2E0B-E246-F47F-205A-3E1E62507E85}"/>
                </a:ext>
              </a:extLst>
            </p:cNvPr>
            <p:cNvSpPr/>
            <p:nvPr/>
          </p:nvSpPr>
          <p:spPr>
            <a:xfrm>
              <a:off x="8055861" y="-1833615"/>
              <a:ext cx="2690984" cy="269098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EC7EB77-3FAE-9C1B-248A-644A83B10C7D}"/>
                </a:ext>
              </a:extLst>
            </p:cNvPr>
            <p:cNvSpPr/>
            <p:nvPr/>
          </p:nvSpPr>
          <p:spPr>
            <a:xfrm>
              <a:off x="3441381" y="6160880"/>
              <a:ext cx="1562737" cy="1562737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9421C1F-71B7-49AD-2D89-8B62226CE3E2}"/>
                </a:ext>
              </a:extLst>
            </p:cNvPr>
            <p:cNvSpPr/>
            <p:nvPr/>
          </p:nvSpPr>
          <p:spPr>
            <a:xfrm rot="5400000">
              <a:off x="633002" y="2999508"/>
              <a:ext cx="999090" cy="442645"/>
            </a:xfrm>
            <a:custGeom>
              <a:avLst/>
              <a:gdLst>
                <a:gd name="connsiteX0" fmla="*/ 975795 w 999090"/>
                <a:gd name="connsiteY0" fmla="*/ 396055 h 442645"/>
                <a:gd name="connsiteX1" fmla="*/ 999090 w 999090"/>
                <a:gd name="connsiteY1" fmla="*/ 419350 h 442645"/>
                <a:gd name="connsiteX2" fmla="*/ 975795 w 999090"/>
                <a:gd name="connsiteY2" fmla="*/ 442645 h 442645"/>
                <a:gd name="connsiteX3" fmla="*/ 952500 w 999090"/>
                <a:gd name="connsiteY3" fmla="*/ 419350 h 442645"/>
                <a:gd name="connsiteX4" fmla="*/ 975795 w 999090"/>
                <a:gd name="connsiteY4" fmla="*/ 396055 h 442645"/>
                <a:gd name="connsiteX5" fmla="*/ 896420 w 999090"/>
                <a:gd name="connsiteY5" fmla="*/ 396055 h 442645"/>
                <a:gd name="connsiteX6" fmla="*/ 919715 w 999090"/>
                <a:gd name="connsiteY6" fmla="*/ 419350 h 442645"/>
                <a:gd name="connsiteX7" fmla="*/ 896420 w 999090"/>
                <a:gd name="connsiteY7" fmla="*/ 442645 h 442645"/>
                <a:gd name="connsiteX8" fmla="*/ 873125 w 999090"/>
                <a:gd name="connsiteY8" fmla="*/ 419350 h 442645"/>
                <a:gd name="connsiteX9" fmla="*/ 896420 w 999090"/>
                <a:gd name="connsiteY9" fmla="*/ 396055 h 442645"/>
                <a:gd name="connsiteX10" fmla="*/ 817045 w 999090"/>
                <a:gd name="connsiteY10" fmla="*/ 396055 h 442645"/>
                <a:gd name="connsiteX11" fmla="*/ 840340 w 999090"/>
                <a:gd name="connsiteY11" fmla="*/ 419350 h 442645"/>
                <a:gd name="connsiteX12" fmla="*/ 817045 w 999090"/>
                <a:gd name="connsiteY12" fmla="*/ 442645 h 442645"/>
                <a:gd name="connsiteX13" fmla="*/ 793750 w 999090"/>
                <a:gd name="connsiteY13" fmla="*/ 419350 h 442645"/>
                <a:gd name="connsiteX14" fmla="*/ 817045 w 999090"/>
                <a:gd name="connsiteY14" fmla="*/ 396055 h 442645"/>
                <a:gd name="connsiteX15" fmla="*/ 737670 w 999090"/>
                <a:gd name="connsiteY15" fmla="*/ 396055 h 442645"/>
                <a:gd name="connsiteX16" fmla="*/ 760965 w 999090"/>
                <a:gd name="connsiteY16" fmla="*/ 419350 h 442645"/>
                <a:gd name="connsiteX17" fmla="*/ 737670 w 999090"/>
                <a:gd name="connsiteY17" fmla="*/ 442645 h 442645"/>
                <a:gd name="connsiteX18" fmla="*/ 714375 w 999090"/>
                <a:gd name="connsiteY18" fmla="*/ 419350 h 442645"/>
                <a:gd name="connsiteX19" fmla="*/ 737670 w 999090"/>
                <a:gd name="connsiteY19" fmla="*/ 396055 h 442645"/>
                <a:gd name="connsiteX20" fmla="*/ 658295 w 999090"/>
                <a:gd name="connsiteY20" fmla="*/ 396055 h 442645"/>
                <a:gd name="connsiteX21" fmla="*/ 681590 w 999090"/>
                <a:gd name="connsiteY21" fmla="*/ 419350 h 442645"/>
                <a:gd name="connsiteX22" fmla="*/ 658295 w 999090"/>
                <a:gd name="connsiteY22" fmla="*/ 442645 h 442645"/>
                <a:gd name="connsiteX23" fmla="*/ 635000 w 999090"/>
                <a:gd name="connsiteY23" fmla="*/ 419350 h 442645"/>
                <a:gd name="connsiteX24" fmla="*/ 658295 w 999090"/>
                <a:gd name="connsiteY24" fmla="*/ 396055 h 442645"/>
                <a:gd name="connsiteX25" fmla="*/ 578920 w 999090"/>
                <a:gd name="connsiteY25" fmla="*/ 396055 h 442645"/>
                <a:gd name="connsiteX26" fmla="*/ 602215 w 999090"/>
                <a:gd name="connsiteY26" fmla="*/ 419350 h 442645"/>
                <a:gd name="connsiteX27" fmla="*/ 578920 w 999090"/>
                <a:gd name="connsiteY27" fmla="*/ 442645 h 442645"/>
                <a:gd name="connsiteX28" fmla="*/ 555625 w 999090"/>
                <a:gd name="connsiteY28" fmla="*/ 419350 h 442645"/>
                <a:gd name="connsiteX29" fmla="*/ 578920 w 999090"/>
                <a:gd name="connsiteY29" fmla="*/ 396055 h 442645"/>
                <a:gd name="connsiteX30" fmla="*/ 499545 w 999090"/>
                <a:gd name="connsiteY30" fmla="*/ 396055 h 442645"/>
                <a:gd name="connsiteX31" fmla="*/ 522840 w 999090"/>
                <a:gd name="connsiteY31" fmla="*/ 419350 h 442645"/>
                <a:gd name="connsiteX32" fmla="*/ 499545 w 999090"/>
                <a:gd name="connsiteY32" fmla="*/ 442645 h 442645"/>
                <a:gd name="connsiteX33" fmla="*/ 476250 w 999090"/>
                <a:gd name="connsiteY33" fmla="*/ 419350 h 442645"/>
                <a:gd name="connsiteX34" fmla="*/ 499545 w 999090"/>
                <a:gd name="connsiteY34" fmla="*/ 396055 h 442645"/>
                <a:gd name="connsiteX35" fmla="*/ 420170 w 999090"/>
                <a:gd name="connsiteY35" fmla="*/ 396055 h 442645"/>
                <a:gd name="connsiteX36" fmla="*/ 443465 w 999090"/>
                <a:gd name="connsiteY36" fmla="*/ 419350 h 442645"/>
                <a:gd name="connsiteX37" fmla="*/ 420170 w 999090"/>
                <a:gd name="connsiteY37" fmla="*/ 442645 h 442645"/>
                <a:gd name="connsiteX38" fmla="*/ 396875 w 999090"/>
                <a:gd name="connsiteY38" fmla="*/ 419350 h 442645"/>
                <a:gd name="connsiteX39" fmla="*/ 420170 w 999090"/>
                <a:gd name="connsiteY39" fmla="*/ 396055 h 442645"/>
                <a:gd name="connsiteX40" fmla="*/ 340795 w 999090"/>
                <a:gd name="connsiteY40" fmla="*/ 396055 h 442645"/>
                <a:gd name="connsiteX41" fmla="*/ 364090 w 999090"/>
                <a:gd name="connsiteY41" fmla="*/ 419350 h 442645"/>
                <a:gd name="connsiteX42" fmla="*/ 340795 w 999090"/>
                <a:gd name="connsiteY42" fmla="*/ 442645 h 442645"/>
                <a:gd name="connsiteX43" fmla="*/ 317500 w 999090"/>
                <a:gd name="connsiteY43" fmla="*/ 419350 h 442645"/>
                <a:gd name="connsiteX44" fmla="*/ 340795 w 999090"/>
                <a:gd name="connsiteY44" fmla="*/ 396055 h 442645"/>
                <a:gd name="connsiteX45" fmla="*/ 261420 w 999090"/>
                <a:gd name="connsiteY45" fmla="*/ 396055 h 442645"/>
                <a:gd name="connsiteX46" fmla="*/ 284715 w 999090"/>
                <a:gd name="connsiteY46" fmla="*/ 419350 h 442645"/>
                <a:gd name="connsiteX47" fmla="*/ 261420 w 999090"/>
                <a:gd name="connsiteY47" fmla="*/ 442645 h 442645"/>
                <a:gd name="connsiteX48" fmla="*/ 238125 w 999090"/>
                <a:gd name="connsiteY48" fmla="*/ 419350 h 442645"/>
                <a:gd name="connsiteX49" fmla="*/ 261420 w 999090"/>
                <a:gd name="connsiteY49" fmla="*/ 396055 h 442645"/>
                <a:gd name="connsiteX50" fmla="*/ 182045 w 999090"/>
                <a:gd name="connsiteY50" fmla="*/ 396055 h 442645"/>
                <a:gd name="connsiteX51" fmla="*/ 205340 w 999090"/>
                <a:gd name="connsiteY51" fmla="*/ 419350 h 442645"/>
                <a:gd name="connsiteX52" fmla="*/ 182045 w 999090"/>
                <a:gd name="connsiteY52" fmla="*/ 442645 h 442645"/>
                <a:gd name="connsiteX53" fmla="*/ 158750 w 999090"/>
                <a:gd name="connsiteY53" fmla="*/ 419350 h 442645"/>
                <a:gd name="connsiteX54" fmla="*/ 182045 w 999090"/>
                <a:gd name="connsiteY54" fmla="*/ 396055 h 442645"/>
                <a:gd name="connsiteX55" fmla="*/ 102670 w 999090"/>
                <a:gd name="connsiteY55" fmla="*/ 396055 h 442645"/>
                <a:gd name="connsiteX56" fmla="*/ 125965 w 999090"/>
                <a:gd name="connsiteY56" fmla="*/ 419350 h 442645"/>
                <a:gd name="connsiteX57" fmla="*/ 102670 w 999090"/>
                <a:gd name="connsiteY57" fmla="*/ 442645 h 442645"/>
                <a:gd name="connsiteX58" fmla="*/ 79375 w 999090"/>
                <a:gd name="connsiteY58" fmla="*/ 419350 h 442645"/>
                <a:gd name="connsiteX59" fmla="*/ 102670 w 999090"/>
                <a:gd name="connsiteY59" fmla="*/ 396055 h 442645"/>
                <a:gd name="connsiteX60" fmla="*/ 23295 w 999090"/>
                <a:gd name="connsiteY60" fmla="*/ 396055 h 442645"/>
                <a:gd name="connsiteX61" fmla="*/ 46590 w 999090"/>
                <a:gd name="connsiteY61" fmla="*/ 419350 h 442645"/>
                <a:gd name="connsiteX62" fmla="*/ 23295 w 999090"/>
                <a:gd name="connsiteY62" fmla="*/ 442645 h 442645"/>
                <a:gd name="connsiteX63" fmla="*/ 0 w 999090"/>
                <a:gd name="connsiteY63" fmla="*/ 419350 h 442645"/>
                <a:gd name="connsiteX64" fmla="*/ 23295 w 999090"/>
                <a:gd name="connsiteY64" fmla="*/ 396055 h 442645"/>
                <a:gd name="connsiteX65" fmla="*/ 975795 w 999090"/>
                <a:gd name="connsiteY65" fmla="*/ 316844 h 442645"/>
                <a:gd name="connsiteX66" fmla="*/ 999090 w 999090"/>
                <a:gd name="connsiteY66" fmla="*/ 340139 h 442645"/>
                <a:gd name="connsiteX67" fmla="*/ 975795 w 999090"/>
                <a:gd name="connsiteY67" fmla="*/ 363434 h 442645"/>
                <a:gd name="connsiteX68" fmla="*/ 952500 w 999090"/>
                <a:gd name="connsiteY68" fmla="*/ 340139 h 442645"/>
                <a:gd name="connsiteX69" fmla="*/ 975795 w 999090"/>
                <a:gd name="connsiteY69" fmla="*/ 316844 h 442645"/>
                <a:gd name="connsiteX70" fmla="*/ 896420 w 999090"/>
                <a:gd name="connsiteY70" fmla="*/ 316844 h 442645"/>
                <a:gd name="connsiteX71" fmla="*/ 919715 w 999090"/>
                <a:gd name="connsiteY71" fmla="*/ 340139 h 442645"/>
                <a:gd name="connsiteX72" fmla="*/ 896420 w 999090"/>
                <a:gd name="connsiteY72" fmla="*/ 363434 h 442645"/>
                <a:gd name="connsiteX73" fmla="*/ 873125 w 999090"/>
                <a:gd name="connsiteY73" fmla="*/ 340139 h 442645"/>
                <a:gd name="connsiteX74" fmla="*/ 896420 w 999090"/>
                <a:gd name="connsiteY74" fmla="*/ 316844 h 442645"/>
                <a:gd name="connsiteX75" fmla="*/ 817045 w 999090"/>
                <a:gd name="connsiteY75" fmla="*/ 316844 h 442645"/>
                <a:gd name="connsiteX76" fmla="*/ 840340 w 999090"/>
                <a:gd name="connsiteY76" fmla="*/ 340139 h 442645"/>
                <a:gd name="connsiteX77" fmla="*/ 817045 w 999090"/>
                <a:gd name="connsiteY77" fmla="*/ 363434 h 442645"/>
                <a:gd name="connsiteX78" fmla="*/ 793750 w 999090"/>
                <a:gd name="connsiteY78" fmla="*/ 340139 h 442645"/>
                <a:gd name="connsiteX79" fmla="*/ 817045 w 999090"/>
                <a:gd name="connsiteY79" fmla="*/ 316844 h 442645"/>
                <a:gd name="connsiteX80" fmla="*/ 737670 w 999090"/>
                <a:gd name="connsiteY80" fmla="*/ 316844 h 442645"/>
                <a:gd name="connsiteX81" fmla="*/ 760965 w 999090"/>
                <a:gd name="connsiteY81" fmla="*/ 340139 h 442645"/>
                <a:gd name="connsiteX82" fmla="*/ 737670 w 999090"/>
                <a:gd name="connsiteY82" fmla="*/ 363434 h 442645"/>
                <a:gd name="connsiteX83" fmla="*/ 714375 w 999090"/>
                <a:gd name="connsiteY83" fmla="*/ 340139 h 442645"/>
                <a:gd name="connsiteX84" fmla="*/ 737670 w 999090"/>
                <a:gd name="connsiteY84" fmla="*/ 316844 h 442645"/>
                <a:gd name="connsiteX85" fmla="*/ 658295 w 999090"/>
                <a:gd name="connsiteY85" fmla="*/ 316844 h 442645"/>
                <a:gd name="connsiteX86" fmla="*/ 681590 w 999090"/>
                <a:gd name="connsiteY86" fmla="*/ 340139 h 442645"/>
                <a:gd name="connsiteX87" fmla="*/ 658295 w 999090"/>
                <a:gd name="connsiteY87" fmla="*/ 363434 h 442645"/>
                <a:gd name="connsiteX88" fmla="*/ 635000 w 999090"/>
                <a:gd name="connsiteY88" fmla="*/ 340139 h 442645"/>
                <a:gd name="connsiteX89" fmla="*/ 658295 w 999090"/>
                <a:gd name="connsiteY89" fmla="*/ 316844 h 442645"/>
                <a:gd name="connsiteX90" fmla="*/ 578920 w 999090"/>
                <a:gd name="connsiteY90" fmla="*/ 316844 h 442645"/>
                <a:gd name="connsiteX91" fmla="*/ 602215 w 999090"/>
                <a:gd name="connsiteY91" fmla="*/ 340139 h 442645"/>
                <a:gd name="connsiteX92" fmla="*/ 578920 w 999090"/>
                <a:gd name="connsiteY92" fmla="*/ 363434 h 442645"/>
                <a:gd name="connsiteX93" fmla="*/ 555625 w 999090"/>
                <a:gd name="connsiteY93" fmla="*/ 340139 h 442645"/>
                <a:gd name="connsiteX94" fmla="*/ 578920 w 999090"/>
                <a:gd name="connsiteY94" fmla="*/ 316844 h 442645"/>
                <a:gd name="connsiteX95" fmla="*/ 499545 w 999090"/>
                <a:gd name="connsiteY95" fmla="*/ 316844 h 442645"/>
                <a:gd name="connsiteX96" fmla="*/ 522840 w 999090"/>
                <a:gd name="connsiteY96" fmla="*/ 340139 h 442645"/>
                <a:gd name="connsiteX97" fmla="*/ 499545 w 999090"/>
                <a:gd name="connsiteY97" fmla="*/ 363434 h 442645"/>
                <a:gd name="connsiteX98" fmla="*/ 476250 w 999090"/>
                <a:gd name="connsiteY98" fmla="*/ 340139 h 442645"/>
                <a:gd name="connsiteX99" fmla="*/ 499545 w 999090"/>
                <a:gd name="connsiteY99" fmla="*/ 316844 h 442645"/>
                <a:gd name="connsiteX100" fmla="*/ 420170 w 999090"/>
                <a:gd name="connsiteY100" fmla="*/ 316844 h 442645"/>
                <a:gd name="connsiteX101" fmla="*/ 443465 w 999090"/>
                <a:gd name="connsiteY101" fmla="*/ 340139 h 442645"/>
                <a:gd name="connsiteX102" fmla="*/ 420170 w 999090"/>
                <a:gd name="connsiteY102" fmla="*/ 363434 h 442645"/>
                <a:gd name="connsiteX103" fmla="*/ 396875 w 999090"/>
                <a:gd name="connsiteY103" fmla="*/ 340139 h 442645"/>
                <a:gd name="connsiteX104" fmla="*/ 420170 w 999090"/>
                <a:gd name="connsiteY104" fmla="*/ 316844 h 442645"/>
                <a:gd name="connsiteX105" fmla="*/ 340795 w 999090"/>
                <a:gd name="connsiteY105" fmla="*/ 316844 h 442645"/>
                <a:gd name="connsiteX106" fmla="*/ 364090 w 999090"/>
                <a:gd name="connsiteY106" fmla="*/ 340139 h 442645"/>
                <a:gd name="connsiteX107" fmla="*/ 340795 w 999090"/>
                <a:gd name="connsiteY107" fmla="*/ 363434 h 442645"/>
                <a:gd name="connsiteX108" fmla="*/ 317500 w 999090"/>
                <a:gd name="connsiteY108" fmla="*/ 340139 h 442645"/>
                <a:gd name="connsiteX109" fmla="*/ 340795 w 999090"/>
                <a:gd name="connsiteY109" fmla="*/ 316844 h 442645"/>
                <a:gd name="connsiteX110" fmla="*/ 261420 w 999090"/>
                <a:gd name="connsiteY110" fmla="*/ 316844 h 442645"/>
                <a:gd name="connsiteX111" fmla="*/ 284715 w 999090"/>
                <a:gd name="connsiteY111" fmla="*/ 340139 h 442645"/>
                <a:gd name="connsiteX112" fmla="*/ 261420 w 999090"/>
                <a:gd name="connsiteY112" fmla="*/ 363434 h 442645"/>
                <a:gd name="connsiteX113" fmla="*/ 238125 w 999090"/>
                <a:gd name="connsiteY113" fmla="*/ 340139 h 442645"/>
                <a:gd name="connsiteX114" fmla="*/ 261420 w 999090"/>
                <a:gd name="connsiteY114" fmla="*/ 316844 h 442645"/>
                <a:gd name="connsiteX115" fmla="*/ 182045 w 999090"/>
                <a:gd name="connsiteY115" fmla="*/ 316844 h 442645"/>
                <a:gd name="connsiteX116" fmla="*/ 205340 w 999090"/>
                <a:gd name="connsiteY116" fmla="*/ 340139 h 442645"/>
                <a:gd name="connsiteX117" fmla="*/ 182045 w 999090"/>
                <a:gd name="connsiteY117" fmla="*/ 363434 h 442645"/>
                <a:gd name="connsiteX118" fmla="*/ 158750 w 999090"/>
                <a:gd name="connsiteY118" fmla="*/ 340139 h 442645"/>
                <a:gd name="connsiteX119" fmla="*/ 182045 w 999090"/>
                <a:gd name="connsiteY119" fmla="*/ 316844 h 442645"/>
                <a:gd name="connsiteX120" fmla="*/ 102670 w 999090"/>
                <a:gd name="connsiteY120" fmla="*/ 316844 h 442645"/>
                <a:gd name="connsiteX121" fmla="*/ 125965 w 999090"/>
                <a:gd name="connsiteY121" fmla="*/ 340139 h 442645"/>
                <a:gd name="connsiteX122" fmla="*/ 102670 w 999090"/>
                <a:gd name="connsiteY122" fmla="*/ 363434 h 442645"/>
                <a:gd name="connsiteX123" fmla="*/ 79375 w 999090"/>
                <a:gd name="connsiteY123" fmla="*/ 340139 h 442645"/>
                <a:gd name="connsiteX124" fmla="*/ 102670 w 999090"/>
                <a:gd name="connsiteY124" fmla="*/ 316844 h 442645"/>
                <a:gd name="connsiteX125" fmla="*/ 23295 w 999090"/>
                <a:gd name="connsiteY125" fmla="*/ 316844 h 442645"/>
                <a:gd name="connsiteX126" fmla="*/ 46590 w 999090"/>
                <a:gd name="connsiteY126" fmla="*/ 340139 h 442645"/>
                <a:gd name="connsiteX127" fmla="*/ 23295 w 999090"/>
                <a:gd name="connsiteY127" fmla="*/ 363434 h 442645"/>
                <a:gd name="connsiteX128" fmla="*/ 0 w 999090"/>
                <a:gd name="connsiteY128" fmla="*/ 340139 h 442645"/>
                <a:gd name="connsiteX129" fmla="*/ 23295 w 999090"/>
                <a:gd name="connsiteY129" fmla="*/ 316844 h 442645"/>
                <a:gd name="connsiteX130" fmla="*/ 975795 w 999090"/>
                <a:gd name="connsiteY130" fmla="*/ 237633 h 442645"/>
                <a:gd name="connsiteX131" fmla="*/ 999090 w 999090"/>
                <a:gd name="connsiteY131" fmla="*/ 260928 h 442645"/>
                <a:gd name="connsiteX132" fmla="*/ 975795 w 999090"/>
                <a:gd name="connsiteY132" fmla="*/ 284223 h 442645"/>
                <a:gd name="connsiteX133" fmla="*/ 952500 w 999090"/>
                <a:gd name="connsiteY133" fmla="*/ 260928 h 442645"/>
                <a:gd name="connsiteX134" fmla="*/ 975795 w 999090"/>
                <a:gd name="connsiteY134" fmla="*/ 237633 h 442645"/>
                <a:gd name="connsiteX135" fmla="*/ 896420 w 999090"/>
                <a:gd name="connsiteY135" fmla="*/ 237633 h 442645"/>
                <a:gd name="connsiteX136" fmla="*/ 919715 w 999090"/>
                <a:gd name="connsiteY136" fmla="*/ 260928 h 442645"/>
                <a:gd name="connsiteX137" fmla="*/ 896420 w 999090"/>
                <a:gd name="connsiteY137" fmla="*/ 284223 h 442645"/>
                <a:gd name="connsiteX138" fmla="*/ 873125 w 999090"/>
                <a:gd name="connsiteY138" fmla="*/ 260928 h 442645"/>
                <a:gd name="connsiteX139" fmla="*/ 896420 w 999090"/>
                <a:gd name="connsiteY139" fmla="*/ 237633 h 442645"/>
                <a:gd name="connsiteX140" fmla="*/ 817045 w 999090"/>
                <a:gd name="connsiteY140" fmla="*/ 237633 h 442645"/>
                <a:gd name="connsiteX141" fmla="*/ 840340 w 999090"/>
                <a:gd name="connsiteY141" fmla="*/ 260928 h 442645"/>
                <a:gd name="connsiteX142" fmla="*/ 817045 w 999090"/>
                <a:gd name="connsiteY142" fmla="*/ 284223 h 442645"/>
                <a:gd name="connsiteX143" fmla="*/ 793750 w 999090"/>
                <a:gd name="connsiteY143" fmla="*/ 260928 h 442645"/>
                <a:gd name="connsiteX144" fmla="*/ 817045 w 999090"/>
                <a:gd name="connsiteY144" fmla="*/ 237633 h 442645"/>
                <a:gd name="connsiteX145" fmla="*/ 737670 w 999090"/>
                <a:gd name="connsiteY145" fmla="*/ 237633 h 442645"/>
                <a:gd name="connsiteX146" fmla="*/ 760965 w 999090"/>
                <a:gd name="connsiteY146" fmla="*/ 260928 h 442645"/>
                <a:gd name="connsiteX147" fmla="*/ 737670 w 999090"/>
                <a:gd name="connsiteY147" fmla="*/ 284223 h 442645"/>
                <a:gd name="connsiteX148" fmla="*/ 714375 w 999090"/>
                <a:gd name="connsiteY148" fmla="*/ 260928 h 442645"/>
                <a:gd name="connsiteX149" fmla="*/ 737670 w 999090"/>
                <a:gd name="connsiteY149" fmla="*/ 237633 h 442645"/>
                <a:gd name="connsiteX150" fmla="*/ 658295 w 999090"/>
                <a:gd name="connsiteY150" fmla="*/ 237633 h 442645"/>
                <a:gd name="connsiteX151" fmla="*/ 681590 w 999090"/>
                <a:gd name="connsiteY151" fmla="*/ 260928 h 442645"/>
                <a:gd name="connsiteX152" fmla="*/ 658295 w 999090"/>
                <a:gd name="connsiteY152" fmla="*/ 284223 h 442645"/>
                <a:gd name="connsiteX153" fmla="*/ 635000 w 999090"/>
                <a:gd name="connsiteY153" fmla="*/ 260928 h 442645"/>
                <a:gd name="connsiteX154" fmla="*/ 658295 w 999090"/>
                <a:gd name="connsiteY154" fmla="*/ 237633 h 442645"/>
                <a:gd name="connsiteX155" fmla="*/ 578920 w 999090"/>
                <a:gd name="connsiteY155" fmla="*/ 237633 h 442645"/>
                <a:gd name="connsiteX156" fmla="*/ 602215 w 999090"/>
                <a:gd name="connsiteY156" fmla="*/ 260928 h 442645"/>
                <a:gd name="connsiteX157" fmla="*/ 578920 w 999090"/>
                <a:gd name="connsiteY157" fmla="*/ 284223 h 442645"/>
                <a:gd name="connsiteX158" fmla="*/ 555625 w 999090"/>
                <a:gd name="connsiteY158" fmla="*/ 260928 h 442645"/>
                <a:gd name="connsiteX159" fmla="*/ 578920 w 999090"/>
                <a:gd name="connsiteY159" fmla="*/ 237633 h 442645"/>
                <a:gd name="connsiteX160" fmla="*/ 499545 w 999090"/>
                <a:gd name="connsiteY160" fmla="*/ 237633 h 442645"/>
                <a:gd name="connsiteX161" fmla="*/ 522840 w 999090"/>
                <a:gd name="connsiteY161" fmla="*/ 260928 h 442645"/>
                <a:gd name="connsiteX162" fmla="*/ 499545 w 999090"/>
                <a:gd name="connsiteY162" fmla="*/ 284223 h 442645"/>
                <a:gd name="connsiteX163" fmla="*/ 476250 w 999090"/>
                <a:gd name="connsiteY163" fmla="*/ 260928 h 442645"/>
                <a:gd name="connsiteX164" fmla="*/ 499545 w 999090"/>
                <a:gd name="connsiteY164" fmla="*/ 237633 h 442645"/>
                <a:gd name="connsiteX165" fmla="*/ 420170 w 999090"/>
                <a:gd name="connsiteY165" fmla="*/ 237633 h 442645"/>
                <a:gd name="connsiteX166" fmla="*/ 443465 w 999090"/>
                <a:gd name="connsiteY166" fmla="*/ 260928 h 442645"/>
                <a:gd name="connsiteX167" fmla="*/ 420170 w 999090"/>
                <a:gd name="connsiteY167" fmla="*/ 284223 h 442645"/>
                <a:gd name="connsiteX168" fmla="*/ 396875 w 999090"/>
                <a:gd name="connsiteY168" fmla="*/ 260928 h 442645"/>
                <a:gd name="connsiteX169" fmla="*/ 420170 w 999090"/>
                <a:gd name="connsiteY169" fmla="*/ 237633 h 442645"/>
                <a:gd name="connsiteX170" fmla="*/ 340795 w 999090"/>
                <a:gd name="connsiteY170" fmla="*/ 237633 h 442645"/>
                <a:gd name="connsiteX171" fmla="*/ 364090 w 999090"/>
                <a:gd name="connsiteY171" fmla="*/ 260928 h 442645"/>
                <a:gd name="connsiteX172" fmla="*/ 340795 w 999090"/>
                <a:gd name="connsiteY172" fmla="*/ 284223 h 442645"/>
                <a:gd name="connsiteX173" fmla="*/ 317500 w 999090"/>
                <a:gd name="connsiteY173" fmla="*/ 260928 h 442645"/>
                <a:gd name="connsiteX174" fmla="*/ 340795 w 999090"/>
                <a:gd name="connsiteY174" fmla="*/ 237633 h 442645"/>
                <a:gd name="connsiteX175" fmla="*/ 261420 w 999090"/>
                <a:gd name="connsiteY175" fmla="*/ 237633 h 442645"/>
                <a:gd name="connsiteX176" fmla="*/ 284715 w 999090"/>
                <a:gd name="connsiteY176" fmla="*/ 260928 h 442645"/>
                <a:gd name="connsiteX177" fmla="*/ 261420 w 999090"/>
                <a:gd name="connsiteY177" fmla="*/ 284223 h 442645"/>
                <a:gd name="connsiteX178" fmla="*/ 238125 w 999090"/>
                <a:gd name="connsiteY178" fmla="*/ 260928 h 442645"/>
                <a:gd name="connsiteX179" fmla="*/ 261420 w 999090"/>
                <a:gd name="connsiteY179" fmla="*/ 237633 h 442645"/>
                <a:gd name="connsiteX180" fmla="*/ 182045 w 999090"/>
                <a:gd name="connsiteY180" fmla="*/ 237633 h 442645"/>
                <a:gd name="connsiteX181" fmla="*/ 205340 w 999090"/>
                <a:gd name="connsiteY181" fmla="*/ 260928 h 442645"/>
                <a:gd name="connsiteX182" fmla="*/ 182045 w 999090"/>
                <a:gd name="connsiteY182" fmla="*/ 284223 h 442645"/>
                <a:gd name="connsiteX183" fmla="*/ 158750 w 999090"/>
                <a:gd name="connsiteY183" fmla="*/ 260928 h 442645"/>
                <a:gd name="connsiteX184" fmla="*/ 182045 w 999090"/>
                <a:gd name="connsiteY184" fmla="*/ 237633 h 442645"/>
                <a:gd name="connsiteX185" fmla="*/ 102670 w 999090"/>
                <a:gd name="connsiteY185" fmla="*/ 237633 h 442645"/>
                <a:gd name="connsiteX186" fmla="*/ 125965 w 999090"/>
                <a:gd name="connsiteY186" fmla="*/ 260928 h 442645"/>
                <a:gd name="connsiteX187" fmla="*/ 102670 w 999090"/>
                <a:gd name="connsiteY187" fmla="*/ 284223 h 442645"/>
                <a:gd name="connsiteX188" fmla="*/ 79375 w 999090"/>
                <a:gd name="connsiteY188" fmla="*/ 260928 h 442645"/>
                <a:gd name="connsiteX189" fmla="*/ 102670 w 999090"/>
                <a:gd name="connsiteY189" fmla="*/ 237633 h 442645"/>
                <a:gd name="connsiteX190" fmla="*/ 23295 w 999090"/>
                <a:gd name="connsiteY190" fmla="*/ 237633 h 442645"/>
                <a:gd name="connsiteX191" fmla="*/ 46590 w 999090"/>
                <a:gd name="connsiteY191" fmla="*/ 260928 h 442645"/>
                <a:gd name="connsiteX192" fmla="*/ 23295 w 999090"/>
                <a:gd name="connsiteY192" fmla="*/ 284223 h 442645"/>
                <a:gd name="connsiteX193" fmla="*/ 0 w 999090"/>
                <a:gd name="connsiteY193" fmla="*/ 260928 h 442645"/>
                <a:gd name="connsiteX194" fmla="*/ 23295 w 999090"/>
                <a:gd name="connsiteY194" fmla="*/ 237633 h 442645"/>
                <a:gd name="connsiteX195" fmla="*/ 975795 w 999090"/>
                <a:gd name="connsiteY195" fmla="*/ 158422 h 442645"/>
                <a:gd name="connsiteX196" fmla="*/ 999090 w 999090"/>
                <a:gd name="connsiteY196" fmla="*/ 181717 h 442645"/>
                <a:gd name="connsiteX197" fmla="*/ 975795 w 999090"/>
                <a:gd name="connsiteY197" fmla="*/ 205012 h 442645"/>
                <a:gd name="connsiteX198" fmla="*/ 952500 w 999090"/>
                <a:gd name="connsiteY198" fmla="*/ 181717 h 442645"/>
                <a:gd name="connsiteX199" fmla="*/ 975795 w 999090"/>
                <a:gd name="connsiteY199" fmla="*/ 158422 h 442645"/>
                <a:gd name="connsiteX200" fmla="*/ 896420 w 999090"/>
                <a:gd name="connsiteY200" fmla="*/ 158422 h 442645"/>
                <a:gd name="connsiteX201" fmla="*/ 919715 w 999090"/>
                <a:gd name="connsiteY201" fmla="*/ 181717 h 442645"/>
                <a:gd name="connsiteX202" fmla="*/ 896420 w 999090"/>
                <a:gd name="connsiteY202" fmla="*/ 205012 h 442645"/>
                <a:gd name="connsiteX203" fmla="*/ 873125 w 999090"/>
                <a:gd name="connsiteY203" fmla="*/ 181717 h 442645"/>
                <a:gd name="connsiteX204" fmla="*/ 896420 w 999090"/>
                <a:gd name="connsiteY204" fmla="*/ 158422 h 442645"/>
                <a:gd name="connsiteX205" fmla="*/ 817045 w 999090"/>
                <a:gd name="connsiteY205" fmla="*/ 158422 h 442645"/>
                <a:gd name="connsiteX206" fmla="*/ 840340 w 999090"/>
                <a:gd name="connsiteY206" fmla="*/ 181717 h 442645"/>
                <a:gd name="connsiteX207" fmla="*/ 817045 w 999090"/>
                <a:gd name="connsiteY207" fmla="*/ 205012 h 442645"/>
                <a:gd name="connsiteX208" fmla="*/ 793750 w 999090"/>
                <a:gd name="connsiteY208" fmla="*/ 181717 h 442645"/>
                <a:gd name="connsiteX209" fmla="*/ 817045 w 999090"/>
                <a:gd name="connsiteY209" fmla="*/ 158422 h 442645"/>
                <a:gd name="connsiteX210" fmla="*/ 737670 w 999090"/>
                <a:gd name="connsiteY210" fmla="*/ 158422 h 442645"/>
                <a:gd name="connsiteX211" fmla="*/ 760965 w 999090"/>
                <a:gd name="connsiteY211" fmla="*/ 181717 h 442645"/>
                <a:gd name="connsiteX212" fmla="*/ 737670 w 999090"/>
                <a:gd name="connsiteY212" fmla="*/ 205012 h 442645"/>
                <a:gd name="connsiteX213" fmla="*/ 714375 w 999090"/>
                <a:gd name="connsiteY213" fmla="*/ 181717 h 442645"/>
                <a:gd name="connsiteX214" fmla="*/ 737670 w 999090"/>
                <a:gd name="connsiteY214" fmla="*/ 158422 h 442645"/>
                <a:gd name="connsiteX215" fmla="*/ 658295 w 999090"/>
                <a:gd name="connsiteY215" fmla="*/ 158422 h 442645"/>
                <a:gd name="connsiteX216" fmla="*/ 681590 w 999090"/>
                <a:gd name="connsiteY216" fmla="*/ 181717 h 442645"/>
                <a:gd name="connsiteX217" fmla="*/ 658295 w 999090"/>
                <a:gd name="connsiteY217" fmla="*/ 205012 h 442645"/>
                <a:gd name="connsiteX218" fmla="*/ 635000 w 999090"/>
                <a:gd name="connsiteY218" fmla="*/ 181717 h 442645"/>
                <a:gd name="connsiteX219" fmla="*/ 658295 w 999090"/>
                <a:gd name="connsiteY219" fmla="*/ 158422 h 442645"/>
                <a:gd name="connsiteX220" fmla="*/ 578920 w 999090"/>
                <a:gd name="connsiteY220" fmla="*/ 158422 h 442645"/>
                <a:gd name="connsiteX221" fmla="*/ 602215 w 999090"/>
                <a:gd name="connsiteY221" fmla="*/ 181717 h 442645"/>
                <a:gd name="connsiteX222" fmla="*/ 578920 w 999090"/>
                <a:gd name="connsiteY222" fmla="*/ 205012 h 442645"/>
                <a:gd name="connsiteX223" fmla="*/ 555625 w 999090"/>
                <a:gd name="connsiteY223" fmla="*/ 181717 h 442645"/>
                <a:gd name="connsiteX224" fmla="*/ 578920 w 999090"/>
                <a:gd name="connsiteY224" fmla="*/ 158422 h 442645"/>
                <a:gd name="connsiteX225" fmla="*/ 499545 w 999090"/>
                <a:gd name="connsiteY225" fmla="*/ 158422 h 442645"/>
                <a:gd name="connsiteX226" fmla="*/ 522840 w 999090"/>
                <a:gd name="connsiteY226" fmla="*/ 181717 h 442645"/>
                <a:gd name="connsiteX227" fmla="*/ 499545 w 999090"/>
                <a:gd name="connsiteY227" fmla="*/ 205012 h 442645"/>
                <a:gd name="connsiteX228" fmla="*/ 476250 w 999090"/>
                <a:gd name="connsiteY228" fmla="*/ 181717 h 442645"/>
                <a:gd name="connsiteX229" fmla="*/ 499545 w 999090"/>
                <a:gd name="connsiteY229" fmla="*/ 158422 h 442645"/>
                <a:gd name="connsiteX230" fmla="*/ 420170 w 999090"/>
                <a:gd name="connsiteY230" fmla="*/ 158422 h 442645"/>
                <a:gd name="connsiteX231" fmla="*/ 443465 w 999090"/>
                <a:gd name="connsiteY231" fmla="*/ 181717 h 442645"/>
                <a:gd name="connsiteX232" fmla="*/ 420170 w 999090"/>
                <a:gd name="connsiteY232" fmla="*/ 205012 h 442645"/>
                <a:gd name="connsiteX233" fmla="*/ 396875 w 999090"/>
                <a:gd name="connsiteY233" fmla="*/ 181717 h 442645"/>
                <a:gd name="connsiteX234" fmla="*/ 420170 w 999090"/>
                <a:gd name="connsiteY234" fmla="*/ 158422 h 442645"/>
                <a:gd name="connsiteX235" fmla="*/ 340795 w 999090"/>
                <a:gd name="connsiteY235" fmla="*/ 158422 h 442645"/>
                <a:gd name="connsiteX236" fmla="*/ 364090 w 999090"/>
                <a:gd name="connsiteY236" fmla="*/ 181717 h 442645"/>
                <a:gd name="connsiteX237" fmla="*/ 340795 w 999090"/>
                <a:gd name="connsiteY237" fmla="*/ 205012 h 442645"/>
                <a:gd name="connsiteX238" fmla="*/ 317500 w 999090"/>
                <a:gd name="connsiteY238" fmla="*/ 181717 h 442645"/>
                <a:gd name="connsiteX239" fmla="*/ 340795 w 999090"/>
                <a:gd name="connsiteY239" fmla="*/ 158422 h 442645"/>
                <a:gd name="connsiteX240" fmla="*/ 261420 w 999090"/>
                <a:gd name="connsiteY240" fmla="*/ 158422 h 442645"/>
                <a:gd name="connsiteX241" fmla="*/ 284715 w 999090"/>
                <a:gd name="connsiteY241" fmla="*/ 181717 h 442645"/>
                <a:gd name="connsiteX242" fmla="*/ 261420 w 999090"/>
                <a:gd name="connsiteY242" fmla="*/ 205012 h 442645"/>
                <a:gd name="connsiteX243" fmla="*/ 238125 w 999090"/>
                <a:gd name="connsiteY243" fmla="*/ 181717 h 442645"/>
                <a:gd name="connsiteX244" fmla="*/ 261420 w 999090"/>
                <a:gd name="connsiteY244" fmla="*/ 158422 h 442645"/>
                <a:gd name="connsiteX245" fmla="*/ 182045 w 999090"/>
                <a:gd name="connsiteY245" fmla="*/ 158422 h 442645"/>
                <a:gd name="connsiteX246" fmla="*/ 205340 w 999090"/>
                <a:gd name="connsiteY246" fmla="*/ 181717 h 442645"/>
                <a:gd name="connsiteX247" fmla="*/ 182045 w 999090"/>
                <a:gd name="connsiteY247" fmla="*/ 205012 h 442645"/>
                <a:gd name="connsiteX248" fmla="*/ 158750 w 999090"/>
                <a:gd name="connsiteY248" fmla="*/ 181717 h 442645"/>
                <a:gd name="connsiteX249" fmla="*/ 182045 w 999090"/>
                <a:gd name="connsiteY249" fmla="*/ 158422 h 442645"/>
                <a:gd name="connsiteX250" fmla="*/ 102670 w 999090"/>
                <a:gd name="connsiteY250" fmla="*/ 158422 h 442645"/>
                <a:gd name="connsiteX251" fmla="*/ 125965 w 999090"/>
                <a:gd name="connsiteY251" fmla="*/ 181717 h 442645"/>
                <a:gd name="connsiteX252" fmla="*/ 102670 w 999090"/>
                <a:gd name="connsiteY252" fmla="*/ 205012 h 442645"/>
                <a:gd name="connsiteX253" fmla="*/ 79375 w 999090"/>
                <a:gd name="connsiteY253" fmla="*/ 181717 h 442645"/>
                <a:gd name="connsiteX254" fmla="*/ 102670 w 999090"/>
                <a:gd name="connsiteY254" fmla="*/ 158422 h 442645"/>
                <a:gd name="connsiteX255" fmla="*/ 23295 w 999090"/>
                <a:gd name="connsiteY255" fmla="*/ 158422 h 442645"/>
                <a:gd name="connsiteX256" fmla="*/ 46590 w 999090"/>
                <a:gd name="connsiteY256" fmla="*/ 181717 h 442645"/>
                <a:gd name="connsiteX257" fmla="*/ 23295 w 999090"/>
                <a:gd name="connsiteY257" fmla="*/ 205012 h 442645"/>
                <a:gd name="connsiteX258" fmla="*/ 0 w 999090"/>
                <a:gd name="connsiteY258" fmla="*/ 181717 h 442645"/>
                <a:gd name="connsiteX259" fmla="*/ 23295 w 999090"/>
                <a:gd name="connsiteY259" fmla="*/ 158422 h 442645"/>
                <a:gd name="connsiteX260" fmla="*/ 975795 w 999090"/>
                <a:gd name="connsiteY260" fmla="*/ 79211 h 442645"/>
                <a:gd name="connsiteX261" fmla="*/ 999090 w 999090"/>
                <a:gd name="connsiteY261" fmla="*/ 102506 h 442645"/>
                <a:gd name="connsiteX262" fmla="*/ 975795 w 999090"/>
                <a:gd name="connsiteY262" fmla="*/ 125801 h 442645"/>
                <a:gd name="connsiteX263" fmla="*/ 952500 w 999090"/>
                <a:gd name="connsiteY263" fmla="*/ 102506 h 442645"/>
                <a:gd name="connsiteX264" fmla="*/ 975795 w 999090"/>
                <a:gd name="connsiteY264" fmla="*/ 79211 h 442645"/>
                <a:gd name="connsiteX265" fmla="*/ 896420 w 999090"/>
                <a:gd name="connsiteY265" fmla="*/ 79211 h 442645"/>
                <a:gd name="connsiteX266" fmla="*/ 919715 w 999090"/>
                <a:gd name="connsiteY266" fmla="*/ 102506 h 442645"/>
                <a:gd name="connsiteX267" fmla="*/ 896420 w 999090"/>
                <a:gd name="connsiteY267" fmla="*/ 125801 h 442645"/>
                <a:gd name="connsiteX268" fmla="*/ 873125 w 999090"/>
                <a:gd name="connsiteY268" fmla="*/ 102506 h 442645"/>
                <a:gd name="connsiteX269" fmla="*/ 896420 w 999090"/>
                <a:gd name="connsiteY269" fmla="*/ 79211 h 442645"/>
                <a:gd name="connsiteX270" fmla="*/ 817045 w 999090"/>
                <a:gd name="connsiteY270" fmla="*/ 79211 h 442645"/>
                <a:gd name="connsiteX271" fmla="*/ 840340 w 999090"/>
                <a:gd name="connsiteY271" fmla="*/ 102506 h 442645"/>
                <a:gd name="connsiteX272" fmla="*/ 817045 w 999090"/>
                <a:gd name="connsiteY272" fmla="*/ 125801 h 442645"/>
                <a:gd name="connsiteX273" fmla="*/ 793750 w 999090"/>
                <a:gd name="connsiteY273" fmla="*/ 102506 h 442645"/>
                <a:gd name="connsiteX274" fmla="*/ 817045 w 999090"/>
                <a:gd name="connsiteY274" fmla="*/ 79211 h 442645"/>
                <a:gd name="connsiteX275" fmla="*/ 737670 w 999090"/>
                <a:gd name="connsiteY275" fmla="*/ 79211 h 442645"/>
                <a:gd name="connsiteX276" fmla="*/ 760965 w 999090"/>
                <a:gd name="connsiteY276" fmla="*/ 102506 h 442645"/>
                <a:gd name="connsiteX277" fmla="*/ 737670 w 999090"/>
                <a:gd name="connsiteY277" fmla="*/ 125801 h 442645"/>
                <a:gd name="connsiteX278" fmla="*/ 714375 w 999090"/>
                <a:gd name="connsiteY278" fmla="*/ 102506 h 442645"/>
                <a:gd name="connsiteX279" fmla="*/ 737670 w 999090"/>
                <a:gd name="connsiteY279" fmla="*/ 79211 h 442645"/>
                <a:gd name="connsiteX280" fmla="*/ 658295 w 999090"/>
                <a:gd name="connsiteY280" fmla="*/ 79211 h 442645"/>
                <a:gd name="connsiteX281" fmla="*/ 681590 w 999090"/>
                <a:gd name="connsiteY281" fmla="*/ 102506 h 442645"/>
                <a:gd name="connsiteX282" fmla="*/ 658295 w 999090"/>
                <a:gd name="connsiteY282" fmla="*/ 125801 h 442645"/>
                <a:gd name="connsiteX283" fmla="*/ 635000 w 999090"/>
                <a:gd name="connsiteY283" fmla="*/ 102506 h 442645"/>
                <a:gd name="connsiteX284" fmla="*/ 658295 w 999090"/>
                <a:gd name="connsiteY284" fmla="*/ 79211 h 442645"/>
                <a:gd name="connsiteX285" fmla="*/ 578920 w 999090"/>
                <a:gd name="connsiteY285" fmla="*/ 79211 h 442645"/>
                <a:gd name="connsiteX286" fmla="*/ 602215 w 999090"/>
                <a:gd name="connsiteY286" fmla="*/ 102506 h 442645"/>
                <a:gd name="connsiteX287" fmla="*/ 578920 w 999090"/>
                <a:gd name="connsiteY287" fmla="*/ 125801 h 442645"/>
                <a:gd name="connsiteX288" fmla="*/ 555625 w 999090"/>
                <a:gd name="connsiteY288" fmla="*/ 102506 h 442645"/>
                <a:gd name="connsiteX289" fmla="*/ 578920 w 999090"/>
                <a:gd name="connsiteY289" fmla="*/ 79211 h 442645"/>
                <a:gd name="connsiteX290" fmla="*/ 499545 w 999090"/>
                <a:gd name="connsiteY290" fmla="*/ 79211 h 442645"/>
                <a:gd name="connsiteX291" fmla="*/ 522840 w 999090"/>
                <a:gd name="connsiteY291" fmla="*/ 102506 h 442645"/>
                <a:gd name="connsiteX292" fmla="*/ 499545 w 999090"/>
                <a:gd name="connsiteY292" fmla="*/ 125801 h 442645"/>
                <a:gd name="connsiteX293" fmla="*/ 476250 w 999090"/>
                <a:gd name="connsiteY293" fmla="*/ 102506 h 442645"/>
                <a:gd name="connsiteX294" fmla="*/ 499545 w 999090"/>
                <a:gd name="connsiteY294" fmla="*/ 79211 h 442645"/>
                <a:gd name="connsiteX295" fmla="*/ 420170 w 999090"/>
                <a:gd name="connsiteY295" fmla="*/ 79211 h 442645"/>
                <a:gd name="connsiteX296" fmla="*/ 443465 w 999090"/>
                <a:gd name="connsiteY296" fmla="*/ 102506 h 442645"/>
                <a:gd name="connsiteX297" fmla="*/ 420170 w 999090"/>
                <a:gd name="connsiteY297" fmla="*/ 125801 h 442645"/>
                <a:gd name="connsiteX298" fmla="*/ 396875 w 999090"/>
                <a:gd name="connsiteY298" fmla="*/ 102506 h 442645"/>
                <a:gd name="connsiteX299" fmla="*/ 420170 w 999090"/>
                <a:gd name="connsiteY299" fmla="*/ 79211 h 442645"/>
                <a:gd name="connsiteX300" fmla="*/ 340795 w 999090"/>
                <a:gd name="connsiteY300" fmla="*/ 79211 h 442645"/>
                <a:gd name="connsiteX301" fmla="*/ 364090 w 999090"/>
                <a:gd name="connsiteY301" fmla="*/ 102506 h 442645"/>
                <a:gd name="connsiteX302" fmla="*/ 340795 w 999090"/>
                <a:gd name="connsiteY302" fmla="*/ 125801 h 442645"/>
                <a:gd name="connsiteX303" fmla="*/ 317500 w 999090"/>
                <a:gd name="connsiteY303" fmla="*/ 102506 h 442645"/>
                <a:gd name="connsiteX304" fmla="*/ 340795 w 999090"/>
                <a:gd name="connsiteY304" fmla="*/ 79211 h 442645"/>
                <a:gd name="connsiteX305" fmla="*/ 261420 w 999090"/>
                <a:gd name="connsiteY305" fmla="*/ 79211 h 442645"/>
                <a:gd name="connsiteX306" fmla="*/ 284715 w 999090"/>
                <a:gd name="connsiteY306" fmla="*/ 102506 h 442645"/>
                <a:gd name="connsiteX307" fmla="*/ 261420 w 999090"/>
                <a:gd name="connsiteY307" fmla="*/ 125801 h 442645"/>
                <a:gd name="connsiteX308" fmla="*/ 238125 w 999090"/>
                <a:gd name="connsiteY308" fmla="*/ 102506 h 442645"/>
                <a:gd name="connsiteX309" fmla="*/ 261420 w 999090"/>
                <a:gd name="connsiteY309" fmla="*/ 79211 h 442645"/>
                <a:gd name="connsiteX310" fmla="*/ 182045 w 999090"/>
                <a:gd name="connsiteY310" fmla="*/ 79211 h 442645"/>
                <a:gd name="connsiteX311" fmla="*/ 205340 w 999090"/>
                <a:gd name="connsiteY311" fmla="*/ 102506 h 442645"/>
                <a:gd name="connsiteX312" fmla="*/ 182045 w 999090"/>
                <a:gd name="connsiteY312" fmla="*/ 125801 h 442645"/>
                <a:gd name="connsiteX313" fmla="*/ 158750 w 999090"/>
                <a:gd name="connsiteY313" fmla="*/ 102506 h 442645"/>
                <a:gd name="connsiteX314" fmla="*/ 182045 w 999090"/>
                <a:gd name="connsiteY314" fmla="*/ 79211 h 442645"/>
                <a:gd name="connsiteX315" fmla="*/ 102670 w 999090"/>
                <a:gd name="connsiteY315" fmla="*/ 79211 h 442645"/>
                <a:gd name="connsiteX316" fmla="*/ 125965 w 999090"/>
                <a:gd name="connsiteY316" fmla="*/ 102506 h 442645"/>
                <a:gd name="connsiteX317" fmla="*/ 102670 w 999090"/>
                <a:gd name="connsiteY317" fmla="*/ 125801 h 442645"/>
                <a:gd name="connsiteX318" fmla="*/ 79375 w 999090"/>
                <a:gd name="connsiteY318" fmla="*/ 102506 h 442645"/>
                <a:gd name="connsiteX319" fmla="*/ 102670 w 999090"/>
                <a:gd name="connsiteY319" fmla="*/ 79211 h 442645"/>
                <a:gd name="connsiteX320" fmla="*/ 23295 w 999090"/>
                <a:gd name="connsiteY320" fmla="*/ 79211 h 442645"/>
                <a:gd name="connsiteX321" fmla="*/ 46590 w 999090"/>
                <a:gd name="connsiteY321" fmla="*/ 102506 h 442645"/>
                <a:gd name="connsiteX322" fmla="*/ 23295 w 999090"/>
                <a:gd name="connsiteY322" fmla="*/ 125801 h 442645"/>
                <a:gd name="connsiteX323" fmla="*/ 0 w 999090"/>
                <a:gd name="connsiteY323" fmla="*/ 102506 h 442645"/>
                <a:gd name="connsiteX324" fmla="*/ 23295 w 999090"/>
                <a:gd name="connsiteY324" fmla="*/ 79211 h 442645"/>
                <a:gd name="connsiteX325" fmla="*/ 975795 w 999090"/>
                <a:gd name="connsiteY325" fmla="*/ 0 h 442645"/>
                <a:gd name="connsiteX326" fmla="*/ 999090 w 999090"/>
                <a:gd name="connsiteY326" fmla="*/ 23295 h 442645"/>
                <a:gd name="connsiteX327" fmla="*/ 975795 w 999090"/>
                <a:gd name="connsiteY327" fmla="*/ 46590 h 442645"/>
                <a:gd name="connsiteX328" fmla="*/ 952500 w 999090"/>
                <a:gd name="connsiteY328" fmla="*/ 23295 h 442645"/>
                <a:gd name="connsiteX329" fmla="*/ 975795 w 999090"/>
                <a:gd name="connsiteY329" fmla="*/ 0 h 442645"/>
                <a:gd name="connsiteX330" fmla="*/ 896420 w 999090"/>
                <a:gd name="connsiteY330" fmla="*/ 0 h 442645"/>
                <a:gd name="connsiteX331" fmla="*/ 919715 w 999090"/>
                <a:gd name="connsiteY331" fmla="*/ 23295 h 442645"/>
                <a:gd name="connsiteX332" fmla="*/ 896420 w 999090"/>
                <a:gd name="connsiteY332" fmla="*/ 46590 h 442645"/>
                <a:gd name="connsiteX333" fmla="*/ 873125 w 999090"/>
                <a:gd name="connsiteY333" fmla="*/ 23295 h 442645"/>
                <a:gd name="connsiteX334" fmla="*/ 896420 w 999090"/>
                <a:gd name="connsiteY334" fmla="*/ 0 h 442645"/>
                <a:gd name="connsiteX335" fmla="*/ 817045 w 999090"/>
                <a:gd name="connsiteY335" fmla="*/ 0 h 442645"/>
                <a:gd name="connsiteX336" fmla="*/ 840340 w 999090"/>
                <a:gd name="connsiteY336" fmla="*/ 23295 h 442645"/>
                <a:gd name="connsiteX337" fmla="*/ 817045 w 999090"/>
                <a:gd name="connsiteY337" fmla="*/ 46590 h 442645"/>
                <a:gd name="connsiteX338" fmla="*/ 793750 w 999090"/>
                <a:gd name="connsiteY338" fmla="*/ 23295 h 442645"/>
                <a:gd name="connsiteX339" fmla="*/ 817045 w 999090"/>
                <a:gd name="connsiteY339" fmla="*/ 0 h 442645"/>
                <a:gd name="connsiteX340" fmla="*/ 737670 w 999090"/>
                <a:gd name="connsiteY340" fmla="*/ 0 h 442645"/>
                <a:gd name="connsiteX341" fmla="*/ 760965 w 999090"/>
                <a:gd name="connsiteY341" fmla="*/ 23295 h 442645"/>
                <a:gd name="connsiteX342" fmla="*/ 737670 w 999090"/>
                <a:gd name="connsiteY342" fmla="*/ 46590 h 442645"/>
                <a:gd name="connsiteX343" fmla="*/ 714375 w 999090"/>
                <a:gd name="connsiteY343" fmla="*/ 23295 h 442645"/>
                <a:gd name="connsiteX344" fmla="*/ 737670 w 999090"/>
                <a:gd name="connsiteY344" fmla="*/ 0 h 442645"/>
                <a:gd name="connsiteX345" fmla="*/ 658295 w 999090"/>
                <a:gd name="connsiteY345" fmla="*/ 0 h 442645"/>
                <a:gd name="connsiteX346" fmla="*/ 681590 w 999090"/>
                <a:gd name="connsiteY346" fmla="*/ 23295 h 442645"/>
                <a:gd name="connsiteX347" fmla="*/ 658295 w 999090"/>
                <a:gd name="connsiteY347" fmla="*/ 46590 h 442645"/>
                <a:gd name="connsiteX348" fmla="*/ 635000 w 999090"/>
                <a:gd name="connsiteY348" fmla="*/ 23295 h 442645"/>
                <a:gd name="connsiteX349" fmla="*/ 658295 w 999090"/>
                <a:gd name="connsiteY349" fmla="*/ 0 h 442645"/>
                <a:gd name="connsiteX350" fmla="*/ 578920 w 999090"/>
                <a:gd name="connsiteY350" fmla="*/ 0 h 442645"/>
                <a:gd name="connsiteX351" fmla="*/ 602215 w 999090"/>
                <a:gd name="connsiteY351" fmla="*/ 23295 h 442645"/>
                <a:gd name="connsiteX352" fmla="*/ 578920 w 999090"/>
                <a:gd name="connsiteY352" fmla="*/ 46590 h 442645"/>
                <a:gd name="connsiteX353" fmla="*/ 555625 w 999090"/>
                <a:gd name="connsiteY353" fmla="*/ 23295 h 442645"/>
                <a:gd name="connsiteX354" fmla="*/ 578920 w 999090"/>
                <a:gd name="connsiteY354" fmla="*/ 0 h 442645"/>
                <a:gd name="connsiteX355" fmla="*/ 499545 w 999090"/>
                <a:gd name="connsiteY355" fmla="*/ 0 h 442645"/>
                <a:gd name="connsiteX356" fmla="*/ 522840 w 999090"/>
                <a:gd name="connsiteY356" fmla="*/ 23295 h 442645"/>
                <a:gd name="connsiteX357" fmla="*/ 499545 w 999090"/>
                <a:gd name="connsiteY357" fmla="*/ 46590 h 442645"/>
                <a:gd name="connsiteX358" fmla="*/ 476250 w 999090"/>
                <a:gd name="connsiteY358" fmla="*/ 23295 h 442645"/>
                <a:gd name="connsiteX359" fmla="*/ 499545 w 999090"/>
                <a:gd name="connsiteY359" fmla="*/ 0 h 442645"/>
                <a:gd name="connsiteX360" fmla="*/ 420170 w 999090"/>
                <a:gd name="connsiteY360" fmla="*/ 0 h 442645"/>
                <a:gd name="connsiteX361" fmla="*/ 443465 w 999090"/>
                <a:gd name="connsiteY361" fmla="*/ 23295 h 442645"/>
                <a:gd name="connsiteX362" fmla="*/ 420170 w 999090"/>
                <a:gd name="connsiteY362" fmla="*/ 46590 h 442645"/>
                <a:gd name="connsiteX363" fmla="*/ 396875 w 999090"/>
                <a:gd name="connsiteY363" fmla="*/ 23295 h 442645"/>
                <a:gd name="connsiteX364" fmla="*/ 420170 w 999090"/>
                <a:gd name="connsiteY364" fmla="*/ 0 h 442645"/>
                <a:gd name="connsiteX365" fmla="*/ 340795 w 999090"/>
                <a:gd name="connsiteY365" fmla="*/ 0 h 442645"/>
                <a:gd name="connsiteX366" fmla="*/ 364090 w 999090"/>
                <a:gd name="connsiteY366" fmla="*/ 23295 h 442645"/>
                <a:gd name="connsiteX367" fmla="*/ 340795 w 999090"/>
                <a:gd name="connsiteY367" fmla="*/ 46590 h 442645"/>
                <a:gd name="connsiteX368" fmla="*/ 317500 w 999090"/>
                <a:gd name="connsiteY368" fmla="*/ 23295 h 442645"/>
                <a:gd name="connsiteX369" fmla="*/ 340795 w 999090"/>
                <a:gd name="connsiteY369" fmla="*/ 0 h 442645"/>
                <a:gd name="connsiteX370" fmla="*/ 261420 w 999090"/>
                <a:gd name="connsiteY370" fmla="*/ 0 h 442645"/>
                <a:gd name="connsiteX371" fmla="*/ 284715 w 999090"/>
                <a:gd name="connsiteY371" fmla="*/ 23295 h 442645"/>
                <a:gd name="connsiteX372" fmla="*/ 261420 w 999090"/>
                <a:gd name="connsiteY372" fmla="*/ 46590 h 442645"/>
                <a:gd name="connsiteX373" fmla="*/ 238125 w 999090"/>
                <a:gd name="connsiteY373" fmla="*/ 23295 h 442645"/>
                <a:gd name="connsiteX374" fmla="*/ 261420 w 999090"/>
                <a:gd name="connsiteY374" fmla="*/ 0 h 442645"/>
                <a:gd name="connsiteX375" fmla="*/ 182045 w 999090"/>
                <a:gd name="connsiteY375" fmla="*/ 0 h 442645"/>
                <a:gd name="connsiteX376" fmla="*/ 205340 w 999090"/>
                <a:gd name="connsiteY376" fmla="*/ 23295 h 442645"/>
                <a:gd name="connsiteX377" fmla="*/ 182045 w 999090"/>
                <a:gd name="connsiteY377" fmla="*/ 46590 h 442645"/>
                <a:gd name="connsiteX378" fmla="*/ 158750 w 999090"/>
                <a:gd name="connsiteY378" fmla="*/ 23295 h 442645"/>
                <a:gd name="connsiteX379" fmla="*/ 182045 w 999090"/>
                <a:gd name="connsiteY379" fmla="*/ 0 h 442645"/>
                <a:gd name="connsiteX380" fmla="*/ 102670 w 999090"/>
                <a:gd name="connsiteY380" fmla="*/ 0 h 442645"/>
                <a:gd name="connsiteX381" fmla="*/ 125965 w 999090"/>
                <a:gd name="connsiteY381" fmla="*/ 23295 h 442645"/>
                <a:gd name="connsiteX382" fmla="*/ 102670 w 999090"/>
                <a:gd name="connsiteY382" fmla="*/ 46590 h 442645"/>
                <a:gd name="connsiteX383" fmla="*/ 79375 w 999090"/>
                <a:gd name="connsiteY383" fmla="*/ 23295 h 442645"/>
                <a:gd name="connsiteX384" fmla="*/ 102670 w 999090"/>
                <a:gd name="connsiteY384" fmla="*/ 0 h 442645"/>
                <a:gd name="connsiteX385" fmla="*/ 23295 w 999090"/>
                <a:gd name="connsiteY385" fmla="*/ 0 h 442645"/>
                <a:gd name="connsiteX386" fmla="*/ 46590 w 999090"/>
                <a:gd name="connsiteY386" fmla="*/ 23295 h 442645"/>
                <a:gd name="connsiteX387" fmla="*/ 23295 w 999090"/>
                <a:gd name="connsiteY387" fmla="*/ 46590 h 442645"/>
                <a:gd name="connsiteX388" fmla="*/ 0 w 999090"/>
                <a:gd name="connsiteY388" fmla="*/ 23295 h 442645"/>
                <a:gd name="connsiteX389" fmla="*/ 23295 w 999090"/>
                <a:gd name="connsiteY389" fmla="*/ 0 h 44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999090" h="442645">
                  <a:moveTo>
                    <a:pt x="975795" y="396055"/>
                  </a:moveTo>
                  <a:cubicBezTo>
                    <a:pt x="988660" y="396055"/>
                    <a:pt x="999090" y="406485"/>
                    <a:pt x="999090" y="419350"/>
                  </a:cubicBezTo>
                  <a:cubicBezTo>
                    <a:pt x="999090" y="432215"/>
                    <a:pt x="988660" y="442645"/>
                    <a:pt x="975795" y="442645"/>
                  </a:cubicBezTo>
                  <a:cubicBezTo>
                    <a:pt x="962930" y="442645"/>
                    <a:pt x="952500" y="432215"/>
                    <a:pt x="952500" y="419350"/>
                  </a:cubicBezTo>
                  <a:cubicBezTo>
                    <a:pt x="952500" y="406485"/>
                    <a:pt x="962930" y="396055"/>
                    <a:pt x="975795" y="396055"/>
                  </a:cubicBezTo>
                  <a:close/>
                  <a:moveTo>
                    <a:pt x="896420" y="396055"/>
                  </a:moveTo>
                  <a:cubicBezTo>
                    <a:pt x="909285" y="396055"/>
                    <a:pt x="919715" y="406485"/>
                    <a:pt x="919715" y="419350"/>
                  </a:cubicBezTo>
                  <a:cubicBezTo>
                    <a:pt x="919715" y="432215"/>
                    <a:pt x="909285" y="442645"/>
                    <a:pt x="896420" y="442645"/>
                  </a:cubicBezTo>
                  <a:cubicBezTo>
                    <a:pt x="883555" y="442645"/>
                    <a:pt x="873125" y="432215"/>
                    <a:pt x="873125" y="419350"/>
                  </a:cubicBezTo>
                  <a:cubicBezTo>
                    <a:pt x="873125" y="406485"/>
                    <a:pt x="883555" y="396055"/>
                    <a:pt x="896420" y="396055"/>
                  </a:cubicBezTo>
                  <a:close/>
                  <a:moveTo>
                    <a:pt x="817045" y="396055"/>
                  </a:moveTo>
                  <a:cubicBezTo>
                    <a:pt x="829910" y="396055"/>
                    <a:pt x="840340" y="406485"/>
                    <a:pt x="840340" y="419350"/>
                  </a:cubicBezTo>
                  <a:cubicBezTo>
                    <a:pt x="840340" y="432215"/>
                    <a:pt x="829910" y="442645"/>
                    <a:pt x="817045" y="442645"/>
                  </a:cubicBezTo>
                  <a:cubicBezTo>
                    <a:pt x="804180" y="442645"/>
                    <a:pt x="793750" y="432215"/>
                    <a:pt x="793750" y="419350"/>
                  </a:cubicBezTo>
                  <a:cubicBezTo>
                    <a:pt x="793750" y="406485"/>
                    <a:pt x="804180" y="396055"/>
                    <a:pt x="817045" y="396055"/>
                  </a:cubicBezTo>
                  <a:close/>
                  <a:moveTo>
                    <a:pt x="737670" y="396055"/>
                  </a:moveTo>
                  <a:cubicBezTo>
                    <a:pt x="750535" y="396055"/>
                    <a:pt x="760965" y="406485"/>
                    <a:pt x="760965" y="419350"/>
                  </a:cubicBezTo>
                  <a:cubicBezTo>
                    <a:pt x="760965" y="432215"/>
                    <a:pt x="750535" y="442645"/>
                    <a:pt x="737670" y="442645"/>
                  </a:cubicBezTo>
                  <a:cubicBezTo>
                    <a:pt x="724805" y="442645"/>
                    <a:pt x="714375" y="432215"/>
                    <a:pt x="714375" y="419350"/>
                  </a:cubicBezTo>
                  <a:cubicBezTo>
                    <a:pt x="714375" y="406485"/>
                    <a:pt x="724805" y="396055"/>
                    <a:pt x="737670" y="396055"/>
                  </a:cubicBezTo>
                  <a:close/>
                  <a:moveTo>
                    <a:pt x="658295" y="396055"/>
                  </a:moveTo>
                  <a:cubicBezTo>
                    <a:pt x="671160" y="396055"/>
                    <a:pt x="681590" y="406485"/>
                    <a:pt x="681590" y="419350"/>
                  </a:cubicBezTo>
                  <a:cubicBezTo>
                    <a:pt x="681590" y="432215"/>
                    <a:pt x="671160" y="442645"/>
                    <a:pt x="658295" y="442645"/>
                  </a:cubicBezTo>
                  <a:cubicBezTo>
                    <a:pt x="645430" y="442645"/>
                    <a:pt x="635000" y="432215"/>
                    <a:pt x="635000" y="419350"/>
                  </a:cubicBezTo>
                  <a:cubicBezTo>
                    <a:pt x="635000" y="406485"/>
                    <a:pt x="645430" y="396055"/>
                    <a:pt x="658295" y="396055"/>
                  </a:cubicBezTo>
                  <a:close/>
                  <a:moveTo>
                    <a:pt x="578920" y="396055"/>
                  </a:moveTo>
                  <a:cubicBezTo>
                    <a:pt x="591785" y="396055"/>
                    <a:pt x="602215" y="406485"/>
                    <a:pt x="602215" y="419350"/>
                  </a:cubicBezTo>
                  <a:cubicBezTo>
                    <a:pt x="602215" y="432215"/>
                    <a:pt x="591785" y="442645"/>
                    <a:pt x="578920" y="442645"/>
                  </a:cubicBezTo>
                  <a:cubicBezTo>
                    <a:pt x="566055" y="442645"/>
                    <a:pt x="555625" y="432215"/>
                    <a:pt x="555625" y="419350"/>
                  </a:cubicBezTo>
                  <a:cubicBezTo>
                    <a:pt x="555625" y="406485"/>
                    <a:pt x="566055" y="396055"/>
                    <a:pt x="578920" y="396055"/>
                  </a:cubicBezTo>
                  <a:close/>
                  <a:moveTo>
                    <a:pt x="499545" y="396055"/>
                  </a:moveTo>
                  <a:cubicBezTo>
                    <a:pt x="512410" y="396055"/>
                    <a:pt x="522840" y="406485"/>
                    <a:pt x="522840" y="419350"/>
                  </a:cubicBezTo>
                  <a:cubicBezTo>
                    <a:pt x="522840" y="432215"/>
                    <a:pt x="512410" y="442645"/>
                    <a:pt x="499545" y="442645"/>
                  </a:cubicBezTo>
                  <a:cubicBezTo>
                    <a:pt x="486680" y="442645"/>
                    <a:pt x="476250" y="432215"/>
                    <a:pt x="476250" y="419350"/>
                  </a:cubicBezTo>
                  <a:cubicBezTo>
                    <a:pt x="476250" y="406485"/>
                    <a:pt x="486680" y="396055"/>
                    <a:pt x="499545" y="396055"/>
                  </a:cubicBezTo>
                  <a:close/>
                  <a:moveTo>
                    <a:pt x="420170" y="396055"/>
                  </a:moveTo>
                  <a:cubicBezTo>
                    <a:pt x="433035" y="396055"/>
                    <a:pt x="443465" y="406485"/>
                    <a:pt x="443465" y="419350"/>
                  </a:cubicBezTo>
                  <a:cubicBezTo>
                    <a:pt x="443465" y="432215"/>
                    <a:pt x="433035" y="442645"/>
                    <a:pt x="420170" y="442645"/>
                  </a:cubicBezTo>
                  <a:cubicBezTo>
                    <a:pt x="407305" y="442645"/>
                    <a:pt x="396875" y="432215"/>
                    <a:pt x="396875" y="419350"/>
                  </a:cubicBezTo>
                  <a:cubicBezTo>
                    <a:pt x="396875" y="406485"/>
                    <a:pt x="407305" y="396055"/>
                    <a:pt x="420170" y="396055"/>
                  </a:cubicBezTo>
                  <a:close/>
                  <a:moveTo>
                    <a:pt x="340795" y="396055"/>
                  </a:moveTo>
                  <a:cubicBezTo>
                    <a:pt x="353660" y="396055"/>
                    <a:pt x="364090" y="406485"/>
                    <a:pt x="364090" y="419350"/>
                  </a:cubicBezTo>
                  <a:cubicBezTo>
                    <a:pt x="364090" y="432215"/>
                    <a:pt x="353660" y="442645"/>
                    <a:pt x="340795" y="442645"/>
                  </a:cubicBezTo>
                  <a:cubicBezTo>
                    <a:pt x="327930" y="442645"/>
                    <a:pt x="317500" y="432215"/>
                    <a:pt x="317500" y="419350"/>
                  </a:cubicBezTo>
                  <a:cubicBezTo>
                    <a:pt x="317500" y="406485"/>
                    <a:pt x="327930" y="396055"/>
                    <a:pt x="340795" y="396055"/>
                  </a:cubicBezTo>
                  <a:close/>
                  <a:moveTo>
                    <a:pt x="261420" y="396055"/>
                  </a:moveTo>
                  <a:cubicBezTo>
                    <a:pt x="274285" y="396055"/>
                    <a:pt x="284715" y="406485"/>
                    <a:pt x="284715" y="419350"/>
                  </a:cubicBezTo>
                  <a:cubicBezTo>
                    <a:pt x="284715" y="432215"/>
                    <a:pt x="274285" y="442645"/>
                    <a:pt x="261420" y="442645"/>
                  </a:cubicBezTo>
                  <a:cubicBezTo>
                    <a:pt x="248555" y="442645"/>
                    <a:pt x="238125" y="432215"/>
                    <a:pt x="238125" y="419350"/>
                  </a:cubicBezTo>
                  <a:cubicBezTo>
                    <a:pt x="238125" y="406485"/>
                    <a:pt x="248555" y="396055"/>
                    <a:pt x="261420" y="396055"/>
                  </a:cubicBezTo>
                  <a:close/>
                  <a:moveTo>
                    <a:pt x="182045" y="396055"/>
                  </a:moveTo>
                  <a:cubicBezTo>
                    <a:pt x="194910" y="396055"/>
                    <a:pt x="205340" y="406485"/>
                    <a:pt x="205340" y="419350"/>
                  </a:cubicBezTo>
                  <a:cubicBezTo>
                    <a:pt x="205340" y="432215"/>
                    <a:pt x="194910" y="442645"/>
                    <a:pt x="182045" y="442645"/>
                  </a:cubicBezTo>
                  <a:cubicBezTo>
                    <a:pt x="169180" y="442645"/>
                    <a:pt x="158750" y="432215"/>
                    <a:pt x="158750" y="419350"/>
                  </a:cubicBezTo>
                  <a:cubicBezTo>
                    <a:pt x="158750" y="406485"/>
                    <a:pt x="169180" y="396055"/>
                    <a:pt x="182045" y="396055"/>
                  </a:cubicBezTo>
                  <a:close/>
                  <a:moveTo>
                    <a:pt x="102670" y="396055"/>
                  </a:moveTo>
                  <a:cubicBezTo>
                    <a:pt x="115535" y="396055"/>
                    <a:pt x="125965" y="406485"/>
                    <a:pt x="125965" y="419350"/>
                  </a:cubicBezTo>
                  <a:cubicBezTo>
                    <a:pt x="125965" y="432215"/>
                    <a:pt x="115535" y="442645"/>
                    <a:pt x="102670" y="442645"/>
                  </a:cubicBezTo>
                  <a:cubicBezTo>
                    <a:pt x="89805" y="442645"/>
                    <a:pt x="79375" y="432215"/>
                    <a:pt x="79375" y="419350"/>
                  </a:cubicBezTo>
                  <a:cubicBezTo>
                    <a:pt x="79375" y="406485"/>
                    <a:pt x="89805" y="396055"/>
                    <a:pt x="102670" y="396055"/>
                  </a:cubicBezTo>
                  <a:close/>
                  <a:moveTo>
                    <a:pt x="23295" y="396055"/>
                  </a:moveTo>
                  <a:cubicBezTo>
                    <a:pt x="36160" y="396055"/>
                    <a:pt x="46590" y="406485"/>
                    <a:pt x="46590" y="419350"/>
                  </a:cubicBezTo>
                  <a:cubicBezTo>
                    <a:pt x="46590" y="432215"/>
                    <a:pt x="36160" y="442645"/>
                    <a:pt x="23295" y="442645"/>
                  </a:cubicBezTo>
                  <a:cubicBezTo>
                    <a:pt x="10430" y="442645"/>
                    <a:pt x="0" y="432215"/>
                    <a:pt x="0" y="419350"/>
                  </a:cubicBezTo>
                  <a:cubicBezTo>
                    <a:pt x="0" y="406485"/>
                    <a:pt x="10430" y="396055"/>
                    <a:pt x="23295" y="396055"/>
                  </a:cubicBezTo>
                  <a:close/>
                  <a:moveTo>
                    <a:pt x="975795" y="316844"/>
                  </a:moveTo>
                  <a:cubicBezTo>
                    <a:pt x="988660" y="316844"/>
                    <a:pt x="999090" y="327274"/>
                    <a:pt x="999090" y="340139"/>
                  </a:cubicBezTo>
                  <a:cubicBezTo>
                    <a:pt x="999090" y="353004"/>
                    <a:pt x="988660" y="363434"/>
                    <a:pt x="975795" y="363434"/>
                  </a:cubicBezTo>
                  <a:cubicBezTo>
                    <a:pt x="962930" y="363434"/>
                    <a:pt x="952500" y="353004"/>
                    <a:pt x="952500" y="340139"/>
                  </a:cubicBezTo>
                  <a:cubicBezTo>
                    <a:pt x="952500" y="327274"/>
                    <a:pt x="962930" y="316844"/>
                    <a:pt x="975795" y="316844"/>
                  </a:cubicBezTo>
                  <a:close/>
                  <a:moveTo>
                    <a:pt x="896420" y="316844"/>
                  </a:moveTo>
                  <a:cubicBezTo>
                    <a:pt x="909285" y="316844"/>
                    <a:pt x="919715" y="327274"/>
                    <a:pt x="919715" y="340139"/>
                  </a:cubicBezTo>
                  <a:cubicBezTo>
                    <a:pt x="919715" y="353004"/>
                    <a:pt x="909285" y="363434"/>
                    <a:pt x="896420" y="363434"/>
                  </a:cubicBezTo>
                  <a:cubicBezTo>
                    <a:pt x="883555" y="363434"/>
                    <a:pt x="873125" y="353004"/>
                    <a:pt x="873125" y="340139"/>
                  </a:cubicBezTo>
                  <a:cubicBezTo>
                    <a:pt x="873125" y="327274"/>
                    <a:pt x="883555" y="316844"/>
                    <a:pt x="896420" y="316844"/>
                  </a:cubicBezTo>
                  <a:close/>
                  <a:moveTo>
                    <a:pt x="817045" y="316844"/>
                  </a:moveTo>
                  <a:cubicBezTo>
                    <a:pt x="829910" y="316844"/>
                    <a:pt x="840340" y="327274"/>
                    <a:pt x="840340" y="340139"/>
                  </a:cubicBezTo>
                  <a:cubicBezTo>
                    <a:pt x="840340" y="353004"/>
                    <a:pt x="829910" y="363434"/>
                    <a:pt x="817045" y="363434"/>
                  </a:cubicBezTo>
                  <a:cubicBezTo>
                    <a:pt x="804180" y="363434"/>
                    <a:pt x="793750" y="353004"/>
                    <a:pt x="793750" y="340139"/>
                  </a:cubicBezTo>
                  <a:cubicBezTo>
                    <a:pt x="793750" y="327274"/>
                    <a:pt x="804180" y="316844"/>
                    <a:pt x="817045" y="316844"/>
                  </a:cubicBezTo>
                  <a:close/>
                  <a:moveTo>
                    <a:pt x="737670" y="316844"/>
                  </a:moveTo>
                  <a:cubicBezTo>
                    <a:pt x="750535" y="316844"/>
                    <a:pt x="760965" y="327274"/>
                    <a:pt x="760965" y="340139"/>
                  </a:cubicBezTo>
                  <a:cubicBezTo>
                    <a:pt x="760965" y="353004"/>
                    <a:pt x="750535" y="363434"/>
                    <a:pt x="737670" y="363434"/>
                  </a:cubicBezTo>
                  <a:cubicBezTo>
                    <a:pt x="724805" y="363434"/>
                    <a:pt x="714375" y="353004"/>
                    <a:pt x="714375" y="340139"/>
                  </a:cubicBezTo>
                  <a:cubicBezTo>
                    <a:pt x="714375" y="327274"/>
                    <a:pt x="724805" y="316844"/>
                    <a:pt x="737670" y="316844"/>
                  </a:cubicBezTo>
                  <a:close/>
                  <a:moveTo>
                    <a:pt x="658295" y="316844"/>
                  </a:moveTo>
                  <a:cubicBezTo>
                    <a:pt x="671160" y="316844"/>
                    <a:pt x="681590" y="327274"/>
                    <a:pt x="681590" y="340139"/>
                  </a:cubicBezTo>
                  <a:cubicBezTo>
                    <a:pt x="681590" y="353004"/>
                    <a:pt x="671160" y="363434"/>
                    <a:pt x="658295" y="363434"/>
                  </a:cubicBezTo>
                  <a:cubicBezTo>
                    <a:pt x="645430" y="363434"/>
                    <a:pt x="635000" y="353004"/>
                    <a:pt x="635000" y="340139"/>
                  </a:cubicBezTo>
                  <a:cubicBezTo>
                    <a:pt x="635000" y="327274"/>
                    <a:pt x="645430" y="316844"/>
                    <a:pt x="658295" y="316844"/>
                  </a:cubicBezTo>
                  <a:close/>
                  <a:moveTo>
                    <a:pt x="578920" y="316844"/>
                  </a:moveTo>
                  <a:cubicBezTo>
                    <a:pt x="591785" y="316844"/>
                    <a:pt x="602215" y="327274"/>
                    <a:pt x="602215" y="340139"/>
                  </a:cubicBezTo>
                  <a:cubicBezTo>
                    <a:pt x="602215" y="353004"/>
                    <a:pt x="591785" y="363434"/>
                    <a:pt x="578920" y="363434"/>
                  </a:cubicBezTo>
                  <a:cubicBezTo>
                    <a:pt x="566055" y="363434"/>
                    <a:pt x="555625" y="353004"/>
                    <a:pt x="555625" y="340139"/>
                  </a:cubicBezTo>
                  <a:cubicBezTo>
                    <a:pt x="555625" y="327274"/>
                    <a:pt x="566055" y="316844"/>
                    <a:pt x="578920" y="316844"/>
                  </a:cubicBezTo>
                  <a:close/>
                  <a:moveTo>
                    <a:pt x="499545" y="316844"/>
                  </a:moveTo>
                  <a:cubicBezTo>
                    <a:pt x="512410" y="316844"/>
                    <a:pt x="522840" y="327274"/>
                    <a:pt x="522840" y="340139"/>
                  </a:cubicBezTo>
                  <a:cubicBezTo>
                    <a:pt x="522840" y="353004"/>
                    <a:pt x="512410" y="363434"/>
                    <a:pt x="499545" y="363434"/>
                  </a:cubicBezTo>
                  <a:cubicBezTo>
                    <a:pt x="486680" y="363434"/>
                    <a:pt x="476250" y="353004"/>
                    <a:pt x="476250" y="340139"/>
                  </a:cubicBezTo>
                  <a:cubicBezTo>
                    <a:pt x="476250" y="327274"/>
                    <a:pt x="486680" y="316844"/>
                    <a:pt x="499545" y="316844"/>
                  </a:cubicBezTo>
                  <a:close/>
                  <a:moveTo>
                    <a:pt x="420170" y="316844"/>
                  </a:moveTo>
                  <a:cubicBezTo>
                    <a:pt x="433035" y="316844"/>
                    <a:pt x="443465" y="327274"/>
                    <a:pt x="443465" y="340139"/>
                  </a:cubicBezTo>
                  <a:cubicBezTo>
                    <a:pt x="443465" y="353004"/>
                    <a:pt x="433035" y="363434"/>
                    <a:pt x="420170" y="363434"/>
                  </a:cubicBezTo>
                  <a:cubicBezTo>
                    <a:pt x="407305" y="363434"/>
                    <a:pt x="396875" y="353004"/>
                    <a:pt x="396875" y="340139"/>
                  </a:cubicBezTo>
                  <a:cubicBezTo>
                    <a:pt x="396875" y="327274"/>
                    <a:pt x="407305" y="316844"/>
                    <a:pt x="420170" y="316844"/>
                  </a:cubicBezTo>
                  <a:close/>
                  <a:moveTo>
                    <a:pt x="340795" y="316844"/>
                  </a:moveTo>
                  <a:cubicBezTo>
                    <a:pt x="353660" y="316844"/>
                    <a:pt x="364090" y="327274"/>
                    <a:pt x="364090" y="340139"/>
                  </a:cubicBezTo>
                  <a:cubicBezTo>
                    <a:pt x="364090" y="353004"/>
                    <a:pt x="353660" y="363434"/>
                    <a:pt x="340795" y="363434"/>
                  </a:cubicBezTo>
                  <a:cubicBezTo>
                    <a:pt x="327930" y="363434"/>
                    <a:pt x="317500" y="353004"/>
                    <a:pt x="317500" y="340139"/>
                  </a:cubicBezTo>
                  <a:cubicBezTo>
                    <a:pt x="317500" y="327274"/>
                    <a:pt x="327930" y="316844"/>
                    <a:pt x="340795" y="316844"/>
                  </a:cubicBezTo>
                  <a:close/>
                  <a:moveTo>
                    <a:pt x="261420" y="316844"/>
                  </a:moveTo>
                  <a:cubicBezTo>
                    <a:pt x="274285" y="316844"/>
                    <a:pt x="284715" y="327274"/>
                    <a:pt x="284715" y="340139"/>
                  </a:cubicBezTo>
                  <a:cubicBezTo>
                    <a:pt x="284715" y="353004"/>
                    <a:pt x="274285" y="363434"/>
                    <a:pt x="261420" y="363434"/>
                  </a:cubicBezTo>
                  <a:cubicBezTo>
                    <a:pt x="248555" y="363434"/>
                    <a:pt x="238125" y="353004"/>
                    <a:pt x="238125" y="340139"/>
                  </a:cubicBezTo>
                  <a:cubicBezTo>
                    <a:pt x="238125" y="327274"/>
                    <a:pt x="248555" y="316844"/>
                    <a:pt x="261420" y="316844"/>
                  </a:cubicBezTo>
                  <a:close/>
                  <a:moveTo>
                    <a:pt x="182045" y="316844"/>
                  </a:moveTo>
                  <a:cubicBezTo>
                    <a:pt x="194910" y="316844"/>
                    <a:pt x="205340" y="327274"/>
                    <a:pt x="205340" y="340139"/>
                  </a:cubicBezTo>
                  <a:cubicBezTo>
                    <a:pt x="205340" y="353004"/>
                    <a:pt x="194910" y="363434"/>
                    <a:pt x="182045" y="363434"/>
                  </a:cubicBezTo>
                  <a:cubicBezTo>
                    <a:pt x="169180" y="363434"/>
                    <a:pt x="158750" y="353004"/>
                    <a:pt x="158750" y="340139"/>
                  </a:cubicBezTo>
                  <a:cubicBezTo>
                    <a:pt x="158750" y="327274"/>
                    <a:pt x="169180" y="316844"/>
                    <a:pt x="182045" y="316844"/>
                  </a:cubicBezTo>
                  <a:close/>
                  <a:moveTo>
                    <a:pt x="102670" y="316844"/>
                  </a:moveTo>
                  <a:cubicBezTo>
                    <a:pt x="115535" y="316844"/>
                    <a:pt x="125965" y="327274"/>
                    <a:pt x="125965" y="340139"/>
                  </a:cubicBezTo>
                  <a:cubicBezTo>
                    <a:pt x="125965" y="353004"/>
                    <a:pt x="115535" y="363434"/>
                    <a:pt x="102670" y="363434"/>
                  </a:cubicBezTo>
                  <a:cubicBezTo>
                    <a:pt x="89805" y="363434"/>
                    <a:pt x="79375" y="353004"/>
                    <a:pt x="79375" y="340139"/>
                  </a:cubicBezTo>
                  <a:cubicBezTo>
                    <a:pt x="79375" y="327274"/>
                    <a:pt x="89805" y="316844"/>
                    <a:pt x="102670" y="316844"/>
                  </a:cubicBezTo>
                  <a:close/>
                  <a:moveTo>
                    <a:pt x="23295" y="316844"/>
                  </a:moveTo>
                  <a:cubicBezTo>
                    <a:pt x="36160" y="316844"/>
                    <a:pt x="46590" y="327274"/>
                    <a:pt x="46590" y="340139"/>
                  </a:cubicBezTo>
                  <a:cubicBezTo>
                    <a:pt x="46590" y="353004"/>
                    <a:pt x="36160" y="363434"/>
                    <a:pt x="23295" y="363434"/>
                  </a:cubicBezTo>
                  <a:cubicBezTo>
                    <a:pt x="10430" y="363434"/>
                    <a:pt x="0" y="353004"/>
                    <a:pt x="0" y="340139"/>
                  </a:cubicBezTo>
                  <a:cubicBezTo>
                    <a:pt x="0" y="327274"/>
                    <a:pt x="10430" y="316844"/>
                    <a:pt x="23295" y="316844"/>
                  </a:cubicBezTo>
                  <a:close/>
                  <a:moveTo>
                    <a:pt x="975795" y="237633"/>
                  </a:moveTo>
                  <a:cubicBezTo>
                    <a:pt x="988660" y="237633"/>
                    <a:pt x="999090" y="248063"/>
                    <a:pt x="999090" y="260928"/>
                  </a:cubicBezTo>
                  <a:cubicBezTo>
                    <a:pt x="999090" y="273793"/>
                    <a:pt x="988660" y="284223"/>
                    <a:pt x="975795" y="284223"/>
                  </a:cubicBezTo>
                  <a:cubicBezTo>
                    <a:pt x="962930" y="284223"/>
                    <a:pt x="952500" y="273793"/>
                    <a:pt x="952500" y="260928"/>
                  </a:cubicBezTo>
                  <a:cubicBezTo>
                    <a:pt x="952500" y="248063"/>
                    <a:pt x="962930" y="237633"/>
                    <a:pt x="975795" y="237633"/>
                  </a:cubicBezTo>
                  <a:close/>
                  <a:moveTo>
                    <a:pt x="896420" y="237633"/>
                  </a:moveTo>
                  <a:cubicBezTo>
                    <a:pt x="909285" y="237633"/>
                    <a:pt x="919715" y="248063"/>
                    <a:pt x="919715" y="260928"/>
                  </a:cubicBezTo>
                  <a:cubicBezTo>
                    <a:pt x="919715" y="273793"/>
                    <a:pt x="909285" y="284223"/>
                    <a:pt x="896420" y="284223"/>
                  </a:cubicBezTo>
                  <a:cubicBezTo>
                    <a:pt x="883555" y="284223"/>
                    <a:pt x="873125" y="273793"/>
                    <a:pt x="873125" y="260928"/>
                  </a:cubicBezTo>
                  <a:cubicBezTo>
                    <a:pt x="873125" y="248063"/>
                    <a:pt x="883555" y="237633"/>
                    <a:pt x="896420" y="237633"/>
                  </a:cubicBezTo>
                  <a:close/>
                  <a:moveTo>
                    <a:pt x="817045" y="237633"/>
                  </a:moveTo>
                  <a:cubicBezTo>
                    <a:pt x="829910" y="237633"/>
                    <a:pt x="840340" y="248063"/>
                    <a:pt x="840340" y="260928"/>
                  </a:cubicBezTo>
                  <a:cubicBezTo>
                    <a:pt x="840340" y="273793"/>
                    <a:pt x="829910" y="284223"/>
                    <a:pt x="817045" y="284223"/>
                  </a:cubicBezTo>
                  <a:cubicBezTo>
                    <a:pt x="804180" y="284223"/>
                    <a:pt x="793750" y="273793"/>
                    <a:pt x="793750" y="260928"/>
                  </a:cubicBezTo>
                  <a:cubicBezTo>
                    <a:pt x="793750" y="248063"/>
                    <a:pt x="804180" y="237633"/>
                    <a:pt x="817045" y="237633"/>
                  </a:cubicBezTo>
                  <a:close/>
                  <a:moveTo>
                    <a:pt x="737670" y="237633"/>
                  </a:moveTo>
                  <a:cubicBezTo>
                    <a:pt x="750535" y="237633"/>
                    <a:pt x="760965" y="248063"/>
                    <a:pt x="760965" y="260928"/>
                  </a:cubicBezTo>
                  <a:cubicBezTo>
                    <a:pt x="760965" y="273793"/>
                    <a:pt x="750535" y="284223"/>
                    <a:pt x="737670" y="284223"/>
                  </a:cubicBezTo>
                  <a:cubicBezTo>
                    <a:pt x="724805" y="284223"/>
                    <a:pt x="714375" y="273793"/>
                    <a:pt x="714375" y="260928"/>
                  </a:cubicBezTo>
                  <a:cubicBezTo>
                    <a:pt x="714375" y="248063"/>
                    <a:pt x="724805" y="237633"/>
                    <a:pt x="737670" y="237633"/>
                  </a:cubicBezTo>
                  <a:close/>
                  <a:moveTo>
                    <a:pt x="658295" y="237633"/>
                  </a:moveTo>
                  <a:cubicBezTo>
                    <a:pt x="671160" y="237633"/>
                    <a:pt x="681590" y="248063"/>
                    <a:pt x="681590" y="260928"/>
                  </a:cubicBezTo>
                  <a:cubicBezTo>
                    <a:pt x="681590" y="273793"/>
                    <a:pt x="671160" y="284223"/>
                    <a:pt x="658295" y="284223"/>
                  </a:cubicBezTo>
                  <a:cubicBezTo>
                    <a:pt x="645430" y="284223"/>
                    <a:pt x="635000" y="273793"/>
                    <a:pt x="635000" y="260928"/>
                  </a:cubicBezTo>
                  <a:cubicBezTo>
                    <a:pt x="635000" y="248063"/>
                    <a:pt x="645430" y="237633"/>
                    <a:pt x="658295" y="237633"/>
                  </a:cubicBezTo>
                  <a:close/>
                  <a:moveTo>
                    <a:pt x="578920" y="237633"/>
                  </a:moveTo>
                  <a:cubicBezTo>
                    <a:pt x="591785" y="237633"/>
                    <a:pt x="602215" y="248063"/>
                    <a:pt x="602215" y="260928"/>
                  </a:cubicBezTo>
                  <a:cubicBezTo>
                    <a:pt x="602215" y="273793"/>
                    <a:pt x="591785" y="284223"/>
                    <a:pt x="578920" y="284223"/>
                  </a:cubicBezTo>
                  <a:cubicBezTo>
                    <a:pt x="566055" y="284223"/>
                    <a:pt x="555625" y="273793"/>
                    <a:pt x="555625" y="260928"/>
                  </a:cubicBezTo>
                  <a:cubicBezTo>
                    <a:pt x="555625" y="248063"/>
                    <a:pt x="566055" y="237633"/>
                    <a:pt x="578920" y="237633"/>
                  </a:cubicBezTo>
                  <a:close/>
                  <a:moveTo>
                    <a:pt x="499545" y="237633"/>
                  </a:moveTo>
                  <a:cubicBezTo>
                    <a:pt x="512410" y="237633"/>
                    <a:pt x="522840" y="248063"/>
                    <a:pt x="522840" y="260928"/>
                  </a:cubicBezTo>
                  <a:cubicBezTo>
                    <a:pt x="522840" y="273793"/>
                    <a:pt x="512410" y="284223"/>
                    <a:pt x="499545" y="284223"/>
                  </a:cubicBezTo>
                  <a:cubicBezTo>
                    <a:pt x="486680" y="284223"/>
                    <a:pt x="476250" y="273793"/>
                    <a:pt x="476250" y="260928"/>
                  </a:cubicBezTo>
                  <a:cubicBezTo>
                    <a:pt x="476250" y="248063"/>
                    <a:pt x="486680" y="237633"/>
                    <a:pt x="499545" y="237633"/>
                  </a:cubicBezTo>
                  <a:close/>
                  <a:moveTo>
                    <a:pt x="420170" y="237633"/>
                  </a:moveTo>
                  <a:cubicBezTo>
                    <a:pt x="433035" y="237633"/>
                    <a:pt x="443465" y="248063"/>
                    <a:pt x="443465" y="260928"/>
                  </a:cubicBezTo>
                  <a:cubicBezTo>
                    <a:pt x="443465" y="273793"/>
                    <a:pt x="433035" y="284223"/>
                    <a:pt x="420170" y="284223"/>
                  </a:cubicBezTo>
                  <a:cubicBezTo>
                    <a:pt x="407305" y="284223"/>
                    <a:pt x="396875" y="273793"/>
                    <a:pt x="396875" y="260928"/>
                  </a:cubicBezTo>
                  <a:cubicBezTo>
                    <a:pt x="396875" y="248063"/>
                    <a:pt x="407305" y="237633"/>
                    <a:pt x="420170" y="237633"/>
                  </a:cubicBezTo>
                  <a:close/>
                  <a:moveTo>
                    <a:pt x="340795" y="237633"/>
                  </a:moveTo>
                  <a:cubicBezTo>
                    <a:pt x="353660" y="237633"/>
                    <a:pt x="364090" y="248063"/>
                    <a:pt x="364090" y="260928"/>
                  </a:cubicBezTo>
                  <a:cubicBezTo>
                    <a:pt x="364090" y="273793"/>
                    <a:pt x="353660" y="284223"/>
                    <a:pt x="340795" y="284223"/>
                  </a:cubicBezTo>
                  <a:cubicBezTo>
                    <a:pt x="327930" y="284223"/>
                    <a:pt x="317500" y="273793"/>
                    <a:pt x="317500" y="260928"/>
                  </a:cubicBezTo>
                  <a:cubicBezTo>
                    <a:pt x="317500" y="248063"/>
                    <a:pt x="327930" y="237633"/>
                    <a:pt x="340795" y="237633"/>
                  </a:cubicBezTo>
                  <a:close/>
                  <a:moveTo>
                    <a:pt x="261420" y="237633"/>
                  </a:moveTo>
                  <a:cubicBezTo>
                    <a:pt x="274285" y="237633"/>
                    <a:pt x="284715" y="248063"/>
                    <a:pt x="284715" y="260928"/>
                  </a:cubicBezTo>
                  <a:cubicBezTo>
                    <a:pt x="284715" y="273793"/>
                    <a:pt x="274285" y="284223"/>
                    <a:pt x="261420" y="284223"/>
                  </a:cubicBezTo>
                  <a:cubicBezTo>
                    <a:pt x="248555" y="284223"/>
                    <a:pt x="238125" y="273793"/>
                    <a:pt x="238125" y="260928"/>
                  </a:cubicBezTo>
                  <a:cubicBezTo>
                    <a:pt x="238125" y="248063"/>
                    <a:pt x="248555" y="237633"/>
                    <a:pt x="261420" y="237633"/>
                  </a:cubicBezTo>
                  <a:close/>
                  <a:moveTo>
                    <a:pt x="182045" y="237633"/>
                  </a:moveTo>
                  <a:cubicBezTo>
                    <a:pt x="194910" y="237633"/>
                    <a:pt x="205340" y="248063"/>
                    <a:pt x="205340" y="260928"/>
                  </a:cubicBezTo>
                  <a:cubicBezTo>
                    <a:pt x="205340" y="273793"/>
                    <a:pt x="194910" y="284223"/>
                    <a:pt x="182045" y="284223"/>
                  </a:cubicBezTo>
                  <a:cubicBezTo>
                    <a:pt x="169180" y="284223"/>
                    <a:pt x="158750" y="273793"/>
                    <a:pt x="158750" y="260928"/>
                  </a:cubicBezTo>
                  <a:cubicBezTo>
                    <a:pt x="158750" y="248063"/>
                    <a:pt x="169180" y="237633"/>
                    <a:pt x="182045" y="237633"/>
                  </a:cubicBezTo>
                  <a:close/>
                  <a:moveTo>
                    <a:pt x="102670" y="237633"/>
                  </a:moveTo>
                  <a:cubicBezTo>
                    <a:pt x="115535" y="237633"/>
                    <a:pt x="125965" y="248063"/>
                    <a:pt x="125965" y="260928"/>
                  </a:cubicBezTo>
                  <a:cubicBezTo>
                    <a:pt x="125965" y="273793"/>
                    <a:pt x="115535" y="284223"/>
                    <a:pt x="102670" y="284223"/>
                  </a:cubicBezTo>
                  <a:cubicBezTo>
                    <a:pt x="89805" y="284223"/>
                    <a:pt x="79375" y="273793"/>
                    <a:pt x="79375" y="260928"/>
                  </a:cubicBezTo>
                  <a:cubicBezTo>
                    <a:pt x="79375" y="248063"/>
                    <a:pt x="89805" y="237633"/>
                    <a:pt x="102670" y="237633"/>
                  </a:cubicBezTo>
                  <a:close/>
                  <a:moveTo>
                    <a:pt x="23295" y="237633"/>
                  </a:moveTo>
                  <a:cubicBezTo>
                    <a:pt x="36160" y="237633"/>
                    <a:pt x="46590" y="248063"/>
                    <a:pt x="46590" y="260928"/>
                  </a:cubicBezTo>
                  <a:cubicBezTo>
                    <a:pt x="46590" y="273793"/>
                    <a:pt x="36160" y="284223"/>
                    <a:pt x="23295" y="284223"/>
                  </a:cubicBezTo>
                  <a:cubicBezTo>
                    <a:pt x="10430" y="284223"/>
                    <a:pt x="0" y="273793"/>
                    <a:pt x="0" y="260928"/>
                  </a:cubicBezTo>
                  <a:cubicBezTo>
                    <a:pt x="0" y="248063"/>
                    <a:pt x="10430" y="237633"/>
                    <a:pt x="23295" y="237633"/>
                  </a:cubicBezTo>
                  <a:close/>
                  <a:moveTo>
                    <a:pt x="975795" y="158422"/>
                  </a:moveTo>
                  <a:cubicBezTo>
                    <a:pt x="988660" y="158422"/>
                    <a:pt x="999090" y="168852"/>
                    <a:pt x="999090" y="181717"/>
                  </a:cubicBezTo>
                  <a:cubicBezTo>
                    <a:pt x="999090" y="194582"/>
                    <a:pt x="988660" y="205012"/>
                    <a:pt x="975795" y="205012"/>
                  </a:cubicBezTo>
                  <a:cubicBezTo>
                    <a:pt x="962930" y="205012"/>
                    <a:pt x="952500" y="194582"/>
                    <a:pt x="952500" y="181717"/>
                  </a:cubicBezTo>
                  <a:cubicBezTo>
                    <a:pt x="952500" y="168852"/>
                    <a:pt x="962930" y="158422"/>
                    <a:pt x="975795" y="158422"/>
                  </a:cubicBezTo>
                  <a:close/>
                  <a:moveTo>
                    <a:pt x="896420" y="158422"/>
                  </a:moveTo>
                  <a:cubicBezTo>
                    <a:pt x="909285" y="158422"/>
                    <a:pt x="919715" y="168852"/>
                    <a:pt x="919715" y="181717"/>
                  </a:cubicBezTo>
                  <a:cubicBezTo>
                    <a:pt x="919715" y="194582"/>
                    <a:pt x="909285" y="205012"/>
                    <a:pt x="896420" y="205012"/>
                  </a:cubicBezTo>
                  <a:cubicBezTo>
                    <a:pt x="883555" y="205012"/>
                    <a:pt x="873125" y="194582"/>
                    <a:pt x="873125" y="181717"/>
                  </a:cubicBezTo>
                  <a:cubicBezTo>
                    <a:pt x="873125" y="168852"/>
                    <a:pt x="883555" y="158422"/>
                    <a:pt x="896420" y="158422"/>
                  </a:cubicBezTo>
                  <a:close/>
                  <a:moveTo>
                    <a:pt x="817045" y="158422"/>
                  </a:moveTo>
                  <a:cubicBezTo>
                    <a:pt x="829910" y="158422"/>
                    <a:pt x="840340" y="168852"/>
                    <a:pt x="840340" y="181717"/>
                  </a:cubicBezTo>
                  <a:cubicBezTo>
                    <a:pt x="840340" y="194582"/>
                    <a:pt x="829910" y="205012"/>
                    <a:pt x="817045" y="205012"/>
                  </a:cubicBezTo>
                  <a:cubicBezTo>
                    <a:pt x="804180" y="205012"/>
                    <a:pt x="793750" y="194582"/>
                    <a:pt x="793750" y="181717"/>
                  </a:cubicBezTo>
                  <a:cubicBezTo>
                    <a:pt x="793750" y="168852"/>
                    <a:pt x="804180" y="158422"/>
                    <a:pt x="817045" y="158422"/>
                  </a:cubicBezTo>
                  <a:close/>
                  <a:moveTo>
                    <a:pt x="737670" y="158422"/>
                  </a:moveTo>
                  <a:cubicBezTo>
                    <a:pt x="750535" y="158422"/>
                    <a:pt x="760965" y="168852"/>
                    <a:pt x="760965" y="181717"/>
                  </a:cubicBezTo>
                  <a:cubicBezTo>
                    <a:pt x="760965" y="194582"/>
                    <a:pt x="750535" y="205012"/>
                    <a:pt x="737670" y="205012"/>
                  </a:cubicBezTo>
                  <a:cubicBezTo>
                    <a:pt x="724805" y="205012"/>
                    <a:pt x="714375" y="194582"/>
                    <a:pt x="714375" y="181717"/>
                  </a:cubicBezTo>
                  <a:cubicBezTo>
                    <a:pt x="714375" y="168852"/>
                    <a:pt x="724805" y="158422"/>
                    <a:pt x="737670" y="158422"/>
                  </a:cubicBezTo>
                  <a:close/>
                  <a:moveTo>
                    <a:pt x="658295" y="158422"/>
                  </a:moveTo>
                  <a:cubicBezTo>
                    <a:pt x="671160" y="158422"/>
                    <a:pt x="681590" y="168852"/>
                    <a:pt x="681590" y="181717"/>
                  </a:cubicBezTo>
                  <a:cubicBezTo>
                    <a:pt x="681590" y="194582"/>
                    <a:pt x="671160" y="205012"/>
                    <a:pt x="658295" y="205012"/>
                  </a:cubicBezTo>
                  <a:cubicBezTo>
                    <a:pt x="645430" y="205012"/>
                    <a:pt x="635000" y="194582"/>
                    <a:pt x="635000" y="181717"/>
                  </a:cubicBezTo>
                  <a:cubicBezTo>
                    <a:pt x="635000" y="168852"/>
                    <a:pt x="645430" y="158422"/>
                    <a:pt x="658295" y="158422"/>
                  </a:cubicBezTo>
                  <a:close/>
                  <a:moveTo>
                    <a:pt x="578920" y="158422"/>
                  </a:moveTo>
                  <a:cubicBezTo>
                    <a:pt x="591785" y="158422"/>
                    <a:pt x="602215" y="168852"/>
                    <a:pt x="602215" y="181717"/>
                  </a:cubicBezTo>
                  <a:cubicBezTo>
                    <a:pt x="602215" y="194582"/>
                    <a:pt x="591785" y="205012"/>
                    <a:pt x="578920" y="205012"/>
                  </a:cubicBezTo>
                  <a:cubicBezTo>
                    <a:pt x="566055" y="205012"/>
                    <a:pt x="555625" y="194582"/>
                    <a:pt x="555625" y="181717"/>
                  </a:cubicBezTo>
                  <a:cubicBezTo>
                    <a:pt x="555625" y="168852"/>
                    <a:pt x="566055" y="158422"/>
                    <a:pt x="578920" y="158422"/>
                  </a:cubicBezTo>
                  <a:close/>
                  <a:moveTo>
                    <a:pt x="499545" y="158422"/>
                  </a:moveTo>
                  <a:cubicBezTo>
                    <a:pt x="512410" y="158422"/>
                    <a:pt x="522840" y="168852"/>
                    <a:pt x="522840" y="181717"/>
                  </a:cubicBezTo>
                  <a:cubicBezTo>
                    <a:pt x="522840" y="194582"/>
                    <a:pt x="512410" y="205012"/>
                    <a:pt x="499545" y="205012"/>
                  </a:cubicBezTo>
                  <a:cubicBezTo>
                    <a:pt x="486680" y="205012"/>
                    <a:pt x="476250" y="194582"/>
                    <a:pt x="476250" y="181717"/>
                  </a:cubicBezTo>
                  <a:cubicBezTo>
                    <a:pt x="476250" y="168852"/>
                    <a:pt x="486680" y="158422"/>
                    <a:pt x="499545" y="158422"/>
                  </a:cubicBezTo>
                  <a:close/>
                  <a:moveTo>
                    <a:pt x="420170" y="158422"/>
                  </a:moveTo>
                  <a:cubicBezTo>
                    <a:pt x="433035" y="158422"/>
                    <a:pt x="443465" y="168852"/>
                    <a:pt x="443465" y="181717"/>
                  </a:cubicBezTo>
                  <a:cubicBezTo>
                    <a:pt x="443465" y="194582"/>
                    <a:pt x="433035" y="205012"/>
                    <a:pt x="420170" y="205012"/>
                  </a:cubicBezTo>
                  <a:cubicBezTo>
                    <a:pt x="407305" y="205012"/>
                    <a:pt x="396875" y="194582"/>
                    <a:pt x="396875" y="181717"/>
                  </a:cubicBezTo>
                  <a:cubicBezTo>
                    <a:pt x="396875" y="168852"/>
                    <a:pt x="407305" y="158422"/>
                    <a:pt x="420170" y="158422"/>
                  </a:cubicBezTo>
                  <a:close/>
                  <a:moveTo>
                    <a:pt x="340795" y="158422"/>
                  </a:moveTo>
                  <a:cubicBezTo>
                    <a:pt x="353660" y="158422"/>
                    <a:pt x="364090" y="168852"/>
                    <a:pt x="364090" y="181717"/>
                  </a:cubicBezTo>
                  <a:cubicBezTo>
                    <a:pt x="364090" y="194582"/>
                    <a:pt x="353660" y="205012"/>
                    <a:pt x="340795" y="205012"/>
                  </a:cubicBezTo>
                  <a:cubicBezTo>
                    <a:pt x="327930" y="205012"/>
                    <a:pt x="317500" y="194582"/>
                    <a:pt x="317500" y="181717"/>
                  </a:cubicBezTo>
                  <a:cubicBezTo>
                    <a:pt x="317500" y="168852"/>
                    <a:pt x="327930" y="158422"/>
                    <a:pt x="340795" y="158422"/>
                  </a:cubicBezTo>
                  <a:close/>
                  <a:moveTo>
                    <a:pt x="261420" y="158422"/>
                  </a:moveTo>
                  <a:cubicBezTo>
                    <a:pt x="274285" y="158422"/>
                    <a:pt x="284715" y="168852"/>
                    <a:pt x="284715" y="181717"/>
                  </a:cubicBezTo>
                  <a:cubicBezTo>
                    <a:pt x="284715" y="194582"/>
                    <a:pt x="274285" y="205012"/>
                    <a:pt x="261420" y="205012"/>
                  </a:cubicBezTo>
                  <a:cubicBezTo>
                    <a:pt x="248555" y="205012"/>
                    <a:pt x="238125" y="194582"/>
                    <a:pt x="238125" y="181717"/>
                  </a:cubicBezTo>
                  <a:cubicBezTo>
                    <a:pt x="238125" y="168852"/>
                    <a:pt x="248555" y="158422"/>
                    <a:pt x="261420" y="158422"/>
                  </a:cubicBezTo>
                  <a:close/>
                  <a:moveTo>
                    <a:pt x="182045" y="158422"/>
                  </a:moveTo>
                  <a:cubicBezTo>
                    <a:pt x="194910" y="158422"/>
                    <a:pt x="205340" y="168852"/>
                    <a:pt x="205340" y="181717"/>
                  </a:cubicBezTo>
                  <a:cubicBezTo>
                    <a:pt x="205340" y="194582"/>
                    <a:pt x="194910" y="205012"/>
                    <a:pt x="182045" y="205012"/>
                  </a:cubicBezTo>
                  <a:cubicBezTo>
                    <a:pt x="169180" y="205012"/>
                    <a:pt x="158750" y="194582"/>
                    <a:pt x="158750" y="181717"/>
                  </a:cubicBezTo>
                  <a:cubicBezTo>
                    <a:pt x="158750" y="168852"/>
                    <a:pt x="169180" y="158422"/>
                    <a:pt x="182045" y="158422"/>
                  </a:cubicBezTo>
                  <a:close/>
                  <a:moveTo>
                    <a:pt x="102670" y="158422"/>
                  </a:moveTo>
                  <a:cubicBezTo>
                    <a:pt x="115535" y="158422"/>
                    <a:pt x="125965" y="168852"/>
                    <a:pt x="125965" y="181717"/>
                  </a:cubicBezTo>
                  <a:cubicBezTo>
                    <a:pt x="125965" y="194582"/>
                    <a:pt x="115535" y="205012"/>
                    <a:pt x="102670" y="205012"/>
                  </a:cubicBezTo>
                  <a:cubicBezTo>
                    <a:pt x="89805" y="205012"/>
                    <a:pt x="79375" y="194582"/>
                    <a:pt x="79375" y="181717"/>
                  </a:cubicBezTo>
                  <a:cubicBezTo>
                    <a:pt x="79375" y="168852"/>
                    <a:pt x="89805" y="158422"/>
                    <a:pt x="102670" y="158422"/>
                  </a:cubicBezTo>
                  <a:close/>
                  <a:moveTo>
                    <a:pt x="23295" y="158422"/>
                  </a:moveTo>
                  <a:cubicBezTo>
                    <a:pt x="36160" y="158422"/>
                    <a:pt x="46590" y="168852"/>
                    <a:pt x="46590" y="181717"/>
                  </a:cubicBezTo>
                  <a:cubicBezTo>
                    <a:pt x="46590" y="194582"/>
                    <a:pt x="36160" y="205012"/>
                    <a:pt x="23295" y="205012"/>
                  </a:cubicBezTo>
                  <a:cubicBezTo>
                    <a:pt x="10430" y="205012"/>
                    <a:pt x="0" y="194582"/>
                    <a:pt x="0" y="181717"/>
                  </a:cubicBezTo>
                  <a:cubicBezTo>
                    <a:pt x="0" y="168852"/>
                    <a:pt x="10430" y="158422"/>
                    <a:pt x="23295" y="158422"/>
                  </a:cubicBezTo>
                  <a:close/>
                  <a:moveTo>
                    <a:pt x="975795" y="79211"/>
                  </a:moveTo>
                  <a:cubicBezTo>
                    <a:pt x="988660" y="79211"/>
                    <a:pt x="999090" y="89641"/>
                    <a:pt x="999090" y="102506"/>
                  </a:cubicBezTo>
                  <a:cubicBezTo>
                    <a:pt x="999090" y="115371"/>
                    <a:pt x="988660" y="125801"/>
                    <a:pt x="975795" y="125801"/>
                  </a:cubicBezTo>
                  <a:cubicBezTo>
                    <a:pt x="962930" y="125801"/>
                    <a:pt x="952500" y="115371"/>
                    <a:pt x="952500" y="102506"/>
                  </a:cubicBezTo>
                  <a:cubicBezTo>
                    <a:pt x="952500" y="89641"/>
                    <a:pt x="962930" y="79211"/>
                    <a:pt x="975795" y="79211"/>
                  </a:cubicBezTo>
                  <a:close/>
                  <a:moveTo>
                    <a:pt x="896420" y="79211"/>
                  </a:moveTo>
                  <a:cubicBezTo>
                    <a:pt x="909285" y="79211"/>
                    <a:pt x="919715" y="89641"/>
                    <a:pt x="919715" y="102506"/>
                  </a:cubicBezTo>
                  <a:cubicBezTo>
                    <a:pt x="919715" y="115371"/>
                    <a:pt x="909285" y="125801"/>
                    <a:pt x="896420" y="125801"/>
                  </a:cubicBezTo>
                  <a:cubicBezTo>
                    <a:pt x="883555" y="125801"/>
                    <a:pt x="873125" y="115371"/>
                    <a:pt x="873125" y="102506"/>
                  </a:cubicBezTo>
                  <a:cubicBezTo>
                    <a:pt x="873125" y="89641"/>
                    <a:pt x="883555" y="79211"/>
                    <a:pt x="896420" y="79211"/>
                  </a:cubicBezTo>
                  <a:close/>
                  <a:moveTo>
                    <a:pt x="817045" y="79211"/>
                  </a:moveTo>
                  <a:cubicBezTo>
                    <a:pt x="829910" y="79211"/>
                    <a:pt x="840340" y="89641"/>
                    <a:pt x="840340" y="102506"/>
                  </a:cubicBezTo>
                  <a:cubicBezTo>
                    <a:pt x="840340" y="115371"/>
                    <a:pt x="829910" y="125801"/>
                    <a:pt x="817045" y="125801"/>
                  </a:cubicBezTo>
                  <a:cubicBezTo>
                    <a:pt x="804180" y="125801"/>
                    <a:pt x="793750" y="115371"/>
                    <a:pt x="793750" y="102506"/>
                  </a:cubicBezTo>
                  <a:cubicBezTo>
                    <a:pt x="793750" y="89641"/>
                    <a:pt x="804180" y="79211"/>
                    <a:pt x="817045" y="79211"/>
                  </a:cubicBezTo>
                  <a:close/>
                  <a:moveTo>
                    <a:pt x="737670" y="79211"/>
                  </a:moveTo>
                  <a:cubicBezTo>
                    <a:pt x="750535" y="79211"/>
                    <a:pt x="760965" y="89641"/>
                    <a:pt x="760965" y="102506"/>
                  </a:cubicBezTo>
                  <a:cubicBezTo>
                    <a:pt x="760965" y="115371"/>
                    <a:pt x="750535" y="125801"/>
                    <a:pt x="737670" y="125801"/>
                  </a:cubicBezTo>
                  <a:cubicBezTo>
                    <a:pt x="724805" y="125801"/>
                    <a:pt x="714375" y="115371"/>
                    <a:pt x="714375" y="102506"/>
                  </a:cubicBezTo>
                  <a:cubicBezTo>
                    <a:pt x="714375" y="89641"/>
                    <a:pt x="724805" y="79211"/>
                    <a:pt x="737670" y="79211"/>
                  </a:cubicBezTo>
                  <a:close/>
                  <a:moveTo>
                    <a:pt x="658295" y="79211"/>
                  </a:moveTo>
                  <a:cubicBezTo>
                    <a:pt x="671160" y="79211"/>
                    <a:pt x="681590" y="89641"/>
                    <a:pt x="681590" y="102506"/>
                  </a:cubicBezTo>
                  <a:cubicBezTo>
                    <a:pt x="681590" y="115371"/>
                    <a:pt x="671160" y="125801"/>
                    <a:pt x="658295" y="125801"/>
                  </a:cubicBezTo>
                  <a:cubicBezTo>
                    <a:pt x="645430" y="125801"/>
                    <a:pt x="635000" y="115371"/>
                    <a:pt x="635000" y="102506"/>
                  </a:cubicBezTo>
                  <a:cubicBezTo>
                    <a:pt x="635000" y="89641"/>
                    <a:pt x="645430" y="79211"/>
                    <a:pt x="658295" y="79211"/>
                  </a:cubicBezTo>
                  <a:close/>
                  <a:moveTo>
                    <a:pt x="578920" y="79211"/>
                  </a:moveTo>
                  <a:cubicBezTo>
                    <a:pt x="591785" y="79211"/>
                    <a:pt x="602215" y="89641"/>
                    <a:pt x="602215" y="102506"/>
                  </a:cubicBezTo>
                  <a:cubicBezTo>
                    <a:pt x="602215" y="115371"/>
                    <a:pt x="591785" y="125801"/>
                    <a:pt x="578920" y="125801"/>
                  </a:cubicBezTo>
                  <a:cubicBezTo>
                    <a:pt x="566055" y="125801"/>
                    <a:pt x="555625" y="115371"/>
                    <a:pt x="555625" y="102506"/>
                  </a:cubicBezTo>
                  <a:cubicBezTo>
                    <a:pt x="555625" y="89641"/>
                    <a:pt x="566055" y="79211"/>
                    <a:pt x="578920" y="79211"/>
                  </a:cubicBezTo>
                  <a:close/>
                  <a:moveTo>
                    <a:pt x="499545" y="79211"/>
                  </a:moveTo>
                  <a:cubicBezTo>
                    <a:pt x="512410" y="79211"/>
                    <a:pt x="522840" y="89641"/>
                    <a:pt x="522840" y="102506"/>
                  </a:cubicBezTo>
                  <a:cubicBezTo>
                    <a:pt x="522840" y="115371"/>
                    <a:pt x="512410" y="125801"/>
                    <a:pt x="499545" y="125801"/>
                  </a:cubicBezTo>
                  <a:cubicBezTo>
                    <a:pt x="486680" y="125801"/>
                    <a:pt x="476250" y="115371"/>
                    <a:pt x="476250" y="102506"/>
                  </a:cubicBezTo>
                  <a:cubicBezTo>
                    <a:pt x="476250" y="89641"/>
                    <a:pt x="486680" y="79211"/>
                    <a:pt x="499545" y="79211"/>
                  </a:cubicBezTo>
                  <a:close/>
                  <a:moveTo>
                    <a:pt x="420170" y="79211"/>
                  </a:moveTo>
                  <a:cubicBezTo>
                    <a:pt x="433035" y="79211"/>
                    <a:pt x="443465" y="89641"/>
                    <a:pt x="443465" y="102506"/>
                  </a:cubicBezTo>
                  <a:cubicBezTo>
                    <a:pt x="443465" y="115371"/>
                    <a:pt x="433035" y="125801"/>
                    <a:pt x="420170" y="125801"/>
                  </a:cubicBezTo>
                  <a:cubicBezTo>
                    <a:pt x="407305" y="125801"/>
                    <a:pt x="396875" y="115371"/>
                    <a:pt x="396875" y="102506"/>
                  </a:cubicBezTo>
                  <a:cubicBezTo>
                    <a:pt x="396875" y="89641"/>
                    <a:pt x="407305" y="79211"/>
                    <a:pt x="420170" y="79211"/>
                  </a:cubicBezTo>
                  <a:close/>
                  <a:moveTo>
                    <a:pt x="340795" y="79211"/>
                  </a:moveTo>
                  <a:cubicBezTo>
                    <a:pt x="353660" y="79211"/>
                    <a:pt x="364090" y="89641"/>
                    <a:pt x="364090" y="102506"/>
                  </a:cubicBezTo>
                  <a:cubicBezTo>
                    <a:pt x="364090" y="115371"/>
                    <a:pt x="353660" y="125801"/>
                    <a:pt x="340795" y="125801"/>
                  </a:cubicBezTo>
                  <a:cubicBezTo>
                    <a:pt x="327930" y="125801"/>
                    <a:pt x="317500" y="115371"/>
                    <a:pt x="317500" y="102506"/>
                  </a:cubicBezTo>
                  <a:cubicBezTo>
                    <a:pt x="317500" y="89641"/>
                    <a:pt x="327930" y="79211"/>
                    <a:pt x="340795" y="79211"/>
                  </a:cubicBezTo>
                  <a:close/>
                  <a:moveTo>
                    <a:pt x="261420" y="79211"/>
                  </a:moveTo>
                  <a:cubicBezTo>
                    <a:pt x="274285" y="79211"/>
                    <a:pt x="284715" y="89641"/>
                    <a:pt x="284715" y="102506"/>
                  </a:cubicBezTo>
                  <a:cubicBezTo>
                    <a:pt x="284715" y="115371"/>
                    <a:pt x="274285" y="125801"/>
                    <a:pt x="261420" y="125801"/>
                  </a:cubicBezTo>
                  <a:cubicBezTo>
                    <a:pt x="248555" y="125801"/>
                    <a:pt x="238125" y="115371"/>
                    <a:pt x="238125" y="102506"/>
                  </a:cubicBezTo>
                  <a:cubicBezTo>
                    <a:pt x="238125" y="89641"/>
                    <a:pt x="248555" y="79211"/>
                    <a:pt x="261420" y="79211"/>
                  </a:cubicBezTo>
                  <a:close/>
                  <a:moveTo>
                    <a:pt x="182045" y="79211"/>
                  </a:moveTo>
                  <a:cubicBezTo>
                    <a:pt x="194910" y="79211"/>
                    <a:pt x="205340" y="89641"/>
                    <a:pt x="205340" y="102506"/>
                  </a:cubicBezTo>
                  <a:cubicBezTo>
                    <a:pt x="205340" y="115371"/>
                    <a:pt x="194910" y="125801"/>
                    <a:pt x="182045" y="125801"/>
                  </a:cubicBezTo>
                  <a:cubicBezTo>
                    <a:pt x="169180" y="125801"/>
                    <a:pt x="158750" y="115371"/>
                    <a:pt x="158750" y="102506"/>
                  </a:cubicBezTo>
                  <a:cubicBezTo>
                    <a:pt x="158750" y="89641"/>
                    <a:pt x="169180" y="79211"/>
                    <a:pt x="182045" y="79211"/>
                  </a:cubicBezTo>
                  <a:close/>
                  <a:moveTo>
                    <a:pt x="102670" y="79211"/>
                  </a:moveTo>
                  <a:cubicBezTo>
                    <a:pt x="115535" y="79211"/>
                    <a:pt x="125965" y="89641"/>
                    <a:pt x="125965" y="102506"/>
                  </a:cubicBezTo>
                  <a:cubicBezTo>
                    <a:pt x="125965" y="115371"/>
                    <a:pt x="115535" y="125801"/>
                    <a:pt x="102670" y="125801"/>
                  </a:cubicBezTo>
                  <a:cubicBezTo>
                    <a:pt x="89805" y="125801"/>
                    <a:pt x="79375" y="115371"/>
                    <a:pt x="79375" y="102506"/>
                  </a:cubicBezTo>
                  <a:cubicBezTo>
                    <a:pt x="79375" y="89641"/>
                    <a:pt x="89805" y="79211"/>
                    <a:pt x="102670" y="79211"/>
                  </a:cubicBezTo>
                  <a:close/>
                  <a:moveTo>
                    <a:pt x="23295" y="79211"/>
                  </a:moveTo>
                  <a:cubicBezTo>
                    <a:pt x="36160" y="79211"/>
                    <a:pt x="46590" y="89641"/>
                    <a:pt x="46590" y="102506"/>
                  </a:cubicBezTo>
                  <a:cubicBezTo>
                    <a:pt x="46590" y="115371"/>
                    <a:pt x="36160" y="125801"/>
                    <a:pt x="23295" y="125801"/>
                  </a:cubicBezTo>
                  <a:cubicBezTo>
                    <a:pt x="10430" y="125801"/>
                    <a:pt x="0" y="115371"/>
                    <a:pt x="0" y="102506"/>
                  </a:cubicBezTo>
                  <a:cubicBezTo>
                    <a:pt x="0" y="89641"/>
                    <a:pt x="10430" y="79211"/>
                    <a:pt x="23295" y="79211"/>
                  </a:cubicBezTo>
                  <a:close/>
                  <a:moveTo>
                    <a:pt x="975795" y="0"/>
                  </a:moveTo>
                  <a:cubicBezTo>
                    <a:pt x="988660" y="0"/>
                    <a:pt x="999090" y="10430"/>
                    <a:pt x="999090" y="23295"/>
                  </a:cubicBezTo>
                  <a:cubicBezTo>
                    <a:pt x="999090" y="36160"/>
                    <a:pt x="988660" y="46590"/>
                    <a:pt x="975795" y="46590"/>
                  </a:cubicBezTo>
                  <a:cubicBezTo>
                    <a:pt x="962930" y="46590"/>
                    <a:pt x="952500" y="36160"/>
                    <a:pt x="952500" y="23295"/>
                  </a:cubicBezTo>
                  <a:cubicBezTo>
                    <a:pt x="952500" y="10430"/>
                    <a:pt x="962930" y="0"/>
                    <a:pt x="975795" y="0"/>
                  </a:cubicBezTo>
                  <a:close/>
                  <a:moveTo>
                    <a:pt x="896420" y="0"/>
                  </a:moveTo>
                  <a:cubicBezTo>
                    <a:pt x="909285" y="0"/>
                    <a:pt x="919715" y="10430"/>
                    <a:pt x="919715" y="23295"/>
                  </a:cubicBezTo>
                  <a:cubicBezTo>
                    <a:pt x="919715" y="36160"/>
                    <a:pt x="909285" y="46590"/>
                    <a:pt x="896420" y="46590"/>
                  </a:cubicBezTo>
                  <a:cubicBezTo>
                    <a:pt x="883555" y="46590"/>
                    <a:pt x="873125" y="36160"/>
                    <a:pt x="873125" y="23295"/>
                  </a:cubicBezTo>
                  <a:cubicBezTo>
                    <a:pt x="873125" y="10430"/>
                    <a:pt x="883555" y="0"/>
                    <a:pt x="896420" y="0"/>
                  </a:cubicBezTo>
                  <a:close/>
                  <a:moveTo>
                    <a:pt x="817045" y="0"/>
                  </a:moveTo>
                  <a:cubicBezTo>
                    <a:pt x="829910" y="0"/>
                    <a:pt x="840340" y="10430"/>
                    <a:pt x="840340" y="23295"/>
                  </a:cubicBezTo>
                  <a:cubicBezTo>
                    <a:pt x="840340" y="36160"/>
                    <a:pt x="829910" y="46590"/>
                    <a:pt x="817045" y="46590"/>
                  </a:cubicBezTo>
                  <a:cubicBezTo>
                    <a:pt x="804180" y="46590"/>
                    <a:pt x="793750" y="36160"/>
                    <a:pt x="793750" y="23295"/>
                  </a:cubicBezTo>
                  <a:cubicBezTo>
                    <a:pt x="793750" y="10430"/>
                    <a:pt x="804180" y="0"/>
                    <a:pt x="817045" y="0"/>
                  </a:cubicBezTo>
                  <a:close/>
                  <a:moveTo>
                    <a:pt x="737670" y="0"/>
                  </a:moveTo>
                  <a:cubicBezTo>
                    <a:pt x="750535" y="0"/>
                    <a:pt x="760965" y="10430"/>
                    <a:pt x="760965" y="23295"/>
                  </a:cubicBezTo>
                  <a:cubicBezTo>
                    <a:pt x="760965" y="36160"/>
                    <a:pt x="750535" y="46590"/>
                    <a:pt x="737670" y="46590"/>
                  </a:cubicBezTo>
                  <a:cubicBezTo>
                    <a:pt x="724805" y="46590"/>
                    <a:pt x="714375" y="36160"/>
                    <a:pt x="714375" y="23295"/>
                  </a:cubicBezTo>
                  <a:cubicBezTo>
                    <a:pt x="714375" y="10430"/>
                    <a:pt x="724805" y="0"/>
                    <a:pt x="737670" y="0"/>
                  </a:cubicBezTo>
                  <a:close/>
                  <a:moveTo>
                    <a:pt x="658295" y="0"/>
                  </a:moveTo>
                  <a:cubicBezTo>
                    <a:pt x="671160" y="0"/>
                    <a:pt x="681590" y="10430"/>
                    <a:pt x="681590" y="23295"/>
                  </a:cubicBezTo>
                  <a:cubicBezTo>
                    <a:pt x="681590" y="36160"/>
                    <a:pt x="671160" y="46590"/>
                    <a:pt x="658295" y="46590"/>
                  </a:cubicBezTo>
                  <a:cubicBezTo>
                    <a:pt x="645430" y="46590"/>
                    <a:pt x="635000" y="36160"/>
                    <a:pt x="635000" y="23295"/>
                  </a:cubicBezTo>
                  <a:cubicBezTo>
                    <a:pt x="635000" y="10430"/>
                    <a:pt x="645430" y="0"/>
                    <a:pt x="658295" y="0"/>
                  </a:cubicBezTo>
                  <a:close/>
                  <a:moveTo>
                    <a:pt x="578920" y="0"/>
                  </a:moveTo>
                  <a:cubicBezTo>
                    <a:pt x="591785" y="0"/>
                    <a:pt x="602215" y="10430"/>
                    <a:pt x="602215" y="23295"/>
                  </a:cubicBezTo>
                  <a:cubicBezTo>
                    <a:pt x="602215" y="36160"/>
                    <a:pt x="591785" y="46590"/>
                    <a:pt x="578920" y="46590"/>
                  </a:cubicBezTo>
                  <a:cubicBezTo>
                    <a:pt x="566055" y="46590"/>
                    <a:pt x="555625" y="36160"/>
                    <a:pt x="555625" y="23295"/>
                  </a:cubicBezTo>
                  <a:cubicBezTo>
                    <a:pt x="555625" y="10430"/>
                    <a:pt x="566055" y="0"/>
                    <a:pt x="578920" y="0"/>
                  </a:cubicBezTo>
                  <a:close/>
                  <a:moveTo>
                    <a:pt x="499545" y="0"/>
                  </a:moveTo>
                  <a:cubicBezTo>
                    <a:pt x="512410" y="0"/>
                    <a:pt x="522840" y="10430"/>
                    <a:pt x="522840" y="23295"/>
                  </a:cubicBezTo>
                  <a:cubicBezTo>
                    <a:pt x="522840" y="36160"/>
                    <a:pt x="512410" y="46590"/>
                    <a:pt x="499545" y="46590"/>
                  </a:cubicBezTo>
                  <a:cubicBezTo>
                    <a:pt x="486680" y="46590"/>
                    <a:pt x="476250" y="36160"/>
                    <a:pt x="476250" y="23295"/>
                  </a:cubicBezTo>
                  <a:cubicBezTo>
                    <a:pt x="476250" y="10430"/>
                    <a:pt x="486680" y="0"/>
                    <a:pt x="499545" y="0"/>
                  </a:cubicBezTo>
                  <a:close/>
                  <a:moveTo>
                    <a:pt x="420170" y="0"/>
                  </a:moveTo>
                  <a:cubicBezTo>
                    <a:pt x="433035" y="0"/>
                    <a:pt x="443465" y="10430"/>
                    <a:pt x="443465" y="23295"/>
                  </a:cubicBezTo>
                  <a:cubicBezTo>
                    <a:pt x="443465" y="36160"/>
                    <a:pt x="433035" y="46590"/>
                    <a:pt x="420170" y="46590"/>
                  </a:cubicBezTo>
                  <a:cubicBezTo>
                    <a:pt x="407305" y="46590"/>
                    <a:pt x="396875" y="36160"/>
                    <a:pt x="396875" y="23295"/>
                  </a:cubicBezTo>
                  <a:cubicBezTo>
                    <a:pt x="396875" y="10430"/>
                    <a:pt x="407305" y="0"/>
                    <a:pt x="420170" y="0"/>
                  </a:cubicBezTo>
                  <a:close/>
                  <a:moveTo>
                    <a:pt x="340795" y="0"/>
                  </a:moveTo>
                  <a:cubicBezTo>
                    <a:pt x="353660" y="0"/>
                    <a:pt x="364090" y="10430"/>
                    <a:pt x="364090" y="23295"/>
                  </a:cubicBezTo>
                  <a:cubicBezTo>
                    <a:pt x="364090" y="36160"/>
                    <a:pt x="353660" y="46590"/>
                    <a:pt x="340795" y="46590"/>
                  </a:cubicBezTo>
                  <a:cubicBezTo>
                    <a:pt x="327930" y="46590"/>
                    <a:pt x="317500" y="36160"/>
                    <a:pt x="317500" y="23295"/>
                  </a:cubicBezTo>
                  <a:cubicBezTo>
                    <a:pt x="317500" y="10430"/>
                    <a:pt x="327930" y="0"/>
                    <a:pt x="340795" y="0"/>
                  </a:cubicBezTo>
                  <a:close/>
                  <a:moveTo>
                    <a:pt x="261420" y="0"/>
                  </a:moveTo>
                  <a:cubicBezTo>
                    <a:pt x="274285" y="0"/>
                    <a:pt x="284715" y="10430"/>
                    <a:pt x="284715" y="23295"/>
                  </a:cubicBezTo>
                  <a:cubicBezTo>
                    <a:pt x="284715" y="36160"/>
                    <a:pt x="274285" y="46590"/>
                    <a:pt x="261420" y="46590"/>
                  </a:cubicBezTo>
                  <a:cubicBezTo>
                    <a:pt x="248555" y="46590"/>
                    <a:pt x="238125" y="36160"/>
                    <a:pt x="238125" y="23295"/>
                  </a:cubicBezTo>
                  <a:cubicBezTo>
                    <a:pt x="238125" y="10430"/>
                    <a:pt x="248555" y="0"/>
                    <a:pt x="261420" y="0"/>
                  </a:cubicBezTo>
                  <a:close/>
                  <a:moveTo>
                    <a:pt x="182045" y="0"/>
                  </a:moveTo>
                  <a:cubicBezTo>
                    <a:pt x="194910" y="0"/>
                    <a:pt x="205340" y="10430"/>
                    <a:pt x="205340" y="23295"/>
                  </a:cubicBezTo>
                  <a:cubicBezTo>
                    <a:pt x="205340" y="36160"/>
                    <a:pt x="194910" y="46590"/>
                    <a:pt x="182045" y="46590"/>
                  </a:cubicBezTo>
                  <a:cubicBezTo>
                    <a:pt x="169180" y="46590"/>
                    <a:pt x="158750" y="36160"/>
                    <a:pt x="158750" y="23295"/>
                  </a:cubicBezTo>
                  <a:cubicBezTo>
                    <a:pt x="158750" y="10430"/>
                    <a:pt x="169180" y="0"/>
                    <a:pt x="182045" y="0"/>
                  </a:cubicBezTo>
                  <a:close/>
                  <a:moveTo>
                    <a:pt x="102670" y="0"/>
                  </a:moveTo>
                  <a:cubicBezTo>
                    <a:pt x="115535" y="0"/>
                    <a:pt x="125965" y="10430"/>
                    <a:pt x="125965" y="23295"/>
                  </a:cubicBezTo>
                  <a:cubicBezTo>
                    <a:pt x="125965" y="36160"/>
                    <a:pt x="115535" y="46590"/>
                    <a:pt x="102670" y="46590"/>
                  </a:cubicBezTo>
                  <a:cubicBezTo>
                    <a:pt x="89805" y="46590"/>
                    <a:pt x="79375" y="36160"/>
                    <a:pt x="79375" y="23295"/>
                  </a:cubicBezTo>
                  <a:cubicBezTo>
                    <a:pt x="79375" y="10430"/>
                    <a:pt x="89805" y="0"/>
                    <a:pt x="102670" y="0"/>
                  </a:cubicBezTo>
                  <a:close/>
                  <a:moveTo>
                    <a:pt x="23295" y="0"/>
                  </a:moveTo>
                  <a:cubicBezTo>
                    <a:pt x="36160" y="0"/>
                    <a:pt x="46590" y="10430"/>
                    <a:pt x="46590" y="23295"/>
                  </a:cubicBezTo>
                  <a:cubicBezTo>
                    <a:pt x="46590" y="36160"/>
                    <a:pt x="36160" y="46590"/>
                    <a:pt x="23295" y="46590"/>
                  </a:cubicBezTo>
                  <a:cubicBezTo>
                    <a:pt x="10430" y="46590"/>
                    <a:pt x="0" y="36160"/>
                    <a:pt x="0" y="23295"/>
                  </a:cubicBezTo>
                  <a:cubicBezTo>
                    <a:pt x="0" y="10430"/>
                    <a:pt x="10430" y="0"/>
                    <a:pt x="2329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1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9441FB5-EDEB-7669-F23B-D0376B001218}"/>
                </a:ext>
              </a:extLst>
            </p:cNvPr>
            <p:cNvSpPr/>
            <p:nvPr/>
          </p:nvSpPr>
          <p:spPr>
            <a:xfrm>
              <a:off x="-1171206" y="-1263571"/>
              <a:ext cx="1830019" cy="18300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CD42FEA-2415-0AE6-1372-200B24E97F7E}"/>
              </a:ext>
            </a:extLst>
          </p:cNvPr>
          <p:cNvGrpSpPr/>
          <p:nvPr/>
        </p:nvGrpSpPr>
        <p:grpSpPr>
          <a:xfrm>
            <a:off x="911225" y="5000963"/>
            <a:ext cx="2044699" cy="399596"/>
            <a:chOff x="911225" y="5000963"/>
            <a:chExt cx="2044699" cy="399596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03C2BF8-14BD-D3BD-04C9-8A5B944F84AC}"/>
                </a:ext>
              </a:extLst>
            </p:cNvPr>
            <p:cNvSpPr/>
            <p:nvPr/>
          </p:nvSpPr>
          <p:spPr>
            <a:xfrm>
              <a:off x="1727199" y="5000963"/>
              <a:ext cx="1228725" cy="399596"/>
            </a:xfrm>
            <a:prstGeom prst="roundRect">
              <a:avLst>
                <a:gd name="adj" fmla="val 198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tx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D9A000E-D2E6-8ED3-7B92-963F217AF8AE}"/>
                </a:ext>
              </a:extLst>
            </p:cNvPr>
            <p:cNvSpPr/>
            <p:nvPr/>
          </p:nvSpPr>
          <p:spPr>
            <a:xfrm>
              <a:off x="911225" y="5000963"/>
              <a:ext cx="990600" cy="399596"/>
            </a:xfrm>
            <a:prstGeom prst="roundRect">
              <a:avLst>
                <a:gd name="adj" fmla="val 198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/>
                <a:t>汇报人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733D1C-544A-B02A-AC53-4325CCCEB6E9}"/>
              </a:ext>
            </a:extLst>
          </p:cNvPr>
          <p:cNvGrpSpPr/>
          <p:nvPr/>
        </p:nvGrpSpPr>
        <p:grpSpPr>
          <a:xfrm>
            <a:off x="3416300" y="5000963"/>
            <a:ext cx="2339974" cy="399596"/>
            <a:chOff x="3416300" y="5000963"/>
            <a:chExt cx="2339974" cy="399596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5A8927CF-49C4-4925-E8CB-0BCDA324DB76}"/>
                </a:ext>
              </a:extLst>
            </p:cNvPr>
            <p:cNvSpPr/>
            <p:nvPr/>
          </p:nvSpPr>
          <p:spPr>
            <a:xfrm>
              <a:off x="4222750" y="5000963"/>
              <a:ext cx="1533524" cy="399596"/>
            </a:xfrm>
            <a:prstGeom prst="roundRect">
              <a:avLst>
                <a:gd name="adj" fmla="val 1980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tx1"/>
                  </a:solidFill>
                  <a:latin typeface="+mn-ea"/>
                </a:rPr>
                <a:t>20XX.X.X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74240C2-CE52-4A62-EA62-00C50C9880A8}"/>
                </a:ext>
              </a:extLst>
            </p:cNvPr>
            <p:cNvSpPr/>
            <p:nvPr/>
          </p:nvSpPr>
          <p:spPr>
            <a:xfrm>
              <a:off x="3416300" y="5000963"/>
              <a:ext cx="990600" cy="399596"/>
            </a:xfrm>
            <a:prstGeom prst="roundRect">
              <a:avLst>
                <a:gd name="adj" fmla="val 198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/>
                <a:t>时间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EB46517-F2EE-AF23-FCD4-D452CAFC7BC2}"/>
              </a:ext>
            </a:extLst>
          </p:cNvPr>
          <p:cNvCxnSpPr>
            <a:cxnSpLocks/>
          </p:cNvCxnSpPr>
          <p:nvPr/>
        </p:nvCxnSpPr>
        <p:spPr>
          <a:xfrm>
            <a:off x="952186" y="1774968"/>
            <a:ext cx="7080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4586658-53F9-BDF3-49F6-0E81575600E3}"/>
              </a:ext>
            </a:extLst>
          </p:cNvPr>
          <p:cNvGrpSpPr/>
          <p:nvPr/>
        </p:nvGrpSpPr>
        <p:grpSpPr>
          <a:xfrm>
            <a:off x="822325" y="2078169"/>
            <a:ext cx="5842636" cy="1694031"/>
            <a:chOff x="822325" y="2078169"/>
            <a:chExt cx="5842636" cy="169403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AB96A55-E3C8-6FC6-589C-4F0D9596F31E}"/>
                </a:ext>
              </a:extLst>
            </p:cNvPr>
            <p:cNvSpPr txBox="1"/>
            <p:nvPr/>
          </p:nvSpPr>
          <p:spPr>
            <a:xfrm>
              <a:off x="822325" y="2078169"/>
              <a:ext cx="584263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solidFill>
                    <a:schemeClr val="accent1"/>
                  </a:solidFill>
                  <a:latin typeface="+mj-ea"/>
                  <a:ea typeface="+mj-ea"/>
                  <a:cs typeface="+mj-cs"/>
                </a:rPr>
                <a:t>感谢您的观看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BEAD21C-E2CD-E754-017E-9B32E105CC29}"/>
                </a:ext>
              </a:extLst>
            </p:cNvPr>
            <p:cNvGrpSpPr/>
            <p:nvPr/>
          </p:nvGrpSpPr>
          <p:grpSpPr>
            <a:xfrm>
              <a:off x="842865" y="3366946"/>
              <a:ext cx="3165547" cy="405254"/>
              <a:chOff x="842865" y="3366946"/>
              <a:chExt cx="3165547" cy="405254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B44AD29A-E58E-F96B-ECA3-8E4888739CA5}"/>
                  </a:ext>
                </a:extLst>
              </p:cNvPr>
              <p:cNvSpPr txBox="1"/>
              <p:nvPr/>
            </p:nvSpPr>
            <p:spPr>
              <a:xfrm>
                <a:off x="842865" y="3384907"/>
                <a:ext cx="3165547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dist"/>
                <a:r>
                  <a:rPr lang="en-US" altLang="zh-CN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THANK YOU FOR WATCHING</a:t>
                </a: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9882D7A3-1280-40C3-E1A0-83E95036C69E}"/>
                  </a:ext>
                </a:extLst>
              </p:cNvPr>
              <p:cNvGrpSpPr/>
              <p:nvPr/>
            </p:nvGrpSpPr>
            <p:grpSpPr>
              <a:xfrm>
                <a:off x="952673" y="3366946"/>
                <a:ext cx="2895427" cy="405254"/>
                <a:chOff x="952673" y="3366946"/>
                <a:chExt cx="5786287" cy="405254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2B4A88F9-AC39-A41D-61B8-9B2116924275}"/>
                    </a:ext>
                  </a:extLst>
                </p:cNvPr>
                <p:cNvCxnSpPr/>
                <p:nvPr/>
              </p:nvCxnSpPr>
              <p:spPr>
                <a:xfrm>
                  <a:off x="952673" y="3366946"/>
                  <a:ext cx="5786287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DCD3DF42-C1A6-6BCE-0DA2-668010914465}"/>
                    </a:ext>
                  </a:extLst>
                </p:cNvPr>
                <p:cNvCxnSpPr/>
                <p:nvPr/>
              </p:nvCxnSpPr>
              <p:spPr>
                <a:xfrm>
                  <a:off x="952673" y="3772200"/>
                  <a:ext cx="5786287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681416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小致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F07864F0-4D05-39D7-0A5A-F0E30AF375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>
            <a:off x="0" y="5363211"/>
            <a:ext cx="2885136" cy="1494790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AF8FA15-E509-1C66-CBA1-0509FD9F5872}"/>
              </a:ext>
            </a:extLst>
          </p:cNvPr>
          <p:cNvGrpSpPr/>
          <p:nvPr/>
        </p:nvGrpSpPr>
        <p:grpSpPr>
          <a:xfrm>
            <a:off x="1476699" y="3835343"/>
            <a:ext cx="2031326" cy="1883286"/>
            <a:chOff x="1476699" y="3835343"/>
            <a:chExt cx="2031326" cy="188328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C9FE318-0321-3799-9163-3F9FA7924E44}"/>
                </a:ext>
              </a:extLst>
            </p:cNvPr>
            <p:cNvSpPr txBox="1"/>
            <p:nvPr/>
          </p:nvSpPr>
          <p:spPr>
            <a:xfrm>
              <a:off x="1476699" y="4604784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0947C4A-91BB-8730-0A64-E608DB2812A4}"/>
                </a:ext>
              </a:extLst>
            </p:cNvPr>
            <p:cNvSpPr txBox="1"/>
            <p:nvPr/>
          </p:nvSpPr>
          <p:spPr>
            <a:xfrm>
              <a:off x="1476699" y="3835343"/>
              <a:ext cx="6780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01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58463C7-8963-9226-97BE-720B7CAD1CC4}"/>
                </a:ext>
              </a:extLst>
            </p:cNvPr>
            <p:cNvSpPr txBox="1"/>
            <p:nvPr/>
          </p:nvSpPr>
          <p:spPr>
            <a:xfrm>
              <a:off x="1476699" y="4993879"/>
              <a:ext cx="202972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alpha val="60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tx1">
                    <a:alpha val="60000"/>
                  </a:schemeClr>
                </a:solidFill>
                <a:latin typeface="+mn-ea"/>
              </a:endParaRP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EC6AC999-336F-815B-548F-CB563278569D}"/>
                </a:ext>
              </a:extLst>
            </p:cNvPr>
            <p:cNvCxnSpPr/>
            <p:nvPr/>
          </p:nvCxnSpPr>
          <p:spPr>
            <a:xfrm>
              <a:off x="1594964" y="5718629"/>
              <a:ext cx="1727200" cy="0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85C16E9-1955-0FD0-5705-25166385A4E5}"/>
              </a:ext>
            </a:extLst>
          </p:cNvPr>
          <p:cNvGrpSpPr/>
          <p:nvPr/>
        </p:nvGrpSpPr>
        <p:grpSpPr>
          <a:xfrm>
            <a:off x="5080337" y="3835343"/>
            <a:ext cx="2031326" cy="1883286"/>
            <a:chOff x="5080337" y="3835343"/>
            <a:chExt cx="2031326" cy="188328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8B573B3-8132-373B-9D0E-0CD20EA0546C}"/>
                </a:ext>
              </a:extLst>
            </p:cNvPr>
            <p:cNvSpPr txBox="1"/>
            <p:nvPr/>
          </p:nvSpPr>
          <p:spPr>
            <a:xfrm>
              <a:off x="5080337" y="4604784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9BE1483-CC34-3DF7-4B65-D3C8822521E6}"/>
                </a:ext>
              </a:extLst>
            </p:cNvPr>
            <p:cNvSpPr txBox="1"/>
            <p:nvPr/>
          </p:nvSpPr>
          <p:spPr>
            <a:xfrm>
              <a:off x="5080337" y="3835343"/>
              <a:ext cx="7841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02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5703013-2B5F-2E84-C4D6-368C7CF09A33}"/>
                </a:ext>
              </a:extLst>
            </p:cNvPr>
            <p:cNvSpPr txBox="1"/>
            <p:nvPr/>
          </p:nvSpPr>
          <p:spPr>
            <a:xfrm>
              <a:off x="5080337" y="4993879"/>
              <a:ext cx="202972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alpha val="60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tx1">
                    <a:alpha val="60000"/>
                  </a:schemeClr>
                </a:solidFill>
                <a:latin typeface="+mn-ea"/>
              </a:endParaRPr>
            </a:p>
          </p:txBody>
        </p: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B7A65421-2D78-72DD-FC5A-19993C2063FE}"/>
                </a:ext>
              </a:extLst>
            </p:cNvPr>
            <p:cNvCxnSpPr/>
            <p:nvPr/>
          </p:nvCxnSpPr>
          <p:spPr>
            <a:xfrm>
              <a:off x="5198602" y="5718629"/>
              <a:ext cx="1727200" cy="0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3206B1-E05C-D204-64AE-E69D32FCEDAC}"/>
              </a:ext>
            </a:extLst>
          </p:cNvPr>
          <p:cNvGrpSpPr/>
          <p:nvPr/>
        </p:nvGrpSpPr>
        <p:grpSpPr>
          <a:xfrm>
            <a:off x="8683975" y="3835343"/>
            <a:ext cx="2031326" cy="1883286"/>
            <a:chOff x="8683975" y="3835343"/>
            <a:chExt cx="2031326" cy="188328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01A98A1-870A-E65A-45D9-0DC4F386199A}"/>
                </a:ext>
              </a:extLst>
            </p:cNvPr>
            <p:cNvSpPr txBox="1"/>
            <p:nvPr/>
          </p:nvSpPr>
          <p:spPr>
            <a:xfrm>
              <a:off x="8683975" y="4604784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07C01A3-3D01-B27D-70B2-0B411D1E3EBD}"/>
                </a:ext>
              </a:extLst>
            </p:cNvPr>
            <p:cNvSpPr txBox="1"/>
            <p:nvPr/>
          </p:nvSpPr>
          <p:spPr>
            <a:xfrm>
              <a:off x="8683975" y="3835343"/>
              <a:ext cx="77457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03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FD0606D-C986-EC27-57B9-543A20CDA02E}"/>
                </a:ext>
              </a:extLst>
            </p:cNvPr>
            <p:cNvSpPr txBox="1"/>
            <p:nvPr/>
          </p:nvSpPr>
          <p:spPr>
            <a:xfrm>
              <a:off x="8683975" y="4993879"/>
              <a:ext cx="202972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alpha val="60000"/>
                    </a:schemeClr>
                  </a:solidFill>
                  <a:latin typeface="+mn-ea"/>
                </a:rPr>
                <a:t>CLICK ADD TITLE</a:t>
              </a:r>
              <a:endParaRPr lang="zh-CN" altLang="en-US" dirty="0">
                <a:solidFill>
                  <a:schemeClr val="tx1">
                    <a:alpha val="60000"/>
                  </a:schemeClr>
                </a:solidFill>
                <a:latin typeface="+mn-ea"/>
              </a:endParaRPr>
            </a:p>
          </p:txBody>
        </p: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933A9E79-BD71-FF43-B2F6-09DF82E25A3C}"/>
                </a:ext>
              </a:extLst>
            </p:cNvPr>
            <p:cNvCxnSpPr/>
            <p:nvPr/>
          </p:nvCxnSpPr>
          <p:spPr>
            <a:xfrm>
              <a:off x="8802240" y="5718629"/>
              <a:ext cx="1727200" cy="0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7276ED-2C1B-A010-8430-BF1205DB5462}"/>
              </a:ext>
            </a:extLst>
          </p:cNvPr>
          <p:cNvGrpSpPr/>
          <p:nvPr/>
        </p:nvGrpSpPr>
        <p:grpSpPr>
          <a:xfrm>
            <a:off x="0" y="0"/>
            <a:ext cx="12192000" cy="3618277"/>
            <a:chOff x="0" y="0"/>
            <a:chExt cx="12192000" cy="361827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9CF1016-0AC0-AAA2-962E-1517752ECAFA}"/>
                </a:ext>
              </a:extLst>
            </p:cNvPr>
            <p:cNvSpPr/>
            <p:nvPr/>
          </p:nvSpPr>
          <p:spPr>
            <a:xfrm>
              <a:off x="0" y="0"/>
              <a:ext cx="12192000" cy="3618277"/>
            </a:xfrm>
            <a:custGeom>
              <a:avLst/>
              <a:gdLst>
                <a:gd name="connsiteX0" fmla="*/ 0 w 12192000"/>
                <a:gd name="connsiteY0" fmla="*/ 0 h 3098800"/>
                <a:gd name="connsiteX1" fmla="*/ 12192000 w 12192000"/>
                <a:gd name="connsiteY1" fmla="*/ 0 h 3098800"/>
                <a:gd name="connsiteX2" fmla="*/ 12192000 w 12192000"/>
                <a:gd name="connsiteY2" fmla="*/ 3098800 h 3098800"/>
                <a:gd name="connsiteX3" fmla="*/ 0 w 12192000"/>
                <a:gd name="connsiteY3" fmla="*/ 3098800 h 3098800"/>
                <a:gd name="connsiteX4" fmla="*/ 0 w 12192000"/>
                <a:gd name="connsiteY4" fmla="*/ 0 h 3098800"/>
                <a:gd name="connsiteX0" fmla="*/ 0 w 12192000"/>
                <a:gd name="connsiteY0" fmla="*/ 0 h 3440692"/>
                <a:gd name="connsiteX1" fmla="*/ 12192000 w 12192000"/>
                <a:gd name="connsiteY1" fmla="*/ 0 h 3440692"/>
                <a:gd name="connsiteX2" fmla="*/ 12192000 w 12192000"/>
                <a:gd name="connsiteY2" fmla="*/ 3098800 h 3440692"/>
                <a:gd name="connsiteX3" fmla="*/ 0 w 12192000"/>
                <a:gd name="connsiteY3" fmla="*/ 3098800 h 3440692"/>
                <a:gd name="connsiteX4" fmla="*/ 0 w 12192000"/>
                <a:gd name="connsiteY4" fmla="*/ 0 h 3440692"/>
                <a:gd name="connsiteX0" fmla="*/ 0 w 12192000"/>
                <a:gd name="connsiteY0" fmla="*/ 0 h 3342606"/>
                <a:gd name="connsiteX1" fmla="*/ 12192000 w 12192000"/>
                <a:gd name="connsiteY1" fmla="*/ 0 h 3342606"/>
                <a:gd name="connsiteX2" fmla="*/ 12192000 w 12192000"/>
                <a:gd name="connsiteY2" fmla="*/ 3098800 h 3342606"/>
                <a:gd name="connsiteX3" fmla="*/ 0 w 12192000"/>
                <a:gd name="connsiteY3" fmla="*/ 3098800 h 3342606"/>
                <a:gd name="connsiteX4" fmla="*/ 0 w 12192000"/>
                <a:gd name="connsiteY4" fmla="*/ 0 h 334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3342606">
                  <a:moveTo>
                    <a:pt x="0" y="0"/>
                  </a:moveTo>
                  <a:lnTo>
                    <a:pt x="12192000" y="0"/>
                  </a:lnTo>
                  <a:lnTo>
                    <a:pt x="12192000" y="3098800"/>
                  </a:lnTo>
                  <a:cubicBezTo>
                    <a:pt x="8287657" y="3868057"/>
                    <a:pt x="4122057" y="2518229"/>
                    <a:pt x="0" y="309880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419100" dist="165100" dir="5400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 descr="飞机飞在空中&#10;&#10;描述已自动生成">
              <a:extLst>
                <a:ext uri="{FF2B5EF4-FFF2-40B4-BE49-F238E27FC236}">
                  <a16:creationId xmlns:a16="http://schemas.microsoft.com/office/drawing/2014/main" id="{DBA14B1E-33C5-2076-2550-5380C7DE6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3479976"/>
            </a:xfrm>
            <a:custGeom>
              <a:avLst/>
              <a:gdLst>
                <a:gd name="connsiteX0" fmla="*/ 0 w 12192000"/>
                <a:gd name="connsiteY0" fmla="*/ 0 h 3204254"/>
                <a:gd name="connsiteX1" fmla="*/ 12192000 w 12192000"/>
                <a:gd name="connsiteY1" fmla="*/ 0 h 3204254"/>
                <a:gd name="connsiteX2" fmla="*/ 12192000 w 12192000"/>
                <a:gd name="connsiteY2" fmla="*/ 2960448 h 3204254"/>
                <a:gd name="connsiteX3" fmla="*/ 0 w 12192000"/>
                <a:gd name="connsiteY3" fmla="*/ 2960448 h 320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204254">
                  <a:moveTo>
                    <a:pt x="0" y="0"/>
                  </a:moveTo>
                  <a:lnTo>
                    <a:pt x="12192000" y="0"/>
                  </a:lnTo>
                  <a:lnTo>
                    <a:pt x="12192000" y="2960448"/>
                  </a:lnTo>
                  <a:cubicBezTo>
                    <a:pt x="8287657" y="3729705"/>
                    <a:pt x="4122057" y="2379877"/>
                    <a:pt x="0" y="2960448"/>
                  </a:cubicBezTo>
                  <a:close/>
                </a:path>
              </a:pathLst>
            </a:custGeom>
          </p:spPr>
        </p:pic>
      </p:grpSp>
      <p:pic>
        <p:nvPicPr>
          <p:cNvPr id="65" name="图片 64">
            <a:extLst>
              <a:ext uri="{FF2B5EF4-FFF2-40B4-BE49-F238E27FC236}">
                <a16:creationId xmlns:a16="http://schemas.microsoft.com/office/drawing/2014/main" id="{C2BCA1F6-D1F5-0D00-FA68-2366E3E1D5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60" b="66001"/>
          <a:stretch>
            <a:fillRect/>
          </a:stretch>
        </p:blipFill>
        <p:spPr>
          <a:xfrm flipH="1">
            <a:off x="9306864" y="5363211"/>
            <a:ext cx="2885136" cy="1494790"/>
          </a:xfrm>
          <a:custGeom>
            <a:avLst/>
            <a:gdLst>
              <a:gd name="connsiteX0" fmla="*/ 0 w 6454524"/>
              <a:gd name="connsiteY0" fmla="*/ 0 h 3344091"/>
              <a:gd name="connsiteX1" fmla="*/ 6454524 w 6454524"/>
              <a:gd name="connsiteY1" fmla="*/ 0 h 3344091"/>
              <a:gd name="connsiteX2" fmla="*/ 6454524 w 6454524"/>
              <a:gd name="connsiteY2" fmla="*/ 3344091 h 3344091"/>
              <a:gd name="connsiteX3" fmla="*/ 0 w 6454524"/>
              <a:gd name="connsiteY3" fmla="*/ 3344091 h 33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524" h="3344091">
                <a:moveTo>
                  <a:pt x="0" y="0"/>
                </a:moveTo>
                <a:lnTo>
                  <a:pt x="6454524" y="0"/>
                </a:lnTo>
                <a:lnTo>
                  <a:pt x="6454524" y="3344091"/>
                </a:lnTo>
                <a:lnTo>
                  <a:pt x="0" y="334409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F16EEE8-B559-8316-7B8D-AF7F94EBFF5E}"/>
              </a:ext>
            </a:extLst>
          </p:cNvPr>
          <p:cNvGrpSpPr/>
          <p:nvPr/>
        </p:nvGrpSpPr>
        <p:grpSpPr>
          <a:xfrm>
            <a:off x="450850" y="1672671"/>
            <a:ext cx="5569857" cy="1179473"/>
            <a:chOff x="450850" y="1672671"/>
            <a:chExt cx="5569857" cy="1179473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1444620-BB15-3BDF-0C31-529CBD5AD6E1}"/>
                </a:ext>
              </a:extLst>
            </p:cNvPr>
            <p:cNvCxnSpPr>
              <a:cxnSpLocks/>
            </p:cNvCxnSpPr>
            <p:nvPr/>
          </p:nvCxnSpPr>
          <p:spPr>
            <a:xfrm>
              <a:off x="658813" y="2852144"/>
              <a:ext cx="57308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1AB558C-E685-94CC-59EE-2FB97F2B3537}"/>
                </a:ext>
              </a:extLst>
            </p:cNvPr>
            <p:cNvGrpSpPr/>
            <p:nvPr/>
          </p:nvGrpSpPr>
          <p:grpSpPr>
            <a:xfrm>
              <a:off x="450850" y="1672671"/>
              <a:ext cx="5569857" cy="1107996"/>
              <a:chOff x="450850" y="1672671"/>
              <a:chExt cx="5569857" cy="1107996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E918D4-7B6A-39AD-591A-4368A377D5CD}"/>
                  </a:ext>
                </a:extLst>
              </p:cNvPr>
              <p:cNvSpPr txBox="1"/>
              <p:nvPr/>
            </p:nvSpPr>
            <p:spPr>
              <a:xfrm>
                <a:off x="450850" y="1672671"/>
                <a:ext cx="187743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</a:t>
                </a:r>
                <a:endParaRPr lang="zh-CN" altLang="en-US" sz="6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+mj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FA322A5-4265-B4B2-D90B-2D2B137EB84C}"/>
                  </a:ext>
                </a:extLst>
              </p:cNvPr>
              <p:cNvSpPr txBox="1"/>
              <p:nvPr/>
            </p:nvSpPr>
            <p:spPr>
              <a:xfrm>
                <a:off x="2225309" y="1672671"/>
                <a:ext cx="3795398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+mj-lt"/>
                    <a:ea typeface="+mj-ea"/>
                  </a:rPr>
                  <a:t>CONTENTS</a:t>
                </a:r>
                <a:endParaRPr lang="zh-CN" altLang="en-US" sz="6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4640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5E94C02-60A0-E4B3-3964-FE83F06D5706}"/>
              </a:ext>
            </a:extLst>
          </p:cNvPr>
          <p:cNvGrpSpPr/>
          <p:nvPr/>
        </p:nvGrpSpPr>
        <p:grpSpPr>
          <a:xfrm>
            <a:off x="476942" y="5642517"/>
            <a:ext cx="11238116" cy="836930"/>
            <a:chOff x="476942" y="5642517"/>
            <a:chExt cx="11238116" cy="83693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910DB80-A028-E3D4-F026-CF52AFB48C51}"/>
                </a:ext>
              </a:extLst>
            </p:cNvPr>
            <p:cNvSpPr/>
            <p:nvPr/>
          </p:nvSpPr>
          <p:spPr>
            <a:xfrm>
              <a:off x="3518953" y="5869063"/>
              <a:ext cx="5154094" cy="38383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7DEE99B-B794-F6A8-7BB5-BC39983CAC28}"/>
                </a:ext>
              </a:extLst>
            </p:cNvPr>
            <p:cNvSpPr/>
            <p:nvPr/>
          </p:nvSpPr>
          <p:spPr>
            <a:xfrm>
              <a:off x="1824568" y="5742878"/>
              <a:ext cx="8542864" cy="63620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33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61A68AC-FFE3-658B-C50A-DC6515184F49}"/>
                </a:ext>
              </a:extLst>
            </p:cNvPr>
            <p:cNvSpPr/>
            <p:nvPr/>
          </p:nvSpPr>
          <p:spPr>
            <a:xfrm>
              <a:off x="476942" y="5642517"/>
              <a:ext cx="11238116" cy="83693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A881FF0-643F-1387-68D6-E44392E43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66" y="2311691"/>
            <a:ext cx="9717866" cy="48284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59803E4-9D9E-8ECE-EC44-10A2BDB86C45}"/>
              </a:ext>
            </a:extLst>
          </p:cNvPr>
          <p:cNvSpPr txBox="1"/>
          <p:nvPr/>
        </p:nvSpPr>
        <p:spPr>
          <a:xfrm>
            <a:off x="3906939" y="-210631"/>
            <a:ext cx="437812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1300" dirty="0">
                <a:gradFill>
                  <a:gsLst>
                    <a:gs pos="0">
                      <a:schemeClr val="accent2">
                        <a:alpha val="74000"/>
                      </a:schemeClr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01</a:t>
            </a:r>
            <a:endParaRPr lang="zh-CN" altLang="en-US" sz="41300" dirty="0">
              <a:gradFill>
                <a:gsLst>
                  <a:gs pos="0">
                    <a:schemeClr val="accent2">
                      <a:alpha val="74000"/>
                    </a:schemeClr>
                  </a:gs>
                  <a:gs pos="6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749417-8B80-3BE9-9C0A-C1CDAA404E3B}"/>
              </a:ext>
            </a:extLst>
          </p:cNvPr>
          <p:cNvSpPr txBox="1"/>
          <p:nvPr/>
        </p:nvSpPr>
        <p:spPr>
          <a:xfrm>
            <a:off x="3926175" y="32252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02707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C632D9E-8303-A29A-0B97-5F003C8CC732}"/>
              </a:ext>
            </a:extLst>
          </p:cNvPr>
          <p:cNvGrpSpPr/>
          <p:nvPr/>
        </p:nvGrpSpPr>
        <p:grpSpPr>
          <a:xfrm>
            <a:off x="561022" y="4534087"/>
            <a:ext cx="3086418" cy="1332873"/>
            <a:chOff x="561022" y="4534087"/>
            <a:chExt cx="3086418" cy="133287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75F132A-2813-A444-57AB-4C40D59543DF}"/>
                </a:ext>
              </a:extLst>
            </p:cNvPr>
            <p:cNvSpPr/>
            <p:nvPr/>
          </p:nvSpPr>
          <p:spPr>
            <a:xfrm>
              <a:off x="658813" y="4534087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9FE5D44-72F5-119F-8646-B92AE41EEDAD}"/>
                </a:ext>
              </a:extLst>
            </p:cNvPr>
            <p:cNvSpPr txBox="1"/>
            <p:nvPr/>
          </p:nvSpPr>
          <p:spPr>
            <a:xfrm>
              <a:off x="561022" y="5134965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</a:rPr>
                <a:t>倍行距，两端对齐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8B4DECB-5B45-DE17-5748-4B9DBB76E4A1}"/>
              </a:ext>
            </a:extLst>
          </p:cNvPr>
          <p:cNvGrpSpPr/>
          <p:nvPr/>
        </p:nvGrpSpPr>
        <p:grpSpPr>
          <a:xfrm>
            <a:off x="4609147" y="4534087"/>
            <a:ext cx="3086418" cy="1332873"/>
            <a:chOff x="4609147" y="4534087"/>
            <a:chExt cx="3086418" cy="133287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021E71F-2FFE-25EA-97E6-EC51540AD68B}"/>
                </a:ext>
              </a:extLst>
            </p:cNvPr>
            <p:cNvSpPr/>
            <p:nvPr/>
          </p:nvSpPr>
          <p:spPr>
            <a:xfrm>
              <a:off x="4706938" y="4534087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E9765A-1C58-BE26-3E87-F317863CB43A}"/>
                </a:ext>
              </a:extLst>
            </p:cNvPr>
            <p:cNvSpPr txBox="1"/>
            <p:nvPr/>
          </p:nvSpPr>
          <p:spPr>
            <a:xfrm>
              <a:off x="4609147" y="5134965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71033F1-1BC2-097E-1A1B-F0108A85190F}"/>
              </a:ext>
            </a:extLst>
          </p:cNvPr>
          <p:cNvGrpSpPr/>
          <p:nvPr/>
        </p:nvGrpSpPr>
        <p:grpSpPr>
          <a:xfrm>
            <a:off x="8657272" y="4534087"/>
            <a:ext cx="3086418" cy="1332873"/>
            <a:chOff x="8657272" y="4534087"/>
            <a:chExt cx="3086418" cy="133287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0BFC4239-F399-7168-9C8E-1AD616EF9CD6}"/>
                </a:ext>
              </a:extLst>
            </p:cNvPr>
            <p:cNvSpPr/>
            <p:nvPr/>
          </p:nvSpPr>
          <p:spPr>
            <a:xfrm>
              <a:off x="8755063" y="4534087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9DD38E7-6C4A-6FE0-0B71-D9D8A720160B}"/>
                </a:ext>
              </a:extLst>
            </p:cNvPr>
            <p:cNvSpPr txBox="1"/>
            <p:nvPr/>
          </p:nvSpPr>
          <p:spPr>
            <a:xfrm>
              <a:off x="8657272" y="5134965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ED37CB5-E749-A7A1-7AF9-E236CE25A860}"/>
              </a:ext>
            </a:extLst>
          </p:cNvPr>
          <p:cNvGrpSpPr/>
          <p:nvPr/>
        </p:nvGrpSpPr>
        <p:grpSpPr>
          <a:xfrm>
            <a:off x="0" y="1609725"/>
            <a:ext cx="12192000" cy="2266950"/>
            <a:chOff x="0" y="1609725"/>
            <a:chExt cx="12192000" cy="22669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F8E468E-84A0-E773-D5F6-A388ABC8827F}"/>
                </a:ext>
              </a:extLst>
            </p:cNvPr>
            <p:cNvSpPr/>
            <p:nvPr/>
          </p:nvSpPr>
          <p:spPr>
            <a:xfrm>
              <a:off x="0" y="1609725"/>
              <a:ext cx="12192000" cy="226695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飞机停在飞机场&#10;&#10;描述已自动生成">
              <a:extLst>
                <a:ext uri="{FF2B5EF4-FFF2-40B4-BE49-F238E27FC236}">
                  <a16:creationId xmlns:a16="http://schemas.microsoft.com/office/drawing/2014/main" id="{91323FE4-6865-AEA3-D515-C20814A56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609725"/>
              <a:ext cx="12192000" cy="2266950"/>
            </a:xfrm>
            <a:custGeom>
              <a:avLst/>
              <a:gdLst>
                <a:gd name="connsiteX0" fmla="*/ 0 w 12192000"/>
                <a:gd name="connsiteY0" fmla="*/ 0 h 2266950"/>
                <a:gd name="connsiteX1" fmla="*/ 12192000 w 12192000"/>
                <a:gd name="connsiteY1" fmla="*/ 0 h 2266950"/>
                <a:gd name="connsiteX2" fmla="*/ 12192000 w 12192000"/>
                <a:gd name="connsiteY2" fmla="*/ 2266950 h 2266950"/>
                <a:gd name="connsiteX3" fmla="*/ 0 w 12192000"/>
                <a:gd name="connsiteY3" fmla="*/ 226695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266950">
                  <a:moveTo>
                    <a:pt x="0" y="0"/>
                  </a:moveTo>
                  <a:lnTo>
                    <a:pt x="12192000" y="0"/>
                  </a:lnTo>
                  <a:lnTo>
                    <a:pt x="12192000" y="2266950"/>
                  </a:lnTo>
                  <a:lnTo>
                    <a:pt x="0" y="2266950"/>
                  </a:lnTo>
                  <a:close/>
                </a:path>
              </a:pathLst>
            </a:cu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D870BF-4976-0592-D36B-3A19DEB62C40}"/>
                </a:ext>
              </a:extLst>
            </p:cNvPr>
            <p:cNvSpPr txBox="1"/>
            <p:nvPr/>
          </p:nvSpPr>
          <p:spPr>
            <a:xfrm>
              <a:off x="561022" y="2047875"/>
              <a:ext cx="1578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3CB8F95-E3E9-00C1-9356-59245B1018FD}"/>
                </a:ext>
              </a:extLst>
            </p:cNvPr>
            <p:cNvSpPr txBox="1"/>
            <p:nvPr/>
          </p:nvSpPr>
          <p:spPr>
            <a:xfrm>
              <a:off x="561021" y="2581692"/>
              <a:ext cx="7487604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倍行距，两端对齐。根据文本内容进行复制粘贴，保持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倍行距，两端对齐。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31345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ED778681-8A2D-C626-842B-4255DB67E825}"/>
              </a:ext>
            </a:extLst>
          </p:cNvPr>
          <p:cNvGrpSpPr/>
          <p:nvPr/>
        </p:nvGrpSpPr>
        <p:grpSpPr>
          <a:xfrm>
            <a:off x="3008474" y="438293"/>
            <a:ext cx="6175052" cy="6175052"/>
            <a:chOff x="3008474" y="438293"/>
            <a:chExt cx="6175052" cy="617505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4D4C996-CE25-7749-212C-E9568BB0EA59}"/>
                </a:ext>
              </a:extLst>
            </p:cNvPr>
            <p:cNvSpPr/>
            <p:nvPr/>
          </p:nvSpPr>
          <p:spPr>
            <a:xfrm>
              <a:off x="3008474" y="438293"/>
              <a:ext cx="6175052" cy="6175052"/>
            </a:xfrm>
            <a:prstGeom prst="ellipse">
              <a:avLst/>
            </a:prstGeom>
            <a:noFill/>
            <a:ln w="381000">
              <a:solidFill>
                <a:schemeClr val="accent1">
                  <a:alpha val="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80771E8E-6201-6DA7-218E-7F0ECFA47B79}"/>
                </a:ext>
              </a:extLst>
            </p:cNvPr>
            <p:cNvSpPr/>
            <p:nvPr/>
          </p:nvSpPr>
          <p:spPr>
            <a:xfrm>
              <a:off x="3851189" y="1281008"/>
              <a:ext cx="4489622" cy="4489622"/>
            </a:xfrm>
            <a:prstGeom prst="arc">
              <a:avLst/>
            </a:prstGeom>
            <a:noFill/>
            <a:ln w="38100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4000"/>
                    </a:schemeClr>
                  </a:gs>
                </a:gsLst>
                <a:lin ang="5400000" scaled="1"/>
              </a:gradFill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9656C335-5D6A-1C33-99BA-4FAFCFD09675}"/>
                </a:ext>
              </a:extLst>
            </p:cNvPr>
            <p:cNvSpPr/>
            <p:nvPr/>
          </p:nvSpPr>
          <p:spPr>
            <a:xfrm rot="11490408">
              <a:off x="3851189" y="1281008"/>
              <a:ext cx="4489622" cy="4489622"/>
            </a:xfrm>
            <a:prstGeom prst="arc">
              <a:avLst/>
            </a:prstGeom>
            <a:noFill/>
            <a:ln w="38100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4000"/>
                    </a:schemeClr>
                  </a:gs>
                </a:gsLst>
                <a:lin ang="5400000" scaled="1"/>
              </a:gradFill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AE38B3A-E45E-8BA9-0ADE-5C333E45E08D}"/>
                </a:ext>
              </a:extLst>
            </p:cNvPr>
            <p:cNvSpPr/>
            <p:nvPr/>
          </p:nvSpPr>
          <p:spPr>
            <a:xfrm>
              <a:off x="4396740" y="1826559"/>
              <a:ext cx="3398520" cy="3398520"/>
            </a:xfrm>
            <a:prstGeom prst="ellipse">
              <a:avLst/>
            </a:prstGeom>
            <a:noFill/>
            <a:ln>
              <a:solidFill>
                <a:schemeClr val="accent1">
                  <a:alpha val="3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7FBDC64-AA88-A66D-444C-26122CC73CC7}"/>
                </a:ext>
              </a:extLst>
            </p:cNvPr>
            <p:cNvSpPr/>
            <p:nvPr/>
          </p:nvSpPr>
          <p:spPr>
            <a:xfrm>
              <a:off x="4697506" y="2127325"/>
              <a:ext cx="2796988" cy="279698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57200" dist="330200" dir="5400000" algn="t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99BC7020-F746-4E2F-33BE-B0A4B07E1835}"/>
                </a:ext>
              </a:extLst>
            </p:cNvPr>
            <p:cNvSpPr/>
            <p:nvPr/>
          </p:nvSpPr>
          <p:spPr>
            <a:xfrm>
              <a:off x="4898315" y="2328134"/>
              <a:ext cx="2395370" cy="2395370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55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8312C485-848A-A60D-3E20-A7A088715E77}"/>
                </a:ext>
              </a:extLst>
            </p:cNvPr>
            <p:cNvSpPr/>
            <p:nvPr/>
          </p:nvSpPr>
          <p:spPr>
            <a:xfrm rot="11230034">
              <a:off x="4898315" y="2328134"/>
              <a:ext cx="2395370" cy="2395370"/>
            </a:xfrm>
            <a:prstGeom prst="arc">
              <a:avLst/>
            </a:pr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55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9E3267A4-FB7B-6CAF-A44F-3009929A55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12172"/>
            <a:ext cx="12192000" cy="322729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F0D8BE-50C1-28CD-B87F-AD5C7823540E}"/>
              </a:ext>
            </a:extLst>
          </p:cNvPr>
          <p:cNvGrpSpPr/>
          <p:nvPr/>
        </p:nvGrpSpPr>
        <p:grpSpPr>
          <a:xfrm>
            <a:off x="561022" y="1800412"/>
            <a:ext cx="3086418" cy="1332873"/>
            <a:chOff x="561022" y="1800412"/>
            <a:chExt cx="3086418" cy="133287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CCBAD51-3BBD-8634-C88F-FB4A5786D0D1}"/>
                </a:ext>
              </a:extLst>
            </p:cNvPr>
            <p:cNvSpPr/>
            <p:nvPr/>
          </p:nvSpPr>
          <p:spPr>
            <a:xfrm>
              <a:off x="658813" y="1800412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5E0E18-8DAD-9649-8632-8B2B3B668BBC}"/>
                </a:ext>
              </a:extLst>
            </p:cNvPr>
            <p:cNvSpPr txBox="1"/>
            <p:nvPr/>
          </p:nvSpPr>
          <p:spPr>
            <a:xfrm>
              <a:off x="561022" y="2401290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594D86C-B818-E2FF-CC6A-257073AE9013}"/>
              </a:ext>
            </a:extLst>
          </p:cNvPr>
          <p:cNvGrpSpPr/>
          <p:nvPr/>
        </p:nvGrpSpPr>
        <p:grpSpPr>
          <a:xfrm>
            <a:off x="561022" y="4515836"/>
            <a:ext cx="3086418" cy="1332873"/>
            <a:chOff x="561022" y="4515836"/>
            <a:chExt cx="3086418" cy="133287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D10536A-1B22-814E-E923-D198908527E0}"/>
                </a:ext>
              </a:extLst>
            </p:cNvPr>
            <p:cNvSpPr/>
            <p:nvPr/>
          </p:nvSpPr>
          <p:spPr>
            <a:xfrm>
              <a:off x="658813" y="4515836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B1796B1-03CD-9845-25DF-4C3BD0DE395E}"/>
                </a:ext>
              </a:extLst>
            </p:cNvPr>
            <p:cNvSpPr txBox="1"/>
            <p:nvPr/>
          </p:nvSpPr>
          <p:spPr>
            <a:xfrm>
              <a:off x="561022" y="5116714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A4492C-731E-65C2-4091-68551E483864}"/>
              </a:ext>
            </a:extLst>
          </p:cNvPr>
          <p:cNvGrpSpPr/>
          <p:nvPr/>
        </p:nvGrpSpPr>
        <p:grpSpPr>
          <a:xfrm>
            <a:off x="8527794" y="1800412"/>
            <a:ext cx="3086418" cy="1332873"/>
            <a:chOff x="8527794" y="1800412"/>
            <a:chExt cx="3086418" cy="133287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B804619-1671-D78E-9106-6CF8B83B9593}"/>
                </a:ext>
              </a:extLst>
            </p:cNvPr>
            <p:cNvSpPr/>
            <p:nvPr/>
          </p:nvSpPr>
          <p:spPr>
            <a:xfrm>
              <a:off x="9842339" y="1800412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F7778AE-91AD-341D-E268-26126A0FC45E}"/>
                </a:ext>
              </a:extLst>
            </p:cNvPr>
            <p:cNvSpPr txBox="1"/>
            <p:nvPr/>
          </p:nvSpPr>
          <p:spPr>
            <a:xfrm>
              <a:off x="8527794" y="2401290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A395D0E-C4A4-DEE7-A7B5-43F4F33D18FB}"/>
              </a:ext>
            </a:extLst>
          </p:cNvPr>
          <p:cNvGrpSpPr/>
          <p:nvPr/>
        </p:nvGrpSpPr>
        <p:grpSpPr>
          <a:xfrm>
            <a:off x="8527794" y="4515836"/>
            <a:ext cx="3086418" cy="1332873"/>
            <a:chOff x="8527794" y="4515836"/>
            <a:chExt cx="3086418" cy="133287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3EB25A2-33FA-DC27-16DA-45BD112BDDA1}"/>
                </a:ext>
              </a:extLst>
            </p:cNvPr>
            <p:cNvSpPr/>
            <p:nvPr/>
          </p:nvSpPr>
          <p:spPr>
            <a:xfrm>
              <a:off x="9842339" y="4515836"/>
              <a:ext cx="1690848" cy="4143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90500" dist="76200" dir="5400000" algn="t" rotWithShape="0">
                <a:schemeClr val="accent1">
                  <a:alpha val="4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dirty="0">
                  <a:latin typeface="+mn-ea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4EBE48D-2378-ADCE-9254-1E1C0B0B22E2}"/>
                </a:ext>
              </a:extLst>
            </p:cNvPr>
            <p:cNvSpPr txBox="1"/>
            <p:nvPr/>
          </p:nvSpPr>
          <p:spPr>
            <a:xfrm>
              <a:off x="8527794" y="5116714"/>
              <a:ext cx="3086418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5037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CD116D-5344-8BB6-A74C-196EA1E3A66A}"/>
              </a:ext>
            </a:extLst>
          </p:cNvPr>
          <p:cNvGrpSpPr/>
          <p:nvPr/>
        </p:nvGrpSpPr>
        <p:grpSpPr>
          <a:xfrm>
            <a:off x="1780118" y="2888952"/>
            <a:ext cx="8631764" cy="8631764"/>
            <a:chOff x="1780118" y="2888952"/>
            <a:chExt cx="8631764" cy="8631764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05F3F2A-27B5-5943-6ABA-7DACED596498}"/>
                </a:ext>
              </a:extLst>
            </p:cNvPr>
            <p:cNvSpPr/>
            <p:nvPr/>
          </p:nvSpPr>
          <p:spPr>
            <a:xfrm>
              <a:off x="1780118" y="2888952"/>
              <a:ext cx="8631764" cy="8631764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/>
                  </a:gs>
                  <a:gs pos="23000">
                    <a:schemeClr val="accent2">
                      <a:alpha val="0"/>
                    </a:schemeClr>
                  </a:gs>
                  <a:gs pos="12000">
                    <a:schemeClr val="accent2">
                      <a:alpha val="0"/>
                    </a:schemeClr>
                  </a:gs>
                  <a:gs pos="6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ECEE5B6-5ABF-2493-81C6-AA1A2F31E838}"/>
                </a:ext>
              </a:extLst>
            </p:cNvPr>
            <p:cNvSpPr/>
            <p:nvPr/>
          </p:nvSpPr>
          <p:spPr>
            <a:xfrm>
              <a:off x="2775316" y="5344009"/>
              <a:ext cx="6641369" cy="1120877"/>
            </a:xfrm>
            <a:prstGeom prst="ellipse">
              <a:avLst/>
            </a:prstGeom>
            <a:gradFill flip="none" rotWithShape="1">
              <a:gsLst>
                <a:gs pos="11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F74D1A9-F555-25BF-BDDF-E3A3004827B4}"/>
                </a:ext>
              </a:extLst>
            </p:cNvPr>
            <p:cNvGrpSpPr/>
            <p:nvPr/>
          </p:nvGrpSpPr>
          <p:grpSpPr>
            <a:xfrm>
              <a:off x="3616257" y="4082934"/>
              <a:ext cx="4959487" cy="1674586"/>
              <a:chOff x="3441700" y="3263900"/>
              <a:chExt cx="4959487" cy="2184400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3B08093-580E-8154-B3FA-A184D444E3E9}"/>
                  </a:ext>
                </a:extLst>
              </p:cNvPr>
              <p:cNvSpPr/>
              <p:nvPr/>
            </p:nvSpPr>
            <p:spPr>
              <a:xfrm>
                <a:off x="3441700" y="3263900"/>
                <a:ext cx="952500" cy="2184400"/>
              </a:xfrm>
              <a:custGeom>
                <a:avLst/>
                <a:gdLst>
                  <a:gd name="connsiteX0" fmla="*/ 952500 w 952500"/>
                  <a:gd name="connsiteY0" fmla="*/ 2184400 h 2184400"/>
                  <a:gd name="connsiteX1" fmla="*/ 0 w 952500"/>
                  <a:gd name="connsiteY1" fmla="*/ 1231900 h 2184400"/>
                  <a:gd name="connsiteX2" fmla="*/ 0 w 952500"/>
                  <a:gd name="connsiteY2" fmla="*/ 0 h 218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00" h="2184400">
                    <a:moveTo>
                      <a:pt x="952500" y="2184400"/>
                    </a:moveTo>
                    <a:lnTo>
                      <a:pt x="0" y="123190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F7CE870-CCF4-B9A1-D907-B3C51F237B24}"/>
                  </a:ext>
                </a:extLst>
              </p:cNvPr>
              <p:cNvSpPr/>
              <p:nvPr/>
            </p:nvSpPr>
            <p:spPr>
              <a:xfrm flipH="1">
                <a:off x="7448687" y="3263900"/>
                <a:ext cx="952500" cy="2184400"/>
              </a:xfrm>
              <a:custGeom>
                <a:avLst/>
                <a:gdLst>
                  <a:gd name="connsiteX0" fmla="*/ 952500 w 952500"/>
                  <a:gd name="connsiteY0" fmla="*/ 2184400 h 2184400"/>
                  <a:gd name="connsiteX1" fmla="*/ 0 w 952500"/>
                  <a:gd name="connsiteY1" fmla="*/ 1231900 h 2184400"/>
                  <a:gd name="connsiteX2" fmla="*/ 0 w 952500"/>
                  <a:gd name="connsiteY2" fmla="*/ 0 h 218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00" h="2184400">
                    <a:moveTo>
                      <a:pt x="952500" y="2184400"/>
                    </a:moveTo>
                    <a:lnTo>
                      <a:pt x="0" y="123190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FC9DADB1-D69D-B281-85B8-6AA4F34F5C94}"/>
                </a:ext>
              </a:extLst>
            </p:cNvPr>
            <p:cNvSpPr/>
            <p:nvPr/>
          </p:nvSpPr>
          <p:spPr>
            <a:xfrm>
              <a:off x="2602506" y="5314845"/>
              <a:ext cx="6986990" cy="131421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BCAD56EB-3D4E-A36C-CB11-C0AB4B31658D}"/>
                </a:ext>
              </a:extLst>
            </p:cNvPr>
            <p:cNvSpPr/>
            <p:nvPr/>
          </p:nvSpPr>
          <p:spPr>
            <a:xfrm>
              <a:off x="4800392" y="5179838"/>
              <a:ext cx="2591218" cy="46916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9F94ED2-92DB-AFBB-1F59-CB250C728655}"/>
                </a:ext>
              </a:extLst>
            </p:cNvPr>
            <p:cNvSpPr/>
            <p:nvPr/>
          </p:nvSpPr>
          <p:spPr>
            <a:xfrm>
              <a:off x="5311172" y="5137009"/>
              <a:ext cx="1569658" cy="298825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B73D46A-1F81-3E8E-DAB3-3EE73BBB8445}"/>
                </a:ext>
              </a:extLst>
            </p:cNvPr>
            <p:cNvSpPr/>
            <p:nvPr/>
          </p:nvSpPr>
          <p:spPr>
            <a:xfrm>
              <a:off x="3155814" y="5435834"/>
              <a:ext cx="6002700" cy="901504"/>
            </a:xfrm>
            <a:prstGeom prst="ellipse">
              <a:avLst/>
            </a:prstGeom>
            <a:gradFill flip="none" rotWithShape="1">
              <a:gsLst>
                <a:gs pos="11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0FBBEF3-3761-3714-298B-7EC1830216A4}"/>
              </a:ext>
            </a:extLst>
          </p:cNvPr>
          <p:cNvSpPr txBox="1"/>
          <p:nvPr/>
        </p:nvSpPr>
        <p:spPr>
          <a:xfrm>
            <a:off x="5080342" y="459706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思源黑体 CN Bold"/>
                <a:ea typeface="思源黑体 CN Bold"/>
              </a:rPr>
              <a:t>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E9F6F5C-79CE-617E-A552-E8955F4871EE}"/>
              </a:ext>
            </a:extLst>
          </p:cNvPr>
          <p:cNvSpPr txBox="1"/>
          <p:nvPr/>
        </p:nvSpPr>
        <p:spPr>
          <a:xfrm>
            <a:off x="2067430" y="4018267"/>
            <a:ext cx="14157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点击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74BC3F9-2043-6213-36BD-C96E0C177B49}"/>
              </a:ext>
            </a:extLst>
          </p:cNvPr>
          <p:cNvSpPr txBox="1"/>
          <p:nvPr/>
        </p:nvSpPr>
        <p:spPr>
          <a:xfrm>
            <a:off x="8708798" y="4018267"/>
            <a:ext cx="14157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点击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400" dirty="0">
              <a:solidFill>
                <a:schemeClr val="accent1"/>
              </a:solidFill>
              <a:ea typeface="+mj-ea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90728245-8BBB-F7A3-CCB0-24EB72ED13B0}"/>
              </a:ext>
            </a:extLst>
          </p:cNvPr>
          <p:cNvSpPr/>
          <p:nvPr/>
        </p:nvSpPr>
        <p:spPr>
          <a:xfrm>
            <a:off x="-755422" y="353412"/>
            <a:ext cx="13702844" cy="13702844"/>
          </a:xfrm>
          <a:prstGeom prst="ellipse">
            <a:avLst/>
          </a:prstGeom>
          <a:noFill/>
          <a:ln w="12700">
            <a:gradFill>
              <a:gsLst>
                <a:gs pos="0">
                  <a:schemeClr val="bg2"/>
                </a:gs>
                <a:gs pos="78000">
                  <a:schemeClr val="bg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A16CA-471E-907B-E446-1F7E7E8A1F9B}"/>
              </a:ext>
            </a:extLst>
          </p:cNvPr>
          <p:cNvGrpSpPr/>
          <p:nvPr/>
        </p:nvGrpSpPr>
        <p:grpSpPr>
          <a:xfrm>
            <a:off x="560315" y="2555652"/>
            <a:ext cx="2373537" cy="1721809"/>
            <a:chOff x="560315" y="2555652"/>
            <a:chExt cx="2373537" cy="172180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46D9C08-6E8A-43D1-3E2A-143AC81CEEFA}"/>
                </a:ext>
              </a:extLst>
            </p:cNvPr>
            <p:cNvSpPr txBox="1"/>
            <p:nvPr/>
          </p:nvSpPr>
          <p:spPr>
            <a:xfrm>
              <a:off x="560315" y="3213067"/>
              <a:ext cx="2373537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44069BD-4664-9E13-FC22-B191BF811EBF}"/>
                </a:ext>
              </a:extLst>
            </p:cNvPr>
            <p:cNvGrpSpPr/>
            <p:nvPr/>
          </p:nvGrpSpPr>
          <p:grpSpPr>
            <a:xfrm>
              <a:off x="658813" y="2555652"/>
              <a:ext cx="602117" cy="602117"/>
              <a:chOff x="658813" y="2555652"/>
              <a:chExt cx="602117" cy="602117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FC0044AA-BE0F-129E-643B-03A2D3151C04}"/>
                  </a:ext>
                </a:extLst>
              </p:cNvPr>
              <p:cNvSpPr/>
              <p:nvPr/>
            </p:nvSpPr>
            <p:spPr>
              <a:xfrm>
                <a:off x="658813" y="2555652"/>
                <a:ext cx="602117" cy="60211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15900" dist="101600" dir="5400000" algn="t" rotWithShape="0">
                  <a:schemeClr val="accent1">
                    <a:alpha val="31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5" name="图形 64">
                <a:extLst>
                  <a:ext uri="{FF2B5EF4-FFF2-40B4-BE49-F238E27FC236}">
                    <a16:creationId xmlns:a16="http://schemas.microsoft.com/office/drawing/2014/main" id="{AC24ACFD-3DB0-A284-3704-405EB0B59A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70064" y="2666903"/>
                <a:ext cx="379614" cy="379614"/>
              </a:xfrm>
              <a:prstGeom prst="rect">
                <a:avLst/>
              </a:prstGeom>
            </p:spPr>
          </p:pic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517B77-3461-E239-4F74-C984C6E79D09}"/>
              </a:ext>
            </a:extLst>
          </p:cNvPr>
          <p:cNvGrpSpPr/>
          <p:nvPr/>
        </p:nvGrpSpPr>
        <p:grpSpPr>
          <a:xfrm>
            <a:off x="2299306" y="1379799"/>
            <a:ext cx="2373537" cy="1734015"/>
            <a:chOff x="2299306" y="1379799"/>
            <a:chExt cx="2373537" cy="173401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B16087E-78E4-E99B-D46F-2FED923510B5}"/>
                </a:ext>
              </a:extLst>
            </p:cNvPr>
            <p:cNvSpPr txBox="1"/>
            <p:nvPr/>
          </p:nvSpPr>
          <p:spPr>
            <a:xfrm>
              <a:off x="2299306" y="2049420"/>
              <a:ext cx="2373537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8E227FE-8323-450A-79BB-3F07AA53F52B}"/>
                </a:ext>
              </a:extLst>
            </p:cNvPr>
            <p:cNvGrpSpPr/>
            <p:nvPr/>
          </p:nvGrpSpPr>
          <p:grpSpPr>
            <a:xfrm>
              <a:off x="2423858" y="1379799"/>
              <a:ext cx="602117" cy="602117"/>
              <a:chOff x="2423858" y="1379799"/>
              <a:chExt cx="602117" cy="602117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C7B51060-3EDB-87A4-3FEB-46EA9F34CD12}"/>
                  </a:ext>
                </a:extLst>
              </p:cNvPr>
              <p:cNvSpPr/>
              <p:nvPr/>
            </p:nvSpPr>
            <p:spPr>
              <a:xfrm>
                <a:off x="2423858" y="1379799"/>
                <a:ext cx="602117" cy="60211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15900" dist="101600" dir="5400000" algn="t" rotWithShape="0">
                  <a:schemeClr val="accent1">
                    <a:alpha val="31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7" name="图形 66">
                <a:extLst>
                  <a:ext uri="{FF2B5EF4-FFF2-40B4-BE49-F238E27FC236}">
                    <a16:creationId xmlns:a16="http://schemas.microsoft.com/office/drawing/2014/main" id="{2D0F1F43-8D42-567E-743B-D865E3AB2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535109" y="1491050"/>
                <a:ext cx="379614" cy="379614"/>
              </a:xfrm>
              <a:prstGeom prst="rect">
                <a:avLst/>
              </a:prstGeom>
            </p:spPr>
          </p:pic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21B53B9-2F54-F888-CFC2-0CF7AB7D10BE}"/>
              </a:ext>
            </a:extLst>
          </p:cNvPr>
          <p:cNvGrpSpPr/>
          <p:nvPr/>
        </p:nvGrpSpPr>
        <p:grpSpPr>
          <a:xfrm>
            <a:off x="7519156" y="1379799"/>
            <a:ext cx="2373538" cy="1734015"/>
            <a:chOff x="7519156" y="1379799"/>
            <a:chExt cx="2373538" cy="173401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4C000BA-F6D3-2407-4E14-DB30146873E0}"/>
                </a:ext>
              </a:extLst>
            </p:cNvPr>
            <p:cNvSpPr txBox="1"/>
            <p:nvPr/>
          </p:nvSpPr>
          <p:spPr>
            <a:xfrm flipH="1">
              <a:off x="7519156" y="2049420"/>
              <a:ext cx="2373538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588BAA0-D9CA-D314-0870-A4838962B7B0}"/>
                </a:ext>
              </a:extLst>
            </p:cNvPr>
            <p:cNvGrpSpPr/>
            <p:nvPr/>
          </p:nvGrpSpPr>
          <p:grpSpPr>
            <a:xfrm>
              <a:off x="9166025" y="1379799"/>
              <a:ext cx="602117" cy="602117"/>
              <a:chOff x="9166025" y="1379799"/>
              <a:chExt cx="602117" cy="602117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3FEBF0E6-EB55-9960-3BB3-55C528CD1F4D}"/>
                  </a:ext>
                </a:extLst>
              </p:cNvPr>
              <p:cNvSpPr/>
              <p:nvPr/>
            </p:nvSpPr>
            <p:spPr>
              <a:xfrm>
                <a:off x="9166025" y="1379799"/>
                <a:ext cx="602117" cy="60211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15900" dist="101600" dir="5400000" algn="t" rotWithShape="0">
                  <a:schemeClr val="accent1">
                    <a:alpha val="31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4E5B9DDE-9BA7-A8BA-B34E-8416EF636DC2}"/>
                  </a:ext>
                </a:extLst>
              </p:cNvPr>
              <p:cNvGrpSpPr/>
              <p:nvPr/>
            </p:nvGrpSpPr>
            <p:grpSpPr>
              <a:xfrm>
                <a:off x="9255348" y="1565632"/>
                <a:ext cx="423471" cy="230451"/>
                <a:chOff x="17086158" y="2740025"/>
                <a:chExt cx="2390891" cy="1301114"/>
              </a:xfrm>
              <a:solidFill>
                <a:schemeClr val="bg1"/>
              </a:solidFill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31A26F4-E08C-879F-0A9B-972CE2C0B147}"/>
                    </a:ext>
                  </a:extLst>
                </p:cNvPr>
                <p:cNvSpPr/>
                <p:nvPr/>
              </p:nvSpPr>
              <p:spPr>
                <a:xfrm>
                  <a:off x="17086158" y="2960687"/>
                  <a:ext cx="2390891" cy="687705"/>
                </a:xfrm>
                <a:custGeom>
                  <a:avLst/>
                  <a:gdLst>
                    <a:gd name="connsiteX0" fmla="*/ 1917466 w 2390891"/>
                    <a:gd name="connsiteY0" fmla="*/ 687705 h 687705"/>
                    <a:gd name="connsiteX1" fmla="*/ 1522469 w 2390891"/>
                    <a:gd name="connsiteY1" fmla="*/ 687705 h 687705"/>
                    <a:gd name="connsiteX2" fmla="*/ 1522469 w 2390891"/>
                    <a:gd name="connsiteY2" fmla="*/ 624205 h 687705"/>
                    <a:gd name="connsiteX3" fmla="*/ 1917466 w 2390891"/>
                    <a:gd name="connsiteY3" fmla="*/ 624205 h 687705"/>
                    <a:gd name="connsiteX4" fmla="*/ 1923822 w 2390891"/>
                    <a:gd name="connsiteY4" fmla="*/ 622935 h 687705"/>
                    <a:gd name="connsiteX5" fmla="*/ 2170734 w 2390891"/>
                    <a:gd name="connsiteY5" fmla="*/ 434975 h 687705"/>
                    <a:gd name="connsiteX6" fmla="*/ 2170734 w 2390891"/>
                    <a:gd name="connsiteY6" fmla="*/ 434658 h 687705"/>
                    <a:gd name="connsiteX7" fmla="*/ 2312781 w 2390891"/>
                    <a:gd name="connsiteY7" fmla="*/ 63183 h 687705"/>
                    <a:gd name="connsiteX8" fmla="*/ 2209821 w 2390891"/>
                    <a:gd name="connsiteY8" fmla="*/ 63183 h 687705"/>
                    <a:gd name="connsiteX9" fmla="*/ 2071588 w 2390891"/>
                    <a:gd name="connsiteY9" fmla="*/ 199390 h 687705"/>
                    <a:gd name="connsiteX10" fmla="*/ 2070952 w 2390891"/>
                    <a:gd name="connsiteY10" fmla="*/ 200025 h 687705"/>
                    <a:gd name="connsiteX11" fmla="*/ 1950515 w 2390891"/>
                    <a:gd name="connsiteY11" fmla="*/ 312103 h 687705"/>
                    <a:gd name="connsiteX12" fmla="*/ 1928906 w 2390891"/>
                    <a:gd name="connsiteY12" fmla="*/ 320675 h 687705"/>
                    <a:gd name="connsiteX13" fmla="*/ 379108 w 2390891"/>
                    <a:gd name="connsiteY13" fmla="*/ 320675 h 687705"/>
                    <a:gd name="connsiteX14" fmla="*/ 129971 w 2390891"/>
                    <a:gd name="connsiteY14" fmla="*/ 441325 h 687705"/>
                    <a:gd name="connsiteX15" fmla="*/ 116942 w 2390891"/>
                    <a:gd name="connsiteY15" fmla="*/ 452120 h 687705"/>
                    <a:gd name="connsiteX16" fmla="*/ 63555 w 2390891"/>
                    <a:gd name="connsiteY16" fmla="*/ 534353 h 687705"/>
                    <a:gd name="connsiteX17" fmla="*/ 153486 w 2390891"/>
                    <a:gd name="connsiteY17" fmla="*/ 624205 h 687705"/>
                    <a:gd name="connsiteX18" fmla="*/ 1116986 w 2390891"/>
                    <a:gd name="connsiteY18" fmla="*/ 624205 h 687705"/>
                    <a:gd name="connsiteX19" fmla="*/ 1116986 w 2390891"/>
                    <a:gd name="connsiteY19" fmla="*/ 687705 h 687705"/>
                    <a:gd name="connsiteX20" fmla="*/ 153486 w 2390891"/>
                    <a:gd name="connsiteY20" fmla="*/ 687705 h 687705"/>
                    <a:gd name="connsiteX21" fmla="*/ 0 w 2390891"/>
                    <a:gd name="connsiteY21" fmla="*/ 534353 h 687705"/>
                    <a:gd name="connsiteX22" fmla="*/ 82940 w 2390891"/>
                    <a:gd name="connsiteY22" fmla="*/ 398145 h 687705"/>
                    <a:gd name="connsiteX23" fmla="*/ 379108 w 2390891"/>
                    <a:gd name="connsiteY23" fmla="*/ 257493 h 687705"/>
                    <a:gd name="connsiteX24" fmla="*/ 1916831 w 2390891"/>
                    <a:gd name="connsiteY24" fmla="*/ 257493 h 687705"/>
                    <a:gd name="connsiteX25" fmla="*/ 2027735 w 2390891"/>
                    <a:gd name="connsiteY25" fmla="*/ 154305 h 687705"/>
                    <a:gd name="connsiteX26" fmla="*/ 2174866 w 2390891"/>
                    <a:gd name="connsiteY26" fmla="*/ 9208 h 687705"/>
                    <a:gd name="connsiteX27" fmla="*/ 2197110 w 2390891"/>
                    <a:gd name="connsiteY27" fmla="*/ 0 h 687705"/>
                    <a:gd name="connsiteX28" fmla="*/ 2359176 w 2390891"/>
                    <a:gd name="connsiteY28" fmla="*/ 0 h 687705"/>
                    <a:gd name="connsiteX29" fmla="*/ 2385234 w 2390891"/>
                    <a:gd name="connsiteY29" fmla="*/ 13653 h 687705"/>
                    <a:gd name="connsiteX30" fmla="*/ 2388729 w 2390891"/>
                    <a:gd name="connsiteY30" fmla="*/ 42863 h 687705"/>
                    <a:gd name="connsiteX31" fmla="*/ 2230159 w 2390891"/>
                    <a:gd name="connsiteY31" fmla="*/ 457518 h 687705"/>
                    <a:gd name="connsiteX32" fmla="*/ 1931766 w 2390891"/>
                    <a:gd name="connsiteY32" fmla="*/ 686435 h 687705"/>
                    <a:gd name="connsiteX33" fmla="*/ 1917466 w 2390891"/>
                    <a:gd name="connsiteY33" fmla="*/ 687705 h 687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390891" h="687705">
                      <a:moveTo>
                        <a:pt x="1917466" y="687705"/>
                      </a:moveTo>
                      <a:lnTo>
                        <a:pt x="1522469" y="687705"/>
                      </a:lnTo>
                      <a:lnTo>
                        <a:pt x="1522469" y="624205"/>
                      </a:lnTo>
                      <a:lnTo>
                        <a:pt x="1917466" y="624205"/>
                      </a:lnTo>
                      <a:cubicBezTo>
                        <a:pt x="1919373" y="623570"/>
                        <a:pt x="1921597" y="623253"/>
                        <a:pt x="1923822" y="622935"/>
                      </a:cubicBezTo>
                      <a:cubicBezTo>
                        <a:pt x="2035044" y="613728"/>
                        <a:pt x="2131966" y="540068"/>
                        <a:pt x="2170734" y="434975"/>
                      </a:cubicBezTo>
                      <a:lnTo>
                        <a:pt x="2170734" y="434658"/>
                      </a:lnTo>
                      <a:lnTo>
                        <a:pt x="2312781" y="63183"/>
                      </a:lnTo>
                      <a:lnTo>
                        <a:pt x="2209821" y="63183"/>
                      </a:lnTo>
                      <a:lnTo>
                        <a:pt x="2071588" y="199390"/>
                      </a:lnTo>
                      <a:lnTo>
                        <a:pt x="2070952" y="200025"/>
                      </a:lnTo>
                      <a:lnTo>
                        <a:pt x="1950515" y="312103"/>
                      </a:lnTo>
                      <a:cubicBezTo>
                        <a:pt x="1944477" y="317500"/>
                        <a:pt x="1936851" y="320675"/>
                        <a:pt x="1928906" y="320675"/>
                      </a:cubicBezTo>
                      <a:lnTo>
                        <a:pt x="379108" y="320675"/>
                      </a:lnTo>
                      <a:cubicBezTo>
                        <a:pt x="270110" y="320675"/>
                        <a:pt x="186217" y="361315"/>
                        <a:pt x="129971" y="441325"/>
                      </a:cubicBezTo>
                      <a:cubicBezTo>
                        <a:pt x="126793" y="446088"/>
                        <a:pt x="122344" y="449580"/>
                        <a:pt x="116942" y="452120"/>
                      </a:cubicBezTo>
                      <a:cubicBezTo>
                        <a:pt x="84529" y="466725"/>
                        <a:pt x="63555" y="498792"/>
                        <a:pt x="63555" y="534353"/>
                      </a:cubicBezTo>
                      <a:cubicBezTo>
                        <a:pt x="63555" y="583883"/>
                        <a:pt x="103913" y="624205"/>
                        <a:pt x="153486" y="624205"/>
                      </a:cubicBezTo>
                      <a:lnTo>
                        <a:pt x="1116986" y="624205"/>
                      </a:lnTo>
                      <a:lnTo>
                        <a:pt x="1116986" y="687705"/>
                      </a:lnTo>
                      <a:lnTo>
                        <a:pt x="153486" y="687705"/>
                      </a:lnTo>
                      <a:cubicBezTo>
                        <a:pt x="68958" y="687705"/>
                        <a:pt x="0" y="618808"/>
                        <a:pt x="0" y="534353"/>
                      </a:cubicBezTo>
                      <a:cubicBezTo>
                        <a:pt x="0" y="476885"/>
                        <a:pt x="32095" y="424498"/>
                        <a:pt x="82940" y="398145"/>
                      </a:cubicBezTo>
                      <a:cubicBezTo>
                        <a:pt x="131560" y="332423"/>
                        <a:pt x="221491" y="257493"/>
                        <a:pt x="379108" y="257493"/>
                      </a:cubicBezTo>
                      <a:lnTo>
                        <a:pt x="1916831" y="257493"/>
                      </a:lnTo>
                      <a:lnTo>
                        <a:pt x="2027735" y="154305"/>
                      </a:lnTo>
                      <a:lnTo>
                        <a:pt x="2174866" y="9208"/>
                      </a:lnTo>
                      <a:cubicBezTo>
                        <a:pt x="2180903" y="3493"/>
                        <a:pt x="2188848" y="0"/>
                        <a:pt x="2197110" y="0"/>
                      </a:cubicBezTo>
                      <a:lnTo>
                        <a:pt x="2359176" y="0"/>
                      </a:lnTo>
                      <a:cubicBezTo>
                        <a:pt x="2369663" y="0"/>
                        <a:pt x="2379514" y="5080"/>
                        <a:pt x="2385234" y="13653"/>
                      </a:cubicBezTo>
                      <a:cubicBezTo>
                        <a:pt x="2391272" y="22225"/>
                        <a:pt x="2392543" y="33338"/>
                        <a:pt x="2388729" y="42863"/>
                      </a:cubicBezTo>
                      <a:lnTo>
                        <a:pt x="2230159" y="457518"/>
                      </a:lnTo>
                      <a:cubicBezTo>
                        <a:pt x="2183128" y="584518"/>
                        <a:pt x="2066186" y="674053"/>
                        <a:pt x="1931766" y="686435"/>
                      </a:cubicBezTo>
                      <a:cubicBezTo>
                        <a:pt x="1927317" y="687070"/>
                        <a:pt x="1922551" y="687705"/>
                        <a:pt x="1917466" y="687705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21F03E2-65F2-A5B4-7E64-88C5FD4D33CF}"/>
                    </a:ext>
                  </a:extLst>
                </p:cNvPr>
                <p:cNvSpPr/>
                <p:nvPr/>
              </p:nvSpPr>
              <p:spPr>
                <a:xfrm>
                  <a:off x="18035350" y="3449820"/>
                  <a:ext cx="953422" cy="591319"/>
                </a:xfrm>
                <a:custGeom>
                  <a:avLst/>
                  <a:gdLst>
                    <a:gd name="connsiteX0" fmla="*/ 921878 w 953422"/>
                    <a:gd name="connsiteY0" fmla="*/ 591319 h 591319"/>
                    <a:gd name="connsiteX1" fmla="*/ 921561 w 953422"/>
                    <a:gd name="connsiteY1" fmla="*/ 591319 h 591319"/>
                    <a:gd name="connsiteX2" fmla="*/ 735343 w 953422"/>
                    <a:gd name="connsiteY2" fmla="*/ 588779 h 591319"/>
                    <a:gd name="connsiteX3" fmla="*/ 717866 w 953422"/>
                    <a:gd name="connsiteY3" fmla="*/ 583064 h 591319"/>
                    <a:gd name="connsiteX4" fmla="*/ 13672 w 953422"/>
                    <a:gd name="connsiteY4" fmla="*/ 97607 h 591319"/>
                    <a:gd name="connsiteX5" fmla="*/ 5727 w 953422"/>
                    <a:gd name="connsiteY5" fmla="*/ 53474 h 591319"/>
                    <a:gd name="connsiteX6" fmla="*/ 49898 w 953422"/>
                    <a:gd name="connsiteY6" fmla="*/ 45537 h 591319"/>
                    <a:gd name="connsiteX7" fmla="*/ 745830 w 953422"/>
                    <a:gd name="connsiteY7" fmla="*/ 525597 h 591319"/>
                    <a:gd name="connsiteX8" fmla="*/ 850061 w 953422"/>
                    <a:gd name="connsiteY8" fmla="*/ 526867 h 591319"/>
                    <a:gd name="connsiteX9" fmla="*/ 427100 w 953422"/>
                    <a:gd name="connsiteY9" fmla="*/ 52839 h 591319"/>
                    <a:gd name="connsiteX10" fmla="*/ 429642 w 953422"/>
                    <a:gd name="connsiteY10" fmla="*/ 8072 h 591319"/>
                    <a:gd name="connsiteX11" fmla="*/ 474448 w 953422"/>
                    <a:gd name="connsiteY11" fmla="*/ 10612 h 591319"/>
                    <a:gd name="connsiteX12" fmla="*/ 945394 w 953422"/>
                    <a:gd name="connsiteY12" fmla="*/ 538614 h 591319"/>
                    <a:gd name="connsiteX13" fmla="*/ 950478 w 953422"/>
                    <a:gd name="connsiteY13" fmla="*/ 572904 h 591319"/>
                    <a:gd name="connsiteX14" fmla="*/ 921878 w 953422"/>
                    <a:gd name="connsiteY14" fmla="*/ 591319 h 591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53422" h="591319">
                      <a:moveTo>
                        <a:pt x="921878" y="591319"/>
                      </a:moveTo>
                      <a:lnTo>
                        <a:pt x="921561" y="591319"/>
                      </a:lnTo>
                      <a:lnTo>
                        <a:pt x="735343" y="588779"/>
                      </a:lnTo>
                      <a:cubicBezTo>
                        <a:pt x="728988" y="588779"/>
                        <a:pt x="722950" y="586874"/>
                        <a:pt x="717866" y="583064"/>
                      </a:cubicBezTo>
                      <a:lnTo>
                        <a:pt x="13672" y="97607"/>
                      </a:lnTo>
                      <a:cubicBezTo>
                        <a:pt x="-628" y="87764"/>
                        <a:pt x="-4442" y="67762"/>
                        <a:pt x="5727" y="53474"/>
                      </a:cubicBezTo>
                      <a:cubicBezTo>
                        <a:pt x="15578" y="39187"/>
                        <a:pt x="35598" y="35377"/>
                        <a:pt x="49898" y="45537"/>
                      </a:cubicBezTo>
                      <a:lnTo>
                        <a:pt x="745830" y="525597"/>
                      </a:lnTo>
                      <a:lnTo>
                        <a:pt x="850061" y="526867"/>
                      </a:lnTo>
                      <a:lnTo>
                        <a:pt x="427100" y="52839"/>
                      </a:lnTo>
                      <a:cubicBezTo>
                        <a:pt x="415342" y="39822"/>
                        <a:pt x="416613" y="19819"/>
                        <a:pt x="429642" y="8072"/>
                      </a:cubicBezTo>
                      <a:cubicBezTo>
                        <a:pt x="442671" y="-3676"/>
                        <a:pt x="462691" y="-2406"/>
                        <a:pt x="474448" y="10612"/>
                      </a:cubicBezTo>
                      <a:lnTo>
                        <a:pt x="945394" y="538614"/>
                      </a:lnTo>
                      <a:cubicBezTo>
                        <a:pt x="953656" y="548139"/>
                        <a:pt x="955880" y="561474"/>
                        <a:pt x="950478" y="572904"/>
                      </a:cubicBezTo>
                      <a:cubicBezTo>
                        <a:pt x="945712" y="584017"/>
                        <a:pt x="934272" y="591319"/>
                        <a:pt x="921878" y="591319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CC6A90-54C8-745A-8038-4666E9E11DBC}"/>
                    </a:ext>
                  </a:extLst>
                </p:cNvPr>
                <p:cNvSpPr/>
                <p:nvPr/>
              </p:nvSpPr>
              <p:spPr>
                <a:xfrm>
                  <a:off x="17887351" y="2740025"/>
                  <a:ext cx="862432" cy="541337"/>
                </a:xfrm>
                <a:custGeom>
                  <a:avLst/>
                  <a:gdLst>
                    <a:gd name="connsiteX0" fmla="*/ 430510 w 862432"/>
                    <a:gd name="connsiteY0" fmla="*/ 541338 h 541337"/>
                    <a:gd name="connsiteX1" fmla="*/ 31700 w 862432"/>
                    <a:gd name="connsiteY1" fmla="*/ 541338 h 541337"/>
                    <a:gd name="connsiteX2" fmla="*/ 1829 w 862432"/>
                    <a:gd name="connsiteY2" fmla="*/ 520065 h 541337"/>
                    <a:gd name="connsiteX3" fmla="*/ 11680 w 862432"/>
                    <a:gd name="connsiteY3" fmla="*/ 484822 h 541337"/>
                    <a:gd name="connsiteX4" fmla="*/ 600521 w 862432"/>
                    <a:gd name="connsiteY4" fmla="*/ 6985 h 541337"/>
                    <a:gd name="connsiteX5" fmla="*/ 620541 w 862432"/>
                    <a:gd name="connsiteY5" fmla="*/ 0 h 541337"/>
                    <a:gd name="connsiteX6" fmla="*/ 830591 w 862432"/>
                    <a:gd name="connsiteY6" fmla="*/ 0 h 541337"/>
                    <a:gd name="connsiteX7" fmla="*/ 859509 w 862432"/>
                    <a:gd name="connsiteY7" fmla="*/ 18415 h 541337"/>
                    <a:gd name="connsiteX8" fmla="*/ 855060 w 862432"/>
                    <a:gd name="connsiteY8" fmla="*/ 52070 h 541337"/>
                    <a:gd name="connsiteX9" fmla="*/ 454979 w 862432"/>
                    <a:gd name="connsiteY9" fmla="*/ 529908 h 541337"/>
                    <a:gd name="connsiteX10" fmla="*/ 430510 w 862432"/>
                    <a:gd name="connsiteY10" fmla="*/ 541338 h 541337"/>
                    <a:gd name="connsiteX11" fmla="*/ 121313 w 862432"/>
                    <a:gd name="connsiteY11" fmla="*/ 477837 h 541337"/>
                    <a:gd name="connsiteX12" fmla="*/ 415892 w 862432"/>
                    <a:gd name="connsiteY12" fmla="*/ 477837 h 541337"/>
                    <a:gd name="connsiteX13" fmla="*/ 762587 w 862432"/>
                    <a:gd name="connsiteY13" fmla="*/ 63500 h 541337"/>
                    <a:gd name="connsiteX14" fmla="*/ 631981 w 862432"/>
                    <a:gd name="connsiteY14" fmla="*/ 63500 h 541337"/>
                    <a:gd name="connsiteX15" fmla="*/ 121313 w 862432"/>
                    <a:gd name="connsiteY15" fmla="*/ 477837 h 54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62432" h="541337">
                      <a:moveTo>
                        <a:pt x="430510" y="541338"/>
                      </a:moveTo>
                      <a:lnTo>
                        <a:pt x="31700" y="541338"/>
                      </a:lnTo>
                      <a:cubicBezTo>
                        <a:pt x="18353" y="541338"/>
                        <a:pt x="6278" y="532765"/>
                        <a:pt x="1829" y="520065"/>
                      </a:cubicBezTo>
                      <a:cubicBezTo>
                        <a:pt x="-2620" y="507365"/>
                        <a:pt x="1193" y="493395"/>
                        <a:pt x="11680" y="484822"/>
                      </a:cubicBezTo>
                      <a:lnTo>
                        <a:pt x="600521" y="6985"/>
                      </a:lnTo>
                      <a:cubicBezTo>
                        <a:pt x="606241" y="2540"/>
                        <a:pt x="613232" y="0"/>
                        <a:pt x="620541" y="0"/>
                      </a:cubicBezTo>
                      <a:lnTo>
                        <a:pt x="830591" y="0"/>
                      </a:lnTo>
                      <a:cubicBezTo>
                        <a:pt x="842985" y="0"/>
                        <a:pt x="854107" y="6985"/>
                        <a:pt x="859509" y="18415"/>
                      </a:cubicBezTo>
                      <a:cubicBezTo>
                        <a:pt x="864593" y="29527"/>
                        <a:pt x="863004" y="42862"/>
                        <a:pt x="855060" y="52070"/>
                      </a:cubicBezTo>
                      <a:lnTo>
                        <a:pt x="454979" y="529908"/>
                      </a:lnTo>
                      <a:cubicBezTo>
                        <a:pt x="448941" y="537210"/>
                        <a:pt x="440043" y="541338"/>
                        <a:pt x="430510" y="541338"/>
                      </a:cubicBezTo>
                      <a:close/>
                      <a:moveTo>
                        <a:pt x="121313" y="477837"/>
                      </a:moveTo>
                      <a:lnTo>
                        <a:pt x="415892" y="477837"/>
                      </a:lnTo>
                      <a:lnTo>
                        <a:pt x="762587" y="63500"/>
                      </a:lnTo>
                      <a:lnTo>
                        <a:pt x="631981" y="63500"/>
                      </a:lnTo>
                      <a:lnTo>
                        <a:pt x="121313" y="477837"/>
                      </a:ln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048FAEF-6A01-1688-DCAA-F2B1682B452F}"/>
                    </a:ext>
                  </a:extLst>
                </p:cNvPr>
                <p:cNvSpPr/>
                <p:nvPr/>
              </p:nvSpPr>
              <p:spPr>
                <a:xfrm>
                  <a:off x="17797660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35E2BEE1-D0ED-4F3B-DCAD-3A0B551082E0}"/>
                    </a:ext>
                  </a:extLst>
                </p:cNvPr>
                <p:cNvSpPr/>
                <p:nvPr/>
              </p:nvSpPr>
              <p:spPr>
                <a:xfrm>
                  <a:off x="17928266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605D6B79-11C0-9FF5-D1D7-0E26CEF00C3D}"/>
                    </a:ext>
                  </a:extLst>
                </p:cNvPr>
                <p:cNvSpPr/>
                <p:nvPr/>
              </p:nvSpPr>
              <p:spPr>
                <a:xfrm>
                  <a:off x="18059191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8192BCCB-152B-7666-58EA-3334B33490DC}"/>
                    </a:ext>
                  </a:extLst>
                </p:cNvPr>
                <p:cNvSpPr/>
                <p:nvPr/>
              </p:nvSpPr>
              <p:spPr>
                <a:xfrm>
                  <a:off x="18189797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95894CB-2B5E-929A-77B9-CE97F0C47995}"/>
                    </a:ext>
                  </a:extLst>
                </p:cNvPr>
                <p:cNvSpPr/>
                <p:nvPr/>
              </p:nvSpPr>
              <p:spPr>
                <a:xfrm>
                  <a:off x="18320721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C2460485-3876-3703-3065-849844B0975F}"/>
                    </a:ext>
                  </a:extLst>
                </p:cNvPr>
                <p:cNvSpPr/>
                <p:nvPr/>
              </p:nvSpPr>
              <p:spPr>
                <a:xfrm>
                  <a:off x="18451327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DFBCA81-3FD8-EF1D-4B28-FED536481DE6}"/>
                    </a:ext>
                  </a:extLst>
                </p:cNvPr>
                <p:cNvSpPr/>
                <p:nvPr/>
              </p:nvSpPr>
              <p:spPr>
                <a:xfrm>
                  <a:off x="18581934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87C61202-7C42-1AE7-FCA1-48C4B56A42FD}"/>
                    </a:ext>
                  </a:extLst>
                </p:cNvPr>
                <p:cNvSpPr/>
                <p:nvPr/>
              </p:nvSpPr>
              <p:spPr>
                <a:xfrm>
                  <a:off x="18712858" y="3333432"/>
                  <a:ext cx="53386" cy="53339"/>
                </a:xfrm>
                <a:custGeom>
                  <a:avLst/>
                  <a:gdLst>
                    <a:gd name="connsiteX0" fmla="*/ 0 w 53386"/>
                    <a:gd name="connsiteY0" fmla="*/ 26670 h 53339"/>
                    <a:gd name="connsiteX1" fmla="*/ 26693 w 53386"/>
                    <a:gd name="connsiteY1" fmla="*/ 53340 h 53339"/>
                    <a:gd name="connsiteX2" fmla="*/ 53387 w 53386"/>
                    <a:gd name="connsiteY2" fmla="*/ 26670 h 53339"/>
                    <a:gd name="connsiteX3" fmla="*/ 26693 w 53386"/>
                    <a:gd name="connsiteY3" fmla="*/ 0 h 53339"/>
                    <a:gd name="connsiteX4" fmla="*/ 0 w 53386"/>
                    <a:gd name="connsiteY4" fmla="*/ 26670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86" h="53339">
                      <a:moveTo>
                        <a:pt x="0" y="26670"/>
                      </a:moveTo>
                      <a:cubicBezTo>
                        <a:pt x="0" y="41399"/>
                        <a:pt x="11951" y="53340"/>
                        <a:pt x="26693" y="53340"/>
                      </a:cubicBezTo>
                      <a:cubicBezTo>
                        <a:pt x="41436" y="53340"/>
                        <a:pt x="53387" y="41399"/>
                        <a:pt x="53387" y="26670"/>
                      </a:cubicBezTo>
                      <a:cubicBezTo>
                        <a:pt x="53387" y="11941"/>
                        <a:pt x="41436" y="0"/>
                        <a:pt x="26693" y="0"/>
                      </a:cubicBezTo>
                      <a:cubicBezTo>
                        <a:pt x="11951" y="0"/>
                        <a:pt x="0" y="11941"/>
                        <a:pt x="0" y="26670"/>
                      </a:cubicBezTo>
                      <a:close/>
                    </a:path>
                  </a:pathLst>
                </a:custGeom>
                <a:grpFill/>
                <a:ln w="18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93C899-4AB7-2113-C1BA-9BB02082B4C1}"/>
              </a:ext>
            </a:extLst>
          </p:cNvPr>
          <p:cNvGrpSpPr/>
          <p:nvPr/>
        </p:nvGrpSpPr>
        <p:grpSpPr>
          <a:xfrm>
            <a:off x="9256693" y="2555652"/>
            <a:ext cx="2373538" cy="1721809"/>
            <a:chOff x="9256693" y="2555652"/>
            <a:chExt cx="2373538" cy="172180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758577A-FB95-3FF8-9933-669328D4F5FB}"/>
                </a:ext>
              </a:extLst>
            </p:cNvPr>
            <p:cNvSpPr txBox="1"/>
            <p:nvPr/>
          </p:nvSpPr>
          <p:spPr>
            <a:xfrm flipH="1">
              <a:off x="9256693" y="3213067"/>
              <a:ext cx="2373538" cy="10643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根据文本内容进行复制粘贴，保持</a:t>
              </a:r>
              <a:r>
                <a:rPr lang="en-US" altLang="zh-CN" dirty="0">
                  <a:solidFill>
                    <a:srgbClr val="3A3A3A"/>
                  </a:solidFill>
                  <a:latin typeface="+mn-ea"/>
                </a:rPr>
                <a:t>1.2</a:t>
              </a:r>
              <a:r>
                <a:rPr lang="zh-CN" altLang="en-US" dirty="0">
                  <a:solidFill>
                    <a:srgbClr val="3A3A3A"/>
                  </a:solidFill>
                  <a:latin typeface="+mn-ea"/>
                </a:rPr>
                <a:t>倍行距，两端对齐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2D38F98-A64C-DE3C-099A-F29F73E78418}"/>
                </a:ext>
              </a:extLst>
            </p:cNvPr>
            <p:cNvGrpSpPr/>
            <p:nvPr/>
          </p:nvGrpSpPr>
          <p:grpSpPr>
            <a:xfrm>
              <a:off x="10838190" y="2555652"/>
              <a:ext cx="602117" cy="602117"/>
              <a:chOff x="10838190" y="2555652"/>
              <a:chExt cx="602117" cy="602117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CC488A9-A8DF-8B7E-38B5-FF5E58AF60C1}"/>
                  </a:ext>
                </a:extLst>
              </p:cNvPr>
              <p:cNvSpPr/>
              <p:nvPr/>
            </p:nvSpPr>
            <p:spPr>
              <a:xfrm>
                <a:off x="10838190" y="2555652"/>
                <a:ext cx="602117" cy="60211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15900" dist="101600" dir="5400000" algn="t" rotWithShape="0">
                  <a:schemeClr val="accent1">
                    <a:alpha val="31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1" name="图形 70">
                <a:extLst>
                  <a:ext uri="{FF2B5EF4-FFF2-40B4-BE49-F238E27FC236}">
                    <a16:creationId xmlns:a16="http://schemas.microsoft.com/office/drawing/2014/main" id="{5004776D-842F-D743-0711-28843714C7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0970543" y="2688005"/>
                <a:ext cx="337410" cy="33741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62069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59803E4-9D9E-8ECE-EC44-10A2BDB86C45}"/>
              </a:ext>
            </a:extLst>
          </p:cNvPr>
          <p:cNvSpPr txBox="1"/>
          <p:nvPr/>
        </p:nvSpPr>
        <p:spPr>
          <a:xfrm>
            <a:off x="3906939" y="-210631"/>
            <a:ext cx="437812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1300" dirty="0">
                <a:gradFill>
                  <a:gsLst>
                    <a:gs pos="0">
                      <a:schemeClr val="accent2">
                        <a:alpha val="74000"/>
                      </a:schemeClr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02</a:t>
            </a:r>
            <a:endParaRPr lang="zh-CN" altLang="en-US" sz="41300" dirty="0">
              <a:gradFill>
                <a:gsLst>
                  <a:gs pos="0">
                    <a:schemeClr val="accent2">
                      <a:alpha val="74000"/>
                    </a:schemeClr>
                  </a:gs>
                  <a:gs pos="69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E94C02-60A0-E4B3-3964-FE83F06D5706}"/>
              </a:ext>
            </a:extLst>
          </p:cNvPr>
          <p:cNvGrpSpPr/>
          <p:nvPr/>
        </p:nvGrpSpPr>
        <p:grpSpPr>
          <a:xfrm>
            <a:off x="476942" y="5642517"/>
            <a:ext cx="11238116" cy="836930"/>
            <a:chOff x="476942" y="5642517"/>
            <a:chExt cx="11238116" cy="83693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910DB80-A028-E3D4-F026-CF52AFB48C51}"/>
                </a:ext>
              </a:extLst>
            </p:cNvPr>
            <p:cNvSpPr/>
            <p:nvPr/>
          </p:nvSpPr>
          <p:spPr>
            <a:xfrm>
              <a:off x="3518953" y="5869063"/>
              <a:ext cx="5154094" cy="383838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7DEE99B-B794-F6A8-7BB5-BC39983CAC28}"/>
                </a:ext>
              </a:extLst>
            </p:cNvPr>
            <p:cNvSpPr/>
            <p:nvPr/>
          </p:nvSpPr>
          <p:spPr>
            <a:xfrm>
              <a:off x="1824568" y="5742878"/>
              <a:ext cx="8542864" cy="63620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33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61A68AC-FFE3-658B-C50A-DC6515184F49}"/>
                </a:ext>
              </a:extLst>
            </p:cNvPr>
            <p:cNvSpPr/>
            <p:nvPr/>
          </p:nvSpPr>
          <p:spPr>
            <a:xfrm>
              <a:off x="476942" y="5642517"/>
              <a:ext cx="11238116" cy="83693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A881FF0-643F-1387-68D6-E44392E43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66" y="2311691"/>
            <a:ext cx="9717866" cy="48284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3749417-8B80-3BE9-9C0A-C1CDAA404E3B}"/>
              </a:ext>
            </a:extLst>
          </p:cNvPr>
          <p:cNvSpPr txBox="1"/>
          <p:nvPr/>
        </p:nvSpPr>
        <p:spPr>
          <a:xfrm>
            <a:off x="3926175" y="32252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533799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1DE0C6F6-8384-162E-99AD-6FC78125C383}"/>
              </a:ext>
            </a:extLst>
          </p:cNvPr>
          <p:cNvGrpSpPr/>
          <p:nvPr/>
        </p:nvGrpSpPr>
        <p:grpSpPr>
          <a:xfrm>
            <a:off x="290288" y="1225322"/>
            <a:ext cx="11611426" cy="5403735"/>
            <a:chOff x="290288" y="1225322"/>
            <a:chExt cx="11611426" cy="540373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DCCE1AA-FBB3-A5FC-0236-AD98893004E1}"/>
                </a:ext>
              </a:extLst>
            </p:cNvPr>
            <p:cNvGrpSpPr/>
            <p:nvPr/>
          </p:nvGrpSpPr>
          <p:grpSpPr>
            <a:xfrm>
              <a:off x="290288" y="4851290"/>
              <a:ext cx="11611426" cy="1777767"/>
              <a:chOff x="290288" y="4851290"/>
              <a:chExt cx="11611426" cy="1777767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DB0193A2-5288-2B5E-FDB9-D05F6B2AD0A6}"/>
                  </a:ext>
                </a:extLst>
              </p:cNvPr>
              <p:cNvSpPr/>
              <p:nvPr/>
            </p:nvSpPr>
            <p:spPr>
              <a:xfrm>
                <a:off x="766763" y="4988549"/>
                <a:ext cx="10658475" cy="1277257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B1F285CE-F3BA-B489-8E22-D2761AC6A1BB}"/>
                  </a:ext>
                </a:extLst>
              </p:cNvPr>
              <p:cNvSpPr/>
              <p:nvPr/>
            </p:nvSpPr>
            <p:spPr>
              <a:xfrm>
                <a:off x="577475" y="4948649"/>
                <a:ext cx="11037052" cy="1516238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accent2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C763EE8-37E1-ACFE-58EB-FDE57883BE42}"/>
                  </a:ext>
                </a:extLst>
              </p:cNvPr>
              <p:cNvSpPr/>
              <p:nvPr/>
            </p:nvSpPr>
            <p:spPr>
              <a:xfrm>
                <a:off x="290288" y="4851290"/>
                <a:ext cx="11611426" cy="1777767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CF2FC32-A268-EADD-29EB-EEB1DE088A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46500" y="4088487"/>
              <a:ext cx="0" cy="65004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DE7BA3C-AC56-1835-931B-2930E91DF4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61700" y="4088487"/>
              <a:ext cx="0" cy="32220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5B41AD4-1B41-CBA3-4DC6-8398A2ECC2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53950" y="1225322"/>
              <a:ext cx="0" cy="124668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F5EFF16-01BC-CAF1-189A-DC072135EA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2918" y="2163247"/>
              <a:ext cx="0" cy="1246683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9DC6EAD-9DF5-42A9-525B-94D75978B5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2750" y="3943391"/>
              <a:ext cx="0" cy="1246683"/>
            </a:xfrm>
            <a:prstGeom prst="line">
              <a:avLst/>
            </a:prstGeom>
            <a:ln w="3810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E6FB02EF-8FDD-EB00-83B2-E6CBCF4269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42636" y="3352633"/>
              <a:ext cx="0" cy="1837441"/>
            </a:xfrm>
            <a:prstGeom prst="line">
              <a:avLst/>
            </a:prstGeom>
            <a:ln w="2540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45" name="3D 模型 44">
                  <a:extLst>
                    <a:ext uri="{FF2B5EF4-FFF2-40B4-BE49-F238E27FC236}">
                      <a16:creationId xmlns:a16="http://schemas.microsoft.com/office/drawing/2014/main" id="{0373CCDF-F611-CF94-E42A-DE517348D42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84459240"/>
                    </p:ext>
                  </p:extLst>
                </p:nvPr>
              </p:nvGraphicFramePr>
              <p:xfrm rot="20736611">
                <a:off x="2196164" y="3523702"/>
                <a:ext cx="7799673" cy="2266445"/>
              </p:xfrm>
              <a:graphic>
                <a:graphicData uri="http://schemas.microsoft.com/office/drawing/2017/model3d">
                  <am3d:model3d r:embed="rId4">
                    <am3d:spPr>
                      <a:xfrm rot="20736611">
                        <a:off x="0" y="0"/>
                        <a:ext cx="7799673" cy="2266445"/>
                      </a:xfrm>
                      <a:prstGeom prst="rect">
                        <a:avLst/>
                      </a:prstGeom>
                    </am3d:spPr>
                    <am3d:camera>
                      <am3d:pos x="0" y="0" z="6064214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22475" d="1000000"/>
                      <am3d:preTrans dx="0" dy="-4777317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5112247" ay="-4928234" az="-5109655"/>
                      <am3d:postTrans dx="0" dy="0" dz="0"/>
                    </am3d:trans>
                    <am3d:raster rName="Office3DRenderer" rVer="16.0.8326">
                      <am3d:blip r:embed="rId5"/>
                    </am3d:raster>
                    <am3d:objViewport viewportSz="10113297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45" name="3D 模型 44">
                  <a:extLst>
                    <a:ext uri="{FF2B5EF4-FFF2-40B4-BE49-F238E27FC236}">
                      <a16:creationId xmlns:a16="http://schemas.microsoft.com/office/drawing/2014/main" id="{0373CCDF-F611-CF94-E42A-DE517348D42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20736611">
                  <a:off x="2196164" y="3523702"/>
                  <a:ext cx="7799673" cy="2266445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92255CBE-A90A-EDE0-AA09-3EE636F93FE7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43CBE24-CFE7-53DE-4079-6CAF47B51ECF}"/>
              </a:ext>
            </a:extLst>
          </p:cNvPr>
          <p:cNvGrpSpPr/>
          <p:nvPr/>
        </p:nvGrpSpPr>
        <p:grpSpPr>
          <a:xfrm>
            <a:off x="4573433" y="2015617"/>
            <a:ext cx="2897188" cy="3174457"/>
            <a:chOff x="4573433" y="2015617"/>
            <a:chExt cx="2897188" cy="3174457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64649B11-F9B9-13A6-BD5E-E61BEBCC84E5}"/>
                </a:ext>
              </a:extLst>
            </p:cNvPr>
            <p:cNvGrpSpPr/>
            <p:nvPr/>
          </p:nvGrpSpPr>
          <p:grpSpPr>
            <a:xfrm>
              <a:off x="5971873" y="3786877"/>
              <a:ext cx="103110" cy="1403197"/>
              <a:chOff x="6044445" y="3981242"/>
              <a:chExt cx="103110" cy="1403197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1CA467AA-E1FC-7D80-5F9C-3218EB96004A}"/>
                  </a:ext>
                </a:extLst>
              </p:cNvPr>
              <p:cNvCxnSpPr>
                <a:cxnSpLocks/>
                <a:endCxn id="73" idx="4"/>
              </p:cNvCxnSpPr>
              <p:nvPr/>
            </p:nvCxnSpPr>
            <p:spPr>
              <a:xfrm flipV="1">
                <a:off x="6096000" y="4084352"/>
                <a:ext cx="0" cy="130008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CDB760BF-0E85-5DCC-F1B4-D928E36AB14D}"/>
                  </a:ext>
                </a:extLst>
              </p:cNvPr>
              <p:cNvSpPr/>
              <p:nvPr/>
            </p:nvSpPr>
            <p:spPr>
              <a:xfrm>
                <a:off x="6044445" y="3981242"/>
                <a:ext cx="103110" cy="10311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204FBF7-9816-DC84-A32B-E40CA494FA34}"/>
                </a:ext>
              </a:extLst>
            </p:cNvPr>
            <p:cNvGrpSpPr/>
            <p:nvPr/>
          </p:nvGrpSpPr>
          <p:grpSpPr>
            <a:xfrm>
              <a:off x="4573433" y="2015617"/>
              <a:ext cx="2897188" cy="1696288"/>
              <a:chOff x="4573433" y="2015617"/>
              <a:chExt cx="2897188" cy="1696288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EF131AAB-4488-85D2-E8A6-EC7E7EE8FA81}"/>
                  </a:ext>
                </a:extLst>
              </p:cNvPr>
              <p:cNvSpPr/>
              <p:nvPr/>
            </p:nvSpPr>
            <p:spPr>
              <a:xfrm>
                <a:off x="5533827" y="2459727"/>
                <a:ext cx="976400" cy="2047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  <a:endParaRPr lang="zh-CN" altLang="en-US" sz="1200" dirty="0">
                  <a:solidFill>
                    <a:schemeClr val="tx1">
                      <a:alpha val="6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B3C36B7-DF78-374A-D297-3CAF26AD9792}"/>
                  </a:ext>
                </a:extLst>
              </p:cNvPr>
              <p:cNvSpPr txBox="1"/>
              <p:nvPr/>
            </p:nvSpPr>
            <p:spPr>
              <a:xfrm>
                <a:off x="5314141" y="2015617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FF8C0713-6344-73A9-F3A6-322ECFB3ACF9}"/>
                  </a:ext>
                </a:extLst>
              </p:cNvPr>
              <p:cNvSpPr txBox="1"/>
              <p:nvPr/>
            </p:nvSpPr>
            <p:spPr>
              <a:xfrm>
                <a:off x="4573433" y="2647511"/>
                <a:ext cx="2897188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倍行距，两端对齐</a:t>
                </a: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9FA428E-1271-763A-D3F2-A8FA086DD1CD}"/>
              </a:ext>
            </a:extLst>
          </p:cNvPr>
          <p:cNvGrpSpPr/>
          <p:nvPr/>
        </p:nvGrpSpPr>
        <p:grpSpPr>
          <a:xfrm>
            <a:off x="1092918" y="2341040"/>
            <a:ext cx="2897188" cy="2786823"/>
            <a:chOff x="1092918" y="2341040"/>
            <a:chExt cx="2897188" cy="2786823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3CC91D58-78B2-849E-7817-3F6C5DEB1316}"/>
                </a:ext>
              </a:extLst>
            </p:cNvPr>
            <p:cNvGrpSpPr/>
            <p:nvPr/>
          </p:nvGrpSpPr>
          <p:grpSpPr>
            <a:xfrm>
              <a:off x="2489955" y="4088487"/>
              <a:ext cx="103110" cy="1039376"/>
              <a:chOff x="2489955" y="4088487"/>
              <a:chExt cx="103110" cy="1039376"/>
            </a:xfrm>
          </p:grpSpPr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1CC4500C-B836-5637-8CE3-6A5B1B3E7A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41512" y="4185986"/>
                <a:ext cx="0" cy="94187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ACEF2CA-BF8D-986F-E07C-4CD8C1C252A2}"/>
                  </a:ext>
                </a:extLst>
              </p:cNvPr>
              <p:cNvSpPr/>
              <p:nvPr/>
            </p:nvSpPr>
            <p:spPr>
              <a:xfrm>
                <a:off x="2489955" y="4088487"/>
                <a:ext cx="103110" cy="10311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11CFBB0-D6BA-D938-D907-245AF39329B6}"/>
                </a:ext>
              </a:extLst>
            </p:cNvPr>
            <p:cNvGrpSpPr/>
            <p:nvPr/>
          </p:nvGrpSpPr>
          <p:grpSpPr>
            <a:xfrm>
              <a:off x="1092918" y="2341040"/>
              <a:ext cx="2897188" cy="1696288"/>
              <a:chOff x="1092918" y="2341040"/>
              <a:chExt cx="2897188" cy="1696288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098F8928-F5BB-6D3F-B841-3889A5F2D92E}"/>
                  </a:ext>
                </a:extLst>
              </p:cNvPr>
              <p:cNvSpPr/>
              <p:nvPr/>
            </p:nvSpPr>
            <p:spPr>
              <a:xfrm>
                <a:off x="2053312" y="2785150"/>
                <a:ext cx="976400" cy="2047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  <a:endParaRPr lang="zh-CN" altLang="en-US" sz="1200" dirty="0">
                  <a:solidFill>
                    <a:schemeClr val="tx1">
                      <a:alpha val="6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4FC58D3A-8890-86F9-CEBE-44CA49BA8B21}"/>
                  </a:ext>
                </a:extLst>
              </p:cNvPr>
              <p:cNvSpPr txBox="1"/>
              <p:nvPr/>
            </p:nvSpPr>
            <p:spPr>
              <a:xfrm>
                <a:off x="1833626" y="2341040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8ED3C497-E7D9-F6F9-260F-9D83D46A62CC}"/>
                  </a:ext>
                </a:extLst>
              </p:cNvPr>
              <p:cNvSpPr txBox="1"/>
              <p:nvPr/>
            </p:nvSpPr>
            <p:spPr>
              <a:xfrm>
                <a:off x="1092918" y="2972934"/>
                <a:ext cx="2897188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倍行距，两端对齐</a:t>
                </a: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604FB86-652D-E792-EE36-C83D248F781B}"/>
              </a:ext>
            </a:extLst>
          </p:cNvPr>
          <p:cNvGrpSpPr/>
          <p:nvPr/>
        </p:nvGrpSpPr>
        <p:grpSpPr>
          <a:xfrm>
            <a:off x="8043194" y="2341040"/>
            <a:ext cx="2897188" cy="2458690"/>
            <a:chOff x="8043194" y="2341040"/>
            <a:chExt cx="2897188" cy="245869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49AE9418-C0FB-8725-8AE2-D548726650EE}"/>
                </a:ext>
              </a:extLst>
            </p:cNvPr>
            <p:cNvGrpSpPr/>
            <p:nvPr/>
          </p:nvGrpSpPr>
          <p:grpSpPr>
            <a:xfrm>
              <a:off x="8043194" y="2341040"/>
              <a:ext cx="2897188" cy="1696288"/>
              <a:chOff x="8043194" y="2341040"/>
              <a:chExt cx="2897188" cy="1696288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BA93CDE1-5CFA-ACC0-BB58-46B0F039A9AB}"/>
                  </a:ext>
                </a:extLst>
              </p:cNvPr>
              <p:cNvSpPr/>
              <p:nvPr/>
            </p:nvSpPr>
            <p:spPr>
              <a:xfrm>
                <a:off x="9003588" y="2785150"/>
                <a:ext cx="976400" cy="2047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  <a:endParaRPr lang="zh-CN" altLang="en-US" sz="1200" dirty="0">
                  <a:solidFill>
                    <a:schemeClr val="tx1">
                      <a:alpha val="6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F3D3FECD-7C6B-9129-5DED-3AC09B6BE102}"/>
                  </a:ext>
                </a:extLst>
              </p:cNvPr>
              <p:cNvSpPr txBox="1"/>
              <p:nvPr/>
            </p:nvSpPr>
            <p:spPr>
              <a:xfrm>
                <a:off x="8783902" y="2341040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754A96A5-C347-D571-8C4B-0EB41F63F462}"/>
                  </a:ext>
                </a:extLst>
              </p:cNvPr>
              <p:cNvSpPr txBox="1"/>
              <p:nvPr/>
            </p:nvSpPr>
            <p:spPr>
              <a:xfrm>
                <a:off x="8043194" y="2972934"/>
                <a:ext cx="2897188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倍行距，两端对齐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B20190-2DA0-1645-A270-FFD1BA1EA4E0}"/>
                </a:ext>
              </a:extLst>
            </p:cNvPr>
            <p:cNvGrpSpPr/>
            <p:nvPr/>
          </p:nvGrpSpPr>
          <p:grpSpPr>
            <a:xfrm>
              <a:off x="9453789" y="4088487"/>
              <a:ext cx="103110" cy="711243"/>
              <a:chOff x="9453789" y="4157829"/>
              <a:chExt cx="103110" cy="711243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2F2E660E-538F-1581-334D-23A327EB09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505344" y="4263987"/>
                <a:ext cx="0" cy="60508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F40C9351-22E4-92F2-01E0-868EFEB31E6F}"/>
                  </a:ext>
                </a:extLst>
              </p:cNvPr>
              <p:cNvSpPr/>
              <p:nvPr/>
            </p:nvSpPr>
            <p:spPr>
              <a:xfrm>
                <a:off x="9453789" y="4157829"/>
                <a:ext cx="103110" cy="10311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0398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65E06E-0C24-E9B9-DBD7-475332837218}"/>
              </a:ext>
            </a:extLst>
          </p:cNvPr>
          <p:cNvSpPr txBox="1"/>
          <p:nvPr/>
        </p:nvSpPr>
        <p:spPr>
          <a:xfrm>
            <a:off x="561022" y="552193"/>
            <a:ext cx="2650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latin typeface="+mj-ea"/>
                <a:ea typeface="+mj-ea"/>
              </a:rPr>
              <a:t>点击添加标题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B5BF20-8D33-2F8D-E042-5D1CE36D6978}"/>
              </a:ext>
            </a:extLst>
          </p:cNvPr>
          <p:cNvGrpSpPr/>
          <p:nvPr/>
        </p:nvGrpSpPr>
        <p:grpSpPr>
          <a:xfrm>
            <a:off x="545123" y="1574740"/>
            <a:ext cx="2723861" cy="4117439"/>
            <a:chOff x="545123" y="1574740"/>
            <a:chExt cx="2723861" cy="4117439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3CF0F7E4-5CA1-755C-905E-4E1105656791}"/>
                </a:ext>
              </a:extLst>
            </p:cNvPr>
            <p:cNvSpPr/>
            <p:nvPr/>
          </p:nvSpPr>
          <p:spPr>
            <a:xfrm>
              <a:off x="798660" y="1574740"/>
              <a:ext cx="1788370" cy="3817229"/>
            </a:xfrm>
            <a:prstGeom prst="parallelogram">
              <a:avLst>
                <a:gd name="adj" fmla="val 34330"/>
              </a:avLst>
            </a:prstGeom>
            <a:gradFill>
              <a:gsLst>
                <a:gs pos="5000">
                  <a:schemeClr val="accent2">
                    <a:alpha val="34000"/>
                  </a:schemeClr>
                </a:gs>
                <a:gs pos="3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62BC46CC-7ECF-74E5-C266-4B892661F4DB}"/>
                </a:ext>
              </a:extLst>
            </p:cNvPr>
            <p:cNvSpPr/>
            <p:nvPr/>
          </p:nvSpPr>
          <p:spPr>
            <a:xfrm>
              <a:off x="545123" y="1874950"/>
              <a:ext cx="2723861" cy="3817229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58D6F5E-5378-6D06-BEF0-1CE71BB7BD52}"/>
                </a:ext>
              </a:extLst>
            </p:cNvPr>
            <p:cNvGrpSpPr/>
            <p:nvPr/>
          </p:nvGrpSpPr>
          <p:grpSpPr>
            <a:xfrm>
              <a:off x="1121223" y="2427111"/>
              <a:ext cx="1813152" cy="2591472"/>
              <a:chOff x="1121223" y="2427111"/>
              <a:chExt cx="1813152" cy="259147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778BAF71-76E8-63E6-062F-5778D567AFBE}"/>
                  </a:ext>
                </a:extLst>
              </p:cNvPr>
              <p:cNvSpPr txBox="1"/>
              <p:nvPr/>
            </p:nvSpPr>
            <p:spPr>
              <a:xfrm>
                <a:off x="1262618" y="2427111"/>
                <a:ext cx="1530362" cy="504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94A50D31-E642-2E73-4CE9-16FDB6B8F12B}"/>
                  </a:ext>
                </a:extLst>
              </p:cNvPr>
              <p:cNvSpPr txBox="1"/>
              <p:nvPr/>
            </p:nvSpPr>
            <p:spPr>
              <a:xfrm>
                <a:off x="1121223" y="3064180"/>
                <a:ext cx="1813152" cy="10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倍行距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0427614-91A1-5F61-B09F-0A5078E128A0}"/>
                  </a:ext>
                </a:extLst>
              </p:cNvPr>
              <p:cNvSpPr txBox="1"/>
              <p:nvPr/>
            </p:nvSpPr>
            <p:spPr>
              <a:xfrm>
                <a:off x="1563570" y="2852052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3A056815-8B62-E0E7-D510-FD889EA9FA61}"/>
                  </a:ext>
                </a:extLst>
              </p:cNvPr>
              <p:cNvSpPr txBox="1"/>
              <p:nvPr/>
            </p:nvSpPr>
            <p:spPr>
              <a:xfrm>
                <a:off x="1339042" y="4372252"/>
                <a:ext cx="8396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alpha val="60000"/>
                      </a:schemeClr>
                    </a:solidFill>
                    <a:effectLst/>
                    <a:uLnTx/>
                    <a:uFillTx/>
                    <a:latin typeface="+mj-lt"/>
                    <a:ea typeface="思源黑体 CN Regular"/>
                    <a:cs typeface="+mn-cs"/>
                  </a:rPr>
                  <a:t>01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60000"/>
                    </a:schemeClr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1572F6-6395-793F-AE22-14B692585736}"/>
              </a:ext>
            </a:extLst>
          </p:cNvPr>
          <p:cNvGrpSpPr/>
          <p:nvPr/>
        </p:nvGrpSpPr>
        <p:grpSpPr>
          <a:xfrm>
            <a:off x="2567881" y="2441435"/>
            <a:ext cx="2723861" cy="3817229"/>
            <a:chOff x="2567881" y="2441435"/>
            <a:chExt cx="2723861" cy="3817229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725A3757-7E82-DD7C-3CB6-178D8AB710CE}"/>
                </a:ext>
              </a:extLst>
            </p:cNvPr>
            <p:cNvSpPr/>
            <p:nvPr/>
          </p:nvSpPr>
          <p:spPr>
            <a:xfrm>
              <a:off x="2567881" y="2441435"/>
              <a:ext cx="2723861" cy="3817229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F60157F-D775-3BF1-C3FF-83053B917D91}"/>
                </a:ext>
              </a:extLst>
            </p:cNvPr>
            <p:cNvGrpSpPr/>
            <p:nvPr/>
          </p:nvGrpSpPr>
          <p:grpSpPr>
            <a:xfrm>
              <a:off x="3010836" y="2743181"/>
              <a:ext cx="1730484" cy="2665193"/>
              <a:chOff x="3010836" y="2743181"/>
              <a:chExt cx="1730484" cy="2665193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86E6C40C-6218-0866-8D01-06DAA4E4B84F}"/>
                  </a:ext>
                </a:extLst>
              </p:cNvPr>
              <p:cNvSpPr txBox="1"/>
              <p:nvPr/>
            </p:nvSpPr>
            <p:spPr>
              <a:xfrm>
                <a:off x="3128704" y="3704153"/>
                <a:ext cx="1552010" cy="504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41F10657-7A37-AB13-414B-E09D99BB0D6E}"/>
                  </a:ext>
                </a:extLst>
              </p:cNvPr>
              <p:cNvSpPr txBox="1"/>
              <p:nvPr/>
            </p:nvSpPr>
            <p:spPr>
              <a:xfrm>
                <a:off x="3010836" y="4341222"/>
                <a:ext cx="1730484" cy="10671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3557CA5-54CD-FAFA-B072-69D32ABBAC2B}"/>
                  </a:ext>
                </a:extLst>
              </p:cNvPr>
              <p:cNvSpPr txBox="1"/>
              <p:nvPr/>
            </p:nvSpPr>
            <p:spPr>
              <a:xfrm>
                <a:off x="3465582" y="4129094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ADD TITLE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C447ECBA-6D3E-7579-4211-722A09B6A62F}"/>
                  </a:ext>
                </a:extLst>
              </p:cNvPr>
              <p:cNvSpPr txBox="1"/>
              <p:nvPr/>
            </p:nvSpPr>
            <p:spPr>
              <a:xfrm>
                <a:off x="3701821" y="2743181"/>
                <a:ext cx="8396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思源黑体 CN Regular"/>
                    <a:cs typeface="+mn-cs"/>
                  </a:rPr>
                  <a:t>02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B28C5BC-6FED-D778-9884-883EC4EE3A79}"/>
              </a:ext>
            </a:extLst>
          </p:cNvPr>
          <p:cNvGrpSpPr/>
          <p:nvPr/>
        </p:nvGrpSpPr>
        <p:grpSpPr>
          <a:xfrm>
            <a:off x="4779496" y="1704007"/>
            <a:ext cx="2723861" cy="3988172"/>
            <a:chOff x="4779496" y="1704007"/>
            <a:chExt cx="2723861" cy="3988172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41B0A24E-82D9-FDF9-4E8B-F644CF344E2E}"/>
                </a:ext>
              </a:extLst>
            </p:cNvPr>
            <p:cNvSpPr/>
            <p:nvPr/>
          </p:nvSpPr>
          <p:spPr>
            <a:xfrm>
              <a:off x="5611597" y="1704007"/>
              <a:ext cx="1788370" cy="3817229"/>
            </a:xfrm>
            <a:prstGeom prst="parallelogram">
              <a:avLst>
                <a:gd name="adj" fmla="val 34330"/>
              </a:avLst>
            </a:prstGeom>
            <a:gradFill>
              <a:gsLst>
                <a:gs pos="5000">
                  <a:schemeClr val="accent2">
                    <a:alpha val="34000"/>
                  </a:schemeClr>
                </a:gs>
                <a:gs pos="3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E2C5BF96-C4BB-AEC0-0950-81261926F48E}"/>
                </a:ext>
              </a:extLst>
            </p:cNvPr>
            <p:cNvSpPr/>
            <p:nvPr/>
          </p:nvSpPr>
          <p:spPr>
            <a:xfrm>
              <a:off x="4779496" y="1874950"/>
              <a:ext cx="2723861" cy="3817229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922C0D3-63C8-45AE-8438-6D11E84AA4C2}"/>
                </a:ext>
              </a:extLst>
            </p:cNvPr>
            <p:cNvGrpSpPr/>
            <p:nvPr/>
          </p:nvGrpSpPr>
          <p:grpSpPr>
            <a:xfrm>
              <a:off x="5357229" y="2427111"/>
              <a:ext cx="1704061" cy="2591472"/>
              <a:chOff x="5357229" y="2427111"/>
              <a:chExt cx="1704061" cy="2591472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670B19A-0366-9286-F0ED-6CF58C3DE66C}"/>
                  </a:ext>
                </a:extLst>
              </p:cNvPr>
              <p:cNvSpPr txBox="1"/>
              <p:nvPr/>
            </p:nvSpPr>
            <p:spPr>
              <a:xfrm>
                <a:off x="5503091" y="2427111"/>
                <a:ext cx="1518164" cy="504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3B560161-7C64-5E8C-EAD6-D59C2D5E7CE2}"/>
                  </a:ext>
                </a:extLst>
              </p:cNvPr>
              <p:cNvSpPr txBox="1"/>
              <p:nvPr/>
            </p:nvSpPr>
            <p:spPr>
              <a:xfrm>
                <a:off x="5357229" y="3064180"/>
                <a:ext cx="1704061" cy="10671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倍行距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CEF23C6-0071-19F3-B55E-B7296F63B504}"/>
                  </a:ext>
                </a:extLst>
              </p:cNvPr>
              <p:cNvSpPr txBox="1"/>
              <p:nvPr/>
            </p:nvSpPr>
            <p:spPr>
              <a:xfrm>
                <a:off x="5797943" y="2852052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162765B6-E6BD-204C-0DD9-6EF4E13CD817}"/>
                  </a:ext>
                </a:extLst>
              </p:cNvPr>
              <p:cNvSpPr txBox="1"/>
              <p:nvPr/>
            </p:nvSpPr>
            <p:spPr>
              <a:xfrm>
                <a:off x="5561031" y="4372252"/>
                <a:ext cx="8396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alpha val="60000"/>
                      </a:schemeClr>
                    </a:solidFill>
                    <a:effectLst/>
                    <a:uLnTx/>
                    <a:uFillTx/>
                    <a:latin typeface="+mj-lt"/>
                    <a:ea typeface="思源黑体 CN Regular"/>
                    <a:cs typeface="+mn-cs"/>
                  </a:rPr>
                  <a:t>03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60000"/>
                    </a:schemeClr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D888443-08CD-7000-34FE-0B0F65BCB68A}"/>
              </a:ext>
            </a:extLst>
          </p:cNvPr>
          <p:cNvGrpSpPr/>
          <p:nvPr/>
        </p:nvGrpSpPr>
        <p:grpSpPr>
          <a:xfrm>
            <a:off x="6795905" y="2441435"/>
            <a:ext cx="2723861" cy="3817229"/>
            <a:chOff x="6795905" y="2441435"/>
            <a:chExt cx="2723861" cy="3817229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D48C627C-F130-7599-8F5A-5C6739F86E2A}"/>
                </a:ext>
              </a:extLst>
            </p:cNvPr>
            <p:cNvSpPr/>
            <p:nvPr/>
          </p:nvSpPr>
          <p:spPr>
            <a:xfrm>
              <a:off x="6795905" y="2441435"/>
              <a:ext cx="2723861" cy="3817229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91E8D3F-B75F-1FE0-F5CF-8E5AC2F68CC6}"/>
                </a:ext>
              </a:extLst>
            </p:cNvPr>
            <p:cNvGrpSpPr/>
            <p:nvPr/>
          </p:nvGrpSpPr>
          <p:grpSpPr>
            <a:xfrm>
              <a:off x="7231669" y="2743181"/>
              <a:ext cx="1744025" cy="2665193"/>
              <a:chOff x="7231669" y="2743181"/>
              <a:chExt cx="1744025" cy="2665193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DF807836-E4D0-33E4-81B7-90CF5B83D807}"/>
                  </a:ext>
                </a:extLst>
              </p:cNvPr>
              <p:cNvSpPr txBox="1"/>
              <p:nvPr/>
            </p:nvSpPr>
            <p:spPr>
              <a:xfrm>
                <a:off x="7424847" y="3705007"/>
                <a:ext cx="1415773" cy="50494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CD3F20F0-C5C0-1425-08D2-D99AC26680B8}"/>
                  </a:ext>
                </a:extLst>
              </p:cNvPr>
              <p:cNvSpPr txBox="1"/>
              <p:nvPr/>
            </p:nvSpPr>
            <p:spPr>
              <a:xfrm>
                <a:off x="7231669" y="4341222"/>
                <a:ext cx="1744025" cy="10671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根据文本内容进行复制粘贴，保持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1.2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倍行距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178EC23-6638-CF46-2869-A467FFCEE293}"/>
                  </a:ext>
                </a:extLst>
              </p:cNvPr>
              <p:cNvSpPr txBox="1"/>
              <p:nvPr/>
            </p:nvSpPr>
            <p:spPr>
              <a:xfrm>
                <a:off x="7693606" y="4129094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/>
                    <a:cs typeface="+mn-cs"/>
                  </a:rPr>
                  <a:t>ADD TITLE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27357B7-0BE6-5303-7490-5118B7E9DD3A}"/>
                  </a:ext>
                </a:extLst>
              </p:cNvPr>
              <p:cNvSpPr txBox="1"/>
              <p:nvPr/>
            </p:nvSpPr>
            <p:spPr>
              <a:xfrm>
                <a:off x="7939563" y="2743181"/>
                <a:ext cx="8396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思源黑体 CN Regular"/>
                    <a:cs typeface="+mn-cs"/>
                  </a:rPr>
                  <a:t>04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AAB294F-9A6E-1951-A40A-AEBA3D6CE329}"/>
              </a:ext>
            </a:extLst>
          </p:cNvPr>
          <p:cNvGrpSpPr/>
          <p:nvPr/>
        </p:nvGrpSpPr>
        <p:grpSpPr>
          <a:xfrm>
            <a:off x="9013870" y="1889756"/>
            <a:ext cx="2723861" cy="4433996"/>
            <a:chOff x="9013870" y="1889756"/>
            <a:chExt cx="2723861" cy="4433996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F22CB146-E88B-BECE-902F-9A9E4C98ECFD}"/>
                </a:ext>
              </a:extLst>
            </p:cNvPr>
            <p:cNvSpPr/>
            <p:nvPr/>
          </p:nvSpPr>
          <p:spPr>
            <a:xfrm>
              <a:off x="9863640" y="2706000"/>
              <a:ext cx="1835915" cy="3617752"/>
            </a:xfrm>
            <a:prstGeom prst="parallelogram">
              <a:avLst>
                <a:gd name="adj" fmla="val 34330"/>
              </a:avLst>
            </a:prstGeom>
            <a:gradFill>
              <a:gsLst>
                <a:gs pos="5000">
                  <a:schemeClr val="accent2">
                    <a:alpha val="34000"/>
                  </a:schemeClr>
                </a:gs>
                <a:gs pos="3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C4D63CFD-3219-4248-0183-BB19E4FEA7EA}"/>
                </a:ext>
              </a:extLst>
            </p:cNvPr>
            <p:cNvSpPr/>
            <p:nvPr/>
          </p:nvSpPr>
          <p:spPr>
            <a:xfrm>
              <a:off x="9013870" y="1889756"/>
              <a:ext cx="2723861" cy="3817229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9111E-63D8-DB42-28AF-A89AAF140486}"/>
                </a:ext>
              </a:extLst>
            </p:cNvPr>
            <p:cNvGrpSpPr/>
            <p:nvPr/>
          </p:nvGrpSpPr>
          <p:grpSpPr>
            <a:xfrm>
              <a:off x="9609811" y="2427111"/>
              <a:ext cx="1783529" cy="2591472"/>
              <a:chOff x="9609811" y="2427111"/>
              <a:chExt cx="1783529" cy="2591472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778F92D-EF72-AF44-0229-16DBCBD5270C}"/>
                  </a:ext>
                </a:extLst>
              </p:cNvPr>
              <p:cNvSpPr txBox="1"/>
              <p:nvPr/>
            </p:nvSpPr>
            <p:spPr>
              <a:xfrm>
                <a:off x="9640514" y="2427111"/>
                <a:ext cx="1752826" cy="504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添加标题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DF07F027-34E2-29BD-CC4F-602647DB27A4}"/>
                  </a:ext>
                </a:extLst>
              </p:cNvPr>
              <p:cNvSpPr txBox="1"/>
              <p:nvPr/>
            </p:nvSpPr>
            <p:spPr>
              <a:xfrm>
                <a:off x="9609811" y="3064180"/>
                <a:ext cx="1708151" cy="10671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根据文本内容进行复制粘贴，保持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1.2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倍行距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AF11DA4-CF09-174C-CB8C-87A8E4902CD0}"/>
                  </a:ext>
                </a:extLst>
              </p:cNvPr>
              <p:cNvSpPr txBox="1"/>
              <p:nvPr/>
            </p:nvSpPr>
            <p:spPr>
              <a:xfrm>
                <a:off x="10052697" y="2852052"/>
                <a:ext cx="928460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00" dirty="0">
                    <a:solidFill>
                      <a:schemeClr val="tx1">
                        <a:alpha val="60000"/>
                      </a:schemeClr>
                    </a:solidFill>
                    <a:latin typeface="+mn-ea"/>
                  </a:rPr>
                  <a:t>ADD TITLE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3A11DBB0-A337-83AD-0B68-54794517CB0A}"/>
                  </a:ext>
                </a:extLst>
              </p:cNvPr>
              <p:cNvSpPr txBox="1"/>
              <p:nvPr/>
            </p:nvSpPr>
            <p:spPr>
              <a:xfrm>
                <a:off x="9729989" y="4372252"/>
                <a:ext cx="8396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alpha val="60000"/>
                      </a:schemeClr>
                    </a:solidFill>
                    <a:effectLst/>
                    <a:uLnTx/>
                    <a:uFillTx/>
                    <a:latin typeface="+mj-lt"/>
                    <a:ea typeface="思源黑体 CN Regular"/>
                    <a:cs typeface="+mn-cs"/>
                  </a:rPr>
                  <a:t>05</a:t>
                </a: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60000"/>
                    </a:schemeClr>
                  </a:solidFill>
                  <a:effectLst/>
                  <a:uLnTx/>
                  <a:uFillTx/>
                  <a:latin typeface="+mj-lt"/>
                  <a:ea typeface="思源黑体 CN Regular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748888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6863;"/>
</p:tagLst>
</file>

<file path=ppt/theme/theme1.xml><?xml version="1.0" encoding="utf-8"?>
<a:theme xmlns:a="http://schemas.openxmlformats.org/drawingml/2006/main" name="Office 主题​​">
  <a:themeElements>
    <a:clrScheme name="自定义 1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08FF0"/>
      </a:accent2>
      <a:accent3>
        <a:srgbClr val="2EBAEE"/>
      </a:accent3>
      <a:accent4>
        <a:srgbClr val="5CC5EC"/>
      </a:accent4>
      <a:accent5>
        <a:srgbClr val="8AD0EA"/>
      </a:accent5>
      <a:accent6>
        <a:srgbClr val="B8DBE8"/>
      </a:accent6>
      <a:hlink>
        <a:srgbClr val="0563C1"/>
      </a:hlink>
      <a:folHlink>
        <a:srgbClr val="954F72"/>
      </a:folHlink>
    </a:clrScheme>
    <a:fontScheme name="自定义 19">
      <a:majorFont>
        <a:latin typeface="Bebas Neue"/>
        <a:ea typeface="思源黑体 CN Bold"/>
        <a:cs typeface=""/>
      </a:majorFont>
      <a:minorFont>
        <a:latin typeface="Bebas Neue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712</Words>
  <Application>Microsoft Office PowerPoint</Application>
  <PresentationFormat>宽屏</PresentationFormat>
  <Paragraphs>153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思源黑体 CN Bold</vt:lpstr>
      <vt:lpstr>思源黑体 CN Regular</vt:lpstr>
      <vt:lpstr>Arial</vt:lpstr>
      <vt:lpstr>Bebas Neue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蓝色商务风航空公司工作汇报ppt模板</dc:title>
  <dc:creator>©小致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34</cp:revision>
  <dcterms:created xsi:type="dcterms:W3CDTF">2023-08-17T08:03:14Z</dcterms:created>
  <dcterms:modified xsi:type="dcterms:W3CDTF">2023-11-16T14:06:22Z</dcterms:modified>
  <cp:contentStatus>蓝色商务风航空公司工作汇报ppt模板，www.51pptmoban.com</cp:contentStatus>
  <cp:version>51pptmoban.com（V51-111606版）</cp:version>
</cp:coreProperties>
</file>