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heme/theme2.xml" ContentType="application/vnd.openxmlformats-officedocument.them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1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2.xml" ContentType="application/vnd.openxmlformats-officedocument.presentationml.notesSlide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2"/>
  </p:notesMasterIdLst>
  <p:sldIdLst>
    <p:sldId id="286" r:id="rId2"/>
    <p:sldId id="287" r:id="rId3"/>
    <p:sldId id="288" r:id="rId4"/>
    <p:sldId id="289" r:id="rId5"/>
    <p:sldId id="290" r:id="rId6"/>
    <p:sldId id="291" r:id="rId7"/>
    <p:sldId id="305" r:id="rId8"/>
    <p:sldId id="293" r:id="rId9"/>
    <p:sldId id="294" r:id="rId10"/>
    <p:sldId id="295" r:id="rId11"/>
    <p:sldId id="306" r:id="rId12"/>
    <p:sldId id="297" r:id="rId13"/>
    <p:sldId id="298" r:id="rId14"/>
    <p:sldId id="299" r:id="rId15"/>
    <p:sldId id="307" r:id="rId16"/>
    <p:sldId id="301" r:id="rId17"/>
    <p:sldId id="302" r:id="rId18"/>
    <p:sldId id="308" r:id="rId19"/>
    <p:sldId id="1127" r:id="rId20"/>
    <p:sldId id="2007578498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426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1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0.xml"/><Relationship Id="rId7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12" Type="http://schemas.openxmlformats.org/officeDocument/2006/relationships/image" Target="../media/image4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10" Type="http://schemas.openxmlformats.org/officeDocument/2006/relationships/tags" Target="../tags/tag67.xml"/><Relationship Id="rId4" Type="http://schemas.openxmlformats.org/officeDocument/2006/relationships/tags" Target="../tags/tag61.xml"/><Relationship Id="rId9" Type="http://schemas.openxmlformats.org/officeDocument/2006/relationships/tags" Target="../tags/tag6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7" Type="http://schemas.openxmlformats.org/officeDocument/2006/relationships/image" Target="../media/image5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9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10" Type="http://schemas.openxmlformats.org/officeDocument/2006/relationships/image" Target="../media/image5.png"/><Relationship Id="rId4" Type="http://schemas.openxmlformats.org/officeDocument/2006/relationships/tags" Target="../tags/tag83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10" Type="http://schemas.openxmlformats.org/officeDocument/2006/relationships/image" Target="../media/image5.png"/><Relationship Id="rId4" Type="http://schemas.openxmlformats.org/officeDocument/2006/relationships/tags" Target="../tags/tag91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10" Type="http://schemas.openxmlformats.org/officeDocument/2006/relationships/image" Target="../media/image5.png"/><Relationship Id="rId4" Type="http://schemas.openxmlformats.org/officeDocument/2006/relationships/tags" Target="../tags/tag99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12" Type="http://schemas.openxmlformats.org/officeDocument/2006/relationships/image" Target="../media/image6.pn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08.xml"/><Relationship Id="rId10" Type="http://schemas.openxmlformats.org/officeDocument/2006/relationships/tags" Target="../tags/tag113.xml"/><Relationship Id="rId4" Type="http://schemas.openxmlformats.org/officeDocument/2006/relationships/tags" Target="../tags/tag107.xml"/><Relationship Id="rId9" Type="http://schemas.openxmlformats.org/officeDocument/2006/relationships/tags" Target="../tags/tag11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9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0D3F143C-0AEB-B7E7-A8FB-72251EFBDDE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7CA9ECA-ECAD-1913-E2DA-36FEFE24434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96000" y="2995999"/>
            <a:ext cx="12456000" cy="7006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2D79D53-9C33-3980-A141-EE55191DDC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8FA14E4-0BE5-A8DC-0A78-995D8EA55C72}"/>
              </a:ext>
            </a:extLst>
          </p:cNvPr>
          <p:cNvCxnSpPr/>
          <p:nvPr userDrawn="1"/>
        </p:nvCxnSpPr>
        <p:spPr>
          <a:xfrm>
            <a:off x="863600" y="549000"/>
            <a:ext cx="6433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A59B644-2462-ED77-B8B3-CD48D63558D7}"/>
              </a:ext>
            </a:extLst>
          </p:cNvPr>
          <p:cNvCxnSpPr>
            <a:cxnSpLocks/>
          </p:cNvCxnSpPr>
          <p:nvPr userDrawn="1"/>
        </p:nvCxnSpPr>
        <p:spPr>
          <a:xfrm>
            <a:off x="863600" y="693000"/>
            <a:ext cx="2453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926145" y="2292224"/>
            <a:ext cx="10339710" cy="1354217"/>
          </a:xfrm>
        </p:spPr>
        <p:txBody>
          <a:bodyPr wrap="square" lIns="0" tIns="0" rIns="0" bIns="0" anchor="ctr" anchorCtr="0">
            <a:spAutoFit/>
          </a:bodyPr>
          <a:lstStyle>
            <a:lvl1pPr algn="ctr">
              <a:defRPr sz="8800" spc="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2702560" y="4077000"/>
            <a:ext cx="6786880" cy="760730"/>
          </a:xfrm>
        </p:spPr>
        <p:txBody>
          <a:bodyPr lIns="101600" tIns="38100" rIns="76200" bIns="3810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b="1" u="none" strike="noStrike" kern="1200" cap="none" spc="200" normalizeH="0" baseline="0">
                <a:solidFill>
                  <a:schemeClr val="bg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2_画板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959224"/>
            <a:ext cx="12192000" cy="5898776"/>
          </a:xfrm>
          <a:prstGeom prst="rect">
            <a:avLst/>
          </a:prstGeom>
        </p:spPr>
      </p:pic>
      <p:sp>
        <p:nvSpPr>
          <p:cNvPr id="13" name="任意多边形 8"/>
          <p:cNvSpPr/>
          <p:nvPr userDrawn="1">
            <p:custDataLst>
              <p:tags r:id="rId2"/>
            </p:custDataLst>
          </p:nvPr>
        </p:nvSpPr>
        <p:spPr>
          <a:xfrm>
            <a:off x="850900" y="950595"/>
            <a:ext cx="577850" cy="563880"/>
          </a:xfrm>
          <a:custGeom>
            <a:avLst/>
            <a:gdLst>
              <a:gd name="connsiteX0" fmla="*/ 0 w 1856"/>
              <a:gd name="connsiteY0" fmla="*/ 1856 h 1856"/>
              <a:gd name="connsiteX1" fmla="*/ 0 w 1856"/>
              <a:gd name="connsiteY1" fmla="*/ 0 h 1856"/>
              <a:gd name="connsiteX2" fmla="*/ 1856 w 1856"/>
              <a:gd name="connsiteY2" fmla="*/ 0 h 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6" h="1856">
                <a:moveTo>
                  <a:pt x="0" y="1856"/>
                </a:moveTo>
                <a:lnTo>
                  <a:pt x="0" y="0"/>
                </a:lnTo>
                <a:lnTo>
                  <a:pt x="1856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9"/>
          <p:cNvSpPr/>
          <p:nvPr userDrawn="1">
            <p:custDataLst>
              <p:tags r:id="rId3"/>
            </p:custDataLst>
          </p:nvPr>
        </p:nvSpPr>
        <p:spPr>
          <a:xfrm rot="10800000">
            <a:off x="10749280" y="5339080"/>
            <a:ext cx="577850" cy="563880"/>
          </a:xfrm>
          <a:custGeom>
            <a:avLst/>
            <a:gdLst>
              <a:gd name="connsiteX0" fmla="*/ 0 w 1856"/>
              <a:gd name="connsiteY0" fmla="*/ 1856 h 1856"/>
              <a:gd name="connsiteX1" fmla="*/ 0 w 1856"/>
              <a:gd name="connsiteY1" fmla="*/ 0 h 1856"/>
              <a:gd name="connsiteX2" fmla="*/ 1856 w 1856"/>
              <a:gd name="connsiteY2" fmla="*/ 0 h 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6" h="1856">
                <a:moveTo>
                  <a:pt x="0" y="1856"/>
                </a:moveTo>
                <a:lnTo>
                  <a:pt x="0" y="0"/>
                </a:lnTo>
                <a:lnTo>
                  <a:pt x="1856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 userDrawn="1">
            <p:custDataLst>
              <p:tags r:id="rId4"/>
            </p:custDataLst>
          </p:nvPr>
        </p:nvSpPr>
        <p:spPr>
          <a:xfrm flipH="1">
            <a:off x="10749280" y="950595"/>
            <a:ext cx="577850" cy="563880"/>
          </a:xfrm>
          <a:custGeom>
            <a:avLst/>
            <a:gdLst>
              <a:gd name="connsiteX0" fmla="*/ 0 w 1856"/>
              <a:gd name="connsiteY0" fmla="*/ 1856 h 1856"/>
              <a:gd name="connsiteX1" fmla="*/ 0 w 1856"/>
              <a:gd name="connsiteY1" fmla="*/ 0 h 1856"/>
              <a:gd name="connsiteX2" fmla="*/ 1856 w 1856"/>
              <a:gd name="connsiteY2" fmla="*/ 0 h 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6" h="1856">
                <a:moveTo>
                  <a:pt x="0" y="1856"/>
                </a:moveTo>
                <a:lnTo>
                  <a:pt x="0" y="0"/>
                </a:lnTo>
                <a:lnTo>
                  <a:pt x="1856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>
            <p:custDataLst>
              <p:tags r:id="rId5"/>
            </p:custDataLst>
          </p:nvPr>
        </p:nvSpPr>
        <p:spPr>
          <a:xfrm rot="10800000" flipH="1">
            <a:off x="850900" y="5466080"/>
            <a:ext cx="577850" cy="563880"/>
          </a:xfrm>
          <a:custGeom>
            <a:avLst/>
            <a:gdLst>
              <a:gd name="connsiteX0" fmla="*/ 0 w 1856"/>
              <a:gd name="connsiteY0" fmla="*/ 1856 h 1856"/>
              <a:gd name="connsiteX1" fmla="*/ 0 w 1856"/>
              <a:gd name="connsiteY1" fmla="*/ 0 h 1856"/>
              <a:gd name="connsiteX2" fmla="*/ 1856 w 1856"/>
              <a:gd name="connsiteY2" fmla="*/ 0 h 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6" h="1856">
                <a:moveTo>
                  <a:pt x="0" y="1856"/>
                </a:moveTo>
                <a:lnTo>
                  <a:pt x="0" y="0"/>
                </a:lnTo>
                <a:lnTo>
                  <a:pt x="1856" y="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098040" y="1625600"/>
            <a:ext cx="7995285" cy="2488565"/>
          </a:xfrm>
        </p:spPr>
        <p:txBody>
          <a:bodyPr vert="horz" lIns="101600" tIns="38100" rIns="25400" bIns="381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19" name="内容占位符 18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3131184" y="4186705"/>
            <a:ext cx="5929630" cy="838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_画板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292800" y="4428982"/>
            <a:ext cx="11606400" cy="21248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4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5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4" name="图片 3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7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4" name="图片 3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7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4" name="图片 3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 cstate="email"/>
          <a:stretch>
            <a:fillRect/>
          </a:stretch>
        </p:blipFill>
        <p:spPr>
          <a:xfrm flipV="1">
            <a:off x="4237" y="0"/>
            <a:ext cx="12192000" cy="22320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5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7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0396" y="0"/>
            <a:ext cx="1501604" cy="9144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6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7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7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8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9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" name="图片 2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7" y="0"/>
            <a:ext cx="12192000" cy="58987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4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5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6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281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180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49693" y="3285000"/>
            <a:ext cx="9492615" cy="2399665"/>
          </a:xfrm>
        </p:spPr>
        <p:txBody>
          <a:bodyPr lIns="101600" tIns="38100" rIns="63500" bIns="38100" anchor="t" anchorCtr="0">
            <a:normAutofit/>
          </a:bodyPr>
          <a:lstStyle>
            <a:lvl1pPr algn="ctr">
              <a:defRPr sz="4800" u="none" strike="noStrike" kern="1200" cap="none" spc="300" normalizeH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Relationship Id="rId27" Type="http://schemas.openxmlformats.org/officeDocument/2006/relationships/tags" Target="../tags/tag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电脑萤幕&#10;&#10;低可信度描述已自动生成">
            <a:extLst>
              <a:ext uri="{FF2B5EF4-FFF2-40B4-BE49-F238E27FC236}">
                <a16:creationId xmlns:a16="http://schemas.microsoft.com/office/drawing/2014/main" id="{6ECD3476-EE48-462E-0140-E224639D13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8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99" r:id="rId19"/>
    <p:sldLayoutId id="2147483700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bg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bg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13" Type="http://schemas.openxmlformats.org/officeDocument/2006/relationships/tags" Target="../tags/tag232.xml"/><Relationship Id="rId18" Type="http://schemas.openxmlformats.org/officeDocument/2006/relationships/image" Target="../media/image5.png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12" Type="http://schemas.openxmlformats.org/officeDocument/2006/relationships/tags" Target="../tags/tag231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21.xml"/><Relationship Id="rId16" Type="http://schemas.openxmlformats.org/officeDocument/2006/relationships/tags" Target="../tags/tag235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11" Type="http://schemas.openxmlformats.org/officeDocument/2006/relationships/tags" Target="../tags/tag230.xml"/><Relationship Id="rId5" Type="http://schemas.openxmlformats.org/officeDocument/2006/relationships/tags" Target="../tags/tag224.xml"/><Relationship Id="rId15" Type="http://schemas.openxmlformats.org/officeDocument/2006/relationships/tags" Target="../tags/tag234.xml"/><Relationship Id="rId10" Type="http://schemas.openxmlformats.org/officeDocument/2006/relationships/tags" Target="../tags/tag229.xml"/><Relationship Id="rId4" Type="http://schemas.openxmlformats.org/officeDocument/2006/relationships/tags" Target="../tags/tag223.xml"/><Relationship Id="rId9" Type="http://schemas.openxmlformats.org/officeDocument/2006/relationships/tags" Target="../tags/tag228.xml"/><Relationship Id="rId14" Type="http://schemas.openxmlformats.org/officeDocument/2006/relationships/tags" Target="../tags/tag2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3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42.xml"/><Relationship Id="rId7" Type="http://schemas.openxmlformats.org/officeDocument/2006/relationships/tags" Target="../tags/tag246.xml"/><Relationship Id="rId12" Type="http://schemas.openxmlformats.org/officeDocument/2006/relationships/tags" Target="../tags/tag251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11" Type="http://schemas.openxmlformats.org/officeDocument/2006/relationships/tags" Target="../tags/tag250.xml"/><Relationship Id="rId5" Type="http://schemas.openxmlformats.org/officeDocument/2006/relationships/tags" Target="../tags/tag244.xml"/><Relationship Id="rId10" Type="http://schemas.openxmlformats.org/officeDocument/2006/relationships/tags" Target="../tags/tag249.xml"/><Relationship Id="rId4" Type="http://schemas.openxmlformats.org/officeDocument/2006/relationships/tags" Target="../tags/tag243.xml"/><Relationship Id="rId9" Type="http://schemas.openxmlformats.org/officeDocument/2006/relationships/tags" Target="../tags/tag248.xml"/><Relationship Id="rId1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5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54.xml"/><Relationship Id="rId7" Type="http://schemas.openxmlformats.org/officeDocument/2006/relationships/tags" Target="../tags/tag258.xml"/><Relationship Id="rId12" Type="http://schemas.openxmlformats.org/officeDocument/2006/relationships/tags" Target="../tags/tag263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6" Type="http://schemas.openxmlformats.org/officeDocument/2006/relationships/tags" Target="../tags/tag257.xml"/><Relationship Id="rId11" Type="http://schemas.openxmlformats.org/officeDocument/2006/relationships/tags" Target="../tags/tag262.xml"/><Relationship Id="rId5" Type="http://schemas.openxmlformats.org/officeDocument/2006/relationships/tags" Target="../tags/tag256.xml"/><Relationship Id="rId15" Type="http://schemas.openxmlformats.org/officeDocument/2006/relationships/image" Target="../media/image10.png"/><Relationship Id="rId10" Type="http://schemas.openxmlformats.org/officeDocument/2006/relationships/tags" Target="../tags/tag261.xml"/><Relationship Id="rId4" Type="http://schemas.openxmlformats.org/officeDocument/2006/relationships/tags" Target="../tags/tag255.xml"/><Relationship Id="rId9" Type="http://schemas.openxmlformats.org/officeDocument/2006/relationships/tags" Target="../tags/tag260.xml"/><Relationship Id="rId1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3" Type="http://schemas.openxmlformats.org/officeDocument/2006/relationships/tags" Target="../tags/tag266.xml"/><Relationship Id="rId7" Type="http://schemas.openxmlformats.org/officeDocument/2006/relationships/tags" Target="../tags/tag270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image" Target="../media/image5.png"/><Relationship Id="rId5" Type="http://schemas.openxmlformats.org/officeDocument/2006/relationships/tags" Target="../tags/tag268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67.xml"/><Relationship Id="rId9" Type="http://schemas.openxmlformats.org/officeDocument/2006/relationships/tags" Target="../tags/tag2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7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84.xml"/><Relationship Id="rId13" Type="http://schemas.openxmlformats.org/officeDocument/2006/relationships/tags" Target="../tags/tag289.xml"/><Relationship Id="rId18" Type="http://schemas.openxmlformats.org/officeDocument/2006/relationships/image" Target="../media/image5.png"/><Relationship Id="rId3" Type="http://schemas.openxmlformats.org/officeDocument/2006/relationships/tags" Target="../tags/tag279.xml"/><Relationship Id="rId7" Type="http://schemas.openxmlformats.org/officeDocument/2006/relationships/tags" Target="../tags/tag283.xml"/><Relationship Id="rId12" Type="http://schemas.openxmlformats.org/officeDocument/2006/relationships/tags" Target="../tags/tag288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78.xml"/><Relationship Id="rId16" Type="http://schemas.openxmlformats.org/officeDocument/2006/relationships/tags" Target="../tags/tag292.xml"/><Relationship Id="rId1" Type="http://schemas.openxmlformats.org/officeDocument/2006/relationships/tags" Target="../tags/tag277.xml"/><Relationship Id="rId6" Type="http://schemas.openxmlformats.org/officeDocument/2006/relationships/tags" Target="../tags/tag282.xml"/><Relationship Id="rId11" Type="http://schemas.openxmlformats.org/officeDocument/2006/relationships/tags" Target="../tags/tag287.xml"/><Relationship Id="rId5" Type="http://schemas.openxmlformats.org/officeDocument/2006/relationships/tags" Target="../tags/tag281.xml"/><Relationship Id="rId15" Type="http://schemas.openxmlformats.org/officeDocument/2006/relationships/tags" Target="../tags/tag291.xml"/><Relationship Id="rId10" Type="http://schemas.openxmlformats.org/officeDocument/2006/relationships/tags" Target="../tags/tag286.xml"/><Relationship Id="rId4" Type="http://schemas.openxmlformats.org/officeDocument/2006/relationships/tags" Target="../tags/tag280.xml"/><Relationship Id="rId9" Type="http://schemas.openxmlformats.org/officeDocument/2006/relationships/tags" Target="../tags/tag285.xml"/><Relationship Id="rId14" Type="http://schemas.openxmlformats.org/officeDocument/2006/relationships/tags" Target="../tags/tag29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13" Type="http://schemas.openxmlformats.org/officeDocument/2006/relationships/tags" Target="../tags/tag305.xml"/><Relationship Id="rId18" Type="http://schemas.openxmlformats.org/officeDocument/2006/relationships/tags" Target="../tags/tag310.xml"/><Relationship Id="rId26" Type="http://schemas.openxmlformats.org/officeDocument/2006/relationships/image" Target="../media/image15.png"/><Relationship Id="rId3" Type="http://schemas.openxmlformats.org/officeDocument/2006/relationships/tags" Target="../tags/tag295.xml"/><Relationship Id="rId21" Type="http://schemas.openxmlformats.org/officeDocument/2006/relationships/image" Target="../media/image5.png"/><Relationship Id="rId7" Type="http://schemas.openxmlformats.org/officeDocument/2006/relationships/tags" Target="../tags/tag299.xml"/><Relationship Id="rId12" Type="http://schemas.openxmlformats.org/officeDocument/2006/relationships/tags" Target="../tags/tag304.xml"/><Relationship Id="rId17" Type="http://schemas.openxmlformats.org/officeDocument/2006/relationships/tags" Target="../tags/tag309.xml"/><Relationship Id="rId25" Type="http://schemas.openxmlformats.org/officeDocument/2006/relationships/image" Target="../media/image14.svg"/><Relationship Id="rId2" Type="http://schemas.openxmlformats.org/officeDocument/2006/relationships/tags" Target="../tags/tag294.xml"/><Relationship Id="rId16" Type="http://schemas.openxmlformats.org/officeDocument/2006/relationships/tags" Target="../tags/tag308.xml"/><Relationship Id="rId20" Type="http://schemas.openxmlformats.org/officeDocument/2006/relationships/slideLayout" Target="../slideLayouts/slideLayout7.xml"/><Relationship Id="rId29" Type="http://schemas.openxmlformats.org/officeDocument/2006/relationships/image" Target="../media/image18.svg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11" Type="http://schemas.openxmlformats.org/officeDocument/2006/relationships/tags" Target="../tags/tag303.xml"/><Relationship Id="rId24" Type="http://schemas.openxmlformats.org/officeDocument/2006/relationships/image" Target="../media/image13.png"/><Relationship Id="rId5" Type="http://schemas.openxmlformats.org/officeDocument/2006/relationships/tags" Target="../tags/tag297.xml"/><Relationship Id="rId15" Type="http://schemas.openxmlformats.org/officeDocument/2006/relationships/tags" Target="../tags/tag307.xml"/><Relationship Id="rId23" Type="http://schemas.openxmlformats.org/officeDocument/2006/relationships/image" Target="../media/image12.svg"/><Relationship Id="rId28" Type="http://schemas.openxmlformats.org/officeDocument/2006/relationships/image" Target="../media/image17.png"/><Relationship Id="rId10" Type="http://schemas.openxmlformats.org/officeDocument/2006/relationships/tags" Target="../tags/tag302.xml"/><Relationship Id="rId19" Type="http://schemas.openxmlformats.org/officeDocument/2006/relationships/tags" Target="../tags/tag311.xml"/><Relationship Id="rId31" Type="http://schemas.openxmlformats.org/officeDocument/2006/relationships/image" Target="../media/image20.svg"/><Relationship Id="rId4" Type="http://schemas.openxmlformats.org/officeDocument/2006/relationships/tags" Target="../tags/tag296.xml"/><Relationship Id="rId9" Type="http://schemas.openxmlformats.org/officeDocument/2006/relationships/tags" Target="../tags/tag301.xml"/><Relationship Id="rId14" Type="http://schemas.openxmlformats.org/officeDocument/2006/relationships/tags" Target="../tags/tag306.xml"/><Relationship Id="rId22" Type="http://schemas.openxmlformats.org/officeDocument/2006/relationships/image" Target="../media/image11.png"/><Relationship Id="rId27" Type="http://schemas.openxmlformats.org/officeDocument/2006/relationships/image" Target="../media/image16.svg"/><Relationship Id="rId30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tags" Target="../tags/tag135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5" Type="http://schemas.openxmlformats.org/officeDocument/2006/relationships/tags" Target="../tags/tag128.xml"/><Relationship Id="rId15" Type="http://schemas.openxmlformats.org/officeDocument/2006/relationships/image" Target="../media/image5.png"/><Relationship Id="rId10" Type="http://schemas.openxmlformats.org/officeDocument/2006/relationships/tags" Target="../tags/tag133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3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12" Type="http://schemas.openxmlformats.org/officeDocument/2006/relationships/image" Target="../media/image5.png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44.xml"/><Relationship Id="rId10" Type="http://schemas.openxmlformats.org/officeDocument/2006/relationships/tags" Target="../tags/tag149.xml"/><Relationship Id="rId4" Type="http://schemas.openxmlformats.org/officeDocument/2006/relationships/tags" Target="../tags/tag143.xml"/><Relationship Id="rId9" Type="http://schemas.openxmlformats.org/officeDocument/2006/relationships/tags" Target="../tags/tag14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12" Type="http://schemas.openxmlformats.org/officeDocument/2006/relationships/image" Target="../media/image5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54.xml"/><Relationship Id="rId10" Type="http://schemas.openxmlformats.org/officeDocument/2006/relationships/tags" Target="../tags/tag159.xml"/><Relationship Id="rId4" Type="http://schemas.openxmlformats.org/officeDocument/2006/relationships/tags" Target="../tags/tag153.xml"/><Relationship Id="rId9" Type="http://schemas.openxmlformats.org/officeDocument/2006/relationships/tags" Target="../tags/tag15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67.xml"/><Relationship Id="rId13" Type="http://schemas.openxmlformats.org/officeDocument/2006/relationships/tags" Target="../tags/tag172.xml"/><Relationship Id="rId18" Type="http://schemas.openxmlformats.org/officeDocument/2006/relationships/tags" Target="../tags/tag177.xml"/><Relationship Id="rId26" Type="http://schemas.openxmlformats.org/officeDocument/2006/relationships/tags" Target="../tags/tag185.xml"/><Relationship Id="rId3" Type="http://schemas.openxmlformats.org/officeDocument/2006/relationships/tags" Target="../tags/tag162.xml"/><Relationship Id="rId21" Type="http://schemas.openxmlformats.org/officeDocument/2006/relationships/tags" Target="../tags/tag180.xml"/><Relationship Id="rId7" Type="http://schemas.openxmlformats.org/officeDocument/2006/relationships/tags" Target="../tags/tag166.xml"/><Relationship Id="rId12" Type="http://schemas.openxmlformats.org/officeDocument/2006/relationships/tags" Target="../tags/tag171.xml"/><Relationship Id="rId17" Type="http://schemas.openxmlformats.org/officeDocument/2006/relationships/tags" Target="../tags/tag176.xml"/><Relationship Id="rId25" Type="http://schemas.openxmlformats.org/officeDocument/2006/relationships/tags" Target="../tags/tag184.xml"/><Relationship Id="rId2" Type="http://schemas.openxmlformats.org/officeDocument/2006/relationships/tags" Target="../tags/tag161.xml"/><Relationship Id="rId16" Type="http://schemas.openxmlformats.org/officeDocument/2006/relationships/tags" Target="../tags/tag175.xml"/><Relationship Id="rId20" Type="http://schemas.openxmlformats.org/officeDocument/2006/relationships/tags" Target="../tags/tag179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11" Type="http://schemas.openxmlformats.org/officeDocument/2006/relationships/tags" Target="../tags/tag170.xml"/><Relationship Id="rId24" Type="http://schemas.openxmlformats.org/officeDocument/2006/relationships/tags" Target="../tags/tag183.xml"/><Relationship Id="rId5" Type="http://schemas.openxmlformats.org/officeDocument/2006/relationships/tags" Target="../tags/tag164.xml"/><Relationship Id="rId15" Type="http://schemas.openxmlformats.org/officeDocument/2006/relationships/tags" Target="../tags/tag174.xml"/><Relationship Id="rId23" Type="http://schemas.openxmlformats.org/officeDocument/2006/relationships/tags" Target="../tags/tag182.xml"/><Relationship Id="rId28" Type="http://schemas.openxmlformats.org/officeDocument/2006/relationships/tags" Target="../tags/tag187.xml"/><Relationship Id="rId10" Type="http://schemas.openxmlformats.org/officeDocument/2006/relationships/tags" Target="../tags/tag169.xml"/><Relationship Id="rId19" Type="http://schemas.openxmlformats.org/officeDocument/2006/relationships/tags" Target="../tags/tag178.xml"/><Relationship Id="rId4" Type="http://schemas.openxmlformats.org/officeDocument/2006/relationships/tags" Target="../tags/tag163.xml"/><Relationship Id="rId9" Type="http://schemas.openxmlformats.org/officeDocument/2006/relationships/tags" Target="../tags/tag168.xml"/><Relationship Id="rId14" Type="http://schemas.openxmlformats.org/officeDocument/2006/relationships/tags" Target="../tags/tag173.xml"/><Relationship Id="rId22" Type="http://schemas.openxmlformats.org/officeDocument/2006/relationships/tags" Target="../tags/tag181.xml"/><Relationship Id="rId27" Type="http://schemas.openxmlformats.org/officeDocument/2006/relationships/tags" Target="../tags/tag186.xml"/><Relationship Id="rId30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9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tags" Target="../tags/tag204.xml"/><Relationship Id="rId18" Type="http://schemas.openxmlformats.org/officeDocument/2006/relationships/image" Target="../media/image5.png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tags" Target="../tags/tag203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93.xml"/><Relationship Id="rId16" Type="http://schemas.openxmlformats.org/officeDocument/2006/relationships/tags" Target="../tags/tag207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5" Type="http://schemas.openxmlformats.org/officeDocument/2006/relationships/tags" Target="../tags/tag196.xml"/><Relationship Id="rId15" Type="http://schemas.openxmlformats.org/officeDocument/2006/relationships/tags" Target="../tags/tag206.xml"/><Relationship Id="rId10" Type="http://schemas.openxmlformats.org/officeDocument/2006/relationships/tags" Target="../tags/tag201.xml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tags" Target="../tags/tag20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1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10.xml"/><Relationship Id="rId7" Type="http://schemas.openxmlformats.org/officeDocument/2006/relationships/tags" Target="../tags/tag214.xml"/><Relationship Id="rId12" Type="http://schemas.openxmlformats.org/officeDocument/2006/relationships/tags" Target="../tags/tag219.xml"/><Relationship Id="rId2" Type="http://schemas.openxmlformats.org/officeDocument/2006/relationships/tags" Target="../tags/tag209.xml"/><Relationship Id="rId16" Type="http://schemas.openxmlformats.org/officeDocument/2006/relationships/image" Target="../media/image9.png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11" Type="http://schemas.openxmlformats.org/officeDocument/2006/relationships/tags" Target="../tags/tag218.xml"/><Relationship Id="rId5" Type="http://schemas.openxmlformats.org/officeDocument/2006/relationships/tags" Target="../tags/tag212.xml"/><Relationship Id="rId15" Type="http://schemas.openxmlformats.org/officeDocument/2006/relationships/image" Target="../media/image5.png"/><Relationship Id="rId10" Type="http://schemas.openxmlformats.org/officeDocument/2006/relationships/tags" Target="../tags/tag217.xml"/><Relationship Id="rId4" Type="http://schemas.openxmlformats.org/officeDocument/2006/relationships/tags" Target="../tags/tag211.xml"/><Relationship Id="rId9" Type="http://schemas.openxmlformats.org/officeDocument/2006/relationships/tags" Target="../tags/tag216.xml"/><Relationship Id="rId1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 wrap="square">
            <a:spAutoFit/>
          </a:bodyPr>
          <a:lstStyle/>
          <a:p>
            <a:pPr algn="ctr"/>
            <a:r>
              <a:rPr lang="zh-CN" altLang="en-US" sz="9600" b="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人工智能简介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pPr algn="ctr"/>
            <a:r>
              <a:rPr lang="zh-CN" altLang="en-US" dirty="0">
                <a:solidFill>
                  <a:schemeClr val="lt1"/>
                </a:solidFill>
                <a:latin typeface="+mn-ea"/>
                <a:ea typeface="+mn-ea"/>
                <a:sym typeface="MiSans" panose="00000500000000000000" pitchFamily="2" charset="-122"/>
              </a:rPr>
              <a:t>演讲人：阿东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自然语言处理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E2338BD-7B58-48A2-CF70-2F1D4757201C}"/>
              </a:ext>
            </a:extLst>
          </p:cNvPr>
          <p:cNvGrpSpPr/>
          <p:nvPr/>
        </p:nvGrpSpPr>
        <p:grpSpPr>
          <a:xfrm>
            <a:off x="677766" y="1507784"/>
            <a:ext cx="4660748" cy="2024695"/>
            <a:chOff x="677766" y="1507784"/>
            <a:chExt cx="4660748" cy="2024695"/>
          </a:xfrm>
        </p:grpSpPr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53E192A4-B1C2-9EAA-F925-5F60B5D24957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77766" y="1507784"/>
              <a:ext cx="4660748" cy="2024695"/>
            </a:xfrm>
            <a:custGeom>
              <a:avLst/>
              <a:gdLst>
                <a:gd name="connsiteX0" fmla="*/ 0 w 4660748"/>
                <a:gd name="connsiteY0" fmla="*/ 0 h 2024695"/>
                <a:gd name="connsiteX1" fmla="*/ 4660748 w 4660748"/>
                <a:gd name="connsiteY1" fmla="*/ 0 h 2024695"/>
                <a:gd name="connsiteX2" fmla="*/ 4660748 w 4660748"/>
                <a:gd name="connsiteY2" fmla="*/ 1507448 h 2024695"/>
                <a:gd name="connsiteX3" fmla="*/ 4595393 w 4660748"/>
                <a:gd name="connsiteY3" fmla="*/ 1586660 h 2024695"/>
                <a:gd name="connsiteX4" fmla="*/ 4446081 w 4660748"/>
                <a:gd name="connsiteY4" fmla="*/ 1941486 h 2024695"/>
                <a:gd name="connsiteX5" fmla="*/ 4437693 w 4660748"/>
                <a:gd name="connsiteY5" fmla="*/ 2024695 h 2024695"/>
                <a:gd name="connsiteX6" fmla="*/ 0 w 4660748"/>
                <a:gd name="connsiteY6" fmla="*/ 2024695 h 202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0748" h="2024695">
                  <a:moveTo>
                    <a:pt x="0" y="0"/>
                  </a:moveTo>
                  <a:lnTo>
                    <a:pt x="4660748" y="0"/>
                  </a:lnTo>
                  <a:lnTo>
                    <a:pt x="4660748" y="1507448"/>
                  </a:lnTo>
                  <a:lnTo>
                    <a:pt x="4595393" y="1586660"/>
                  </a:lnTo>
                  <a:cubicBezTo>
                    <a:pt x="4524062" y="1692242"/>
                    <a:pt x="4472519" y="1812291"/>
                    <a:pt x="4446081" y="1941486"/>
                  </a:cubicBezTo>
                  <a:lnTo>
                    <a:pt x="4437693" y="2024695"/>
                  </a:lnTo>
                  <a:lnTo>
                    <a:pt x="0" y="2024695"/>
                  </a:lnTo>
                  <a:close/>
                </a:path>
              </a:pathLst>
            </a:cu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61"/>
            <p:cNvSpPr txBox="1"/>
            <p:nvPr>
              <p:custDataLst>
                <p:tags r:id="rId15"/>
              </p:custDataLst>
            </p:nvPr>
          </p:nvSpPr>
          <p:spPr>
            <a:xfrm>
              <a:off x="870962" y="2144301"/>
              <a:ext cx="4460928" cy="116776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自然语言处理是人工智能领域的一个重要分支，主要研究如何使计算机理解和处理人类语言。</a:t>
              </a:r>
            </a:p>
          </p:txBody>
        </p:sp>
        <p:sp>
          <p:nvSpPr>
            <p:cNvPr id="7" name="文本框 58"/>
            <p:cNvSpPr txBox="1"/>
            <p:nvPr>
              <p:custDataLst>
                <p:tags r:id="rId16"/>
              </p:custDataLst>
            </p:nvPr>
          </p:nvSpPr>
          <p:spPr>
            <a:xfrm>
              <a:off x="942230" y="1651178"/>
              <a:ext cx="875822" cy="58388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3200" b="1" spc="300" dirty="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n-ea"/>
                  <a:sym typeface="MiSans" panose="00000500000000000000" pitchFamily="2" charset="-122"/>
                </a:rPr>
                <a:t>01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37ACF44-C604-5132-9548-DEA4B280BAE0}"/>
              </a:ext>
            </a:extLst>
          </p:cNvPr>
          <p:cNvGrpSpPr/>
          <p:nvPr/>
        </p:nvGrpSpPr>
        <p:grpSpPr>
          <a:xfrm>
            <a:off x="677766" y="3766031"/>
            <a:ext cx="4660748" cy="2024695"/>
            <a:chOff x="677766" y="3766031"/>
            <a:chExt cx="4660748" cy="2024695"/>
          </a:xfrm>
        </p:grpSpPr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68145A66-29F5-414C-C98B-79C7A3A26C4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77766" y="3766031"/>
              <a:ext cx="4660748" cy="2024695"/>
            </a:xfrm>
            <a:custGeom>
              <a:avLst/>
              <a:gdLst>
                <a:gd name="connsiteX0" fmla="*/ 0 w 4660748"/>
                <a:gd name="connsiteY0" fmla="*/ 0 h 2024695"/>
                <a:gd name="connsiteX1" fmla="*/ 4437693 w 4660748"/>
                <a:gd name="connsiteY1" fmla="*/ 0 h 2024695"/>
                <a:gd name="connsiteX2" fmla="*/ 4446081 w 4660748"/>
                <a:gd name="connsiteY2" fmla="*/ 83210 h 2024695"/>
                <a:gd name="connsiteX3" fmla="*/ 4595393 w 4660748"/>
                <a:gd name="connsiteY3" fmla="*/ 438036 h 2024695"/>
                <a:gd name="connsiteX4" fmla="*/ 4660748 w 4660748"/>
                <a:gd name="connsiteY4" fmla="*/ 517247 h 2024695"/>
                <a:gd name="connsiteX5" fmla="*/ 4660748 w 4660748"/>
                <a:gd name="connsiteY5" fmla="*/ 2024695 h 2024695"/>
                <a:gd name="connsiteX6" fmla="*/ 0 w 4660748"/>
                <a:gd name="connsiteY6" fmla="*/ 2024695 h 202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0748" h="2024695">
                  <a:moveTo>
                    <a:pt x="0" y="0"/>
                  </a:moveTo>
                  <a:lnTo>
                    <a:pt x="4437693" y="0"/>
                  </a:lnTo>
                  <a:lnTo>
                    <a:pt x="4446081" y="83210"/>
                  </a:lnTo>
                  <a:cubicBezTo>
                    <a:pt x="4472519" y="212404"/>
                    <a:pt x="4524062" y="332453"/>
                    <a:pt x="4595393" y="438036"/>
                  </a:cubicBezTo>
                  <a:lnTo>
                    <a:pt x="4660748" y="517247"/>
                  </a:lnTo>
                  <a:lnTo>
                    <a:pt x="4660748" y="2024695"/>
                  </a:lnTo>
                  <a:lnTo>
                    <a:pt x="0" y="2024695"/>
                  </a:lnTo>
                  <a:close/>
                </a:path>
              </a:pathLst>
            </a:cu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61"/>
            <p:cNvSpPr txBox="1"/>
            <p:nvPr>
              <p:custDataLst>
                <p:tags r:id="rId12"/>
              </p:custDataLst>
            </p:nvPr>
          </p:nvSpPr>
          <p:spPr>
            <a:xfrm>
              <a:off x="870962" y="4400267"/>
              <a:ext cx="4352644" cy="116776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defRPr spc="110">
                  <a:solidFill>
                    <a:schemeClr val="lt1"/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MiSans" panose="00000500000000000000" pitchFamily="2" charset="-122"/>
                </a:rPr>
                <a:t>自然语言处理技术在搜索引擎、智能客服、语音助手等领域得到了广泛应用。</a:t>
              </a:r>
            </a:p>
          </p:txBody>
        </p:sp>
        <p:sp>
          <p:nvSpPr>
            <p:cNvPr id="16" name="文本框 58"/>
            <p:cNvSpPr txBox="1"/>
            <p:nvPr>
              <p:custDataLst>
                <p:tags r:id="rId13"/>
              </p:custDataLst>
            </p:nvPr>
          </p:nvSpPr>
          <p:spPr>
            <a:xfrm>
              <a:off x="942230" y="3908567"/>
              <a:ext cx="875822" cy="58388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lstStyle>
              <a:defPPr>
                <a:defRPr lang="zh-CN"/>
              </a:defPPr>
              <a:lvl1pPr>
                <a:defRPr sz="3200" b="1" spc="300">
                  <a:gradFill flip="none" rotWithShape="1"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atin typeface="+mn-ea"/>
                  <a:ea typeface="+mn-ea"/>
                  <a:sym typeface="MiSans" panose="00000500000000000000" pitchFamily="2" charset="-122"/>
                </a:rPr>
                <a:t>03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75159BF-7DEA-8041-0419-43C13884483D}"/>
              </a:ext>
            </a:extLst>
          </p:cNvPr>
          <p:cNvGrpSpPr/>
          <p:nvPr/>
        </p:nvGrpSpPr>
        <p:grpSpPr>
          <a:xfrm>
            <a:off x="6853486" y="1507784"/>
            <a:ext cx="4660748" cy="2024695"/>
            <a:chOff x="6853486" y="1507784"/>
            <a:chExt cx="4660748" cy="2024695"/>
          </a:xfrm>
        </p:grpSpPr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13357599-25CD-FAE0-217A-B016EFD9A08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853486" y="1507784"/>
              <a:ext cx="4660748" cy="2024695"/>
            </a:xfrm>
            <a:custGeom>
              <a:avLst/>
              <a:gdLst>
                <a:gd name="connsiteX0" fmla="*/ 0 w 4660748"/>
                <a:gd name="connsiteY0" fmla="*/ 0 h 2024695"/>
                <a:gd name="connsiteX1" fmla="*/ 4660748 w 4660748"/>
                <a:gd name="connsiteY1" fmla="*/ 0 h 2024695"/>
                <a:gd name="connsiteX2" fmla="*/ 4660748 w 4660748"/>
                <a:gd name="connsiteY2" fmla="*/ 2024695 h 2024695"/>
                <a:gd name="connsiteX3" fmla="*/ 223055 w 4660748"/>
                <a:gd name="connsiteY3" fmla="*/ 2024695 h 2024695"/>
                <a:gd name="connsiteX4" fmla="*/ 214667 w 4660748"/>
                <a:gd name="connsiteY4" fmla="*/ 1941486 h 2024695"/>
                <a:gd name="connsiteX5" fmla="*/ 65356 w 4660748"/>
                <a:gd name="connsiteY5" fmla="*/ 1586660 h 2024695"/>
                <a:gd name="connsiteX6" fmla="*/ 0 w 4660748"/>
                <a:gd name="connsiteY6" fmla="*/ 1507448 h 202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0748" h="2024695">
                  <a:moveTo>
                    <a:pt x="0" y="0"/>
                  </a:moveTo>
                  <a:lnTo>
                    <a:pt x="4660748" y="0"/>
                  </a:lnTo>
                  <a:lnTo>
                    <a:pt x="4660748" y="2024695"/>
                  </a:lnTo>
                  <a:lnTo>
                    <a:pt x="223055" y="2024695"/>
                  </a:lnTo>
                  <a:lnTo>
                    <a:pt x="214667" y="1941486"/>
                  </a:lnTo>
                  <a:cubicBezTo>
                    <a:pt x="188230" y="1812291"/>
                    <a:pt x="136686" y="1692242"/>
                    <a:pt x="65356" y="1586660"/>
                  </a:cubicBezTo>
                  <a:lnTo>
                    <a:pt x="0" y="1507448"/>
                  </a:lnTo>
                  <a:close/>
                </a:path>
              </a:pathLst>
            </a:cu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文本框 61"/>
            <p:cNvSpPr txBox="1"/>
            <p:nvPr>
              <p:custDataLst>
                <p:tags r:id="rId9"/>
              </p:custDataLst>
            </p:nvPr>
          </p:nvSpPr>
          <p:spPr>
            <a:xfrm>
              <a:off x="7046682" y="2144301"/>
              <a:ext cx="4467552" cy="116776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自然语言处理的应用包括：机器翻译、语义分析、情感分析、自动文摘、问答系统等。</a:t>
              </a:r>
            </a:p>
          </p:txBody>
        </p:sp>
        <p:sp>
          <p:nvSpPr>
            <p:cNvPr id="26" name="文本框 58"/>
            <p:cNvSpPr txBox="1"/>
            <p:nvPr>
              <p:custDataLst>
                <p:tags r:id="rId10"/>
              </p:custDataLst>
            </p:nvPr>
          </p:nvSpPr>
          <p:spPr>
            <a:xfrm>
              <a:off x="7117950" y="1651178"/>
              <a:ext cx="875822" cy="58388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3200" b="1" spc="300" dirty="0">
                  <a:gradFill flip="none" rotWithShape="1"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n-ea"/>
                  <a:sym typeface="MiSans" panose="00000500000000000000" pitchFamily="2" charset="-122"/>
                </a:rPr>
                <a:t>02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FA07C5-5AA5-CCCF-A9C2-23838813FFE8}"/>
              </a:ext>
            </a:extLst>
          </p:cNvPr>
          <p:cNvGrpSpPr/>
          <p:nvPr/>
        </p:nvGrpSpPr>
        <p:grpSpPr>
          <a:xfrm>
            <a:off x="6853486" y="3766031"/>
            <a:ext cx="4660748" cy="2024695"/>
            <a:chOff x="6853486" y="3766031"/>
            <a:chExt cx="4660748" cy="2024695"/>
          </a:xfrm>
        </p:grpSpPr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DA876548-D571-DA80-6921-249B68B7BAA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853486" y="3766031"/>
              <a:ext cx="4660748" cy="2024695"/>
            </a:xfrm>
            <a:custGeom>
              <a:avLst/>
              <a:gdLst>
                <a:gd name="connsiteX0" fmla="*/ 223055 w 4660748"/>
                <a:gd name="connsiteY0" fmla="*/ 0 h 2024695"/>
                <a:gd name="connsiteX1" fmla="*/ 4660748 w 4660748"/>
                <a:gd name="connsiteY1" fmla="*/ 0 h 2024695"/>
                <a:gd name="connsiteX2" fmla="*/ 4660748 w 4660748"/>
                <a:gd name="connsiteY2" fmla="*/ 2024695 h 2024695"/>
                <a:gd name="connsiteX3" fmla="*/ 0 w 4660748"/>
                <a:gd name="connsiteY3" fmla="*/ 2024695 h 2024695"/>
                <a:gd name="connsiteX4" fmla="*/ 0 w 4660748"/>
                <a:gd name="connsiteY4" fmla="*/ 517247 h 2024695"/>
                <a:gd name="connsiteX5" fmla="*/ 65356 w 4660748"/>
                <a:gd name="connsiteY5" fmla="*/ 438036 h 2024695"/>
                <a:gd name="connsiteX6" fmla="*/ 214667 w 4660748"/>
                <a:gd name="connsiteY6" fmla="*/ 83210 h 202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0748" h="2024695">
                  <a:moveTo>
                    <a:pt x="223055" y="0"/>
                  </a:moveTo>
                  <a:lnTo>
                    <a:pt x="4660748" y="0"/>
                  </a:lnTo>
                  <a:lnTo>
                    <a:pt x="4660748" y="2024695"/>
                  </a:lnTo>
                  <a:lnTo>
                    <a:pt x="0" y="2024695"/>
                  </a:lnTo>
                  <a:lnTo>
                    <a:pt x="0" y="517247"/>
                  </a:lnTo>
                  <a:lnTo>
                    <a:pt x="65356" y="438036"/>
                  </a:lnTo>
                  <a:cubicBezTo>
                    <a:pt x="136686" y="332453"/>
                    <a:pt x="188230" y="212404"/>
                    <a:pt x="214667" y="83210"/>
                  </a:cubicBezTo>
                  <a:close/>
                </a:path>
              </a:pathLst>
            </a:cu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61"/>
            <p:cNvSpPr txBox="1"/>
            <p:nvPr>
              <p:custDataLst>
                <p:tags r:id="rId6"/>
              </p:custDataLst>
            </p:nvPr>
          </p:nvSpPr>
          <p:spPr>
            <a:xfrm>
              <a:off x="7046682" y="4400267"/>
              <a:ext cx="4277790" cy="116776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defRPr spc="110">
                  <a:solidFill>
                    <a:schemeClr val="lt1"/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MiSans" panose="00000500000000000000" pitchFamily="2" charset="-122"/>
                </a:rPr>
                <a:t>自然语言处理技术的发展为人们提供了更加便捷、高效的语言交流方式。</a:t>
              </a:r>
            </a:p>
          </p:txBody>
        </p:sp>
        <p:sp>
          <p:nvSpPr>
            <p:cNvPr id="23" name="文本框 58"/>
            <p:cNvSpPr txBox="1"/>
            <p:nvPr>
              <p:custDataLst>
                <p:tags r:id="rId7"/>
              </p:custDataLst>
            </p:nvPr>
          </p:nvSpPr>
          <p:spPr>
            <a:xfrm>
              <a:off x="7117950" y="3908567"/>
              <a:ext cx="875822" cy="58388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lstStyle>
              <a:defPPr>
                <a:defRPr lang="zh-CN"/>
              </a:defPPr>
              <a:lvl1pPr>
                <a:defRPr sz="3200" b="1" spc="30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atin typeface="+mn-ea"/>
                  <a:ea typeface="+mn-ea"/>
                  <a:sym typeface="MiSans" panose="00000500000000000000" pitchFamily="2" charset="-122"/>
                </a:rPr>
                <a:t>04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78458F-3FA6-DA71-7322-6B90083F2B49}"/>
              </a:ext>
            </a:extLst>
          </p:cNvPr>
          <p:cNvGrpSpPr/>
          <p:nvPr/>
        </p:nvGrpSpPr>
        <p:grpSpPr>
          <a:xfrm>
            <a:off x="5232000" y="2768215"/>
            <a:ext cx="1740138" cy="1740984"/>
            <a:chOff x="6143625" y="2925763"/>
            <a:chExt cx="3290887" cy="3292476"/>
          </a:xfrm>
        </p:grpSpPr>
        <p:sp>
          <p:nvSpPr>
            <p:cNvPr id="8" name="Freeform 641">
              <a:extLst>
                <a:ext uri="{FF2B5EF4-FFF2-40B4-BE49-F238E27FC236}">
                  <a16:creationId xmlns:a16="http://schemas.microsoft.com/office/drawing/2014/main" id="{6828BC56-490D-2656-B7AA-0E05C9A833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2375" y="3313113"/>
              <a:ext cx="242887" cy="266700"/>
            </a:xfrm>
            <a:custGeom>
              <a:avLst/>
              <a:gdLst>
                <a:gd name="T0" fmla="*/ 158 w 160"/>
                <a:gd name="T1" fmla="*/ 174 h 176"/>
                <a:gd name="T2" fmla="*/ 160 w 160"/>
                <a:gd name="T3" fmla="*/ 176 h 176"/>
                <a:gd name="T4" fmla="*/ 153 w 160"/>
                <a:gd name="T5" fmla="*/ 161 h 176"/>
                <a:gd name="T6" fmla="*/ 153 w 160"/>
                <a:gd name="T7" fmla="*/ 161 h 176"/>
                <a:gd name="T8" fmla="*/ 152 w 160"/>
                <a:gd name="T9" fmla="*/ 156 h 176"/>
                <a:gd name="T10" fmla="*/ 144 w 160"/>
                <a:gd name="T11" fmla="*/ 145 h 176"/>
                <a:gd name="T12" fmla="*/ 150 w 160"/>
                <a:gd name="T13" fmla="*/ 154 h 176"/>
                <a:gd name="T14" fmla="*/ 144 w 160"/>
                <a:gd name="T15" fmla="*/ 145 h 176"/>
                <a:gd name="T16" fmla="*/ 112 w 160"/>
                <a:gd name="T17" fmla="*/ 108 h 176"/>
                <a:gd name="T18" fmla="*/ 110 w 160"/>
                <a:gd name="T19" fmla="*/ 106 h 176"/>
                <a:gd name="T20" fmla="*/ 106 w 160"/>
                <a:gd name="T21" fmla="*/ 102 h 176"/>
                <a:gd name="T22" fmla="*/ 107 w 160"/>
                <a:gd name="T23" fmla="*/ 103 h 176"/>
                <a:gd name="T24" fmla="*/ 104 w 160"/>
                <a:gd name="T25" fmla="*/ 100 h 176"/>
                <a:gd name="T26" fmla="*/ 105 w 160"/>
                <a:gd name="T27" fmla="*/ 101 h 176"/>
                <a:gd name="T28" fmla="*/ 84 w 160"/>
                <a:gd name="T29" fmla="*/ 78 h 176"/>
                <a:gd name="T30" fmla="*/ 104 w 160"/>
                <a:gd name="T31" fmla="*/ 100 h 176"/>
                <a:gd name="T32" fmla="*/ 84 w 160"/>
                <a:gd name="T33" fmla="*/ 78 h 176"/>
                <a:gd name="T34" fmla="*/ 99 w 160"/>
                <a:gd name="T35" fmla="*/ 94 h 176"/>
                <a:gd name="T36" fmla="*/ 100 w 160"/>
                <a:gd name="T37" fmla="*/ 95 h 176"/>
                <a:gd name="T38" fmla="*/ 105 w 160"/>
                <a:gd name="T39" fmla="*/ 101 h 176"/>
                <a:gd name="T40" fmla="*/ 104 w 160"/>
                <a:gd name="T41" fmla="*/ 100 h 176"/>
                <a:gd name="T42" fmla="*/ 104 w 160"/>
                <a:gd name="T43" fmla="*/ 100 h 176"/>
                <a:gd name="T44" fmla="*/ 128 w 160"/>
                <a:gd name="T45" fmla="*/ 125 h 176"/>
                <a:gd name="T46" fmla="*/ 79 w 160"/>
                <a:gd name="T47" fmla="*/ 73 h 176"/>
                <a:gd name="T48" fmla="*/ 99 w 160"/>
                <a:gd name="T49" fmla="*/ 95 h 176"/>
                <a:gd name="T50" fmla="*/ 100 w 160"/>
                <a:gd name="T51" fmla="*/ 95 h 176"/>
                <a:gd name="T52" fmla="*/ 80 w 160"/>
                <a:gd name="T53" fmla="*/ 75 h 176"/>
                <a:gd name="T54" fmla="*/ 77 w 160"/>
                <a:gd name="T55" fmla="*/ 72 h 176"/>
                <a:gd name="T56" fmla="*/ 78 w 160"/>
                <a:gd name="T57" fmla="*/ 72 h 176"/>
                <a:gd name="T58" fmla="*/ 43 w 160"/>
                <a:gd name="T59" fmla="*/ 38 h 176"/>
                <a:gd name="T60" fmla="*/ 44 w 160"/>
                <a:gd name="T61" fmla="*/ 38 h 176"/>
                <a:gd name="T62" fmla="*/ 38 w 160"/>
                <a:gd name="T63" fmla="*/ 33 h 176"/>
                <a:gd name="T64" fmla="*/ 38 w 160"/>
                <a:gd name="T65" fmla="*/ 33 h 176"/>
                <a:gd name="T66" fmla="*/ 42 w 160"/>
                <a:gd name="T67" fmla="*/ 36 h 176"/>
                <a:gd name="T68" fmla="*/ 31 w 160"/>
                <a:gd name="T69" fmla="*/ 30 h 176"/>
                <a:gd name="T70" fmla="*/ 87 w 160"/>
                <a:gd name="T71" fmla="*/ 82 h 176"/>
                <a:gd name="T72" fmla="*/ 76 w 160"/>
                <a:gd name="T73" fmla="*/ 70 h 176"/>
                <a:gd name="T74" fmla="*/ 44 w 160"/>
                <a:gd name="T75" fmla="*/ 39 h 176"/>
                <a:gd name="T76" fmla="*/ 71 w 160"/>
                <a:gd name="T77" fmla="*/ 66 h 176"/>
                <a:gd name="T78" fmla="*/ 3 w 160"/>
                <a:gd name="T79" fmla="*/ 2 h 176"/>
                <a:gd name="T80" fmla="*/ 33 w 160"/>
                <a:gd name="T81" fmla="*/ 29 h 176"/>
                <a:gd name="T82" fmla="*/ 3 w 160"/>
                <a:gd name="T83" fmla="*/ 2 h 176"/>
                <a:gd name="T84" fmla="*/ 11 w 160"/>
                <a:gd name="T85" fmla="*/ 12 h 176"/>
                <a:gd name="T86" fmla="*/ 10 w 160"/>
                <a:gd name="T87" fmla="*/ 12 h 176"/>
                <a:gd name="T88" fmla="*/ 9 w 160"/>
                <a:gd name="T89" fmla="*/ 11 h 176"/>
                <a:gd name="T90" fmla="*/ 9 w 160"/>
                <a:gd name="T91" fmla="*/ 10 h 176"/>
                <a:gd name="T92" fmla="*/ 10 w 160"/>
                <a:gd name="T93" fmla="*/ 14 h 176"/>
                <a:gd name="T94" fmla="*/ 20 w 160"/>
                <a:gd name="T95" fmla="*/ 21 h 176"/>
                <a:gd name="T96" fmla="*/ 20 w 160"/>
                <a:gd name="T97" fmla="*/ 21 h 176"/>
                <a:gd name="T98" fmla="*/ 21 w 160"/>
                <a:gd name="T99" fmla="*/ 21 h 176"/>
                <a:gd name="T100" fmla="*/ 31 w 160"/>
                <a:gd name="T101" fmla="*/ 30 h 176"/>
                <a:gd name="T102" fmla="*/ 20 w 160"/>
                <a:gd name="T103" fmla="*/ 21 h 176"/>
                <a:gd name="T104" fmla="*/ 20 w 160"/>
                <a:gd name="T105" fmla="*/ 20 h 176"/>
                <a:gd name="T106" fmla="*/ 38 w 160"/>
                <a:gd name="T107" fmla="*/ 33 h 176"/>
                <a:gd name="T108" fmla="*/ 17 w 160"/>
                <a:gd name="T109" fmla="*/ 17 h 176"/>
                <a:gd name="T110" fmla="*/ 14 w 160"/>
                <a:gd name="T111" fmla="*/ 15 h 176"/>
                <a:gd name="T112" fmla="*/ 3 w 160"/>
                <a:gd name="T113" fmla="*/ 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" h="176">
                  <a:moveTo>
                    <a:pt x="153" y="161"/>
                  </a:moveTo>
                  <a:cubicBezTo>
                    <a:pt x="155" y="166"/>
                    <a:pt x="157" y="170"/>
                    <a:pt x="158" y="174"/>
                  </a:cubicBezTo>
                  <a:cubicBezTo>
                    <a:pt x="158" y="174"/>
                    <a:pt x="158" y="174"/>
                    <a:pt x="158" y="174"/>
                  </a:cubicBezTo>
                  <a:cubicBezTo>
                    <a:pt x="159" y="175"/>
                    <a:pt x="159" y="175"/>
                    <a:pt x="160" y="176"/>
                  </a:cubicBezTo>
                  <a:cubicBezTo>
                    <a:pt x="159" y="173"/>
                    <a:pt x="158" y="169"/>
                    <a:pt x="157" y="166"/>
                  </a:cubicBezTo>
                  <a:cubicBezTo>
                    <a:pt x="155" y="164"/>
                    <a:pt x="154" y="163"/>
                    <a:pt x="153" y="161"/>
                  </a:cubicBezTo>
                  <a:moveTo>
                    <a:pt x="149" y="153"/>
                  </a:moveTo>
                  <a:cubicBezTo>
                    <a:pt x="151" y="156"/>
                    <a:pt x="152" y="158"/>
                    <a:pt x="153" y="161"/>
                  </a:cubicBezTo>
                  <a:cubicBezTo>
                    <a:pt x="154" y="162"/>
                    <a:pt x="155" y="164"/>
                    <a:pt x="156" y="165"/>
                  </a:cubicBezTo>
                  <a:cubicBezTo>
                    <a:pt x="155" y="162"/>
                    <a:pt x="153" y="159"/>
                    <a:pt x="152" y="156"/>
                  </a:cubicBezTo>
                  <a:cubicBezTo>
                    <a:pt x="151" y="155"/>
                    <a:pt x="150" y="154"/>
                    <a:pt x="149" y="153"/>
                  </a:cubicBezTo>
                  <a:moveTo>
                    <a:pt x="144" y="145"/>
                  </a:moveTo>
                  <a:cubicBezTo>
                    <a:pt x="146" y="147"/>
                    <a:pt x="147" y="149"/>
                    <a:pt x="148" y="151"/>
                  </a:cubicBezTo>
                  <a:cubicBezTo>
                    <a:pt x="149" y="152"/>
                    <a:pt x="150" y="153"/>
                    <a:pt x="150" y="154"/>
                  </a:cubicBezTo>
                  <a:cubicBezTo>
                    <a:pt x="149" y="152"/>
                    <a:pt x="148" y="150"/>
                    <a:pt x="147" y="148"/>
                  </a:cubicBezTo>
                  <a:cubicBezTo>
                    <a:pt x="144" y="145"/>
                    <a:pt x="144" y="145"/>
                    <a:pt x="144" y="145"/>
                  </a:cubicBezTo>
                  <a:moveTo>
                    <a:pt x="110" y="106"/>
                  </a:moveTo>
                  <a:cubicBezTo>
                    <a:pt x="112" y="108"/>
                    <a:pt x="112" y="108"/>
                    <a:pt x="112" y="108"/>
                  </a:cubicBezTo>
                  <a:cubicBezTo>
                    <a:pt x="118" y="115"/>
                    <a:pt x="125" y="122"/>
                    <a:pt x="133" y="131"/>
                  </a:cubicBezTo>
                  <a:cubicBezTo>
                    <a:pt x="126" y="123"/>
                    <a:pt x="118" y="115"/>
                    <a:pt x="110" y="106"/>
                  </a:cubicBezTo>
                  <a:moveTo>
                    <a:pt x="106" y="102"/>
                  </a:moveTo>
                  <a:cubicBezTo>
                    <a:pt x="106" y="102"/>
                    <a:pt x="106" y="102"/>
                    <a:pt x="106" y="102"/>
                  </a:cubicBezTo>
                  <a:cubicBezTo>
                    <a:pt x="106" y="102"/>
                    <a:pt x="107" y="103"/>
                    <a:pt x="108" y="104"/>
                  </a:cubicBezTo>
                  <a:cubicBezTo>
                    <a:pt x="108" y="104"/>
                    <a:pt x="107" y="103"/>
                    <a:pt x="107" y="103"/>
                  </a:cubicBezTo>
                  <a:cubicBezTo>
                    <a:pt x="107" y="103"/>
                    <a:pt x="106" y="102"/>
                    <a:pt x="106" y="102"/>
                  </a:cubicBezTo>
                  <a:moveTo>
                    <a:pt x="104" y="100"/>
                  </a:moveTo>
                  <a:cubicBezTo>
                    <a:pt x="105" y="100"/>
                    <a:pt x="105" y="101"/>
                    <a:pt x="106" y="102"/>
                  </a:cubicBezTo>
                  <a:cubicBezTo>
                    <a:pt x="106" y="101"/>
                    <a:pt x="105" y="101"/>
                    <a:pt x="105" y="101"/>
                  </a:cubicBezTo>
                  <a:cubicBezTo>
                    <a:pt x="105" y="101"/>
                    <a:pt x="104" y="100"/>
                    <a:pt x="104" y="100"/>
                  </a:cubicBezTo>
                  <a:moveTo>
                    <a:pt x="84" y="78"/>
                  </a:moveTo>
                  <a:cubicBezTo>
                    <a:pt x="85" y="80"/>
                    <a:pt x="87" y="82"/>
                    <a:pt x="89" y="84"/>
                  </a:cubicBezTo>
                  <a:cubicBezTo>
                    <a:pt x="94" y="89"/>
                    <a:pt x="99" y="95"/>
                    <a:pt x="104" y="100"/>
                  </a:cubicBezTo>
                  <a:cubicBezTo>
                    <a:pt x="102" y="98"/>
                    <a:pt x="101" y="97"/>
                    <a:pt x="99" y="95"/>
                  </a:cubicBezTo>
                  <a:cubicBezTo>
                    <a:pt x="94" y="89"/>
                    <a:pt x="89" y="84"/>
                    <a:pt x="84" y="78"/>
                  </a:cubicBezTo>
                  <a:moveTo>
                    <a:pt x="83" y="77"/>
                  </a:move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2" y="97"/>
                    <a:pt x="104" y="99"/>
                    <a:pt x="105" y="101"/>
                  </a:cubicBezTo>
                  <a:cubicBezTo>
                    <a:pt x="106" y="102"/>
                    <a:pt x="106" y="102"/>
                    <a:pt x="107" y="103"/>
                  </a:cubicBezTo>
                  <a:cubicBezTo>
                    <a:pt x="106" y="102"/>
                    <a:pt x="105" y="101"/>
                    <a:pt x="104" y="100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8"/>
                    <a:pt x="103" y="99"/>
                    <a:pt x="104" y="100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5" y="112"/>
                    <a:pt x="122" y="119"/>
                    <a:pt x="128" y="125"/>
                  </a:cubicBezTo>
                  <a:cubicBezTo>
                    <a:pt x="108" y="103"/>
                    <a:pt x="97" y="91"/>
                    <a:pt x="83" y="77"/>
                  </a:cubicBezTo>
                  <a:moveTo>
                    <a:pt x="79" y="73"/>
                  </a:moveTo>
                  <a:cubicBezTo>
                    <a:pt x="80" y="75"/>
                    <a:pt x="81" y="76"/>
                    <a:pt x="82" y="77"/>
                  </a:cubicBezTo>
                  <a:cubicBezTo>
                    <a:pt x="87" y="82"/>
                    <a:pt x="93" y="88"/>
                    <a:pt x="99" y="95"/>
                  </a:cubicBezTo>
                  <a:cubicBezTo>
                    <a:pt x="101" y="97"/>
                    <a:pt x="103" y="99"/>
                    <a:pt x="105" y="101"/>
                  </a:cubicBezTo>
                  <a:cubicBezTo>
                    <a:pt x="103" y="99"/>
                    <a:pt x="102" y="97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0" y="74"/>
                    <a:pt x="79" y="74"/>
                    <a:pt x="79" y="73"/>
                  </a:cubicBezTo>
                  <a:moveTo>
                    <a:pt x="77" y="72"/>
                  </a:moveTo>
                  <a:cubicBezTo>
                    <a:pt x="78" y="72"/>
                    <a:pt x="79" y="73"/>
                    <a:pt x="80" y="74"/>
                  </a:cubicBezTo>
                  <a:cubicBezTo>
                    <a:pt x="79" y="74"/>
                    <a:pt x="78" y="73"/>
                    <a:pt x="78" y="72"/>
                  </a:cubicBezTo>
                  <a:cubicBezTo>
                    <a:pt x="77" y="72"/>
                    <a:pt x="77" y="72"/>
                    <a:pt x="77" y="72"/>
                  </a:cubicBezTo>
                  <a:moveTo>
                    <a:pt x="43" y="38"/>
                  </a:moveTo>
                  <a:cubicBezTo>
                    <a:pt x="43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moveTo>
                    <a:pt x="38" y="33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41" y="36"/>
                    <a:pt x="40" y="35"/>
                    <a:pt x="38" y="33"/>
                  </a:cubicBezTo>
                  <a:moveTo>
                    <a:pt x="35" y="31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39" y="34"/>
                    <a:pt x="37" y="33"/>
                    <a:pt x="35" y="31"/>
                  </a:cubicBezTo>
                  <a:moveTo>
                    <a:pt x="31" y="30"/>
                  </a:moveTo>
                  <a:cubicBezTo>
                    <a:pt x="50" y="47"/>
                    <a:pt x="63" y="58"/>
                    <a:pt x="73" y="68"/>
                  </a:cubicBezTo>
                  <a:cubicBezTo>
                    <a:pt x="78" y="73"/>
                    <a:pt x="83" y="78"/>
                    <a:pt x="87" y="82"/>
                  </a:cubicBezTo>
                  <a:cubicBezTo>
                    <a:pt x="85" y="80"/>
                    <a:pt x="82" y="77"/>
                    <a:pt x="80" y="74"/>
                  </a:cubicBezTo>
                  <a:cubicBezTo>
                    <a:pt x="78" y="73"/>
                    <a:pt x="77" y="72"/>
                    <a:pt x="76" y="70"/>
                  </a:cubicBezTo>
                  <a:cubicBezTo>
                    <a:pt x="76" y="71"/>
                    <a:pt x="77" y="71"/>
                    <a:pt x="77" y="72"/>
                  </a:cubicBezTo>
                  <a:cubicBezTo>
                    <a:pt x="66" y="60"/>
                    <a:pt x="54" y="49"/>
                    <a:pt x="44" y="39"/>
                  </a:cubicBezTo>
                  <a:cubicBezTo>
                    <a:pt x="44" y="39"/>
                    <a:pt x="44" y="39"/>
                    <a:pt x="44" y="38"/>
                  </a:cubicBezTo>
                  <a:cubicBezTo>
                    <a:pt x="52" y="47"/>
                    <a:pt x="61" y="56"/>
                    <a:pt x="71" y="66"/>
                  </a:cubicBezTo>
                  <a:cubicBezTo>
                    <a:pt x="60" y="55"/>
                    <a:pt x="48" y="45"/>
                    <a:pt x="31" y="30"/>
                  </a:cubicBezTo>
                  <a:moveTo>
                    <a:pt x="3" y="2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30"/>
                    <a:pt x="34" y="30"/>
                    <a:pt x="35" y="31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0" y="0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7" y="10"/>
                    <a:pt x="7" y="11"/>
                    <a:pt x="10" y="14"/>
                  </a:cubicBezTo>
                  <a:cubicBezTo>
                    <a:pt x="12" y="15"/>
                    <a:pt x="16" y="18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4"/>
                    <a:pt x="28" y="27"/>
                    <a:pt x="31" y="30"/>
                  </a:cubicBezTo>
                  <a:cubicBezTo>
                    <a:pt x="27" y="27"/>
                    <a:pt x="24" y="24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6" y="24"/>
                    <a:pt x="32" y="28"/>
                    <a:pt x="38" y="33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8" y="25"/>
                    <a:pt x="23" y="21"/>
                    <a:pt x="17" y="17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642">
              <a:extLst>
                <a:ext uri="{FF2B5EF4-FFF2-40B4-BE49-F238E27FC236}">
                  <a16:creationId xmlns:a16="http://schemas.microsoft.com/office/drawing/2014/main" id="{0421F475-9140-ECB8-908B-851BD9409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1788" y="2935288"/>
              <a:ext cx="2289175" cy="576263"/>
            </a:xfrm>
            <a:custGeom>
              <a:avLst/>
              <a:gdLst>
                <a:gd name="T0" fmla="*/ 1373 w 1513"/>
                <a:gd name="T1" fmla="*/ 330 h 381"/>
                <a:gd name="T2" fmla="*/ 1271 w 1513"/>
                <a:gd name="T3" fmla="*/ 306 h 381"/>
                <a:gd name="T4" fmla="*/ 1476 w 1513"/>
                <a:gd name="T5" fmla="*/ 349 h 381"/>
                <a:gd name="T6" fmla="*/ 961 w 1513"/>
                <a:gd name="T7" fmla="*/ 264 h 381"/>
                <a:gd name="T8" fmla="*/ 1193 w 1513"/>
                <a:gd name="T9" fmla="*/ 218 h 381"/>
                <a:gd name="T10" fmla="*/ 1425 w 1513"/>
                <a:gd name="T11" fmla="*/ 269 h 381"/>
                <a:gd name="T12" fmla="*/ 1359 w 1513"/>
                <a:gd name="T13" fmla="*/ 208 h 381"/>
                <a:gd name="T14" fmla="*/ 621 w 1513"/>
                <a:gd name="T15" fmla="*/ 258 h 381"/>
                <a:gd name="T16" fmla="*/ 151 w 1513"/>
                <a:gd name="T17" fmla="*/ 209 h 381"/>
                <a:gd name="T18" fmla="*/ 306 w 1513"/>
                <a:gd name="T19" fmla="*/ 203 h 381"/>
                <a:gd name="T20" fmla="*/ 1151 w 1513"/>
                <a:gd name="T21" fmla="*/ 232 h 381"/>
                <a:gd name="T22" fmla="*/ 303 w 1513"/>
                <a:gd name="T23" fmla="*/ 202 h 381"/>
                <a:gd name="T24" fmla="*/ 748 w 1513"/>
                <a:gd name="T25" fmla="*/ 256 h 381"/>
                <a:gd name="T26" fmla="*/ 570 w 1513"/>
                <a:gd name="T27" fmla="*/ 192 h 381"/>
                <a:gd name="T28" fmla="*/ 396 w 1513"/>
                <a:gd name="T29" fmla="*/ 159 h 381"/>
                <a:gd name="T30" fmla="*/ 1233 w 1513"/>
                <a:gd name="T31" fmla="*/ 184 h 381"/>
                <a:gd name="T32" fmla="*/ 1247 w 1513"/>
                <a:gd name="T33" fmla="*/ 193 h 381"/>
                <a:gd name="T34" fmla="*/ 1250 w 1513"/>
                <a:gd name="T35" fmla="*/ 184 h 381"/>
                <a:gd name="T36" fmla="*/ 529 w 1513"/>
                <a:gd name="T37" fmla="*/ 142 h 381"/>
                <a:gd name="T38" fmla="*/ 791 w 1513"/>
                <a:gd name="T39" fmla="*/ 136 h 381"/>
                <a:gd name="T40" fmla="*/ 243 w 1513"/>
                <a:gd name="T41" fmla="*/ 121 h 381"/>
                <a:gd name="T42" fmla="*/ 981 w 1513"/>
                <a:gd name="T43" fmla="*/ 148 h 381"/>
                <a:gd name="T44" fmla="*/ 996 w 1513"/>
                <a:gd name="T45" fmla="*/ 146 h 381"/>
                <a:gd name="T46" fmla="*/ 688 w 1513"/>
                <a:gd name="T47" fmla="*/ 134 h 381"/>
                <a:gd name="T48" fmla="*/ 700 w 1513"/>
                <a:gd name="T49" fmla="*/ 138 h 381"/>
                <a:gd name="T50" fmla="*/ 746 w 1513"/>
                <a:gd name="T51" fmla="*/ 114 h 381"/>
                <a:gd name="T52" fmla="*/ 1262 w 1513"/>
                <a:gd name="T53" fmla="*/ 149 h 381"/>
                <a:gd name="T54" fmla="*/ 812 w 1513"/>
                <a:gd name="T55" fmla="*/ 88 h 381"/>
                <a:gd name="T56" fmla="*/ 1089 w 1513"/>
                <a:gd name="T57" fmla="*/ 109 h 381"/>
                <a:gd name="T58" fmla="*/ 585 w 1513"/>
                <a:gd name="T59" fmla="*/ 83 h 381"/>
                <a:gd name="T60" fmla="*/ 1112 w 1513"/>
                <a:gd name="T61" fmla="*/ 79 h 381"/>
                <a:gd name="T62" fmla="*/ 1118 w 1513"/>
                <a:gd name="T63" fmla="*/ 79 h 381"/>
                <a:gd name="T64" fmla="*/ 327 w 1513"/>
                <a:gd name="T65" fmla="*/ 82 h 381"/>
                <a:gd name="T66" fmla="*/ 266 w 1513"/>
                <a:gd name="T67" fmla="*/ 104 h 381"/>
                <a:gd name="T68" fmla="*/ 316 w 1513"/>
                <a:gd name="T69" fmla="*/ 88 h 381"/>
                <a:gd name="T70" fmla="*/ 322 w 1513"/>
                <a:gd name="T71" fmla="*/ 85 h 381"/>
                <a:gd name="T72" fmla="*/ 844 w 1513"/>
                <a:gd name="T73" fmla="*/ 79 h 381"/>
                <a:gd name="T74" fmla="*/ 405 w 1513"/>
                <a:gd name="T75" fmla="*/ 150 h 381"/>
                <a:gd name="T76" fmla="*/ 383 w 1513"/>
                <a:gd name="T77" fmla="*/ 93 h 381"/>
                <a:gd name="T78" fmla="*/ 1104 w 1513"/>
                <a:gd name="T79" fmla="*/ 74 h 381"/>
                <a:gd name="T80" fmla="*/ 857 w 1513"/>
                <a:gd name="T81" fmla="*/ 40 h 381"/>
                <a:gd name="T82" fmla="*/ 486 w 1513"/>
                <a:gd name="T83" fmla="*/ 51 h 381"/>
                <a:gd name="T84" fmla="*/ 520 w 1513"/>
                <a:gd name="T85" fmla="*/ 57 h 381"/>
                <a:gd name="T86" fmla="*/ 499 w 1513"/>
                <a:gd name="T87" fmla="*/ 48 h 381"/>
                <a:gd name="T88" fmla="*/ 929 w 1513"/>
                <a:gd name="T89" fmla="*/ 44 h 381"/>
                <a:gd name="T90" fmla="*/ 894 w 1513"/>
                <a:gd name="T91" fmla="*/ 58 h 381"/>
                <a:gd name="T92" fmla="*/ 932 w 1513"/>
                <a:gd name="T93" fmla="*/ 45 h 381"/>
                <a:gd name="T94" fmla="*/ 520 w 1513"/>
                <a:gd name="T95" fmla="*/ 21 h 381"/>
                <a:gd name="T96" fmla="*/ 836 w 1513"/>
                <a:gd name="T97" fmla="*/ 18 h 381"/>
                <a:gd name="T98" fmla="*/ 709 w 1513"/>
                <a:gd name="T99" fmla="*/ 37 h 381"/>
                <a:gd name="T100" fmla="*/ 722 w 1513"/>
                <a:gd name="T101" fmla="*/ 37 h 381"/>
                <a:gd name="T102" fmla="*/ 718 w 1513"/>
                <a:gd name="T103" fmla="*/ 34 h 381"/>
                <a:gd name="T104" fmla="*/ 924 w 1513"/>
                <a:gd name="T105" fmla="*/ 17 h 381"/>
                <a:gd name="T106" fmla="*/ 859 w 1513"/>
                <a:gd name="T107" fmla="*/ 7 h 381"/>
                <a:gd name="T108" fmla="*/ 667 w 1513"/>
                <a:gd name="T109" fmla="*/ 7 h 381"/>
                <a:gd name="T110" fmla="*/ 845 w 1513"/>
                <a:gd name="T111" fmla="*/ 6 h 381"/>
                <a:gd name="T112" fmla="*/ 811 w 1513"/>
                <a:gd name="T113" fmla="*/ 3 h 381"/>
                <a:gd name="T114" fmla="*/ 666 w 1513"/>
                <a:gd name="T115" fmla="*/ 2 h 381"/>
                <a:gd name="T116" fmla="*/ 669 w 1513"/>
                <a:gd name="T117" fmla="*/ 2 h 381"/>
                <a:gd name="T118" fmla="*/ 724 w 1513"/>
                <a:gd name="T119" fmla="*/ 0 h 381"/>
                <a:gd name="T120" fmla="*/ 731 w 1513"/>
                <a:gd name="T121" fmla="*/ 0 h 381"/>
                <a:gd name="T122" fmla="*/ 724 w 1513"/>
                <a:gd name="T123" fmla="*/ 0 h 381"/>
                <a:gd name="T124" fmla="*/ 734 w 1513"/>
                <a:gd name="T125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3" h="381">
                  <a:moveTo>
                    <a:pt x="1477" y="352"/>
                  </a:moveTo>
                  <a:cubicBezTo>
                    <a:pt x="1477" y="352"/>
                    <a:pt x="1477" y="352"/>
                    <a:pt x="1477" y="352"/>
                  </a:cubicBezTo>
                  <a:cubicBezTo>
                    <a:pt x="1477" y="352"/>
                    <a:pt x="1477" y="352"/>
                    <a:pt x="1478" y="352"/>
                  </a:cubicBezTo>
                  <a:cubicBezTo>
                    <a:pt x="1478" y="352"/>
                    <a:pt x="1478" y="352"/>
                    <a:pt x="1478" y="352"/>
                  </a:cubicBezTo>
                  <a:cubicBezTo>
                    <a:pt x="1489" y="362"/>
                    <a:pt x="1500" y="371"/>
                    <a:pt x="1509" y="379"/>
                  </a:cubicBezTo>
                  <a:cubicBezTo>
                    <a:pt x="1509" y="379"/>
                    <a:pt x="1509" y="379"/>
                    <a:pt x="1509" y="379"/>
                  </a:cubicBezTo>
                  <a:cubicBezTo>
                    <a:pt x="1510" y="380"/>
                    <a:pt x="1512" y="380"/>
                    <a:pt x="1513" y="381"/>
                  </a:cubicBezTo>
                  <a:cubicBezTo>
                    <a:pt x="1502" y="372"/>
                    <a:pt x="1491" y="362"/>
                    <a:pt x="1479" y="352"/>
                  </a:cubicBezTo>
                  <a:cubicBezTo>
                    <a:pt x="1479" y="352"/>
                    <a:pt x="1478" y="352"/>
                    <a:pt x="1478" y="352"/>
                  </a:cubicBezTo>
                  <a:cubicBezTo>
                    <a:pt x="1477" y="352"/>
                    <a:pt x="1477" y="352"/>
                    <a:pt x="1477" y="352"/>
                  </a:cubicBezTo>
                  <a:moveTo>
                    <a:pt x="3" y="337"/>
                  </a:moveTo>
                  <a:cubicBezTo>
                    <a:pt x="2" y="337"/>
                    <a:pt x="1" y="338"/>
                    <a:pt x="0" y="338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9" y="355"/>
                    <a:pt x="9" y="355"/>
                    <a:pt x="9" y="355"/>
                  </a:cubicBezTo>
                  <a:cubicBezTo>
                    <a:pt x="9" y="355"/>
                    <a:pt x="9" y="355"/>
                    <a:pt x="9" y="355"/>
                  </a:cubicBezTo>
                  <a:cubicBezTo>
                    <a:pt x="11" y="354"/>
                    <a:pt x="12" y="354"/>
                    <a:pt x="13" y="353"/>
                  </a:cubicBezTo>
                  <a:cubicBezTo>
                    <a:pt x="3" y="337"/>
                    <a:pt x="3" y="337"/>
                    <a:pt x="3" y="337"/>
                  </a:cubicBezTo>
                  <a:moveTo>
                    <a:pt x="2" y="336"/>
                  </a:moveTo>
                  <a:cubicBezTo>
                    <a:pt x="2" y="336"/>
                    <a:pt x="2" y="336"/>
                    <a:pt x="2" y="336"/>
                  </a:cubicBezTo>
                  <a:cubicBezTo>
                    <a:pt x="2" y="336"/>
                    <a:pt x="2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moveTo>
                    <a:pt x="1383" y="317"/>
                  </a:moveTo>
                  <a:cubicBezTo>
                    <a:pt x="1378" y="321"/>
                    <a:pt x="1373" y="326"/>
                    <a:pt x="1368" y="329"/>
                  </a:cubicBezTo>
                  <a:cubicBezTo>
                    <a:pt x="1370" y="330"/>
                    <a:pt x="1371" y="330"/>
                    <a:pt x="1373" y="330"/>
                  </a:cubicBezTo>
                  <a:cubicBezTo>
                    <a:pt x="1373" y="330"/>
                    <a:pt x="1373" y="330"/>
                    <a:pt x="1373" y="330"/>
                  </a:cubicBezTo>
                  <a:cubicBezTo>
                    <a:pt x="1373" y="330"/>
                    <a:pt x="1373" y="330"/>
                    <a:pt x="1373" y="330"/>
                  </a:cubicBezTo>
                  <a:cubicBezTo>
                    <a:pt x="1377" y="327"/>
                    <a:pt x="1381" y="324"/>
                    <a:pt x="1386" y="320"/>
                  </a:cubicBezTo>
                  <a:cubicBezTo>
                    <a:pt x="1385" y="319"/>
                    <a:pt x="1384" y="318"/>
                    <a:pt x="1383" y="317"/>
                  </a:cubicBezTo>
                  <a:moveTo>
                    <a:pt x="128" y="305"/>
                  </a:moveTo>
                  <a:cubicBezTo>
                    <a:pt x="116" y="312"/>
                    <a:pt x="105" y="320"/>
                    <a:pt x="95" y="326"/>
                  </a:cubicBezTo>
                  <a:cubicBezTo>
                    <a:pt x="95" y="328"/>
                    <a:pt x="95" y="328"/>
                    <a:pt x="95" y="328"/>
                  </a:cubicBezTo>
                  <a:cubicBezTo>
                    <a:pt x="96" y="327"/>
                    <a:pt x="97" y="327"/>
                    <a:pt x="97" y="327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97" y="327"/>
                    <a:pt x="97" y="327"/>
                    <a:pt x="97" y="327"/>
                  </a:cubicBezTo>
                  <a:cubicBezTo>
                    <a:pt x="105" y="322"/>
                    <a:pt x="116" y="315"/>
                    <a:pt x="129" y="306"/>
                  </a:cubicBezTo>
                  <a:cubicBezTo>
                    <a:pt x="128" y="306"/>
                    <a:pt x="128" y="305"/>
                    <a:pt x="128" y="305"/>
                  </a:cubicBezTo>
                  <a:moveTo>
                    <a:pt x="267" y="281"/>
                  </a:moveTo>
                  <a:cubicBezTo>
                    <a:pt x="266" y="282"/>
                    <a:pt x="265" y="283"/>
                    <a:pt x="265" y="284"/>
                  </a:cubicBezTo>
                  <a:cubicBezTo>
                    <a:pt x="268" y="286"/>
                    <a:pt x="271" y="288"/>
                    <a:pt x="274" y="290"/>
                  </a:cubicBezTo>
                  <a:cubicBezTo>
                    <a:pt x="274" y="290"/>
                    <a:pt x="274" y="290"/>
                    <a:pt x="274" y="290"/>
                  </a:cubicBezTo>
                  <a:cubicBezTo>
                    <a:pt x="274" y="290"/>
                    <a:pt x="275" y="290"/>
                    <a:pt x="275" y="290"/>
                  </a:cubicBezTo>
                  <a:cubicBezTo>
                    <a:pt x="277" y="289"/>
                    <a:pt x="278" y="289"/>
                    <a:pt x="280" y="289"/>
                  </a:cubicBezTo>
                  <a:cubicBezTo>
                    <a:pt x="276" y="287"/>
                    <a:pt x="271" y="284"/>
                    <a:pt x="267" y="281"/>
                  </a:cubicBezTo>
                  <a:moveTo>
                    <a:pt x="1232" y="278"/>
                  </a:moveTo>
                  <a:cubicBezTo>
                    <a:pt x="1232" y="279"/>
                    <a:pt x="1231" y="280"/>
                    <a:pt x="1230" y="280"/>
                  </a:cubicBezTo>
                  <a:cubicBezTo>
                    <a:pt x="1245" y="289"/>
                    <a:pt x="1259" y="298"/>
                    <a:pt x="1271" y="306"/>
                  </a:cubicBezTo>
                  <a:cubicBezTo>
                    <a:pt x="1271" y="306"/>
                    <a:pt x="1271" y="306"/>
                    <a:pt x="1271" y="306"/>
                  </a:cubicBezTo>
                  <a:cubicBezTo>
                    <a:pt x="1273" y="306"/>
                    <a:pt x="1275" y="307"/>
                    <a:pt x="1276" y="307"/>
                  </a:cubicBezTo>
                  <a:cubicBezTo>
                    <a:pt x="1263" y="298"/>
                    <a:pt x="1248" y="288"/>
                    <a:pt x="1232" y="278"/>
                  </a:cubicBezTo>
                  <a:moveTo>
                    <a:pt x="178" y="276"/>
                  </a:moveTo>
                  <a:cubicBezTo>
                    <a:pt x="176" y="276"/>
                    <a:pt x="174" y="276"/>
                    <a:pt x="172" y="276"/>
                  </a:cubicBezTo>
                  <a:cubicBezTo>
                    <a:pt x="159" y="285"/>
                    <a:pt x="145" y="294"/>
                    <a:pt x="131" y="303"/>
                  </a:cubicBezTo>
                  <a:cubicBezTo>
                    <a:pt x="132" y="303"/>
                    <a:pt x="132" y="303"/>
                    <a:pt x="132" y="304"/>
                  </a:cubicBezTo>
                  <a:cubicBezTo>
                    <a:pt x="146" y="295"/>
                    <a:pt x="162" y="284"/>
                    <a:pt x="178" y="276"/>
                  </a:cubicBezTo>
                  <a:moveTo>
                    <a:pt x="246" y="273"/>
                  </a:moveTo>
                  <a:cubicBezTo>
                    <a:pt x="251" y="276"/>
                    <a:pt x="257" y="279"/>
                    <a:pt x="262" y="282"/>
                  </a:cubicBezTo>
                  <a:cubicBezTo>
                    <a:pt x="262" y="282"/>
                    <a:pt x="263" y="281"/>
                    <a:pt x="263" y="280"/>
                  </a:cubicBezTo>
                  <a:cubicBezTo>
                    <a:pt x="262" y="280"/>
                    <a:pt x="262" y="280"/>
                    <a:pt x="262" y="280"/>
                  </a:cubicBezTo>
                  <a:cubicBezTo>
                    <a:pt x="262" y="280"/>
                    <a:pt x="262" y="280"/>
                    <a:pt x="262" y="280"/>
                  </a:cubicBezTo>
                  <a:cubicBezTo>
                    <a:pt x="261" y="280"/>
                    <a:pt x="261" y="280"/>
                    <a:pt x="261" y="280"/>
                  </a:cubicBezTo>
                  <a:cubicBezTo>
                    <a:pt x="261" y="279"/>
                    <a:pt x="260" y="277"/>
                    <a:pt x="260" y="276"/>
                  </a:cubicBezTo>
                  <a:cubicBezTo>
                    <a:pt x="258" y="275"/>
                    <a:pt x="257" y="274"/>
                    <a:pt x="255" y="273"/>
                  </a:cubicBezTo>
                  <a:cubicBezTo>
                    <a:pt x="252" y="273"/>
                    <a:pt x="249" y="273"/>
                    <a:pt x="246" y="273"/>
                  </a:cubicBezTo>
                  <a:moveTo>
                    <a:pt x="1425" y="269"/>
                  </a:moveTo>
                  <a:cubicBezTo>
                    <a:pt x="1424" y="276"/>
                    <a:pt x="1421" y="281"/>
                    <a:pt x="1411" y="295"/>
                  </a:cubicBezTo>
                  <a:cubicBezTo>
                    <a:pt x="1409" y="293"/>
                    <a:pt x="1407" y="292"/>
                    <a:pt x="1406" y="292"/>
                  </a:cubicBezTo>
                  <a:cubicBezTo>
                    <a:pt x="1407" y="295"/>
                    <a:pt x="1409" y="299"/>
                    <a:pt x="1410" y="302"/>
                  </a:cubicBezTo>
                  <a:cubicBezTo>
                    <a:pt x="1410" y="302"/>
                    <a:pt x="1410" y="302"/>
                    <a:pt x="1410" y="302"/>
                  </a:cubicBezTo>
                  <a:cubicBezTo>
                    <a:pt x="1413" y="302"/>
                    <a:pt x="1416" y="303"/>
                    <a:pt x="1418" y="304"/>
                  </a:cubicBezTo>
                  <a:cubicBezTo>
                    <a:pt x="1435" y="317"/>
                    <a:pt x="1455" y="334"/>
                    <a:pt x="1475" y="350"/>
                  </a:cubicBezTo>
                  <a:cubicBezTo>
                    <a:pt x="1476" y="349"/>
                    <a:pt x="1476" y="349"/>
                    <a:pt x="1476" y="349"/>
                  </a:cubicBezTo>
                  <a:cubicBezTo>
                    <a:pt x="1455" y="331"/>
                    <a:pt x="1433" y="313"/>
                    <a:pt x="1414" y="297"/>
                  </a:cubicBezTo>
                  <a:cubicBezTo>
                    <a:pt x="1424" y="285"/>
                    <a:pt x="1427" y="279"/>
                    <a:pt x="1428" y="272"/>
                  </a:cubicBezTo>
                  <a:cubicBezTo>
                    <a:pt x="1427" y="271"/>
                    <a:pt x="1426" y="270"/>
                    <a:pt x="1425" y="269"/>
                  </a:cubicBezTo>
                  <a:moveTo>
                    <a:pt x="1214" y="267"/>
                  </a:moveTo>
                  <a:cubicBezTo>
                    <a:pt x="1215" y="268"/>
                    <a:pt x="1215" y="269"/>
                    <a:pt x="1216" y="271"/>
                  </a:cubicBezTo>
                  <a:cubicBezTo>
                    <a:pt x="1219" y="273"/>
                    <a:pt x="1223" y="276"/>
                    <a:pt x="1227" y="278"/>
                  </a:cubicBezTo>
                  <a:cubicBezTo>
                    <a:pt x="1228" y="277"/>
                    <a:pt x="1228" y="277"/>
                    <a:pt x="1229" y="276"/>
                  </a:cubicBezTo>
                  <a:cubicBezTo>
                    <a:pt x="1224" y="273"/>
                    <a:pt x="1219" y="270"/>
                    <a:pt x="1214" y="267"/>
                  </a:cubicBezTo>
                  <a:moveTo>
                    <a:pt x="408" y="266"/>
                  </a:moveTo>
                  <a:cubicBezTo>
                    <a:pt x="403" y="269"/>
                    <a:pt x="399" y="271"/>
                    <a:pt x="394" y="274"/>
                  </a:cubicBezTo>
                  <a:cubicBezTo>
                    <a:pt x="396" y="273"/>
                    <a:pt x="398" y="273"/>
                    <a:pt x="400" y="273"/>
                  </a:cubicBezTo>
                  <a:cubicBezTo>
                    <a:pt x="400" y="273"/>
                    <a:pt x="400" y="273"/>
                    <a:pt x="400" y="273"/>
                  </a:cubicBezTo>
                  <a:cubicBezTo>
                    <a:pt x="400" y="273"/>
                    <a:pt x="400" y="273"/>
                    <a:pt x="400" y="273"/>
                  </a:cubicBezTo>
                  <a:cubicBezTo>
                    <a:pt x="400" y="273"/>
                    <a:pt x="400" y="273"/>
                    <a:pt x="400" y="273"/>
                  </a:cubicBezTo>
                  <a:cubicBezTo>
                    <a:pt x="403" y="271"/>
                    <a:pt x="406" y="270"/>
                    <a:pt x="409" y="268"/>
                  </a:cubicBezTo>
                  <a:cubicBezTo>
                    <a:pt x="409" y="268"/>
                    <a:pt x="409" y="267"/>
                    <a:pt x="408" y="266"/>
                  </a:cubicBezTo>
                  <a:moveTo>
                    <a:pt x="72" y="262"/>
                  </a:moveTo>
                  <a:cubicBezTo>
                    <a:pt x="63" y="268"/>
                    <a:pt x="54" y="274"/>
                    <a:pt x="46" y="280"/>
                  </a:cubicBezTo>
                  <a:cubicBezTo>
                    <a:pt x="45" y="281"/>
                    <a:pt x="44" y="282"/>
                    <a:pt x="43" y="283"/>
                  </a:cubicBezTo>
                  <a:cubicBezTo>
                    <a:pt x="52" y="276"/>
                    <a:pt x="62" y="269"/>
                    <a:pt x="73" y="262"/>
                  </a:cubicBezTo>
                  <a:cubicBezTo>
                    <a:pt x="72" y="262"/>
                    <a:pt x="72" y="262"/>
                    <a:pt x="72" y="262"/>
                  </a:cubicBezTo>
                  <a:moveTo>
                    <a:pt x="956" y="259"/>
                  </a:moveTo>
                  <a:cubicBezTo>
                    <a:pt x="956" y="260"/>
                    <a:pt x="955" y="261"/>
                    <a:pt x="955" y="261"/>
                  </a:cubicBezTo>
                  <a:cubicBezTo>
                    <a:pt x="957" y="262"/>
                    <a:pt x="959" y="263"/>
                    <a:pt x="961" y="264"/>
                  </a:cubicBezTo>
                  <a:cubicBezTo>
                    <a:pt x="961" y="264"/>
                    <a:pt x="961" y="264"/>
                    <a:pt x="961" y="264"/>
                  </a:cubicBezTo>
                  <a:cubicBezTo>
                    <a:pt x="963" y="265"/>
                    <a:pt x="965" y="265"/>
                    <a:pt x="967" y="265"/>
                  </a:cubicBezTo>
                  <a:cubicBezTo>
                    <a:pt x="963" y="263"/>
                    <a:pt x="960" y="261"/>
                    <a:pt x="956" y="259"/>
                  </a:cubicBezTo>
                  <a:moveTo>
                    <a:pt x="476" y="232"/>
                  </a:moveTo>
                  <a:cubicBezTo>
                    <a:pt x="454" y="243"/>
                    <a:pt x="432" y="254"/>
                    <a:pt x="411" y="265"/>
                  </a:cubicBezTo>
                  <a:cubicBezTo>
                    <a:pt x="412" y="265"/>
                    <a:pt x="412" y="266"/>
                    <a:pt x="412" y="267"/>
                  </a:cubicBezTo>
                  <a:cubicBezTo>
                    <a:pt x="441" y="252"/>
                    <a:pt x="460" y="242"/>
                    <a:pt x="474" y="235"/>
                  </a:cubicBezTo>
                  <a:cubicBezTo>
                    <a:pt x="475" y="234"/>
                    <a:pt x="475" y="233"/>
                    <a:pt x="476" y="232"/>
                  </a:cubicBezTo>
                  <a:moveTo>
                    <a:pt x="1373" y="230"/>
                  </a:moveTo>
                  <a:cubicBezTo>
                    <a:pt x="1374" y="230"/>
                    <a:pt x="1374" y="231"/>
                    <a:pt x="1374" y="231"/>
                  </a:cubicBezTo>
                  <a:cubicBezTo>
                    <a:pt x="1382" y="234"/>
                    <a:pt x="1389" y="237"/>
                    <a:pt x="1396" y="241"/>
                  </a:cubicBezTo>
                  <a:cubicBezTo>
                    <a:pt x="1393" y="239"/>
                    <a:pt x="1393" y="239"/>
                    <a:pt x="1393" y="239"/>
                  </a:cubicBezTo>
                  <a:cubicBezTo>
                    <a:pt x="1387" y="235"/>
                    <a:pt x="1380" y="233"/>
                    <a:pt x="1373" y="230"/>
                  </a:cubicBezTo>
                  <a:moveTo>
                    <a:pt x="1298" y="222"/>
                  </a:moveTo>
                  <a:cubicBezTo>
                    <a:pt x="1299" y="223"/>
                    <a:pt x="1299" y="223"/>
                    <a:pt x="1300" y="224"/>
                  </a:cubicBezTo>
                  <a:cubicBezTo>
                    <a:pt x="1332" y="244"/>
                    <a:pt x="1348" y="256"/>
                    <a:pt x="1405" y="298"/>
                  </a:cubicBezTo>
                  <a:cubicBezTo>
                    <a:pt x="1399" y="303"/>
                    <a:pt x="1392" y="310"/>
                    <a:pt x="1385" y="316"/>
                  </a:cubicBezTo>
                  <a:cubicBezTo>
                    <a:pt x="1386" y="317"/>
                    <a:pt x="1387" y="318"/>
                    <a:pt x="1387" y="319"/>
                  </a:cubicBezTo>
                  <a:cubicBezTo>
                    <a:pt x="1395" y="314"/>
                    <a:pt x="1402" y="308"/>
                    <a:pt x="1409" y="303"/>
                  </a:cubicBezTo>
                  <a:cubicBezTo>
                    <a:pt x="1407" y="299"/>
                    <a:pt x="1405" y="295"/>
                    <a:pt x="1404" y="291"/>
                  </a:cubicBezTo>
                  <a:cubicBezTo>
                    <a:pt x="1403" y="291"/>
                    <a:pt x="1403" y="291"/>
                    <a:pt x="1403" y="291"/>
                  </a:cubicBezTo>
                  <a:cubicBezTo>
                    <a:pt x="1402" y="291"/>
                    <a:pt x="1402" y="292"/>
                    <a:pt x="1402" y="292"/>
                  </a:cubicBezTo>
                  <a:cubicBezTo>
                    <a:pt x="1353" y="257"/>
                    <a:pt x="1337" y="246"/>
                    <a:pt x="1298" y="222"/>
                  </a:cubicBezTo>
                  <a:moveTo>
                    <a:pt x="1193" y="218"/>
                  </a:moveTo>
                  <a:cubicBezTo>
                    <a:pt x="1186" y="222"/>
                    <a:pt x="1177" y="228"/>
                    <a:pt x="1165" y="234"/>
                  </a:cubicBezTo>
                  <a:cubicBezTo>
                    <a:pt x="1164" y="234"/>
                    <a:pt x="1164" y="233"/>
                    <a:pt x="1163" y="233"/>
                  </a:cubicBezTo>
                  <a:cubicBezTo>
                    <a:pt x="1168" y="238"/>
                    <a:pt x="1174" y="243"/>
                    <a:pt x="1180" y="249"/>
                  </a:cubicBezTo>
                  <a:cubicBezTo>
                    <a:pt x="1190" y="255"/>
                    <a:pt x="1201" y="262"/>
                    <a:pt x="1212" y="269"/>
                  </a:cubicBezTo>
                  <a:cubicBezTo>
                    <a:pt x="1212" y="267"/>
                    <a:pt x="1211" y="266"/>
                    <a:pt x="1211" y="264"/>
                  </a:cubicBezTo>
                  <a:cubicBezTo>
                    <a:pt x="1196" y="254"/>
                    <a:pt x="1181" y="245"/>
                    <a:pt x="1168" y="236"/>
                  </a:cubicBezTo>
                  <a:cubicBezTo>
                    <a:pt x="1179" y="230"/>
                    <a:pt x="1187" y="225"/>
                    <a:pt x="1194" y="221"/>
                  </a:cubicBezTo>
                  <a:cubicBezTo>
                    <a:pt x="1194" y="221"/>
                    <a:pt x="1194" y="221"/>
                    <a:pt x="1194" y="220"/>
                  </a:cubicBezTo>
                  <a:cubicBezTo>
                    <a:pt x="1194" y="220"/>
                    <a:pt x="1194" y="220"/>
                    <a:pt x="1194" y="220"/>
                  </a:cubicBezTo>
                  <a:cubicBezTo>
                    <a:pt x="1194" y="220"/>
                    <a:pt x="1193" y="219"/>
                    <a:pt x="1193" y="218"/>
                  </a:cubicBezTo>
                  <a:moveTo>
                    <a:pt x="1363" y="210"/>
                  </a:moveTo>
                  <a:cubicBezTo>
                    <a:pt x="1366" y="213"/>
                    <a:pt x="1366" y="213"/>
                    <a:pt x="1366" y="213"/>
                  </a:cubicBezTo>
                  <a:cubicBezTo>
                    <a:pt x="1379" y="222"/>
                    <a:pt x="1395" y="234"/>
                    <a:pt x="1418" y="250"/>
                  </a:cubicBezTo>
                  <a:cubicBezTo>
                    <a:pt x="1419" y="250"/>
                    <a:pt x="1419" y="250"/>
                    <a:pt x="1419" y="250"/>
                  </a:cubicBezTo>
                  <a:cubicBezTo>
                    <a:pt x="1419" y="251"/>
                    <a:pt x="1419" y="251"/>
                    <a:pt x="1419" y="251"/>
                  </a:cubicBezTo>
                  <a:cubicBezTo>
                    <a:pt x="1419" y="251"/>
                    <a:pt x="1419" y="251"/>
                    <a:pt x="1419" y="251"/>
                  </a:cubicBezTo>
                  <a:cubicBezTo>
                    <a:pt x="1420" y="252"/>
                    <a:pt x="1420" y="252"/>
                    <a:pt x="1420" y="252"/>
                  </a:cubicBezTo>
                  <a:cubicBezTo>
                    <a:pt x="1412" y="248"/>
                    <a:pt x="1404" y="244"/>
                    <a:pt x="1396" y="240"/>
                  </a:cubicBezTo>
                  <a:cubicBezTo>
                    <a:pt x="1398" y="242"/>
                    <a:pt x="1398" y="242"/>
                    <a:pt x="1398" y="242"/>
                  </a:cubicBezTo>
                  <a:cubicBezTo>
                    <a:pt x="1406" y="246"/>
                    <a:pt x="1414" y="250"/>
                    <a:pt x="1422" y="254"/>
                  </a:cubicBezTo>
                  <a:cubicBezTo>
                    <a:pt x="1423" y="254"/>
                    <a:pt x="1423" y="255"/>
                    <a:pt x="1424" y="255"/>
                  </a:cubicBezTo>
                  <a:cubicBezTo>
                    <a:pt x="1425" y="256"/>
                    <a:pt x="1425" y="256"/>
                    <a:pt x="1425" y="256"/>
                  </a:cubicBezTo>
                  <a:cubicBezTo>
                    <a:pt x="1425" y="256"/>
                    <a:pt x="1425" y="256"/>
                    <a:pt x="1425" y="256"/>
                  </a:cubicBezTo>
                  <a:cubicBezTo>
                    <a:pt x="1425" y="262"/>
                    <a:pt x="1426" y="266"/>
                    <a:pt x="1425" y="269"/>
                  </a:cubicBezTo>
                  <a:cubicBezTo>
                    <a:pt x="1426" y="270"/>
                    <a:pt x="1427" y="270"/>
                    <a:pt x="1428" y="271"/>
                  </a:cubicBezTo>
                  <a:cubicBezTo>
                    <a:pt x="1428" y="268"/>
                    <a:pt x="1428" y="264"/>
                    <a:pt x="1428" y="259"/>
                  </a:cubicBezTo>
                  <a:cubicBezTo>
                    <a:pt x="1428" y="259"/>
                    <a:pt x="1428" y="259"/>
                    <a:pt x="1428" y="259"/>
                  </a:cubicBezTo>
                  <a:cubicBezTo>
                    <a:pt x="1428" y="259"/>
                    <a:pt x="1428" y="259"/>
                    <a:pt x="1428" y="259"/>
                  </a:cubicBezTo>
                  <a:cubicBezTo>
                    <a:pt x="1429" y="260"/>
                    <a:pt x="1429" y="260"/>
                    <a:pt x="1429" y="260"/>
                  </a:cubicBezTo>
                  <a:cubicBezTo>
                    <a:pt x="1430" y="260"/>
                    <a:pt x="1430" y="260"/>
                    <a:pt x="1430" y="260"/>
                  </a:cubicBezTo>
                  <a:cubicBezTo>
                    <a:pt x="1430" y="260"/>
                    <a:pt x="1430" y="260"/>
                    <a:pt x="1430" y="260"/>
                  </a:cubicBezTo>
                  <a:cubicBezTo>
                    <a:pt x="1431" y="260"/>
                    <a:pt x="1431" y="260"/>
                    <a:pt x="1431" y="260"/>
                  </a:cubicBezTo>
                  <a:cubicBezTo>
                    <a:pt x="1431" y="261"/>
                    <a:pt x="1431" y="261"/>
                    <a:pt x="1431" y="261"/>
                  </a:cubicBezTo>
                  <a:cubicBezTo>
                    <a:pt x="1427" y="257"/>
                    <a:pt x="1423" y="253"/>
                    <a:pt x="1419" y="250"/>
                  </a:cubicBezTo>
                  <a:cubicBezTo>
                    <a:pt x="1419" y="250"/>
                    <a:pt x="1419" y="250"/>
                    <a:pt x="1419" y="250"/>
                  </a:cubicBezTo>
                  <a:cubicBezTo>
                    <a:pt x="1419" y="250"/>
                    <a:pt x="1419" y="250"/>
                    <a:pt x="1419" y="250"/>
                  </a:cubicBezTo>
                  <a:cubicBezTo>
                    <a:pt x="1419" y="250"/>
                    <a:pt x="1419" y="250"/>
                    <a:pt x="1419" y="250"/>
                  </a:cubicBezTo>
                  <a:cubicBezTo>
                    <a:pt x="1419" y="250"/>
                    <a:pt x="1419" y="250"/>
                    <a:pt x="1419" y="250"/>
                  </a:cubicBezTo>
                  <a:cubicBezTo>
                    <a:pt x="1419" y="250"/>
                    <a:pt x="1419" y="250"/>
                    <a:pt x="1419" y="250"/>
                  </a:cubicBezTo>
                  <a:cubicBezTo>
                    <a:pt x="1418" y="250"/>
                    <a:pt x="1418" y="250"/>
                    <a:pt x="1418" y="250"/>
                  </a:cubicBezTo>
                  <a:cubicBezTo>
                    <a:pt x="1396" y="233"/>
                    <a:pt x="1379" y="221"/>
                    <a:pt x="1363" y="210"/>
                  </a:cubicBezTo>
                  <a:moveTo>
                    <a:pt x="1313" y="208"/>
                  </a:moveTo>
                  <a:cubicBezTo>
                    <a:pt x="1313" y="208"/>
                    <a:pt x="1312" y="208"/>
                    <a:pt x="1312" y="208"/>
                  </a:cubicBezTo>
                  <a:cubicBezTo>
                    <a:pt x="1333" y="215"/>
                    <a:pt x="1353" y="222"/>
                    <a:pt x="1372" y="230"/>
                  </a:cubicBezTo>
                  <a:cubicBezTo>
                    <a:pt x="1371" y="230"/>
                    <a:pt x="1371" y="229"/>
                    <a:pt x="1371" y="229"/>
                  </a:cubicBezTo>
                  <a:cubicBezTo>
                    <a:pt x="1353" y="221"/>
                    <a:pt x="1334" y="214"/>
                    <a:pt x="1313" y="208"/>
                  </a:cubicBezTo>
                  <a:moveTo>
                    <a:pt x="1358" y="207"/>
                  </a:moveTo>
                  <a:cubicBezTo>
                    <a:pt x="1358" y="207"/>
                    <a:pt x="1358" y="207"/>
                    <a:pt x="1359" y="208"/>
                  </a:cubicBezTo>
                  <a:cubicBezTo>
                    <a:pt x="1360" y="208"/>
                    <a:pt x="1361" y="209"/>
                    <a:pt x="1362" y="210"/>
                  </a:cubicBezTo>
                  <a:cubicBezTo>
                    <a:pt x="1360" y="208"/>
                    <a:pt x="1360" y="208"/>
                    <a:pt x="1360" y="208"/>
                  </a:cubicBezTo>
                  <a:cubicBezTo>
                    <a:pt x="1359" y="208"/>
                    <a:pt x="1359" y="208"/>
                    <a:pt x="1359" y="207"/>
                  </a:cubicBezTo>
                  <a:cubicBezTo>
                    <a:pt x="1358" y="207"/>
                    <a:pt x="1358" y="207"/>
                    <a:pt x="1358" y="207"/>
                  </a:cubicBezTo>
                  <a:cubicBezTo>
                    <a:pt x="1358" y="207"/>
                    <a:pt x="1358" y="207"/>
                    <a:pt x="1358" y="207"/>
                  </a:cubicBezTo>
                  <a:moveTo>
                    <a:pt x="1351" y="202"/>
                  </a:moveTo>
                  <a:cubicBezTo>
                    <a:pt x="1351" y="202"/>
                    <a:pt x="1351" y="202"/>
                    <a:pt x="1351" y="202"/>
                  </a:cubicBezTo>
                  <a:cubicBezTo>
                    <a:pt x="1352" y="203"/>
                    <a:pt x="1353" y="204"/>
                    <a:pt x="1353" y="204"/>
                  </a:cubicBezTo>
                  <a:cubicBezTo>
                    <a:pt x="1352" y="203"/>
                    <a:pt x="1352" y="203"/>
                    <a:pt x="1352" y="203"/>
                  </a:cubicBezTo>
                  <a:cubicBezTo>
                    <a:pt x="1351" y="202"/>
                    <a:pt x="1351" y="202"/>
                    <a:pt x="1351" y="202"/>
                  </a:cubicBezTo>
                  <a:cubicBezTo>
                    <a:pt x="1351" y="202"/>
                    <a:pt x="1351" y="202"/>
                    <a:pt x="1351" y="202"/>
                  </a:cubicBezTo>
                  <a:moveTo>
                    <a:pt x="562" y="193"/>
                  </a:moveTo>
                  <a:cubicBezTo>
                    <a:pt x="553" y="197"/>
                    <a:pt x="543" y="202"/>
                    <a:pt x="531" y="207"/>
                  </a:cubicBezTo>
                  <a:cubicBezTo>
                    <a:pt x="530" y="206"/>
                    <a:pt x="528" y="206"/>
                    <a:pt x="526" y="206"/>
                  </a:cubicBezTo>
                  <a:cubicBezTo>
                    <a:pt x="523" y="206"/>
                    <a:pt x="519" y="207"/>
                    <a:pt x="516" y="208"/>
                  </a:cubicBezTo>
                  <a:cubicBezTo>
                    <a:pt x="510" y="205"/>
                    <a:pt x="504" y="202"/>
                    <a:pt x="499" y="200"/>
                  </a:cubicBezTo>
                  <a:cubicBezTo>
                    <a:pt x="498" y="201"/>
                    <a:pt x="497" y="203"/>
                    <a:pt x="496" y="205"/>
                  </a:cubicBezTo>
                  <a:cubicBezTo>
                    <a:pt x="500" y="208"/>
                    <a:pt x="506" y="211"/>
                    <a:pt x="512" y="215"/>
                  </a:cubicBezTo>
                  <a:cubicBezTo>
                    <a:pt x="502" y="219"/>
                    <a:pt x="492" y="224"/>
                    <a:pt x="481" y="230"/>
                  </a:cubicBezTo>
                  <a:cubicBezTo>
                    <a:pt x="480" y="231"/>
                    <a:pt x="480" y="232"/>
                    <a:pt x="479" y="233"/>
                  </a:cubicBezTo>
                  <a:cubicBezTo>
                    <a:pt x="501" y="222"/>
                    <a:pt x="510" y="220"/>
                    <a:pt x="530" y="215"/>
                  </a:cubicBezTo>
                  <a:cubicBezTo>
                    <a:pt x="555" y="228"/>
                    <a:pt x="590" y="245"/>
                    <a:pt x="615" y="258"/>
                  </a:cubicBezTo>
                  <a:cubicBezTo>
                    <a:pt x="615" y="258"/>
                    <a:pt x="615" y="258"/>
                    <a:pt x="615" y="258"/>
                  </a:cubicBezTo>
                  <a:cubicBezTo>
                    <a:pt x="617" y="258"/>
                    <a:pt x="619" y="258"/>
                    <a:pt x="621" y="258"/>
                  </a:cubicBezTo>
                  <a:cubicBezTo>
                    <a:pt x="594" y="244"/>
                    <a:pt x="560" y="224"/>
                    <a:pt x="534" y="209"/>
                  </a:cubicBezTo>
                  <a:cubicBezTo>
                    <a:pt x="545" y="203"/>
                    <a:pt x="556" y="198"/>
                    <a:pt x="565" y="194"/>
                  </a:cubicBezTo>
                  <a:cubicBezTo>
                    <a:pt x="564" y="194"/>
                    <a:pt x="563" y="193"/>
                    <a:pt x="562" y="193"/>
                  </a:cubicBezTo>
                  <a:moveTo>
                    <a:pt x="1261" y="192"/>
                  </a:moveTo>
                  <a:cubicBezTo>
                    <a:pt x="1262" y="193"/>
                    <a:pt x="1262" y="194"/>
                    <a:pt x="1263" y="194"/>
                  </a:cubicBezTo>
                  <a:cubicBezTo>
                    <a:pt x="1279" y="198"/>
                    <a:pt x="1293" y="203"/>
                    <a:pt x="1307" y="207"/>
                  </a:cubicBezTo>
                  <a:cubicBezTo>
                    <a:pt x="1308" y="207"/>
                    <a:pt x="1308" y="207"/>
                    <a:pt x="1309" y="206"/>
                  </a:cubicBezTo>
                  <a:cubicBezTo>
                    <a:pt x="1294" y="201"/>
                    <a:pt x="1277" y="197"/>
                    <a:pt x="1261" y="192"/>
                  </a:cubicBezTo>
                  <a:moveTo>
                    <a:pt x="157" y="188"/>
                  </a:moveTo>
                  <a:cubicBezTo>
                    <a:pt x="156" y="189"/>
                    <a:pt x="155" y="189"/>
                    <a:pt x="154" y="189"/>
                  </a:cubicBezTo>
                  <a:cubicBezTo>
                    <a:pt x="155" y="194"/>
                    <a:pt x="156" y="199"/>
                    <a:pt x="157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55" y="204"/>
                    <a:pt x="155" y="204"/>
                    <a:pt x="155" y="204"/>
                  </a:cubicBezTo>
                  <a:cubicBezTo>
                    <a:pt x="154" y="205"/>
                    <a:pt x="154" y="205"/>
                    <a:pt x="154" y="205"/>
                  </a:cubicBezTo>
                  <a:cubicBezTo>
                    <a:pt x="154" y="205"/>
                    <a:pt x="154" y="205"/>
                    <a:pt x="154" y="205"/>
                  </a:cubicBezTo>
                  <a:cubicBezTo>
                    <a:pt x="133" y="212"/>
                    <a:pt x="114" y="219"/>
                    <a:pt x="96" y="226"/>
                  </a:cubicBezTo>
                  <a:cubicBezTo>
                    <a:pt x="96" y="226"/>
                    <a:pt x="95" y="227"/>
                    <a:pt x="94" y="228"/>
                  </a:cubicBezTo>
                  <a:cubicBezTo>
                    <a:pt x="112" y="221"/>
                    <a:pt x="131" y="214"/>
                    <a:pt x="152" y="207"/>
                  </a:cubicBezTo>
                  <a:cubicBezTo>
                    <a:pt x="152" y="208"/>
                    <a:pt x="152" y="208"/>
                    <a:pt x="152" y="208"/>
                  </a:cubicBezTo>
                  <a:cubicBezTo>
                    <a:pt x="151" y="208"/>
                    <a:pt x="151" y="208"/>
                    <a:pt x="151" y="208"/>
                  </a:cubicBezTo>
                  <a:cubicBezTo>
                    <a:pt x="151" y="208"/>
                    <a:pt x="151" y="208"/>
                    <a:pt x="151" y="208"/>
                  </a:cubicBezTo>
                  <a:cubicBezTo>
                    <a:pt x="151" y="209"/>
                    <a:pt x="151" y="209"/>
                    <a:pt x="151" y="209"/>
                  </a:cubicBezTo>
                  <a:cubicBezTo>
                    <a:pt x="151" y="209"/>
                    <a:pt x="151" y="209"/>
                    <a:pt x="151" y="209"/>
                  </a:cubicBezTo>
                  <a:cubicBezTo>
                    <a:pt x="128" y="223"/>
                    <a:pt x="100" y="242"/>
                    <a:pt x="75" y="259"/>
                  </a:cubicBezTo>
                  <a:cubicBezTo>
                    <a:pt x="75" y="260"/>
                    <a:pt x="76" y="260"/>
                    <a:pt x="76" y="260"/>
                  </a:cubicBezTo>
                  <a:cubicBezTo>
                    <a:pt x="101" y="242"/>
                    <a:pt x="129" y="224"/>
                    <a:pt x="152" y="209"/>
                  </a:cubicBezTo>
                  <a:cubicBezTo>
                    <a:pt x="152" y="209"/>
                    <a:pt x="152" y="209"/>
                    <a:pt x="152" y="209"/>
                  </a:cubicBezTo>
                  <a:cubicBezTo>
                    <a:pt x="152" y="209"/>
                    <a:pt x="152" y="209"/>
                    <a:pt x="152" y="209"/>
                  </a:cubicBezTo>
                  <a:cubicBezTo>
                    <a:pt x="152" y="209"/>
                    <a:pt x="152" y="209"/>
                    <a:pt x="152" y="209"/>
                  </a:cubicBezTo>
                  <a:cubicBezTo>
                    <a:pt x="152" y="210"/>
                    <a:pt x="152" y="210"/>
                    <a:pt x="152" y="210"/>
                  </a:cubicBezTo>
                  <a:cubicBezTo>
                    <a:pt x="153" y="210"/>
                    <a:pt x="153" y="210"/>
                    <a:pt x="153" y="210"/>
                  </a:cubicBezTo>
                  <a:cubicBezTo>
                    <a:pt x="153" y="210"/>
                    <a:pt x="153" y="210"/>
                    <a:pt x="153" y="210"/>
                  </a:cubicBezTo>
                  <a:cubicBezTo>
                    <a:pt x="153" y="209"/>
                    <a:pt x="153" y="209"/>
                    <a:pt x="153" y="209"/>
                  </a:cubicBezTo>
                  <a:cubicBezTo>
                    <a:pt x="154" y="209"/>
                    <a:pt x="154" y="209"/>
                    <a:pt x="154" y="209"/>
                  </a:cubicBezTo>
                  <a:cubicBezTo>
                    <a:pt x="154" y="209"/>
                    <a:pt x="154" y="209"/>
                    <a:pt x="154" y="209"/>
                  </a:cubicBezTo>
                  <a:cubicBezTo>
                    <a:pt x="155" y="209"/>
                    <a:pt x="155" y="209"/>
                    <a:pt x="155" y="209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8" y="206"/>
                    <a:pt x="160" y="203"/>
                    <a:pt x="162" y="200"/>
                  </a:cubicBezTo>
                  <a:cubicBezTo>
                    <a:pt x="162" y="200"/>
                    <a:pt x="162" y="200"/>
                    <a:pt x="162" y="200"/>
                  </a:cubicBezTo>
                  <a:cubicBezTo>
                    <a:pt x="161" y="201"/>
                    <a:pt x="161" y="201"/>
                    <a:pt x="161" y="201"/>
                  </a:cubicBezTo>
                  <a:cubicBezTo>
                    <a:pt x="160" y="201"/>
                    <a:pt x="160" y="201"/>
                    <a:pt x="160" y="201"/>
                  </a:cubicBezTo>
                  <a:cubicBezTo>
                    <a:pt x="159" y="197"/>
                    <a:pt x="158" y="193"/>
                    <a:pt x="157" y="188"/>
                  </a:cubicBezTo>
                  <a:moveTo>
                    <a:pt x="358" y="175"/>
                  </a:moveTo>
                  <a:cubicBezTo>
                    <a:pt x="338" y="185"/>
                    <a:pt x="323" y="192"/>
                    <a:pt x="308" y="200"/>
                  </a:cubicBezTo>
                  <a:cubicBezTo>
                    <a:pt x="307" y="201"/>
                    <a:pt x="306" y="202"/>
                    <a:pt x="306" y="203"/>
                  </a:cubicBezTo>
                  <a:cubicBezTo>
                    <a:pt x="323" y="194"/>
                    <a:pt x="339" y="186"/>
                    <a:pt x="359" y="176"/>
                  </a:cubicBezTo>
                  <a:cubicBezTo>
                    <a:pt x="359" y="176"/>
                    <a:pt x="359" y="175"/>
                    <a:pt x="358" y="175"/>
                  </a:cubicBezTo>
                  <a:moveTo>
                    <a:pt x="157" y="173"/>
                  </a:moveTo>
                  <a:cubicBezTo>
                    <a:pt x="156" y="174"/>
                    <a:pt x="155" y="175"/>
                    <a:pt x="154" y="176"/>
                  </a:cubicBezTo>
                  <a:cubicBezTo>
                    <a:pt x="153" y="180"/>
                    <a:pt x="154" y="184"/>
                    <a:pt x="154" y="188"/>
                  </a:cubicBezTo>
                  <a:cubicBezTo>
                    <a:pt x="155" y="188"/>
                    <a:pt x="156" y="187"/>
                    <a:pt x="157" y="187"/>
                  </a:cubicBezTo>
                  <a:cubicBezTo>
                    <a:pt x="157" y="182"/>
                    <a:pt x="157" y="177"/>
                    <a:pt x="157" y="173"/>
                  </a:cubicBezTo>
                  <a:moveTo>
                    <a:pt x="935" y="169"/>
                  </a:moveTo>
                  <a:cubicBezTo>
                    <a:pt x="923" y="175"/>
                    <a:pt x="909" y="181"/>
                    <a:pt x="890" y="190"/>
                  </a:cubicBezTo>
                  <a:cubicBezTo>
                    <a:pt x="891" y="190"/>
                    <a:pt x="892" y="191"/>
                    <a:pt x="893" y="192"/>
                  </a:cubicBezTo>
                  <a:cubicBezTo>
                    <a:pt x="907" y="185"/>
                    <a:pt x="922" y="178"/>
                    <a:pt x="936" y="172"/>
                  </a:cubicBezTo>
                  <a:cubicBezTo>
                    <a:pt x="936" y="171"/>
                    <a:pt x="935" y="170"/>
                    <a:pt x="935" y="169"/>
                  </a:cubicBezTo>
                  <a:moveTo>
                    <a:pt x="1032" y="168"/>
                  </a:moveTo>
                  <a:cubicBezTo>
                    <a:pt x="1032" y="168"/>
                    <a:pt x="1031" y="169"/>
                    <a:pt x="1031" y="169"/>
                  </a:cubicBezTo>
                  <a:cubicBezTo>
                    <a:pt x="1078" y="192"/>
                    <a:pt x="1089" y="199"/>
                    <a:pt x="1153" y="238"/>
                  </a:cubicBezTo>
                  <a:cubicBezTo>
                    <a:pt x="1131" y="250"/>
                    <a:pt x="1101" y="265"/>
                    <a:pt x="1079" y="276"/>
                  </a:cubicBezTo>
                  <a:cubicBezTo>
                    <a:pt x="1081" y="276"/>
                    <a:pt x="1083" y="276"/>
                    <a:pt x="1085" y="276"/>
                  </a:cubicBezTo>
                  <a:cubicBezTo>
                    <a:pt x="1085" y="276"/>
                    <a:pt x="1085" y="276"/>
                    <a:pt x="1085" y="276"/>
                  </a:cubicBezTo>
                  <a:cubicBezTo>
                    <a:pt x="1085" y="276"/>
                    <a:pt x="1085" y="276"/>
                    <a:pt x="1085" y="276"/>
                  </a:cubicBezTo>
                  <a:cubicBezTo>
                    <a:pt x="1145" y="246"/>
                    <a:pt x="1164" y="242"/>
                    <a:pt x="1169" y="242"/>
                  </a:cubicBezTo>
                  <a:cubicBezTo>
                    <a:pt x="1169" y="242"/>
                    <a:pt x="1170" y="242"/>
                    <a:pt x="1170" y="242"/>
                  </a:cubicBezTo>
                  <a:cubicBezTo>
                    <a:pt x="1166" y="239"/>
                    <a:pt x="1162" y="235"/>
                    <a:pt x="1158" y="232"/>
                  </a:cubicBezTo>
                  <a:cubicBezTo>
                    <a:pt x="1157" y="232"/>
                    <a:pt x="1156" y="231"/>
                    <a:pt x="1155" y="231"/>
                  </a:cubicBezTo>
                  <a:cubicBezTo>
                    <a:pt x="1154" y="231"/>
                    <a:pt x="1153" y="232"/>
                    <a:pt x="1151" y="232"/>
                  </a:cubicBezTo>
                  <a:cubicBezTo>
                    <a:pt x="1096" y="201"/>
                    <a:pt x="1075" y="190"/>
                    <a:pt x="1032" y="168"/>
                  </a:cubicBezTo>
                  <a:moveTo>
                    <a:pt x="233" y="163"/>
                  </a:moveTo>
                  <a:cubicBezTo>
                    <a:pt x="232" y="163"/>
                    <a:pt x="231" y="164"/>
                    <a:pt x="230" y="164"/>
                  </a:cubicBezTo>
                  <a:cubicBezTo>
                    <a:pt x="213" y="173"/>
                    <a:pt x="195" y="184"/>
                    <a:pt x="167" y="199"/>
                  </a:cubicBezTo>
                  <a:cubicBezTo>
                    <a:pt x="167" y="199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9"/>
                  </a:cubicBezTo>
                  <a:cubicBezTo>
                    <a:pt x="166" y="199"/>
                    <a:pt x="166" y="199"/>
                    <a:pt x="166" y="199"/>
                  </a:cubicBezTo>
                  <a:cubicBezTo>
                    <a:pt x="166" y="199"/>
                    <a:pt x="166" y="199"/>
                    <a:pt x="166" y="199"/>
                  </a:cubicBezTo>
                  <a:cubicBezTo>
                    <a:pt x="166" y="199"/>
                    <a:pt x="166" y="199"/>
                    <a:pt x="166" y="199"/>
                  </a:cubicBezTo>
                  <a:cubicBezTo>
                    <a:pt x="165" y="199"/>
                    <a:pt x="165" y="199"/>
                    <a:pt x="165" y="199"/>
                  </a:cubicBezTo>
                  <a:cubicBezTo>
                    <a:pt x="165" y="199"/>
                    <a:pt x="165" y="199"/>
                    <a:pt x="165" y="199"/>
                  </a:cubicBezTo>
                  <a:cubicBezTo>
                    <a:pt x="163" y="202"/>
                    <a:pt x="161" y="205"/>
                    <a:pt x="160" y="208"/>
                  </a:cubicBezTo>
                  <a:cubicBezTo>
                    <a:pt x="173" y="225"/>
                    <a:pt x="189" y="240"/>
                    <a:pt x="203" y="257"/>
                  </a:cubicBezTo>
                  <a:cubicBezTo>
                    <a:pt x="195" y="262"/>
                    <a:pt x="186" y="267"/>
                    <a:pt x="177" y="273"/>
                  </a:cubicBezTo>
                  <a:cubicBezTo>
                    <a:pt x="179" y="273"/>
                    <a:pt x="181" y="273"/>
                    <a:pt x="183" y="272"/>
                  </a:cubicBezTo>
                  <a:cubicBezTo>
                    <a:pt x="196" y="265"/>
                    <a:pt x="208" y="259"/>
                    <a:pt x="218" y="255"/>
                  </a:cubicBezTo>
                  <a:cubicBezTo>
                    <a:pt x="225" y="260"/>
                    <a:pt x="233" y="265"/>
                    <a:pt x="242" y="270"/>
                  </a:cubicBezTo>
                  <a:cubicBezTo>
                    <a:pt x="245" y="270"/>
                    <a:pt x="248" y="270"/>
                    <a:pt x="252" y="270"/>
                  </a:cubicBezTo>
                  <a:cubicBezTo>
                    <a:pt x="241" y="263"/>
                    <a:pt x="232" y="255"/>
                    <a:pt x="223" y="248"/>
                  </a:cubicBezTo>
                  <a:cubicBezTo>
                    <a:pt x="257" y="229"/>
                    <a:pt x="280" y="216"/>
                    <a:pt x="302" y="205"/>
                  </a:cubicBezTo>
                  <a:cubicBezTo>
                    <a:pt x="302" y="204"/>
                    <a:pt x="303" y="203"/>
                    <a:pt x="303" y="202"/>
                  </a:cubicBezTo>
                  <a:cubicBezTo>
                    <a:pt x="281" y="214"/>
                    <a:pt x="259" y="227"/>
                    <a:pt x="222" y="247"/>
                  </a:cubicBezTo>
                  <a:cubicBezTo>
                    <a:pt x="222" y="247"/>
                    <a:pt x="221" y="246"/>
                    <a:pt x="220" y="246"/>
                  </a:cubicBezTo>
                  <a:cubicBezTo>
                    <a:pt x="217" y="246"/>
                    <a:pt x="214" y="247"/>
                    <a:pt x="209" y="250"/>
                  </a:cubicBezTo>
                  <a:cubicBezTo>
                    <a:pt x="181" y="228"/>
                    <a:pt x="180" y="227"/>
                    <a:pt x="162" y="205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65" y="204"/>
                    <a:pt x="165" y="204"/>
                    <a:pt x="165" y="204"/>
                  </a:cubicBezTo>
                  <a:cubicBezTo>
                    <a:pt x="166" y="203"/>
                    <a:pt x="166" y="203"/>
                    <a:pt x="166" y="203"/>
                  </a:cubicBezTo>
                  <a:cubicBezTo>
                    <a:pt x="212" y="189"/>
                    <a:pt x="265" y="177"/>
                    <a:pt x="325" y="167"/>
                  </a:cubicBezTo>
                  <a:cubicBezTo>
                    <a:pt x="326" y="166"/>
                    <a:pt x="326" y="165"/>
                    <a:pt x="327" y="165"/>
                  </a:cubicBezTo>
                  <a:cubicBezTo>
                    <a:pt x="267" y="175"/>
                    <a:pt x="213" y="187"/>
                    <a:pt x="167" y="201"/>
                  </a:cubicBezTo>
                  <a:cubicBezTo>
                    <a:pt x="168" y="201"/>
                    <a:pt x="168" y="201"/>
                    <a:pt x="168" y="201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196" y="184"/>
                    <a:pt x="215" y="173"/>
                    <a:pt x="233" y="163"/>
                  </a:cubicBezTo>
                  <a:moveTo>
                    <a:pt x="760" y="162"/>
                  </a:moveTo>
                  <a:cubicBezTo>
                    <a:pt x="759" y="162"/>
                    <a:pt x="759" y="163"/>
                    <a:pt x="758" y="163"/>
                  </a:cubicBezTo>
                  <a:cubicBezTo>
                    <a:pt x="786" y="177"/>
                    <a:pt x="800" y="185"/>
                    <a:pt x="843" y="209"/>
                  </a:cubicBezTo>
                  <a:cubicBezTo>
                    <a:pt x="812" y="223"/>
                    <a:pt x="772" y="242"/>
                    <a:pt x="742" y="256"/>
                  </a:cubicBezTo>
                  <a:cubicBezTo>
                    <a:pt x="744" y="256"/>
                    <a:pt x="746" y="256"/>
                    <a:pt x="748" y="256"/>
                  </a:cubicBezTo>
                  <a:cubicBezTo>
                    <a:pt x="748" y="256"/>
                    <a:pt x="748" y="256"/>
                    <a:pt x="748" y="256"/>
                  </a:cubicBezTo>
                  <a:cubicBezTo>
                    <a:pt x="748" y="256"/>
                    <a:pt x="748" y="256"/>
                    <a:pt x="748" y="256"/>
                  </a:cubicBezTo>
                  <a:cubicBezTo>
                    <a:pt x="835" y="215"/>
                    <a:pt x="835" y="215"/>
                    <a:pt x="861" y="211"/>
                  </a:cubicBezTo>
                  <a:cubicBezTo>
                    <a:pt x="888" y="225"/>
                    <a:pt x="923" y="244"/>
                    <a:pt x="951" y="259"/>
                  </a:cubicBezTo>
                  <a:cubicBezTo>
                    <a:pt x="952" y="259"/>
                    <a:pt x="952" y="258"/>
                    <a:pt x="953" y="257"/>
                  </a:cubicBezTo>
                  <a:cubicBezTo>
                    <a:pt x="923" y="241"/>
                    <a:pt x="889" y="221"/>
                    <a:pt x="862" y="205"/>
                  </a:cubicBezTo>
                  <a:cubicBezTo>
                    <a:pt x="872" y="201"/>
                    <a:pt x="881" y="197"/>
                    <a:pt x="890" y="193"/>
                  </a:cubicBezTo>
                  <a:cubicBezTo>
                    <a:pt x="889" y="192"/>
                    <a:pt x="888" y="192"/>
                    <a:pt x="887" y="191"/>
                  </a:cubicBezTo>
                  <a:cubicBezTo>
                    <a:pt x="879" y="195"/>
                    <a:pt x="870" y="199"/>
                    <a:pt x="860" y="204"/>
                  </a:cubicBezTo>
                  <a:cubicBezTo>
                    <a:pt x="858" y="203"/>
                    <a:pt x="855" y="202"/>
                    <a:pt x="851" y="202"/>
                  </a:cubicBezTo>
                  <a:cubicBezTo>
                    <a:pt x="849" y="202"/>
                    <a:pt x="847" y="202"/>
                    <a:pt x="844" y="203"/>
                  </a:cubicBezTo>
                  <a:cubicBezTo>
                    <a:pt x="806" y="184"/>
                    <a:pt x="784" y="174"/>
                    <a:pt x="760" y="162"/>
                  </a:cubicBezTo>
                  <a:moveTo>
                    <a:pt x="348" y="161"/>
                  </a:moveTo>
                  <a:cubicBezTo>
                    <a:pt x="342" y="162"/>
                    <a:pt x="336" y="163"/>
                    <a:pt x="330" y="164"/>
                  </a:cubicBezTo>
                  <a:cubicBezTo>
                    <a:pt x="330" y="165"/>
                    <a:pt x="329" y="165"/>
                    <a:pt x="329" y="166"/>
                  </a:cubicBezTo>
                  <a:cubicBezTo>
                    <a:pt x="336" y="165"/>
                    <a:pt x="342" y="164"/>
                    <a:pt x="349" y="163"/>
                  </a:cubicBezTo>
                  <a:cubicBezTo>
                    <a:pt x="349" y="162"/>
                    <a:pt x="348" y="162"/>
                    <a:pt x="348" y="161"/>
                  </a:cubicBezTo>
                  <a:moveTo>
                    <a:pt x="1071" y="156"/>
                  </a:moveTo>
                  <a:cubicBezTo>
                    <a:pt x="1072" y="156"/>
                    <a:pt x="1073" y="157"/>
                    <a:pt x="1073" y="158"/>
                  </a:cubicBezTo>
                  <a:cubicBezTo>
                    <a:pt x="1108" y="162"/>
                    <a:pt x="1141" y="168"/>
                    <a:pt x="1173" y="174"/>
                  </a:cubicBezTo>
                  <a:cubicBezTo>
                    <a:pt x="1173" y="173"/>
                    <a:pt x="1173" y="173"/>
                    <a:pt x="1173" y="172"/>
                  </a:cubicBezTo>
                  <a:cubicBezTo>
                    <a:pt x="1140" y="166"/>
                    <a:pt x="1106" y="161"/>
                    <a:pt x="1071" y="156"/>
                  </a:cubicBezTo>
                  <a:moveTo>
                    <a:pt x="648" y="154"/>
                  </a:moveTo>
                  <a:cubicBezTo>
                    <a:pt x="619" y="167"/>
                    <a:pt x="601" y="175"/>
                    <a:pt x="568" y="190"/>
                  </a:cubicBezTo>
                  <a:cubicBezTo>
                    <a:pt x="569" y="191"/>
                    <a:pt x="569" y="191"/>
                    <a:pt x="570" y="192"/>
                  </a:cubicBezTo>
                  <a:cubicBezTo>
                    <a:pt x="602" y="177"/>
                    <a:pt x="624" y="167"/>
                    <a:pt x="649" y="156"/>
                  </a:cubicBezTo>
                  <a:cubicBezTo>
                    <a:pt x="649" y="156"/>
                    <a:pt x="649" y="155"/>
                    <a:pt x="648" y="154"/>
                  </a:cubicBezTo>
                  <a:moveTo>
                    <a:pt x="1047" y="153"/>
                  </a:moveTo>
                  <a:cubicBezTo>
                    <a:pt x="1047" y="153"/>
                    <a:pt x="1046" y="153"/>
                    <a:pt x="1046" y="154"/>
                  </a:cubicBezTo>
                  <a:cubicBezTo>
                    <a:pt x="1052" y="155"/>
                    <a:pt x="1058" y="156"/>
                    <a:pt x="1065" y="156"/>
                  </a:cubicBezTo>
                  <a:cubicBezTo>
                    <a:pt x="1064" y="156"/>
                    <a:pt x="1063" y="155"/>
                    <a:pt x="1062" y="154"/>
                  </a:cubicBezTo>
                  <a:cubicBezTo>
                    <a:pt x="1057" y="154"/>
                    <a:pt x="1052" y="153"/>
                    <a:pt x="1047" y="153"/>
                  </a:cubicBezTo>
                  <a:moveTo>
                    <a:pt x="396" y="152"/>
                  </a:moveTo>
                  <a:cubicBezTo>
                    <a:pt x="397" y="152"/>
                    <a:pt x="397" y="152"/>
                    <a:pt x="398" y="152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6" y="153"/>
                    <a:pt x="396" y="153"/>
                    <a:pt x="396" y="153"/>
                  </a:cubicBezTo>
                  <a:cubicBezTo>
                    <a:pt x="396" y="154"/>
                    <a:pt x="396" y="154"/>
                    <a:pt x="396" y="154"/>
                  </a:cubicBezTo>
                  <a:cubicBezTo>
                    <a:pt x="395" y="154"/>
                    <a:pt x="395" y="154"/>
                    <a:pt x="395" y="155"/>
                  </a:cubicBezTo>
                  <a:cubicBezTo>
                    <a:pt x="394" y="155"/>
                    <a:pt x="394" y="155"/>
                    <a:pt x="394" y="155"/>
                  </a:cubicBezTo>
                  <a:cubicBezTo>
                    <a:pt x="380" y="156"/>
                    <a:pt x="366" y="158"/>
                    <a:pt x="353" y="161"/>
                  </a:cubicBezTo>
                  <a:cubicBezTo>
                    <a:pt x="353" y="161"/>
                    <a:pt x="354" y="161"/>
                    <a:pt x="354" y="162"/>
                  </a:cubicBezTo>
                  <a:cubicBezTo>
                    <a:pt x="367" y="160"/>
                    <a:pt x="380" y="158"/>
                    <a:pt x="393" y="156"/>
                  </a:cubicBezTo>
                  <a:cubicBezTo>
                    <a:pt x="394" y="156"/>
                    <a:pt x="394" y="156"/>
                    <a:pt x="394" y="156"/>
                  </a:cubicBezTo>
                  <a:cubicBezTo>
                    <a:pt x="394" y="157"/>
                    <a:pt x="394" y="157"/>
                    <a:pt x="394" y="157"/>
                  </a:cubicBezTo>
                  <a:cubicBezTo>
                    <a:pt x="394" y="158"/>
                    <a:pt x="394" y="158"/>
                    <a:pt x="394" y="158"/>
                  </a:cubicBezTo>
                  <a:cubicBezTo>
                    <a:pt x="394" y="158"/>
                    <a:pt x="394" y="158"/>
                    <a:pt x="394" y="158"/>
                  </a:cubicBezTo>
                  <a:cubicBezTo>
                    <a:pt x="382" y="163"/>
                    <a:pt x="372" y="168"/>
                    <a:pt x="362" y="173"/>
                  </a:cubicBezTo>
                  <a:cubicBezTo>
                    <a:pt x="362" y="174"/>
                    <a:pt x="363" y="174"/>
                    <a:pt x="363" y="174"/>
                  </a:cubicBezTo>
                  <a:cubicBezTo>
                    <a:pt x="373" y="170"/>
                    <a:pt x="384" y="164"/>
                    <a:pt x="396" y="159"/>
                  </a:cubicBezTo>
                  <a:cubicBezTo>
                    <a:pt x="396" y="159"/>
                    <a:pt x="396" y="159"/>
                    <a:pt x="396" y="159"/>
                  </a:cubicBezTo>
                  <a:cubicBezTo>
                    <a:pt x="397" y="159"/>
                    <a:pt x="397" y="159"/>
                    <a:pt x="397" y="159"/>
                  </a:cubicBezTo>
                  <a:cubicBezTo>
                    <a:pt x="397" y="159"/>
                    <a:pt x="397" y="159"/>
                    <a:pt x="397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403" y="158"/>
                    <a:pt x="403" y="158"/>
                    <a:pt x="403" y="158"/>
                  </a:cubicBezTo>
                  <a:cubicBezTo>
                    <a:pt x="404" y="158"/>
                    <a:pt x="404" y="158"/>
                    <a:pt x="404" y="158"/>
                  </a:cubicBezTo>
                  <a:cubicBezTo>
                    <a:pt x="404" y="158"/>
                    <a:pt x="404" y="158"/>
                    <a:pt x="404" y="158"/>
                  </a:cubicBezTo>
                  <a:cubicBezTo>
                    <a:pt x="405" y="158"/>
                    <a:pt x="405" y="158"/>
                    <a:pt x="405" y="158"/>
                  </a:cubicBezTo>
                  <a:cubicBezTo>
                    <a:pt x="406" y="158"/>
                    <a:pt x="406" y="158"/>
                    <a:pt x="406" y="158"/>
                  </a:cubicBezTo>
                  <a:cubicBezTo>
                    <a:pt x="407" y="157"/>
                    <a:pt x="407" y="157"/>
                    <a:pt x="407" y="157"/>
                  </a:cubicBezTo>
                  <a:cubicBezTo>
                    <a:pt x="460" y="184"/>
                    <a:pt x="469" y="189"/>
                    <a:pt x="493" y="203"/>
                  </a:cubicBezTo>
                  <a:cubicBezTo>
                    <a:pt x="494" y="202"/>
                    <a:pt x="495" y="200"/>
                    <a:pt x="496" y="199"/>
                  </a:cubicBezTo>
                  <a:cubicBezTo>
                    <a:pt x="448" y="174"/>
                    <a:pt x="444" y="173"/>
                    <a:pt x="410" y="156"/>
                  </a:cubicBezTo>
                  <a:cubicBezTo>
                    <a:pt x="410" y="156"/>
                    <a:pt x="410" y="156"/>
                    <a:pt x="410" y="156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4" y="154"/>
                    <a:pt x="415" y="154"/>
                    <a:pt x="416" y="153"/>
                  </a:cubicBezTo>
                  <a:cubicBezTo>
                    <a:pt x="409" y="153"/>
                    <a:pt x="403" y="152"/>
                    <a:pt x="396" y="152"/>
                  </a:cubicBezTo>
                  <a:moveTo>
                    <a:pt x="1160" y="144"/>
                  </a:moveTo>
                  <a:cubicBezTo>
                    <a:pt x="1160" y="144"/>
                    <a:pt x="1160" y="145"/>
                    <a:pt x="1161" y="145"/>
                  </a:cubicBezTo>
                  <a:cubicBezTo>
                    <a:pt x="1179" y="155"/>
                    <a:pt x="1199" y="166"/>
                    <a:pt x="1233" y="184"/>
                  </a:cubicBezTo>
                  <a:cubicBezTo>
                    <a:pt x="1233" y="184"/>
                    <a:pt x="1233" y="184"/>
                    <a:pt x="1233" y="184"/>
                  </a:cubicBezTo>
                  <a:cubicBezTo>
                    <a:pt x="1233" y="184"/>
                    <a:pt x="1233" y="184"/>
                    <a:pt x="1233" y="184"/>
                  </a:cubicBezTo>
                  <a:cubicBezTo>
                    <a:pt x="1233" y="185"/>
                    <a:pt x="1233" y="185"/>
                    <a:pt x="1233" y="185"/>
                  </a:cubicBezTo>
                  <a:cubicBezTo>
                    <a:pt x="1233" y="185"/>
                    <a:pt x="1233" y="185"/>
                    <a:pt x="1233" y="185"/>
                  </a:cubicBezTo>
                  <a:cubicBezTo>
                    <a:pt x="1233" y="185"/>
                    <a:pt x="1233" y="185"/>
                    <a:pt x="1233" y="185"/>
                  </a:cubicBezTo>
                  <a:cubicBezTo>
                    <a:pt x="1215" y="181"/>
                    <a:pt x="1195" y="177"/>
                    <a:pt x="1175" y="173"/>
                  </a:cubicBezTo>
                  <a:cubicBezTo>
                    <a:pt x="1176" y="174"/>
                    <a:pt x="1176" y="174"/>
                    <a:pt x="1176" y="175"/>
                  </a:cubicBezTo>
                  <a:cubicBezTo>
                    <a:pt x="1196" y="179"/>
                    <a:pt x="1216" y="183"/>
                    <a:pt x="1235" y="187"/>
                  </a:cubicBezTo>
                  <a:cubicBezTo>
                    <a:pt x="1235" y="188"/>
                    <a:pt x="1235" y="188"/>
                    <a:pt x="1235" y="188"/>
                  </a:cubicBezTo>
                  <a:cubicBezTo>
                    <a:pt x="1236" y="188"/>
                    <a:pt x="1236" y="188"/>
                    <a:pt x="1236" y="188"/>
                  </a:cubicBezTo>
                  <a:cubicBezTo>
                    <a:pt x="1236" y="189"/>
                    <a:pt x="1236" y="189"/>
                    <a:pt x="1236" y="189"/>
                  </a:cubicBezTo>
                  <a:cubicBezTo>
                    <a:pt x="1237" y="189"/>
                    <a:pt x="1237" y="189"/>
                    <a:pt x="1237" y="189"/>
                  </a:cubicBezTo>
                  <a:cubicBezTo>
                    <a:pt x="1237" y="189"/>
                    <a:pt x="1237" y="189"/>
                    <a:pt x="1237" y="189"/>
                  </a:cubicBezTo>
                  <a:cubicBezTo>
                    <a:pt x="1221" y="201"/>
                    <a:pt x="1211" y="208"/>
                    <a:pt x="1195" y="217"/>
                  </a:cubicBezTo>
                  <a:cubicBezTo>
                    <a:pt x="1196" y="218"/>
                    <a:pt x="1196" y="219"/>
                    <a:pt x="1197" y="220"/>
                  </a:cubicBezTo>
                  <a:cubicBezTo>
                    <a:pt x="1214" y="210"/>
                    <a:pt x="1222" y="204"/>
                    <a:pt x="1241" y="191"/>
                  </a:cubicBezTo>
                  <a:cubicBezTo>
                    <a:pt x="1241" y="191"/>
                    <a:pt x="1241" y="191"/>
                    <a:pt x="1241" y="191"/>
                  </a:cubicBezTo>
                  <a:cubicBezTo>
                    <a:pt x="1241" y="192"/>
                    <a:pt x="1241" y="192"/>
                    <a:pt x="1241" y="192"/>
                  </a:cubicBezTo>
                  <a:cubicBezTo>
                    <a:pt x="1242" y="192"/>
                    <a:pt x="1242" y="192"/>
                    <a:pt x="1242" y="192"/>
                  </a:cubicBezTo>
                  <a:cubicBezTo>
                    <a:pt x="1242" y="192"/>
                    <a:pt x="1242" y="192"/>
                    <a:pt x="1242" y="192"/>
                  </a:cubicBezTo>
                  <a:cubicBezTo>
                    <a:pt x="1243" y="192"/>
                    <a:pt x="1243" y="192"/>
                    <a:pt x="1243" y="192"/>
                  </a:cubicBezTo>
                  <a:cubicBezTo>
                    <a:pt x="1244" y="192"/>
                    <a:pt x="1244" y="192"/>
                    <a:pt x="1244" y="192"/>
                  </a:cubicBezTo>
                  <a:cubicBezTo>
                    <a:pt x="1244" y="193"/>
                    <a:pt x="1244" y="193"/>
                    <a:pt x="1244" y="193"/>
                  </a:cubicBezTo>
                  <a:cubicBezTo>
                    <a:pt x="1244" y="193"/>
                    <a:pt x="1244" y="193"/>
                    <a:pt x="1244" y="193"/>
                  </a:cubicBezTo>
                  <a:cubicBezTo>
                    <a:pt x="1246" y="193"/>
                    <a:pt x="1246" y="193"/>
                    <a:pt x="1246" y="193"/>
                  </a:cubicBezTo>
                  <a:cubicBezTo>
                    <a:pt x="1247" y="193"/>
                    <a:pt x="1247" y="193"/>
                    <a:pt x="1247" y="193"/>
                  </a:cubicBezTo>
                  <a:cubicBezTo>
                    <a:pt x="1247" y="193"/>
                    <a:pt x="1247" y="193"/>
                    <a:pt x="1247" y="193"/>
                  </a:cubicBezTo>
                  <a:cubicBezTo>
                    <a:pt x="1247" y="193"/>
                    <a:pt x="1247" y="193"/>
                    <a:pt x="1247" y="193"/>
                  </a:cubicBezTo>
                  <a:cubicBezTo>
                    <a:pt x="1248" y="193"/>
                    <a:pt x="1248" y="193"/>
                    <a:pt x="1248" y="193"/>
                  </a:cubicBezTo>
                  <a:cubicBezTo>
                    <a:pt x="1248" y="193"/>
                    <a:pt x="1248" y="193"/>
                    <a:pt x="1248" y="193"/>
                  </a:cubicBezTo>
                  <a:cubicBezTo>
                    <a:pt x="1249" y="193"/>
                    <a:pt x="1249" y="193"/>
                    <a:pt x="1249" y="193"/>
                  </a:cubicBezTo>
                  <a:cubicBezTo>
                    <a:pt x="1249" y="193"/>
                    <a:pt x="1249" y="193"/>
                    <a:pt x="1249" y="193"/>
                  </a:cubicBezTo>
                  <a:cubicBezTo>
                    <a:pt x="1261" y="201"/>
                    <a:pt x="1272" y="207"/>
                    <a:pt x="1280" y="212"/>
                  </a:cubicBezTo>
                  <a:cubicBezTo>
                    <a:pt x="1280" y="211"/>
                    <a:pt x="1279" y="211"/>
                    <a:pt x="1278" y="210"/>
                  </a:cubicBezTo>
                  <a:cubicBezTo>
                    <a:pt x="1270" y="205"/>
                    <a:pt x="1261" y="199"/>
                    <a:pt x="1250" y="193"/>
                  </a:cubicBezTo>
                  <a:cubicBezTo>
                    <a:pt x="1250" y="193"/>
                    <a:pt x="1250" y="193"/>
                    <a:pt x="1250" y="193"/>
                  </a:cubicBezTo>
                  <a:cubicBezTo>
                    <a:pt x="1250" y="192"/>
                    <a:pt x="1250" y="192"/>
                    <a:pt x="1250" y="192"/>
                  </a:cubicBezTo>
                  <a:cubicBezTo>
                    <a:pt x="1250" y="192"/>
                    <a:pt x="1250" y="192"/>
                    <a:pt x="1250" y="192"/>
                  </a:cubicBezTo>
                  <a:cubicBezTo>
                    <a:pt x="1250" y="192"/>
                    <a:pt x="1250" y="192"/>
                    <a:pt x="1250" y="192"/>
                  </a:cubicBezTo>
                  <a:cubicBezTo>
                    <a:pt x="1250" y="191"/>
                    <a:pt x="1250" y="191"/>
                    <a:pt x="1250" y="191"/>
                  </a:cubicBezTo>
                  <a:cubicBezTo>
                    <a:pt x="1250" y="191"/>
                    <a:pt x="1250" y="191"/>
                    <a:pt x="1250" y="191"/>
                  </a:cubicBezTo>
                  <a:cubicBezTo>
                    <a:pt x="1254" y="192"/>
                    <a:pt x="1259" y="193"/>
                    <a:pt x="1263" y="194"/>
                  </a:cubicBezTo>
                  <a:cubicBezTo>
                    <a:pt x="1262" y="194"/>
                    <a:pt x="1261" y="193"/>
                    <a:pt x="1261" y="192"/>
                  </a:cubicBezTo>
                  <a:cubicBezTo>
                    <a:pt x="1257" y="191"/>
                    <a:pt x="1252" y="190"/>
                    <a:pt x="1248" y="189"/>
                  </a:cubicBezTo>
                  <a:cubicBezTo>
                    <a:pt x="1248" y="189"/>
                    <a:pt x="1248" y="189"/>
                    <a:pt x="1248" y="189"/>
                  </a:cubicBezTo>
                  <a:cubicBezTo>
                    <a:pt x="1247" y="188"/>
                    <a:pt x="1247" y="188"/>
                    <a:pt x="1247" y="188"/>
                  </a:cubicBezTo>
                  <a:cubicBezTo>
                    <a:pt x="1246" y="188"/>
                    <a:pt x="1246" y="188"/>
                    <a:pt x="1246" y="188"/>
                  </a:cubicBezTo>
                  <a:cubicBezTo>
                    <a:pt x="1246" y="187"/>
                    <a:pt x="1246" y="187"/>
                    <a:pt x="1246" y="187"/>
                  </a:cubicBezTo>
                  <a:cubicBezTo>
                    <a:pt x="1246" y="187"/>
                    <a:pt x="1246" y="187"/>
                    <a:pt x="1246" y="187"/>
                  </a:cubicBezTo>
                  <a:cubicBezTo>
                    <a:pt x="1247" y="186"/>
                    <a:pt x="1248" y="185"/>
                    <a:pt x="1250" y="184"/>
                  </a:cubicBezTo>
                  <a:cubicBezTo>
                    <a:pt x="1249" y="183"/>
                    <a:pt x="1248" y="182"/>
                    <a:pt x="1247" y="181"/>
                  </a:cubicBezTo>
                  <a:cubicBezTo>
                    <a:pt x="1245" y="183"/>
                    <a:pt x="1244" y="184"/>
                    <a:pt x="1242" y="185"/>
                  </a:cubicBezTo>
                  <a:cubicBezTo>
                    <a:pt x="1242" y="185"/>
                    <a:pt x="1242" y="185"/>
                    <a:pt x="1242" y="185"/>
                  </a:cubicBezTo>
                  <a:cubicBezTo>
                    <a:pt x="1242" y="185"/>
                    <a:pt x="1242" y="185"/>
                    <a:pt x="1242" y="185"/>
                  </a:cubicBezTo>
                  <a:cubicBezTo>
                    <a:pt x="1241" y="185"/>
                    <a:pt x="1241" y="185"/>
                    <a:pt x="1241" y="185"/>
                  </a:cubicBezTo>
                  <a:cubicBezTo>
                    <a:pt x="1241" y="185"/>
                    <a:pt x="1241" y="185"/>
                    <a:pt x="1241" y="185"/>
                  </a:cubicBezTo>
                  <a:cubicBezTo>
                    <a:pt x="1240" y="185"/>
                    <a:pt x="1240" y="185"/>
                    <a:pt x="1240" y="185"/>
                  </a:cubicBezTo>
                  <a:cubicBezTo>
                    <a:pt x="1240" y="184"/>
                    <a:pt x="1240" y="184"/>
                    <a:pt x="1240" y="184"/>
                  </a:cubicBezTo>
                  <a:cubicBezTo>
                    <a:pt x="1239" y="184"/>
                    <a:pt x="1239" y="184"/>
                    <a:pt x="1239" y="184"/>
                  </a:cubicBezTo>
                  <a:cubicBezTo>
                    <a:pt x="1239" y="184"/>
                    <a:pt x="1239" y="184"/>
                    <a:pt x="1239" y="184"/>
                  </a:cubicBezTo>
                  <a:cubicBezTo>
                    <a:pt x="1239" y="184"/>
                    <a:pt x="1239" y="184"/>
                    <a:pt x="1239" y="184"/>
                  </a:cubicBezTo>
                  <a:cubicBezTo>
                    <a:pt x="1237" y="183"/>
                    <a:pt x="1237" y="183"/>
                    <a:pt x="1237" y="183"/>
                  </a:cubicBezTo>
                  <a:cubicBezTo>
                    <a:pt x="1236" y="183"/>
                    <a:pt x="1236" y="183"/>
                    <a:pt x="1236" y="183"/>
                  </a:cubicBezTo>
                  <a:cubicBezTo>
                    <a:pt x="1236" y="183"/>
                    <a:pt x="1236" y="183"/>
                    <a:pt x="1236" y="183"/>
                  </a:cubicBezTo>
                  <a:cubicBezTo>
                    <a:pt x="1236" y="183"/>
                    <a:pt x="1236" y="183"/>
                    <a:pt x="1236" y="183"/>
                  </a:cubicBezTo>
                  <a:cubicBezTo>
                    <a:pt x="1235" y="183"/>
                    <a:pt x="1235" y="183"/>
                    <a:pt x="1235" y="183"/>
                  </a:cubicBezTo>
                  <a:cubicBezTo>
                    <a:pt x="1235" y="183"/>
                    <a:pt x="1235" y="183"/>
                    <a:pt x="1235" y="183"/>
                  </a:cubicBezTo>
                  <a:cubicBezTo>
                    <a:pt x="1234" y="183"/>
                    <a:pt x="1234" y="183"/>
                    <a:pt x="1234" y="183"/>
                  </a:cubicBezTo>
                  <a:cubicBezTo>
                    <a:pt x="1234" y="183"/>
                    <a:pt x="1234" y="183"/>
                    <a:pt x="1234" y="183"/>
                  </a:cubicBezTo>
                  <a:cubicBezTo>
                    <a:pt x="1201" y="165"/>
                    <a:pt x="1180" y="154"/>
                    <a:pt x="1160" y="144"/>
                  </a:cubicBezTo>
                  <a:moveTo>
                    <a:pt x="531" y="141"/>
                  </a:moveTo>
                  <a:cubicBezTo>
                    <a:pt x="493" y="143"/>
                    <a:pt x="457" y="147"/>
                    <a:pt x="420" y="151"/>
                  </a:cubicBezTo>
                  <a:cubicBezTo>
                    <a:pt x="423" y="152"/>
                    <a:pt x="425" y="152"/>
                    <a:pt x="427" y="152"/>
                  </a:cubicBezTo>
                  <a:cubicBezTo>
                    <a:pt x="461" y="148"/>
                    <a:pt x="495" y="145"/>
                    <a:pt x="529" y="142"/>
                  </a:cubicBezTo>
                  <a:cubicBezTo>
                    <a:pt x="530" y="142"/>
                    <a:pt x="530" y="141"/>
                    <a:pt x="531" y="141"/>
                  </a:cubicBezTo>
                  <a:moveTo>
                    <a:pt x="207" y="139"/>
                  </a:moveTo>
                  <a:cubicBezTo>
                    <a:pt x="205" y="140"/>
                    <a:pt x="202" y="142"/>
                    <a:pt x="200" y="143"/>
                  </a:cubicBezTo>
                  <a:cubicBezTo>
                    <a:pt x="199" y="144"/>
                    <a:pt x="198" y="144"/>
                    <a:pt x="197" y="145"/>
                  </a:cubicBezTo>
                  <a:cubicBezTo>
                    <a:pt x="200" y="143"/>
                    <a:pt x="203" y="141"/>
                    <a:pt x="206" y="140"/>
                  </a:cubicBezTo>
                  <a:cubicBezTo>
                    <a:pt x="207" y="140"/>
                    <a:pt x="207" y="139"/>
                    <a:pt x="207" y="139"/>
                  </a:cubicBezTo>
                  <a:moveTo>
                    <a:pt x="214" y="136"/>
                  </a:moveTo>
                  <a:cubicBezTo>
                    <a:pt x="213" y="136"/>
                    <a:pt x="212" y="137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2" y="137"/>
                    <a:pt x="213" y="136"/>
                    <a:pt x="214" y="136"/>
                  </a:cubicBezTo>
                  <a:moveTo>
                    <a:pt x="638" y="135"/>
                  </a:moveTo>
                  <a:cubicBezTo>
                    <a:pt x="603" y="136"/>
                    <a:pt x="569" y="138"/>
                    <a:pt x="534" y="140"/>
                  </a:cubicBezTo>
                  <a:cubicBezTo>
                    <a:pt x="534" y="141"/>
                    <a:pt x="534" y="141"/>
                    <a:pt x="533" y="142"/>
                  </a:cubicBezTo>
                  <a:cubicBezTo>
                    <a:pt x="568" y="139"/>
                    <a:pt x="604" y="138"/>
                    <a:pt x="639" y="136"/>
                  </a:cubicBezTo>
                  <a:cubicBezTo>
                    <a:pt x="639" y="136"/>
                    <a:pt x="638" y="135"/>
                    <a:pt x="638" y="135"/>
                  </a:cubicBezTo>
                  <a:moveTo>
                    <a:pt x="793" y="134"/>
                  </a:moveTo>
                  <a:cubicBezTo>
                    <a:pt x="794" y="135"/>
                    <a:pt x="796" y="135"/>
                    <a:pt x="797" y="136"/>
                  </a:cubicBezTo>
                  <a:cubicBezTo>
                    <a:pt x="839" y="137"/>
                    <a:pt x="881" y="139"/>
                    <a:pt x="922" y="142"/>
                  </a:cubicBezTo>
                  <a:cubicBezTo>
                    <a:pt x="922" y="141"/>
                    <a:pt x="922" y="141"/>
                    <a:pt x="922" y="140"/>
                  </a:cubicBezTo>
                  <a:cubicBezTo>
                    <a:pt x="880" y="137"/>
                    <a:pt x="837" y="135"/>
                    <a:pt x="793" y="134"/>
                  </a:cubicBezTo>
                  <a:moveTo>
                    <a:pt x="785" y="134"/>
                  </a:moveTo>
                  <a:cubicBezTo>
                    <a:pt x="785" y="134"/>
                    <a:pt x="785" y="134"/>
                    <a:pt x="785" y="134"/>
                  </a:cubicBezTo>
                  <a:cubicBezTo>
                    <a:pt x="785" y="134"/>
                    <a:pt x="784" y="135"/>
                    <a:pt x="784" y="136"/>
                  </a:cubicBezTo>
                  <a:cubicBezTo>
                    <a:pt x="786" y="136"/>
                    <a:pt x="789" y="136"/>
                    <a:pt x="791" y="136"/>
                  </a:cubicBezTo>
                  <a:cubicBezTo>
                    <a:pt x="790" y="135"/>
                    <a:pt x="789" y="135"/>
                    <a:pt x="788" y="134"/>
                  </a:cubicBezTo>
                  <a:cubicBezTo>
                    <a:pt x="787" y="134"/>
                    <a:pt x="786" y="134"/>
                    <a:pt x="785" y="134"/>
                  </a:cubicBezTo>
                  <a:moveTo>
                    <a:pt x="1255" y="133"/>
                  </a:moveTo>
                  <a:cubicBezTo>
                    <a:pt x="1258" y="135"/>
                    <a:pt x="1260" y="136"/>
                    <a:pt x="1261" y="138"/>
                  </a:cubicBezTo>
                  <a:cubicBezTo>
                    <a:pt x="1260" y="136"/>
                    <a:pt x="1258" y="135"/>
                    <a:pt x="1255" y="133"/>
                  </a:cubicBezTo>
                  <a:moveTo>
                    <a:pt x="1251" y="130"/>
                  </a:moveTo>
                  <a:cubicBezTo>
                    <a:pt x="1252" y="131"/>
                    <a:pt x="1254" y="132"/>
                    <a:pt x="1255" y="133"/>
                  </a:cubicBezTo>
                  <a:cubicBezTo>
                    <a:pt x="1255" y="133"/>
                    <a:pt x="1254" y="132"/>
                    <a:pt x="1253" y="132"/>
                  </a:cubicBezTo>
                  <a:cubicBezTo>
                    <a:pt x="1253" y="131"/>
                    <a:pt x="1252" y="131"/>
                    <a:pt x="1251" y="130"/>
                  </a:cubicBezTo>
                  <a:moveTo>
                    <a:pt x="1250" y="130"/>
                  </a:moveTo>
                  <a:cubicBezTo>
                    <a:pt x="1250" y="130"/>
                    <a:pt x="1251" y="130"/>
                    <a:pt x="1251" y="130"/>
                  </a:cubicBezTo>
                  <a:cubicBezTo>
                    <a:pt x="1251" y="130"/>
                    <a:pt x="1251" y="130"/>
                    <a:pt x="1251" y="130"/>
                  </a:cubicBezTo>
                  <a:cubicBezTo>
                    <a:pt x="1250" y="130"/>
                    <a:pt x="1250" y="130"/>
                    <a:pt x="1250" y="130"/>
                  </a:cubicBezTo>
                  <a:moveTo>
                    <a:pt x="356" y="126"/>
                  </a:moveTo>
                  <a:cubicBezTo>
                    <a:pt x="356" y="127"/>
                    <a:pt x="355" y="127"/>
                    <a:pt x="355" y="128"/>
                  </a:cubicBezTo>
                  <a:cubicBezTo>
                    <a:pt x="363" y="134"/>
                    <a:pt x="373" y="139"/>
                    <a:pt x="392" y="149"/>
                  </a:cubicBezTo>
                  <a:cubicBezTo>
                    <a:pt x="394" y="149"/>
                    <a:pt x="396" y="149"/>
                    <a:pt x="398" y="150"/>
                  </a:cubicBezTo>
                  <a:cubicBezTo>
                    <a:pt x="376" y="138"/>
                    <a:pt x="367" y="133"/>
                    <a:pt x="356" y="126"/>
                  </a:cubicBezTo>
                  <a:moveTo>
                    <a:pt x="308" y="125"/>
                  </a:moveTo>
                  <a:cubicBezTo>
                    <a:pt x="274" y="141"/>
                    <a:pt x="254" y="151"/>
                    <a:pt x="231" y="163"/>
                  </a:cubicBezTo>
                  <a:cubicBezTo>
                    <a:pt x="232" y="163"/>
                    <a:pt x="234" y="163"/>
                    <a:pt x="235" y="162"/>
                  </a:cubicBezTo>
                  <a:cubicBezTo>
                    <a:pt x="258" y="150"/>
                    <a:pt x="278" y="140"/>
                    <a:pt x="309" y="125"/>
                  </a:cubicBezTo>
                  <a:cubicBezTo>
                    <a:pt x="308" y="125"/>
                    <a:pt x="308" y="125"/>
                    <a:pt x="308" y="125"/>
                  </a:cubicBezTo>
                  <a:moveTo>
                    <a:pt x="243" y="121"/>
                  </a:moveTo>
                  <a:cubicBezTo>
                    <a:pt x="233" y="125"/>
                    <a:pt x="225" y="130"/>
                    <a:pt x="214" y="136"/>
                  </a:cubicBezTo>
                  <a:cubicBezTo>
                    <a:pt x="226" y="130"/>
                    <a:pt x="235" y="125"/>
                    <a:pt x="243" y="121"/>
                  </a:cubicBezTo>
                  <a:moveTo>
                    <a:pt x="1093" y="111"/>
                  </a:moveTo>
                  <a:cubicBezTo>
                    <a:pt x="1093" y="111"/>
                    <a:pt x="1092" y="112"/>
                    <a:pt x="1092" y="112"/>
                  </a:cubicBezTo>
                  <a:cubicBezTo>
                    <a:pt x="1121" y="125"/>
                    <a:pt x="1138" y="134"/>
                    <a:pt x="1157" y="143"/>
                  </a:cubicBezTo>
                  <a:cubicBezTo>
                    <a:pt x="1157" y="143"/>
                    <a:pt x="1156" y="142"/>
                    <a:pt x="1156" y="142"/>
                  </a:cubicBezTo>
                  <a:cubicBezTo>
                    <a:pt x="1138" y="133"/>
                    <a:pt x="1120" y="124"/>
                    <a:pt x="1093" y="111"/>
                  </a:cubicBezTo>
                  <a:moveTo>
                    <a:pt x="263" y="111"/>
                  </a:moveTo>
                  <a:cubicBezTo>
                    <a:pt x="257" y="114"/>
                    <a:pt x="251" y="117"/>
                    <a:pt x="243" y="121"/>
                  </a:cubicBezTo>
                  <a:cubicBezTo>
                    <a:pt x="249" y="118"/>
                    <a:pt x="256" y="115"/>
                    <a:pt x="264" y="111"/>
                  </a:cubicBezTo>
                  <a:cubicBezTo>
                    <a:pt x="263" y="111"/>
                    <a:pt x="263" y="111"/>
                    <a:pt x="263" y="111"/>
                  </a:cubicBezTo>
                  <a:moveTo>
                    <a:pt x="909" y="109"/>
                  </a:moveTo>
                  <a:cubicBezTo>
                    <a:pt x="910" y="110"/>
                    <a:pt x="910" y="111"/>
                    <a:pt x="910" y="112"/>
                  </a:cubicBezTo>
                  <a:cubicBezTo>
                    <a:pt x="927" y="119"/>
                    <a:pt x="946" y="128"/>
                    <a:pt x="979" y="143"/>
                  </a:cubicBezTo>
                  <a:cubicBezTo>
                    <a:pt x="979" y="143"/>
                    <a:pt x="979" y="143"/>
                    <a:pt x="979" y="143"/>
                  </a:cubicBezTo>
                  <a:cubicBezTo>
                    <a:pt x="978" y="144"/>
                    <a:pt x="978" y="144"/>
                    <a:pt x="978" y="144"/>
                  </a:cubicBezTo>
                  <a:cubicBezTo>
                    <a:pt x="978" y="144"/>
                    <a:pt x="978" y="144"/>
                    <a:pt x="978" y="144"/>
                  </a:cubicBezTo>
                  <a:cubicBezTo>
                    <a:pt x="978" y="145"/>
                    <a:pt x="978" y="145"/>
                    <a:pt x="978" y="145"/>
                  </a:cubicBezTo>
                  <a:cubicBezTo>
                    <a:pt x="961" y="143"/>
                    <a:pt x="943" y="142"/>
                    <a:pt x="925" y="140"/>
                  </a:cubicBezTo>
                  <a:cubicBezTo>
                    <a:pt x="925" y="141"/>
                    <a:pt x="926" y="142"/>
                    <a:pt x="926" y="142"/>
                  </a:cubicBezTo>
                  <a:cubicBezTo>
                    <a:pt x="944" y="143"/>
                    <a:pt x="961" y="145"/>
                    <a:pt x="979" y="147"/>
                  </a:cubicBezTo>
                  <a:cubicBezTo>
                    <a:pt x="979" y="147"/>
                    <a:pt x="980" y="147"/>
                    <a:pt x="980" y="148"/>
                  </a:cubicBezTo>
                  <a:cubicBezTo>
                    <a:pt x="981" y="148"/>
                    <a:pt x="981" y="148"/>
                    <a:pt x="981" y="148"/>
                  </a:cubicBezTo>
                  <a:cubicBezTo>
                    <a:pt x="981" y="148"/>
                    <a:pt x="981" y="148"/>
                    <a:pt x="981" y="148"/>
                  </a:cubicBezTo>
                  <a:cubicBezTo>
                    <a:pt x="978" y="150"/>
                    <a:pt x="977" y="150"/>
                    <a:pt x="938" y="168"/>
                  </a:cubicBezTo>
                  <a:cubicBezTo>
                    <a:pt x="938" y="169"/>
                    <a:pt x="938" y="170"/>
                    <a:pt x="939" y="171"/>
                  </a:cubicBezTo>
                  <a:cubicBezTo>
                    <a:pt x="954" y="164"/>
                    <a:pt x="969" y="157"/>
                    <a:pt x="984" y="150"/>
                  </a:cubicBezTo>
                  <a:cubicBezTo>
                    <a:pt x="985" y="150"/>
                    <a:pt x="985" y="150"/>
                    <a:pt x="985" y="150"/>
                  </a:cubicBezTo>
                  <a:cubicBezTo>
                    <a:pt x="985" y="150"/>
                    <a:pt x="985" y="150"/>
                    <a:pt x="985" y="150"/>
                  </a:cubicBezTo>
                  <a:cubicBezTo>
                    <a:pt x="986" y="150"/>
                    <a:pt x="986" y="150"/>
                    <a:pt x="986" y="150"/>
                  </a:cubicBezTo>
                  <a:cubicBezTo>
                    <a:pt x="990" y="151"/>
                    <a:pt x="990" y="151"/>
                    <a:pt x="990" y="151"/>
                  </a:cubicBezTo>
                  <a:cubicBezTo>
                    <a:pt x="992" y="151"/>
                    <a:pt x="992" y="151"/>
                    <a:pt x="992" y="151"/>
                  </a:cubicBezTo>
                  <a:cubicBezTo>
                    <a:pt x="992" y="151"/>
                    <a:pt x="992" y="151"/>
                    <a:pt x="992" y="151"/>
                  </a:cubicBezTo>
                  <a:cubicBezTo>
                    <a:pt x="993" y="151"/>
                    <a:pt x="993" y="151"/>
                    <a:pt x="993" y="151"/>
                  </a:cubicBezTo>
                  <a:cubicBezTo>
                    <a:pt x="994" y="151"/>
                    <a:pt x="994" y="151"/>
                    <a:pt x="994" y="151"/>
                  </a:cubicBezTo>
                  <a:cubicBezTo>
                    <a:pt x="994" y="151"/>
                    <a:pt x="994" y="151"/>
                    <a:pt x="994" y="151"/>
                  </a:cubicBezTo>
                  <a:cubicBezTo>
                    <a:pt x="995" y="151"/>
                    <a:pt x="995" y="151"/>
                    <a:pt x="995" y="151"/>
                  </a:cubicBezTo>
                  <a:cubicBezTo>
                    <a:pt x="1008" y="157"/>
                    <a:pt x="1018" y="162"/>
                    <a:pt x="1027" y="167"/>
                  </a:cubicBezTo>
                  <a:cubicBezTo>
                    <a:pt x="1028" y="167"/>
                    <a:pt x="1028" y="166"/>
                    <a:pt x="1028" y="166"/>
                  </a:cubicBezTo>
                  <a:cubicBezTo>
                    <a:pt x="1019" y="161"/>
                    <a:pt x="1009" y="156"/>
                    <a:pt x="997" y="150"/>
                  </a:cubicBezTo>
                  <a:cubicBezTo>
                    <a:pt x="997" y="150"/>
                    <a:pt x="997" y="150"/>
                    <a:pt x="997" y="150"/>
                  </a:cubicBezTo>
                  <a:cubicBezTo>
                    <a:pt x="998" y="150"/>
                    <a:pt x="998" y="150"/>
                    <a:pt x="998" y="150"/>
                  </a:cubicBezTo>
                  <a:cubicBezTo>
                    <a:pt x="998" y="149"/>
                    <a:pt x="998" y="149"/>
                    <a:pt x="998" y="149"/>
                  </a:cubicBezTo>
                  <a:cubicBezTo>
                    <a:pt x="998" y="149"/>
                    <a:pt x="998" y="149"/>
                    <a:pt x="998" y="149"/>
                  </a:cubicBezTo>
                  <a:cubicBezTo>
                    <a:pt x="1012" y="150"/>
                    <a:pt x="1027" y="152"/>
                    <a:pt x="1041" y="153"/>
                  </a:cubicBezTo>
                  <a:cubicBezTo>
                    <a:pt x="1041" y="153"/>
                    <a:pt x="1042" y="152"/>
                    <a:pt x="1042" y="152"/>
                  </a:cubicBezTo>
                  <a:cubicBezTo>
                    <a:pt x="1027" y="150"/>
                    <a:pt x="1012" y="148"/>
                    <a:pt x="997" y="147"/>
                  </a:cubicBezTo>
                  <a:cubicBezTo>
                    <a:pt x="997" y="146"/>
                    <a:pt x="996" y="146"/>
                    <a:pt x="996" y="146"/>
                  </a:cubicBezTo>
                  <a:cubicBezTo>
                    <a:pt x="995" y="145"/>
                    <a:pt x="995" y="145"/>
                    <a:pt x="995" y="145"/>
                  </a:cubicBezTo>
                  <a:cubicBezTo>
                    <a:pt x="995" y="145"/>
                    <a:pt x="995" y="145"/>
                    <a:pt x="995" y="145"/>
                  </a:cubicBezTo>
                  <a:cubicBezTo>
                    <a:pt x="1009" y="139"/>
                    <a:pt x="1018" y="134"/>
                    <a:pt x="1026" y="130"/>
                  </a:cubicBezTo>
                  <a:cubicBezTo>
                    <a:pt x="1026" y="130"/>
                    <a:pt x="1025" y="129"/>
                    <a:pt x="1024" y="128"/>
                  </a:cubicBezTo>
                  <a:cubicBezTo>
                    <a:pt x="1015" y="133"/>
                    <a:pt x="1005" y="137"/>
                    <a:pt x="992" y="144"/>
                  </a:cubicBezTo>
                  <a:cubicBezTo>
                    <a:pt x="991" y="143"/>
                    <a:pt x="991" y="143"/>
                    <a:pt x="991" y="143"/>
                  </a:cubicBezTo>
                  <a:cubicBezTo>
                    <a:pt x="991" y="143"/>
                    <a:pt x="991" y="143"/>
                    <a:pt x="991" y="143"/>
                  </a:cubicBezTo>
                  <a:cubicBezTo>
                    <a:pt x="991" y="143"/>
                    <a:pt x="991" y="143"/>
                    <a:pt x="991" y="143"/>
                  </a:cubicBezTo>
                  <a:cubicBezTo>
                    <a:pt x="990" y="143"/>
                    <a:pt x="990" y="143"/>
                    <a:pt x="990" y="143"/>
                  </a:cubicBezTo>
                  <a:cubicBezTo>
                    <a:pt x="988" y="142"/>
                    <a:pt x="987" y="142"/>
                    <a:pt x="984" y="142"/>
                  </a:cubicBezTo>
                  <a:cubicBezTo>
                    <a:pt x="984" y="142"/>
                    <a:pt x="984" y="142"/>
                    <a:pt x="984" y="142"/>
                  </a:cubicBezTo>
                  <a:cubicBezTo>
                    <a:pt x="983" y="142"/>
                    <a:pt x="983" y="142"/>
                    <a:pt x="983" y="142"/>
                  </a:cubicBezTo>
                  <a:cubicBezTo>
                    <a:pt x="982" y="142"/>
                    <a:pt x="982" y="142"/>
                    <a:pt x="982" y="142"/>
                  </a:cubicBezTo>
                  <a:cubicBezTo>
                    <a:pt x="982" y="142"/>
                    <a:pt x="982" y="142"/>
                    <a:pt x="982" y="142"/>
                  </a:cubicBezTo>
                  <a:cubicBezTo>
                    <a:pt x="981" y="142"/>
                    <a:pt x="981" y="142"/>
                    <a:pt x="981" y="142"/>
                  </a:cubicBezTo>
                  <a:cubicBezTo>
                    <a:pt x="949" y="127"/>
                    <a:pt x="929" y="118"/>
                    <a:pt x="909" y="109"/>
                  </a:cubicBezTo>
                  <a:moveTo>
                    <a:pt x="621" y="99"/>
                  </a:moveTo>
                  <a:cubicBezTo>
                    <a:pt x="621" y="100"/>
                    <a:pt x="622" y="101"/>
                    <a:pt x="623" y="102"/>
                  </a:cubicBezTo>
                  <a:cubicBezTo>
                    <a:pt x="639" y="109"/>
                    <a:pt x="653" y="115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133"/>
                    <a:pt x="689" y="133"/>
                    <a:pt x="689" y="133"/>
                  </a:cubicBezTo>
                  <a:cubicBezTo>
                    <a:pt x="688" y="133"/>
                    <a:pt x="688" y="133"/>
                    <a:pt x="688" y="133"/>
                  </a:cubicBezTo>
                  <a:cubicBezTo>
                    <a:pt x="688" y="134"/>
                    <a:pt x="688" y="134"/>
                    <a:pt x="688" y="134"/>
                  </a:cubicBezTo>
                  <a:cubicBezTo>
                    <a:pt x="673" y="134"/>
                    <a:pt x="657" y="134"/>
                    <a:pt x="642" y="135"/>
                  </a:cubicBezTo>
                  <a:cubicBezTo>
                    <a:pt x="642" y="135"/>
                    <a:pt x="642" y="136"/>
                    <a:pt x="643" y="136"/>
                  </a:cubicBezTo>
                  <a:cubicBezTo>
                    <a:pt x="658" y="136"/>
                    <a:pt x="673" y="135"/>
                    <a:pt x="688" y="135"/>
                  </a:cubicBezTo>
                  <a:cubicBezTo>
                    <a:pt x="688" y="136"/>
                    <a:pt x="688" y="136"/>
                    <a:pt x="688" y="136"/>
                  </a:cubicBezTo>
                  <a:cubicBezTo>
                    <a:pt x="688" y="136"/>
                    <a:pt x="688" y="136"/>
                    <a:pt x="688" y="136"/>
                  </a:cubicBezTo>
                  <a:cubicBezTo>
                    <a:pt x="689" y="136"/>
                    <a:pt x="689" y="136"/>
                    <a:pt x="689" y="136"/>
                  </a:cubicBezTo>
                  <a:cubicBezTo>
                    <a:pt x="689" y="137"/>
                    <a:pt x="689" y="137"/>
                    <a:pt x="689" y="137"/>
                  </a:cubicBezTo>
                  <a:cubicBezTo>
                    <a:pt x="689" y="137"/>
                    <a:pt x="689" y="137"/>
                    <a:pt x="689" y="137"/>
                  </a:cubicBezTo>
                  <a:cubicBezTo>
                    <a:pt x="674" y="143"/>
                    <a:pt x="662" y="148"/>
                    <a:pt x="651" y="153"/>
                  </a:cubicBezTo>
                  <a:cubicBezTo>
                    <a:pt x="652" y="154"/>
                    <a:pt x="652" y="154"/>
                    <a:pt x="652" y="155"/>
                  </a:cubicBezTo>
                  <a:cubicBezTo>
                    <a:pt x="664" y="150"/>
                    <a:pt x="677" y="144"/>
                    <a:pt x="692" y="138"/>
                  </a:cubicBezTo>
                  <a:cubicBezTo>
                    <a:pt x="692" y="138"/>
                    <a:pt x="692" y="138"/>
                    <a:pt x="692" y="138"/>
                  </a:cubicBezTo>
                  <a:cubicBezTo>
                    <a:pt x="692" y="138"/>
                    <a:pt x="692" y="138"/>
                    <a:pt x="692" y="138"/>
                  </a:cubicBezTo>
                  <a:cubicBezTo>
                    <a:pt x="693" y="138"/>
                    <a:pt x="693" y="138"/>
                    <a:pt x="693" y="138"/>
                  </a:cubicBezTo>
                  <a:cubicBezTo>
                    <a:pt x="694" y="138"/>
                    <a:pt x="694" y="138"/>
                    <a:pt x="694" y="138"/>
                  </a:cubicBezTo>
                  <a:cubicBezTo>
                    <a:pt x="694" y="138"/>
                    <a:pt x="694" y="138"/>
                    <a:pt x="694" y="138"/>
                  </a:cubicBezTo>
                  <a:cubicBezTo>
                    <a:pt x="694" y="138"/>
                    <a:pt x="694" y="138"/>
                    <a:pt x="694" y="138"/>
                  </a:cubicBezTo>
                  <a:cubicBezTo>
                    <a:pt x="695" y="139"/>
                    <a:pt x="695" y="139"/>
                    <a:pt x="695" y="139"/>
                  </a:cubicBezTo>
                  <a:cubicBezTo>
                    <a:pt x="696" y="139"/>
                    <a:pt x="696" y="139"/>
                    <a:pt x="696" y="139"/>
                  </a:cubicBezTo>
                  <a:cubicBezTo>
                    <a:pt x="696" y="139"/>
                    <a:pt x="696" y="139"/>
                    <a:pt x="696" y="139"/>
                  </a:cubicBezTo>
                  <a:cubicBezTo>
                    <a:pt x="698" y="139"/>
                    <a:pt x="698" y="139"/>
                    <a:pt x="698" y="139"/>
                  </a:cubicBezTo>
                  <a:cubicBezTo>
                    <a:pt x="700" y="139"/>
                    <a:pt x="700" y="139"/>
                    <a:pt x="700" y="139"/>
                  </a:cubicBezTo>
                  <a:cubicBezTo>
                    <a:pt x="700" y="139"/>
                    <a:pt x="700" y="139"/>
                    <a:pt x="700" y="139"/>
                  </a:cubicBezTo>
                  <a:cubicBezTo>
                    <a:pt x="700" y="138"/>
                    <a:pt x="700" y="138"/>
                    <a:pt x="700" y="138"/>
                  </a:cubicBezTo>
                  <a:cubicBezTo>
                    <a:pt x="701" y="138"/>
                    <a:pt x="701" y="138"/>
                    <a:pt x="701" y="138"/>
                  </a:cubicBezTo>
                  <a:cubicBezTo>
                    <a:pt x="702" y="138"/>
                    <a:pt x="702" y="138"/>
                    <a:pt x="702" y="138"/>
                  </a:cubicBezTo>
                  <a:cubicBezTo>
                    <a:pt x="702" y="138"/>
                    <a:pt x="702" y="138"/>
                    <a:pt x="702" y="138"/>
                  </a:cubicBezTo>
                  <a:cubicBezTo>
                    <a:pt x="703" y="138"/>
                    <a:pt x="703" y="138"/>
                    <a:pt x="703" y="138"/>
                  </a:cubicBezTo>
                  <a:cubicBezTo>
                    <a:pt x="725" y="148"/>
                    <a:pt x="741" y="155"/>
                    <a:pt x="753" y="161"/>
                  </a:cubicBezTo>
                  <a:cubicBezTo>
                    <a:pt x="754" y="161"/>
                    <a:pt x="754" y="160"/>
                    <a:pt x="755" y="159"/>
                  </a:cubicBezTo>
                  <a:cubicBezTo>
                    <a:pt x="741" y="153"/>
                    <a:pt x="726" y="146"/>
                    <a:pt x="706" y="137"/>
                  </a:cubicBezTo>
                  <a:cubicBezTo>
                    <a:pt x="707" y="136"/>
                    <a:pt x="707" y="136"/>
                    <a:pt x="707" y="136"/>
                  </a:cubicBezTo>
                  <a:cubicBezTo>
                    <a:pt x="707" y="136"/>
                    <a:pt x="707" y="136"/>
                    <a:pt x="707" y="136"/>
                  </a:cubicBezTo>
                  <a:cubicBezTo>
                    <a:pt x="708" y="136"/>
                    <a:pt x="708" y="136"/>
                    <a:pt x="708" y="136"/>
                  </a:cubicBezTo>
                  <a:cubicBezTo>
                    <a:pt x="708" y="135"/>
                    <a:pt x="708" y="135"/>
                    <a:pt x="708" y="135"/>
                  </a:cubicBezTo>
                  <a:cubicBezTo>
                    <a:pt x="708" y="135"/>
                    <a:pt x="708" y="135"/>
                    <a:pt x="708" y="135"/>
                  </a:cubicBezTo>
                  <a:cubicBezTo>
                    <a:pt x="715" y="135"/>
                    <a:pt x="721" y="135"/>
                    <a:pt x="727" y="135"/>
                  </a:cubicBezTo>
                  <a:cubicBezTo>
                    <a:pt x="743" y="135"/>
                    <a:pt x="758" y="135"/>
                    <a:pt x="773" y="135"/>
                  </a:cubicBezTo>
                  <a:cubicBezTo>
                    <a:pt x="774" y="135"/>
                    <a:pt x="774" y="134"/>
                    <a:pt x="775" y="134"/>
                  </a:cubicBezTo>
                  <a:cubicBezTo>
                    <a:pt x="759" y="133"/>
                    <a:pt x="743" y="133"/>
                    <a:pt x="728" y="133"/>
                  </a:cubicBezTo>
                  <a:cubicBezTo>
                    <a:pt x="721" y="133"/>
                    <a:pt x="715" y="133"/>
                    <a:pt x="708" y="133"/>
                  </a:cubicBezTo>
                  <a:cubicBezTo>
                    <a:pt x="708" y="133"/>
                    <a:pt x="708" y="133"/>
                    <a:pt x="708" y="133"/>
                  </a:cubicBezTo>
                  <a:cubicBezTo>
                    <a:pt x="708" y="133"/>
                    <a:pt x="708" y="133"/>
                    <a:pt x="708" y="133"/>
                  </a:cubicBezTo>
                  <a:cubicBezTo>
                    <a:pt x="707" y="132"/>
                    <a:pt x="707" y="132"/>
                    <a:pt x="707" y="132"/>
                  </a:cubicBezTo>
                  <a:cubicBezTo>
                    <a:pt x="707" y="132"/>
                    <a:pt x="707" y="132"/>
                    <a:pt x="707" y="132"/>
                  </a:cubicBezTo>
                  <a:cubicBezTo>
                    <a:pt x="707" y="132"/>
                    <a:pt x="707" y="132"/>
                    <a:pt x="707" y="132"/>
                  </a:cubicBezTo>
                  <a:cubicBezTo>
                    <a:pt x="723" y="125"/>
                    <a:pt x="737" y="120"/>
                    <a:pt x="749" y="115"/>
                  </a:cubicBezTo>
                  <a:cubicBezTo>
                    <a:pt x="748" y="114"/>
                    <a:pt x="747" y="114"/>
                    <a:pt x="746" y="114"/>
                  </a:cubicBezTo>
                  <a:cubicBezTo>
                    <a:pt x="735" y="118"/>
                    <a:pt x="722" y="123"/>
                    <a:pt x="704" y="131"/>
                  </a:cubicBezTo>
                  <a:cubicBezTo>
                    <a:pt x="704" y="131"/>
                    <a:pt x="704" y="131"/>
                    <a:pt x="704" y="131"/>
                  </a:cubicBezTo>
                  <a:cubicBezTo>
                    <a:pt x="703" y="130"/>
                    <a:pt x="703" y="130"/>
                    <a:pt x="703" y="130"/>
                  </a:cubicBezTo>
                  <a:cubicBezTo>
                    <a:pt x="703" y="130"/>
                    <a:pt x="703" y="130"/>
                    <a:pt x="703" y="130"/>
                  </a:cubicBezTo>
                  <a:cubicBezTo>
                    <a:pt x="702" y="130"/>
                    <a:pt x="702" y="130"/>
                    <a:pt x="702" y="130"/>
                  </a:cubicBezTo>
                  <a:cubicBezTo>
                    <a:pt x="702" y="130"/>
                    <a:pt x="702" y="130"/>
                    <a:pt x="702" y="130"/>
                  </a:cubicBezTo>
                  <a:cubicBezTo>
                    <a:pt x="701" y="130"/>
                    <a:pt x="701" y="130"/>
                    <a:pt x="701" y="130"/>
                  </a:cubicBezTo>
                  <a:cubicBezTo>
                    <a:pt x="700" y="130"/>
                    <a:pt x="700" y="130"/>
                    <a:pt x="700" y="130"/>
                  </a:cubicBezTo>
                  <a:cubicBezTo>
                    <a:pt x="700" y="130"/>
                    <a:pt x="700" y="130"/>
                    <a:pt x="700" y="130"/>
                  </a:cubicBezTo>
                  <a:cubicBezTo>
                    <a:pt x="698" y="130"/>
                    <a:pt x="698" y="130"/>
                    <a:pt x="698" y="130"/>
                  </a:cubicBezTo>
                  <a:cubicBezTo>
                    <a:pt x="697" y="130"/>
                    <a:pt x="697" y="130"/>
                    <a:pt x="697" y="130"/>
                  </a:cubicBezTo>
                  <a:cubicBezTo>
                    <a:pt x="696" y="130"/>
                    <a:pt x="696" y="130"/>
                    <a:pt x="696" y="130"/>
                  </a:cubicBezTo>
                  <a:cubicBezTo>
                    <a:pt x="696" y="130"/>
                    <a:pt x="696" y="130"/>
                    <a:pt x="696" y="130"/>
                  </a:cubicBezTo>
                  <a:cubicBezTo>
                    <a:pt x="695" y="130"/>
                    <a:pt x="695" y="130"/>
                    <a:pt x="695" y="130"/>
                  </a:cubicBezTo>
                  <a:cubicBezTo>
                    <a:pt x="695" y="130"/>
                    <a:pt x="695" y="130"/>
                    <a:pt x="695" y="130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3" y="131"/>
                    <a:pt x="693" y="131"/>
                    <a:pt x="693" y="131"/>
                  </a:cubicBezTo>
                  <a:cubicBezTo>
                    <a:pt x="662" y="117"/>
                    <a:pt x="642" y="108"/>
                    <a:pt x="621" y="99"/>
                  </a:cubicBezTo>
                  <a:moveTo>
                    <a:pt x="1050" y="94"/>
                  </a:moveTo>
                  <a:cubicBezTo>
                    <a:pt x="1054" y="97"/>
                    <a:pt x="1059" y="99"/>
                    <a:pt x="1064" y="100"/>
                  </a:cubicBezTo>
                  <a:cubicBezTo>
                    <a:pt x="1059" y="98"/>
                    <a:pt x="1054" y="96"/>
                    <a:pt x="1050" y="94"/>
                  </a:cubicBezTo>
                  <a:moveTo>
                    <a:pt x="1145" y="92"/>
                  </a:moveTo>
                  <a:cubicBezTo>
                    <a:pt x="1145" y="92"/>
                    <a:pt x="1145" y="92"/>
                    <a:pt x="1145" y="92"/>
                  </a:cubicBezTo>
                  <a:cubicBezTo>
                    <a:pt x="1185" y="109"/>
                    <a:pt x="1197" y="115"/>
                    <a:pt x="1262" y="149"/>
                  </a:cubicBezTo>
                  <a:cubicBezTo>
                    <a:pt x="1263" y="150"/>
                    <a:pt x="1265" y="151"/>
                    <a:pt x="1266" y="153"/>
                  </a:cubicBezTo>
                  <a:cubicBezTo>
                    <a:pt x="1263" y="165"/>
                    <a:pt x="1262" y="167"/>
                    <a:pt x="1247" y="181"/>
                  </a:cubicBezTo>
                  <a:cubicBezTo>
                    <a:pt x="1248" y="182"/>
                    <a:pt x="1249" y="182"/>
                    <a:pt x="1250" y="183"/>
                  </a:cubicBezTo>
                  <a:cubicBezTo>
                    <a:pt x="1264" y="170"/>
                    <a:pt x="1265" y="168"/>
                    <a:pt x="1269" y="154"/>
                  </a:cubicBezTo>
                  <a:cubicBezTo>
                    <a:pt x="1275" y="157"/>
                    <a:pt x="1276" y="157"/>
                    <a:pt x="1277" y="157"/>
                  </a:cubicBezTo>
                  <a:cubicBezTo>
                    <a:pt x="1277" y="157"/>
                    <a:pt x="1277" y="157"/>
                    <a:pt x="1277" y="157"/>
                  </a:cubicBezTo>
                  <a:cubicBezTo>
                    <a:pt x="1311" y="177"/>
                    <a:pt x="1328" y="187"/>
                    <a:pt x="1347" y="200"/>
                  </a:cubicBezTo>
                  <a:cubicBezTo>
                    <a:pt x="1347" y="200"/>
                    <a:pt x="1348" y="200"/>
                    <a:pt x="1348" y="200"/>
                  </a:cubicBezTo>
                  <a:cubicBezTo>
                    <a:pt x="1328" y="187"/>
                    <a:pt x="1306" y="174"/>
                    <a:pt x="1272" y="153"/>
                  </a:cubicBezTo>
                  <a:cubicBezTo>
                    <a:pt x="1270" y="146"/>
                    <a:pt x="1269" y="143"/>
                    <a:pt x="1261" y="138"/>
                  </a:cubicBezTo>
                  <a:cubicBezTo>
                    <a:pt x="1264" y="141"/>
                    <a:pt x="1266" y="144"/>
                    <a:pt x="1269" y="151"/>
                  </a:cubicBezTo>
                  <a:cubicBezTo>
                    <a:pt x="1264" y="148"/>
                    <a:pt x="1262" y="148"/>
                    <a:pt x="1262" y="148"/>
                  </a:cubicBezTo>
                  <a:cubicBezTo>
                    <a:pt x="1261" y="148"/>
                    <a:pt x="1261" y="148"/>
                    <a:pt x="1261" y="148"/>
                  </a:cubicBezTo>
                  <a:cubicBezTo>
                    <a:pt x="1261" y="148"/>
                    <a:pt x="1261" y="148"/>
                    <a:pt x="1261" y="148"/>
                  </a:cubicBezTo>
                  <a:cubicBezTo>
                    <a:pt x="1207" y="119"/>
                    <a:pt x="1195" y="113"/>
                    <a:pt x="1145" y="92"/>
                  </a:cubicBezTo>
                  <a:moveTo>
                    <a:pt x="1159" y="91"/>
                  </a:moveTo>
                  <a:cubicBezTo>
                    <a:pt x="1184" y="99"/>
                    <a:pt x="1207" y="108"/>
                    <a:pt x="1226" y="118"/>
                  </a:cubicBezTo>
                  <a:cubicBezTo>
                    <a:pt x="1250" y="130"/>
                    <a:pt x="1250" y="130"/>
                    <a:pt x="1250" y="130"/>
                  </a:cubicBezTo>
                  <a:cubicBezTo>
                    <a:pt x="1219" y="113"/>
                    <a:pt x="1207" y="107"/>
                    <a:pt x="1173" y="93"/>
                  </a:cubicBezTo>
                  <a:cubicBezTo>
                    <a:pt x="1172" y="93"/>
                    <a:pt x="1172" y="92"/>
                    <a:pt x="1172" y="92"/>
                  </a:cubicBezTo>
                  <a:cubicBezTo>
                    <a:pt x="1183" y="98"/>
                    <a:pt x="1195" y="103"/>
                    <a:pt x="1207" y="108"/>
                  </a:cubicBezTo>
                  <a:cubicBezTo>
                    <a:pt x="1192" y="102"/>
                    <a:pt x="1177" y="96"/>
                    <a:pt x="1160" y="91"/>
                  </a:cubicBezTo>
                  <a:cubicBezTo>
                    <a:pt x="1160" y="91"/>
                    <a:pt x="1159" y="91"/>
                    <a:pt x="1159" y="91"/>
                  </a:cubicBezTo>
                  <a:moveTo>
                    <a:pt x="812" y="88"/>
                  </a:moveTo>
                  <a:cubicBezTo>
                    <a:pt x="785" y="98"/>
                    <a:pt x="771" y="103"/>
                    <a:pt x="750" y="112"/>
                  </a:cubicBezTo>
                  <a:cubicBezTo>
                    <a:pt x="751" y="112"/>
                    <a:pt x="751" y="113"/>
                    <a:pt x="752" y="113"/>
                  </a:cubicBezTo>
                  <a:cubicBezTo>
                    <a:pt x="771" y="106"/>
                    <a:pt x="787" y="99"/>
                    <a:pt x="808" y="91"/>
                  </a:cubicBezTo>
                  <a:cubicBezTo>
                    <a:pt x="810" y="90"/>
                    <a:pt x="811" y="89"/>
                    <a:pt x="812" y="88"/>
                  </a:cubicBezTo>
                  <a:moveTo>
                    <a:pt x="1154" y="84"/>
                  </a:moveTo>
                  <a:cubicBezTo>
                    <a:pt x="1158" y="86"/>
                    <a:pt x="1162" y="88"/>
                    <a:pt x="1166" y="90"/>
                  </a:cubicBezTo>
                  <a:cubicBezTo>
                    <a:pt x="1166" y="90"/>
                    <a:pt x="1166" y="90"/>
                    <a:pt x="1166" y="90"/>
                  </a:cubicBezTo>
                  <a:cubicBezTo>
                    <a:pt x="1162" y="88"/>
                    <a:pt x="1158" y="86"/>
                    <a:pt x="1154" y="84"/>
                  </a:cubicBezTo>
                  <a:moveTo>
                    <a:pt x="1104" y="84"/>
                  </a:moveTo>
                  <a:cubicBezTo>
                    <a:pt x="1100" y="89"/>
                    <a:pt x="1095" y="92"/>
                    <a:pt x="1078" y="103"/>
                  </a:cubicBezTo>
                  <a:cubicBezTo>
                    <a:pt x="1074" y="101"/>
                    <a:pt x="1072" y="101"/>
                    <a:pt x="1070" y="101"/>
                  </a:cubicBezTo>
                  <a:cubicBezTo>
                    <a:pt x="1069" y="101"/>
                    <a:pt x="1069" y="101"/>
                    <a:pt x="1068" y="101"/>
                  </a:cubicBezTo>
                  <a:cubicBezTo>
                    <a:pt x="1068" y="101"/>
                    <a:pt x="1068" y="101"/>
                    <a:pt x="1068" y="101"/>
                  </a:cubicBezTo>
                  <a:cubicBezTo>
                    <a:pt x="1067" y="101"/>
                    <a:pt x="1065" y="101"/>
                    <a:pt x="1064" y="100"/>
                  </a:cubicBezTo>
                  <a:cubicBezTo>
                    <a:pt x="1065" y="101"/>
                    <a:pt x="1066" y="101"/>
                    <a:pt x="1067" y="102"/>
                  </a:cubicBezTo>
                  <a:cubicBezTo>
                    <a:pt x="1068" y="103"/>
                    <a:pt x="1069" y="104"/>
                    <a:pt x="1070" y="105"/>
                  </a:cubicBezTo>
                  <a:cubicBezTo>
                    <a:pt x="1053" y="114"/>
                    <a:pt x="1042" y="120"/>
                    <a:pt x="1026" y="127"/>
                  </a:cubicBezTo>
                  <a:cubicBezTo>
                    <a:pt x="1027" y="128"/>
                    <a:pt x="1028" y="128"/>
                    <a:pt x="1029" y="129"/>
                  </a:cubicBezTo>
                  <a:cubicBezTo>
                    <a:pt x="1045" y="121"/>
                    <a:pt x="1054" y="117"/>
                    <a:pt x="1073" y="106"/>
                  </a:cubicBezTo>
                  <a:cubicBezTo>
                    <a:pt x="1077" y="108"/>
                    <a:pt x="1080" y="108"/>
                    <a:pt x="1082" y="108"/>
                  </a:cubicBezTo>
                  <a:cubicBezTo>
                    <a:pt x="1082" y="108"/>
                    <a:pt x="1083" y="108"/>
                    <a:pt x="1083" y="108"/>
                  </a:cubicBezTo>
                  <a:cubicBezTo>
                    <a:pt x="1084" y="108"/>
                    <a:pt x="1084" y="108"/>
                    <a:pt x="1084" y="108"/>
                  </a:cubicBezTo>
                  <a:cubicBezTo>
                    <a:pt x="1085" y="109"/>
                    <a:pt x="1087" y="109"/>
                    <a:pt x="1088" y="110"/>
                  </a:cubicBezTo>
                  <a:cubicBezTo>
                    <a:pt x="1088" y="110"/>
                    <a:pt x="1089" y="109"/>
                    <a:pt x="1089" y="109"/>
                  </a:cubicBezTo>
                  <a:cubicBezTo>
                    <a:pt x="1087" y="109"/>
                    <a:pt x="1086" y="108"/>
                    <a:pt x="1084" y="107"/>
                  </a:cubicBezTo>
                  <a:cubicBezTo>
                    <a:pt x="1084" y="106"/>
                    <a:pt x="1084" y="106"/>
                    <a:pt x="1082" y="104"/>
                  </a:cubicBezTo>
                  <a:cubicBezTo>
                    <a:pt x="1081" y="104"/>
                    <a:pt x="1081" y="104"/>
                    <a:pt x="1081" y="104"/>
                  </a:cubicBezTo>
                  <a:cubicBezTo>
                    <a:pt x="1098" y="93"/>
                    <a:pt x="1102" y="91"/>
                    <a:pt x="1107" y="85"/>
                  </a:cubicBezTo>
                  <a:cubicBezTo>
                    <a:pt x="1106" y="85"/>
                    <a:pt x="1105" y="84"/>
                    <a:pt x="1104" y="84"/>
                  </a:cubicBezTo>
                  <a:moveTo>
                    <a:pt x="1109" y="78"/>
                  </a:moveTo>
                  <a:cubicBezTo>
                    <a:pt x="1107" y="80"/>
                    <a:pt x="1106" y="82"/>
                    <a:pt x="1105" y="83"/>
                  </a:cubicBezTo>
                  <a:cubicBezTo>
                    <a:pt x="1106" y="83"/>
                    <a:pt x="1107" y="84"/>
                    <a:pt x="1107" y="84"/>
                  </a:cubicBezTo>
                  <a:cubicBezTo>
                    <a:pt x="1108" y="83"/>
                    <a:pt x="1109" y="82"/>
                    <a:pt x="1111" y="80"/>
                  </a:cubicBezTo>
                  <a:cubicBezTo>
                    <a:pt x="1110" y="79"/>
                    <a:pt x="1109" y="79"/>
                    <a:pt x="1109" y="78"/>
                  </a:cubicBezTo>
                  <a:moveTo>
                    <a:pt x="1132" y="75"/>
                  </a:moveTo>
                  <a:cubicBezTo>
                    <a:pt x="1132" y="75"/>
                    <a:pt x="1132" y="75"/>
                    <a:pt x="1132" y="75"/>
                  </a:cubicBezTo>
                  <a:cubicBezTo>
                    <a:pt x="1140" y="79"/>
                    <a:pt x="1147" y="82"/>
                    <a:pt x="1154" y="84"/>
                  </a:cubicBezTo>
                  <a:cubicBezTo>
                    <a:pt x="1146" y="81"/>
                    <a:pt x="1139" y="78"/>
                    <a:pt x="1132" y="75"/>
                  </a:cubicBezTo>
                  <a:cubicBezTo>
                    <a:pt x="1132" y="75"/>
                    <a:pt x="1132" y="75"/>
                    <a:pt x="1132" y="75"/>
                  </a:cubicBezTo>
                  <a:moveTo>
                    <a:pt x="598" y="75"/>
                  </a:moveTo>
                  <a:cubicBezTo>
                    <a:pt x="594" y="76"/>
                    <a:pt x="590" y="78"/>
                    <a:pt x="585" y="80"/>
                  </a:cubicBezTo>
                  <a:cubicBezTo>
                    <a:pt x="584" y="79"/>
                    <a:pt x="583" y="79"/>
                    <a:pt x="583" y="79"/>
                  </a:cubicBezTo>
                  <a:cubicBezTo>
                    <a:pt x="581" y="81"/>
                    <a:pt x="579" y="84"/>
                    <a:pt x="577" y="86"/>
                  </a:cubicBezTo>
                  <a:cubicBezTo>
                    <a:pt x="578" y="86"/>
                    <a:pt x="580" y="85"/>
                    <a:pt x="582" y="85"/>
                  </a:cubicBezTo>
                  <a:cubicBezTo>
                    <a:pt x="583" y="85"/>
                    <a:pt x="583" y="85"/>
                    <a:pt x="583" y="85"/>
                  </a:cubicBezTo>
                  <a:cubicBezTo>
                    <a:pt x="597" y="91"/>
                    <a:pt x="608" y="95"/>
                    <a:pt x="616" y="99"/>
                  </a:cubicBezTo>
                  <a:cubicBezTo>
                    <a:pt x="616" y="98"/>
                    <a:pt x="615" y="97"/>
                    <a:pt x="614" y="96"/>
                  </a:cubicBezTo>
                  <a:cubicBezTo>
                    <a:pt x="605" y="92"/>
                    <a:pt x="596" y="88"/>
                    <a:pt x="585" y="83"/>
                  </a:cubicBezTo>
                  <a:cubicBezTo>
                    <a:pt x="587" y="82"/>
                    <a:pt x="587" y="81"/>
                    <a:pt x="587" y="81"/>
                  </a:cubicBezTo>
                  <a:cubicBezTo>
                    <a:pt x="587" y="80"/>
                    <a:pt x="587" y="80"/>
                    <a:pt x="587" y="80"/>
                  </a:cubicBezTo>
                  <a:cubicBezTo>
                    <a:pt x="591" y="79"/>
                    <a:pt x="595" y="77"/>
                    <a:pt x="599" y="76"/>
                  </a:cubicBezTo>
                  <a:cubicBezTo>
                    <a:pt x="599" y="76"/>
                    <a:pt x="599" y="75"/>
                    <a:pt x="598" y="75"/>
                  </a:cubicBezTo>
                  <a:moveTo>
                    <a:pt x="339" y="72"/>
                  </a:moveTo>
                  <a:cubicBezTo>
                    <a:pt x="336" y="73"/>
                    <a:pt x="336" y="73"/>
                    <a:pt x="336" y="73"/>
                  </a:cubicBezTo>
                  <a:cubicBezTo>
                    <a:pt x="332" y="75"/>
                    <a:pt x="327" y="78"/>
                    <a:pt x="323" y="81"/>
                  </a:cubicBezTo>
                  <a:cubicBezTo>
                    <a:pt x="324" y="81"/>
                    <a:pt x="324" y="81"/>
                    <a:pt x="325" y="81"/>
                  </a:cubicBezTo>
                  <a:cubicBezTo>
                    <a:pt x="329" y="78"/>
                    <a:pt x="334" y="75"/>
                    <a:pt x="339" y="72"/>
                  </a:cubicBezTo>
                  <a:moveTo>
                    <a:pt x="611" y="70"/>
                  </a:moveTo>
                  <a:cubicBezTo>
                    <a:pt x="608" y="71"/>
                    <a:pt x="605" y="72"/>
                    <a:pt x="603" y="73"/>
                  </a:cubicBezTo>
                  <a:cubicBezTo>
                    <a:pt x="603" y="74"/>
                    <a:pt x="603" y="74"/>
                    <a:pt x="603" y="74"/>
                  </a:cubicBezTo>
                  <a:cubicBezTo>
                    <a:pt x="607" y="73"/>
                    <a:pt x="610" y="72"/>
                    <a:pt x="613" y="71"/>
                  </a:cubicBezTo>
                  <a:cubicBezTo>
                    <a:pt x="612" y="71"/>
                    <a:pt x="611" y="71"/>
                    <a:pt x="611" y="70"/>
                  </a:cubicBezTo>
                  <a:moveTo>
                    <a:pt x="1105" y="66"/>
                  </a:moveTo>
                  <a:cubicBezTo>
                    <a:pt x="1108" y="68"/>
                    <a:pt x="1108" y="70"/>
                    <a:pt x="1110" y="75"/>
                  </a:cubicBezTo>
                  <a:cubicBezTo>
                    <a:pt x="1109" y="75"/>
                    <a:pt x="1109" y="75"/>
                    <a:pt x="1109" y="75"/>
                  </a:cubicBezTo>
                  <a:cubicBezTo>
                    <a:pt x="1109" y="75"/>
                    <a:pt x="1109" y="75"/>
                    <a:pt x="1109" y="75"/>
                  </a:cubicBezTo>
                  <a:cubicBezTo>
                    <a:pt x="1109" y="75"/>
                    <a:pt x="1109" y="75"/>
                    <a:pt x="1109" y="75"/>
                  </a:cubicBezTo>
                  <a:cubicBezTo>
                    <a:pt x="1108" y="75"/>
                    <a:pt x="1108" y="75"/>
                    <a:pt x="1108" y="75"/>
                  </a:cubicBezTo>
                  <a:cubicBezTo>
                    <a:pt x="1108" y="75"/>
                    <a:pt x="1108" y="75"/>
                    <a:pt x="1108" y="75"/>
                  </a:cubicBezTo>
                  <a:cubicBezTo>
                    <a:pt x="1108" y="75"/>
                    <a:pt x="1108" y="75"/>
                    <a:pt x="1108" y="75"/>
                  </a:cubicBezTo>
                  <a:cubicBezTo>
                    <a:pt x="1107" y="75"/>
                    <a:pt x="1107" y="75"/>
                    <a:pt x="1107" y="75"/>
                  </a:cubicBezTo>
                  <a:cubicBezTo>
                    <a:pt x="1109" y="76"/>
                    <a:pt x="1110" y="77"/>
                    <a:pt x="1112" y="79"/>
                  </a:cubicBezTo>
                  <a:cubicBezTo>
                    <a:pt x="1112" y="79"/>
                    <a:pt x="1112" y="79"/>
                    <a:pt x="1112" y="79"/>
                  </a:cubicBezTo>
                  <a:cubicBezTo>
                    <a:pt x="1112" y="79"/>
                    <a:pt x="1112" y="79"/>
                    <a:pt x="1112" y="79"/>
                  </a:cubicBezTo>
                  <a:cubicBezTo>
                    <a:pt x="1112" y="79"/>
                    <a:pt x="1112" y="79"/>
                    <a:pt x="1112" y="79"/>
                  </a:cubicBezTo>
                  <a:cubicBezTo>
                    <a:pt x="1113" y="79"/>
                    <a:pt x="1113" y="79"/>
                    <a:pt x="1113" y="79"/>
                  </a:cubicBezTo>
                  <a:cubicBezTo>
                    <a:pt x="1113" y="79"/>
                    <a:pt x="1113" y="79"/>
                    <a:pt x="1113" y="79"/>
                  </a:cubicBezTo>
                  <a:cubicBezTo>
                    <a:pt x="1113" y="79"/>
                    <a:pt x="1113" y="79"/>
                    <a:pt x="1113" y="79"/>
                  </a:cubicBezTo>
                  <a:cubicBezTo>
                    <a:pt x="1114" y="79"/>
                    <a:pt x="1114" y="79"/>
                    <a:pt x="1114" y="79"/>
                  </a:cubicBezTo>
                  <a:cubicBezTo>
                    <a:pt x="1114" y="79"/>
                    <a:pt x="1114" y="79"/>
                    <a:pt x="1114" y="79"/>
                  </a:cubicBezTo>
                  <a:cubicBezTo>
                    <a:pt x="1115" y="80"/>
                    <a:pt x="1115" y="80"/>
                    <a:pt x="1115" y="80"/>
                  </a:cubicBezTo>
                  <a:cubicBezTo>
                    <a:pt x="1115" y="80"/>
                    <a:pt x="1115" y="80"/>
                    <a:pt x="1115" y="80"/>
                  </a:cubicBezTo>
                  <a:cubicBezTo>
                    <a:pt x="1116" y="80"/>
                    <a:pt x="1116" y="80"/>
                    <a:pt x="1116" y="80"/>
                  </a:cubicBezTo>
                  <a:cubicBezTo>
                    <a:pt x="1117" y="80"/>
                    <a:pt x="1117" y="80"/>
                    <a:pt x="1117" y="80"/>
                  </a:cubicBezTo>
                  <a:cubicBezTo>
                    <a:pt x="1117" y="80"/>
                    <a:pt x="1117" y="80"/>
                    <a:pt x="1117" y="80"/>
                  </a:cubicBezTo>
                  <a:cubicBezTo>
                    <a:pt x="1117" y="80"/>
                    <a:pt x="1117" y="80"/>
                    <a:pt x="1117" y="80"/>
                  </a:cubicBezTo>
                  <a:cubicBezTo>
                    <a:pt x="1117" y="80"/>
                    <a:pt x="1117" y="80"/>
                    <a:pt x="1117" y="80"/>
                  </a:cubicBezTo>
                  <a:cubicBezTo>
                    <a:pt x="1118" y="80"/>
                    <a:pt x="1118" y="80"/>
                    <a:pt x="1118" y="80"/>
                  </a:cubicBezTo>
                  <a:cubicBezTo>
                    <a:pt x="1118" y="80"/>
                    <a:pt x="1118" y="80"/>
                    <a:pt x="1118" y="80"/>
                  </a:cubicBezTo>
                  <a:cubicBezTo>
                    <a:pt x="1118" y="80"/>
                    <a:pt x="1118" y="80"/>
                    <a:pt x="1118" y="80"/>
                  </a:cubicBezTo>
                  <a:cubicBezTo>
                    <a:pt x="1127" y="84"/>
                    <a:pt x="1135" y="87"/>
                    <a:pt x="1142" y="90"/>
                  </a:cubicBezTo>
                  <a:cubicBezTo>
                    <a:pt x="1142" y="90"/>
                    <a:pt x="1142" y="90"/>
                    <a:pt x="1142" y="90"/>
                  </a:cubicBezTo>
                  <a:cubicBezTo>
                    <a:pt x="1135" y="87"/>
                    <a:pt x="1127" y="84"/>
                    <a:pt x="1118" y="80"/>
                  </a:cubicBezTo>
                  <a:cubicBezTo>
                    <a:pt x="1118" y="80"/>
                    <a:pt x="1118" y="80"/>
                    <a:pt x="1118" y="80"/>
                  </a:cubicBezTo>
                  <a:cubicBezTo>
                    <a:pt x="1118" y="80"/>
                    <a:pt x="1118" y="80"/>
                    <a:pt x="1118" y="80"/>
                  </a:cubicBezTo>
                  <a:cubicBezTo>
                    <a:pt x="1118" y="79"/>
                    <a:pt x="1118" y="79"/>
                    <a:pt x="1118" y="79"/>
                  </a:cubicBezTo>
                  <a:cubicBezTo>
                    <a:pt x="1118" y="79"/>
                    <a:pt x="1118" y="79"/>
                    <a:pt x="1118" y="79"/>
                  </a:cubicBezTo>
                  <a:cubicBezTo>
                    <a:pt x="1117" y="79"/>
                    <a:pt x="1117" y="79"/>
                    <a:pt x="1117" y="79"/>
                  </a:cubicBezTo>
                  <a:cubicBezTo>
                    <a:pt x="1130" y="82"/>
                    <a:pt x="1142" y="86"/>
                    <a:pt x="1154" y="89"/>
                  </a:cubicBezTo>
                  <a:cubicBezTo>
                    <a:pt x="1154" y="89"/>
                    <a:pt x="1155" y="89"/>
                    <a:pt x="1155" y="89"/>
                  </a:cubicBezTo>
                  <a:cubicBezTo>
                    <a:pt x="1142" y="85"/>
                    <a:pt x="1129" y="81"/>
                    <a:pt x="1115" y="78"/>
                  </a:cubicBezTo>
                  <a:cubicBezTo>
                    <a:pt x="1114" y="77"/>
                    <a:pt x="1114" y="77"/>
                    <a:pt x="1114" y="77"/>
                  </a:cubicBezTo>
                  <a:cubicBezTo>
                    <a:pt x="1114" y="77"/>
                    <a:pt x="1114" y="77"/>
                    <a:pt x="1114" y="77"/>
                  </a:cubicBezTo>
                  <a:cubicBezTo>
                    <a:pt x="1113" y="77"/>
                    <a:pt x="1113" y="77"/>
                    <a:pt x="1113" y="77"/>
                  </a:cubicBezTo>
                  <a:cubicBezTo>
                    <a:pt x="1113" y="77"/>
                    <a:pt x="1113" y="77"/>
                    <a:pt x="1113" y="77"/>
                  </a:cubicBezTo>
                  <a:cubicBezTo>
                    <a:pt x="1112" y="76"/>
                    <a:pt x="1112" y="76"/>
                    <a:pt x="1112" y="76"/>
                  </a:cubicBezTo>
                  <a:cubicBezTo>
                    <a:pt x="1113" y="71"/>
                    <a:pt x="1112" y="70"/>
                    <a:pt x="1105" y="66"/>
                  </a:cubicBezTo>
                  <a:moveTo>
                    <a:pt x="401" y="65"/>
                  </a:moveTo>
                  <a:cubicBezTo>
                    <a:pt x="374" y="71"/>
                    <a:pt x="349" y="77"/>
                    <a:pt x="326" y="83"/>
                  </a:cubicBezTo>
                  <a:cubicBezTo>
                    <a:pt x="326" y="83"/>
                    <a:pt x="326" y="83"/>
                    <a:pt x="326" y="83"/>
                  </a:cubicBezTo>
                  <a:cubicBezTo>
                    <a:pt x="327" y="83"/>
                    <a:pt x="327" y="83"/>
                    <a:pt x="327" y="83"/>
                  </a:cubicBezTo>
                  <a:cubicBezTo>
                    <a:pt x="327" y="83"/>
                    <a:pt x="327" y="83"/>
                    <a:pt x="327" y="83"/>
                  </a:cubicBezTo>
                  <a:cubicBezTo>
                    <a:pt x="327" y="83"/>
                    <a:pt x="327" y="83"/>
                    <a:pt x="327" y="83"/>
                  </a:cubicBezTo>
                  <a:cubicBezTo>
                    <a:pt x="327" y="83"/>
                    <a:pt x="327" y="83"/>
                    <a:pt x="327" y="83"/>
                  </a:cubicBezTo>
                  <a:cubicBezTo>
                    <a:pt x="330" y="81"/>
                    <a:pt x="333" y="80"/>
                    <a:pt x="336" y="79"/>
                  </a:cubicBezTo>
                  <a:cubicBezTo>
                    <a:pt x="335" y="79"/>
                    <a:pt x="334" y="80"/>
                    <a:pt x="333" y="80"/>
                  </a:cubicBezTo>
                  <a:cubicBezTo>
                    <a:pt x="331" y="81"/>
                    <a:pt x="329" y="81"/>
                    <a:pt x="327" y="82"/>
                  </a:cubicBezTo>
                  <a:cubicBezTo>
                    <a:pt x="327" y="82"/>
                    <a:pt x="327" y="82"/>
                    <a:pt x="327" y="82"/>
                  </a:cubicBezTo>
                  <a:cubicBezTo>
                    <a:pt x="327" y="82"/>
                    <a:pt x="327" y="82"/>
                    <a:pt x="327" y="82"/>
                  </a:cubicBezTo>
                  <a:cubicBezTo>
                    <a:pt x="327" y="82"/>
                    <a:pt x="327" y="82"/>
                    <a:pt x="327" y="82"/>
                  </a:cubicBezTo>
                  <a:cubicBezTo>
                    <a:pt x="327" y="82"/>
                    <a:pt x="327" y="82"/>
                    <a:pt x="327" y="82"/>
                  </a:cubicBezTo>
                  <a:cubicBezTo>
                    <a:pt x="327" y="82"/>
                    <a:pt x="327" y="82"/>
                    <a:pt x="327" y="82"/>
                  </a:cubicBezTo>
                  <a:cubicBezTo>
                    <a:pt x="327" y="82"/>
                    <a:pt x="327" y="82"/>
                    <a:pt x="327" y="82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25" y="82"/>
                    <a:pt x="325" y="82"/>
                    <a:pt x="325" y="82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4" y="83"/>
                    <a:pt x="324" y="83"/>
                    <a:pt x="324" y="83"/>
                  </a:cubicBezTo>
                  <a:cubicBezTo>
                    <a:pt x="324" y="83"/>
                    <a:pt x="324" y="83"/>
                    <a:pt x="324" y="83"/>
                  </a:cubicBezTo>
                  <a:cubicBezTo>
                    <a:pt x="324" y="83"/>
                    <a:pt x="324" y="83"/>
                    <a:pt x="324" y="83"/>
                  </a:cubicBezTo>
                  <a:cubicBezTo>
                    <a:pt x="323" y="83"/>
                    <a:pt x="323" y="83"/>
                    <a:pt x="323" y="83"/>
                  </a:cubicBezTo>
                  <a:cubicBezTo>
                    <a:pt x="323" y="83"/>
                    <a:pt x="323" y="83"/>
                    <a:pt x="323" y="83"/>
                  </a:cubicBezTo>
                  <a:cubicBezTo>
                    <a:pt x="322" y="84"/>
                    <a:pt x="322" y="84"/>
                    <a:pt x="322" y="84"/>
                  </a:cubicBezTo>
                  <a:cubicBezTo>
                    <a:pt x="322" y="83"/>
                    <a:pt x="323" y="83"/>
                    <a:pt x="323" y="83"/>
                  </a:cubicBezTo>
                  <a:cubicBezTo>
                    <a:pt x="322" y="83"/>
                    <a:pt x="322" y="83"/>
                    <a:pt x="321" y="83"/>
                  </a:cubicBezTo>
                  <a:cubicBezTo>
                    <a:pt x="320" y="84"/>
                    <a:pt x="320" y="84"/>
                    <a:pt x="319" y="85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16" y="86"/>
                    <a:pt x="316" y="86"/>
                    <a:pt x="316" y="86"/>
                  </a:cubicBezTo>
                  <a:cubicBezTo>
                    <a:pt x="316" y="86"/>
                    <a:pt x="316" y="86"/>
                    <a:pt x="316" y="86"/>
                  </a:cubicBezTo>
                  <a:cubicBezTo>
                    <a:pt x="299" y="92"/>
                    <a:pt x="283" y="97"/>
                    <a:pt x="269" y="103"/>
                  </a:cubicBezTo>
                  <a:cubicBezTo>
                    <a:pt x="268" y="103"/>
                    <a:pt x="267" y="104"/>
                    <a:pt x="266" y="104"/>
                  </a:cubicBezTo>
                  <a:cubicBezTo>
                    <a:pt x="281" y="98"/>
                    <a:pt x="296" y="93"/>
                    <a:pt x="314" y="88"/>
                  </a:cubicBezTo>
                  <a:cubicBezTo>
                    <a:pt x="313" y="88"/>
                    <a:pt x="313" y="88"/>
                    <a:pt x="313" y="88"/>
                  </a:cubicBezTo>
                  <a:cubicBezTo>
                    <a:pt x="313" y="88"/>
                    <a:pt x="313" y="88"/>
                    <a:pt x="313" y="88"/>
                  </a:cubicBezTo>
                  <a:cubicBezTo>
                    <a:pt x="312" y="88"/>
                    <a:pt x="312" y="88"/>
                    <a:pt x="312" y="88"/>
                  </a:cubicBezTo>
                  <a:cubicBezTo>
                    <a:pt x="312" y="88"/>
                    <a:pt x="312" y="88"/>
                    <a:pt x="312" y="88"/>
                  </a:cubicBezTo>
                  <a:cubicBezTo>
                    <a:pt x="312" y="88"/>
                    <a:pt x="312" y="88"/>
                    <a:pt x="312" y="88"/>
                  </a:cubicBezTo>
                  <a:cubicBezTo>
                    <a:pt x="291" y="97"/>
                    <a:pt x="281" y="102"/>
                    <a:pt x="266" y="109"/>
                  </a:cubicBezTo>
                  <a:cubicBezTo>
                    <a:pt x="266" y="109"/>
                    <a:pt x="267" y="109"/>
                    <a:pt x="267" y="109"/>
                  </a:cubicBezTo>
                  <a:cubicBezTo>
                    <a:pt x="279" y="104"/>
                    <a:pt x="293" y="98"/>
                    <a:pt x="312" y="89"/>
                  </a:cubicBezTo>
                  <a:cubicBezTo>
                    <a:pt x="312" y="89"/>
                    <a:pt x="312" y="89"/>
                    <a:pt x="312" y="89"/>
                  </a:cubicBezTo>
                  <a:cubicBezTo>
                    <a:pt x="312" y="89"/>
                    <a:pt x="312" y="89"/>
                    <a:pt x="312" y="89"/>
                  </a:cubicBezTo>
                  <a:cubicBezTo>
                    <a:pt x="312" y="89"/>
                    <a:pt x="312" y="89"/>
                    <a:pt x="312" y="89"/>
                  </a:cubicBezTo>
                  <a:cubicBezTo>
                    <a:pt x="312" y="89"/>
                    <a:pt x="312" y="89"/>
                    <a:pt x="312" y="89"/>
                  </a:cubicBezTo>
                  <a:cubicBezTo>
                    <a:pt x="312" y="89"/>
                    <a:pt x="312" y="89"/>
                    <a:pt x="312" y="89"/>
                  </a:cubicBezTo>
                  <a:cubicBezTo>
                    <a:pt x="313" y="89"/>
                    <a:pt x="313" y="89"/>
                    <a:pt x="313" y="89"/>
                  </a:cubicBezTo>
                  <a:cubicBezTo>
                    <a:pt x="313" y="89"/>
                    <a:pt x="313" y="89"/>
                    <a:pt x="313" y="89"/>
                  </a:cubicBezTo>
                  <a:cubicBezTo>
                    <a:pt x="313" y="89"/>
                    <a:pt x="313" y="89"/>
                    <a:pt x="313" y="89"/>
                  </a:cubicBezTo>
                  <a:cubicBezTo>
                    <a:pt x="313" y="89"/>
                    <a:pt x="313" y="89"/>
                    <a:pt x="313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5" y="88"/>
                    <a:pt x="315" y="88"/>
                    <a:pt x="315" y="88"/>
                  </a:cubicBezTo>
                  <a:cubicBezTo>
                    <a:pt x="315" y="88"/>
                    <a:pt x="315" y="88"/>
                    <a:pt x="315" y="88"/>
                  </a:cubicBezTo>
                  <a:cubicBezTo>
                    <a:pt x="315" y="88"/>
                    <a:pt x="315" y="88"/>
                    <a:pt x="315" y="88"/>
                  </a:cubicBezTo>
                  <a:cubicBezTo>
                    <a:pt x="316" y="88"/>
                    <a:pt x="316" y="88"/>
                    <a:pt x="316" y="88"/>
                  </a:cubicBezTo>
                  <a:cubicBezTo>
                    <a:pt x="316" y="88"/>
                    <a:pt x="316" y="88"/>
                    <a:pt x="316" y="88"/>
                  </a:cubicBezTo>
                  <a:cubicBezTo>
                    <a:pt x="317" y="88"/>
                    <a:pt x="317" y="88"/>
                    <a:pt x="317" y="88"/>
                  </a:cubicBezTo>
                  <a:cubicBezTo>
                    <a:pt x="318" y="87"/>
                    <a:pt x="318" y="87"/>
                    <a:pt x="318" y="87"/>
                  </a:cubicBezTo>
                  <a:cubicBezTo>
                    <a:pt x="316" y="94"/>
                    <a:pt x="316" y="94"/>
                    <a:pt x="325" y="116"/>
                  </a:cubicBezTo>
                  <a:cubicBezTo>
                    <a:pt x="320" y="119"/>
                    <a:pt x="315" y="121"/>
                    <a:pt x="311" y="123"/>
                  </a:cubicBezTo>
                  <a:cubicBezTo>
                    <a:pt x="311" y="124"/>
                    <a:pt x="311" y="124"/>
                    <a:pt x="312" y="124"/>
                  </a:cubicBezTo>
                  <a:cubicBezTo>
                    <a:pt x="316" y="122"/>
                    <a:pt x="321" y="120"/>
                    <a:pt x="326" y="117"/>
                  </a:cubicBezTo>
                  <a:cubicBezTo>
                    <a:pt x="326" y="117"/>
                    <a:pt x="327" y="117"/>
                    <a:pt x="328" y="117"/>
                  </a:cubicBezTo>
                  <a:cubicBezTo>
                    <a:pt x="329" y="117"/>
                    <a:pt x="331" y="117"/>
                    <a:pt x="335" y="116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43" y="120"/>
                    <a:pt x="348" y="124"/>
                    <a:pt x="353" y="127"/>
                  </a:cubicBezTo>
                  <a:cubicBezTo>
                    <a:pt x="353" y="126"/>
                    <a:pt x="354" y="125"/>
                    <a:pt x="355" y="124"/>
                  </a:cubicBezTo>
                  <a:cubicBezTo>
                    <a:pt x="350" y="121"/>
                    <a:pt x="345" y="118"/>
                    <a:pt x="339" y="114"/>
                  </a:cubicBezTo>
                  <a:cubicBezTo>
                    <a:pt x="342" y="112"/>
                    <a:pt x="342" y="111"/>
                    <a:pt x="343" y="111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56" y="105"/>
                    <a:pt x="367" y="100"/>
                    <a:pt x="377" y="96"/>
                  </a:cubicBezTo>
                  <a:cubicBezTo>
                    <a:pt x="377" y="96"/>
                    <a:pt x="378" y="95"/>
                    <a:pt x="378" y="95"/>
                  </a:cubicBezTo>
                  <a:cubicBezTo>
                    <a:pt x="368" y="99"/>
                    <a:pt x="356" y="104"/>
                    <a:pt x="342" y="110"/>
                  </a:cubicBezTo>
                  <a:cubicBezTo>
                    <a:pt x="342" y="110"/>
                    <a:pt x="341" y="109"/>
                    <a:pt x="341" y="109"/>
                  </a:cubicBezTo>
                  <a:cubicBezTo>
                    <a:pt x="339" y="109"/>
                    <a:pt x="337" y="110"/>
                    <a:pt x="333" y="11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19" y="99"/>
                    <a:pt x="320" y="97"/>
                    <a:pt x="321" y="86"/>
                  </a:cubicBezTo>
                  <a:cubicBezTo>
                    <a:pt x="321" y="86"/>
                    <a:pt x="321" y="86"/>
                    <a:pt x="321" y="86"/>
                  </a:cubicBezTo>
                  <a:cubicBezTo>
                    <a:pt x="322" y="85"/>
                    <a:pt x="322" y="85"/>
                    <a:pt x="322" y="85"/>
                  </a:cubicBezTo>
                  <a:cubicBezTo>
                    <a:pt x="322" y="85"/>
                    <a:pt x="322" y="85"/>
                    <a:pt x="322" y="85"/>
                  </a:cubicBezTo>
                  <a:cubicBezTo>
                    <a:pt x="323" y="85"/>
                    <a:pt x="323" y="85"/>
                    <a:pt x="323" y="85"/>
                  </a:cubicBezTo>
                  <a:cubicBezTo>
                    <a:pt x="324" y="85"/>
                    <a:pt x="324" y="85"/>
                    <a:pt x="324" y="85"/>
                  </a:cubicBezTo>
                  <a:cubicBezTo>
                    <a:pt x="348" y="78"/>
                    <a:pt x="374" y="71"/>
                    <a:pt x="403" y="66"/>
                  </a:cubicBezTo>
                  <a:cubicBezTo>
                    <a:pt x="402" y="66"/>
                    <a:pt x="401" y="65"/>
                    <a:pt x="401" y="65"/>
                  </a:cubicBezTo>
                  <a:moveTo>
                    <a:pt x="877" y="64"/>
                  </a:moveTo>
                  <a:cubicBezTo>
                    <a:pt x="868" y="68"/>
                    <a:pt x="856" y="72"/>
                    <a:pt x="841" y="78"/>
                  </a:cubicBezTo>
                  <a:cubicBezTo>
                    <a:pt x="838" y="77"/>
                    <a:pt x="836" y="77"/>
                    <a:pt x="834" y="77"/>
                  </a:cubicBezTo>
                  <a:cubicBezTo>
                    <a:pt x="832" y="77"/>
                    <a:pt x="831" y="77"/>
                    <a:pt x="830" y="77"/>
                  </a:cubicBezTo>
                  <a:cubicBezTo>
                    <a:pt x="829" y="77"/>
                    <a:pt x="829" y="77"/>
                    <a:pt x="829" y="77"/>
                  </a:cubicBezTo>
                  <a:cubicBezTo>
                    <a:pt x="829" y="77"/>
                    <a:pt x="828" y="77"/>
                    <a:pt x="828" y="77"/>
                  </a:cubicBezTo>
                  <a:cubicBezTo>
                    <a:pt x="828" y="78"/>
                    <a:pt x="827" y="78"/>
                    <a:pt x="827" y="78"/>
                  </a:cubicBezTo>
                  <a:cubicBezTo>
                    <a:pt x="827" y="78"/>
                    <a:pt x="827" y="78"/>
                    <a:pt x="827" y="78"/>
                  </a:cubicBezTo>
                  <a:cubicBezTo>
                    <a:pt x="827" y="79"/>
                    <a:pt x="827" y="79"/>
                    <a:pt x="827" y="79"/>
                  </a:cubicBezTo>
                  <a:cubicBezTo>
                    <a:pt x="827" y="80"/>
                    <a:pt x="828" y="81"/>
                    <a:pt x="828" y="81"/>
                  </a:cubicBezTo>
                  <a:cubicBezTo>
                    <a:pt x="825" y="82"/>
                    <a:pt x="823" y="83"/>
                    <a:pt x="820" y="85"/>
                  </a:cubicBezTo>
                  <a:cubicBezTo>
                    <a:pt x="819" y="86"/>
                    <a:pt x="817" y="87"/>
                    <a:pt x="816" y="88"/>
                  </a:cubicBezTo>
                  <a:cubicBezTo>
                    <a:pt x="821" y="86"/>
                    <a:pt x="826" y="84"/>
                    <a:pt x="831" y="82"/>
                  </a:cubicBezTo>
                  <a:cubicBezTo>
                    <a:pt x="833" y="83"/>
                    <a:pt x="836" y="84"/>
                    <a:pt x="838" y="84"/>
                  </a:cubicBezTo>
                  <a:cubicBezTo>
                    <a:pt x="840" y="84"/>
                    <a:pt x="841" y="83"/>
                    <a:pt x="842" y="83"/>
                  </a:cubicBezTo>
                  <a:cubicBezTo>
                    <a:pt x="843" y="83"/>
                    <a:pt x="843" y="83"/>
                    <a:pt x="843" y="83"/>
                  </a:cubicBezTo>
                  <a:cubicBezTo>
                    <a:pt x="872" y="95"/>
                    <a:pt x="888" y="102"/>
                    <a:pt x="906" y="110"/>
                  </a:cubicBezTo>
                  <a:cubicBezTo>
                    <a:pt x="905" y="109"/>
                    <a:pt x="905" y="108"/>
                    <a:pt x="905" y="107"/>
                  </a:cubicBezTo>
                  <a:cubicBezTo>
                    <a:pt x="888" y="100"/>
                    <a:pt x="870" y="93"/>
                    <a:pt x="844" y="82"/>
                  </a:cubicBezTo>
                  <a:cubicBezTo>
                    <a:pt x="845" y="81"/>
                    <a:pt x="845" y="80"/>
                    <a:pt x="844" y="79"/>
                  </a:cubicBezTo>
                  <a:cubicBezTo>
                    <a:pt x="843" y="79"/>
                    <a:pt x="843" y="79"/>
                    <a:pt x="843" y="79"/>
                  </a:cubicBezTo>
                  <a:cubicBezTo>
                    <a:pt x="858" y="73"/>
                    <a:pt x="869" y="69"/>
                    <a:pt x="878" y="66"/>
                  </a:cubicBezTo>
                  <a:cubicBezTo>
                    <a:pt x="878" y="65"/>
                    <a:pt x="877" y="65"/>
                    <a:pt x="877" y="64"/>
                  </a:cubicBezTo>
                  <a:moveTo>
                    <a:pt x="1101" y="64"/>
                  </a:moveTo>
                  <a:cubicBezTo>
                    <a:pt x="1103" y="65"/>
                    <a:pt x="1104" y="66"/>
                    <a:pt x="1105" y="66"/>
                  </a:cubicBezTo>
                  <a:cubicBezTo>
                    <a:pt x="1104" y="66"/>
                    <a:pt x="1103" y="65"/>
                    <a:pt x="1101" y="64"/>
                  </a:cubicBezTo>
                  <a:moveTo>
                    <a:pt x="435" y="60"/>
                  </a:moveTo>
                  <a:cubicBezTo>
                    <a:pt x="432" y="60"/>
                    <a:pt x="430" y="60"/>
                    <a:pt x="428" y="60"/>
                  </a:cubicBezTo>
                  <a:cubicBezTo>
                    <a:pt x="424" y="61"/>
                    <a:pt x="420" y="61"/>
                    <a:pt x="416" y="62"/>
                  </a:cubicBezTo>
                  <a:cubicBezTo>
                    <a:pt x="416" y="62"/>
                    <a:pt x="416" y="62"/>
                    <a:pt x="416" y="62"/>
                  </a:cubicBezTo>
                  <a:cubicBezTo>
                    <a:pt x="415" y="63"/>
                    <a:pt x="415" y="63"/>
                    <a:pt x="414" y="63"/>
                  </a:cubicBezTo>
                  <a:cubicBezTo>
                    <a:pt x="421" y="62"/>
                    <a:pt x="428" y="61"/>
                    <a:pt x="435" y="60"/>
                  </a:cubicBezTo>
                  <a:moveTo>
                    <a:pt x="520" y="59"/>
                  </a:moveTo>
                  <a:cubicBezTo>
                    <a:pt x="533" y="65"/>
                    <a:pt x="547" y="71"/>
                    <a:pt x="570" y="82"/>
                  </a:cubicBezTo>
                  <a:cubicBezTo>
                    <a:pt x="570" y="82"/>
                    <a:pt x="569" y="83"/>
                    <a:pt x="569" y="83"/>
                  </a:cubicBezTo>
                  <a:cubicBezTo>
                    <a:pt x="569" y="84"/>
                    <a:pt x="569" y="84"/>
                    <a:pt x="569" y="84"/>
                  </a:cubicBezTo>
                  <a:cubicBezTo>
                    <a:pt x="498" y="112"/>
                    <a:pt x="486" y="117"/>
                    <a:pt x="412" y="150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09" y="149"/>
                    <a:pt x="409" y="149"/>
                  </a:cubicBezTo>
                  <a:cubicBezTo>
                    <a:pt x="408" y="149"/>
                    <a:pt x="407" y="150"/>
                    <a:pt x="405" y="150"/>
                  </a:cubicBezTo>
                  <a:cubicBezTo>
                    <a:pt x="405" y="150"/>
                    <a:pt x="405" y="150"/>
                    <a:pt x="405" y="150"/>
                  </a:cubicBezTo>
                  <a:cubicBezTo>
                    <a:pt x="408" y="150"/>
                    <a:pt x="411" y="150"/>
                    <a:pt x="414" y="151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88" y="118"/>
                    <a:pt x="507" y="110"/>
                    <a:pt x="570" y="85"/>
                  </a:cubicBezTo>
                  <a:cubicBezTo>
                    <a:pt x="571" y="86"/>
                    <a:pt x="572" y="86"/>
                    <a:pt x="573" y="86"/>
                  </a:cubicBezTo>
                  <a:cubicBezTo>
                    <a:pt x="575" y="84"/>
                    <a:pt x="576" y="81"/>
                    <a:pt x="579" y="79"/>
                  </a:cubicBezTo>
                  <a:cubicBezTo>
                    <a:pt x="577" y="79"/>
                    <a:pt x="575" y="80"/>
                    <a:pt x="574" y="80"/>
                  </a:cubicBezTo>
                  <a:cubicBezTo>
                    <a:pt x="573" y="80"/>
                    <a:pt x="573" y="80"/>
                    <a:pt x="573" y="80"/>
                  </a:cubicBezTo>
                  <a:cubicBezTo>
                    <a:pt x="573" y="80"/>
                    <a:pt x="559" y="75"/>
                    <a:pt x="526" y="60"/>
                  </a:cubicBezTo>
                  <a:cubicBezTo>
                    <a:pt x="523" y="60"/>
                    <a:pt x="521" y="60"/>
                    <a:pt x="520" y="59"/>
                  </a:cubicBezTo>
                  <a:moveTo>
                    <a:pt x="1088" y="59"/>
                  </a:moveTo>
                  <a:cubicBezTo>
                    <a:pt x="1088" y="59"/>
                    <a:pt x="1089" y="59"/>
                    <a:pt x="1089" y="60"/>
                  </a:cubicBezTo>
                  <a:cubicBezTo>
                    <a:pt x="1092" y="61"/>
                    <a:pt x="1094" y="61"/>
                    <a:pt x="1097" y="62"/>
                  </a:cubicBezTo>
                  <a:cubicBezTo>
                    <a:pt x="1099" y="63"/>
                    <a:pt x="1100" y="64"/>
                    <a:pt x="1101" y="64"/>
                  </a:cubicBezTo>
                  <a:cubicBezTo>
                    <a:pt x="1101" y="64"/>
                    <a:pt x="1100" y="64"/>
                    <a:pt x="1100" y="63"/>
                  </a:cubicBezTo>
                  <a:cubicBezTo>
                    <a:pt x="1132" y="75"/>
                    <a:pt x="1132" y="75"/>
                    <a:pt x="1132" y="75"/>
                  </a:cubicBezTo>
                  <a:cubicBezTo>
                    <a:pt x="1113" y="68"/>
                    <a:pt x="1102" y="64"/>
                    <a:pt x="1088" y="59"/>
                  </a:cubicBezTo>
                  <a:moveTo>
                    <a:pt x="892" y="59"/>
                  </a:moveTo>
                  <a:cubicBezTo>
                    <a:pt x="889" y="60"/>
                    <a:pt x="885" y="61"/>
                    <a:pt x="880" y="63"/>
                  </a:cubicBezTo>
                  <a:cubicBezTo>
                    <a:pt x="881" y="63"/>
                    <a:pt x="881" y="64"/>
                    <a:pt x="881" y="64"/>
                  </a:cubicBezTo>
                  <a:cubicBezTo>
                    <a:pt x="886" y="62"/>
                    <a:pt x="891" y="61"/>
                    <a:pt x="894" y="60"/>
                  </a:cubicBezTo>
                  <a:cubicBezTo>
                    <a:pt x="893" y="59"/>
                    <a:pt x="893" y="59"/>
                    <a:pt x="892" y="59"/>
                  </a:cubicBezTo>
                  <a:moveTo>
                    <a:pt x="477" y="57"/>
                  </a:moveTo>
                  <a:cubicBezTo>
                    <a:pt x="435" y="72"/>
                    <a:pt x="416" y="79"/>
                    <a:pt x="383" y="93"/>
                  </a:cubicBezTo>
                  <a:cubicBezTo>
                    <a:pt x="383" y="93"/>
                    <a:pt x="382" y="94"/>
                    <a:pt x="382" y="94"/>
                  </a:cubicBezTo>
                  <a:cubicBezTo>
                    <a:pt x="419" y="79"/>
                    <a:pt x="440" y="71"/>
                    <a:pt x="479" y="57"/>
                  </a:cubicBezTo>
                  <a:cubicBezTo>
                    <a:pt x="478" y="57"/>
                    <a:pt x="477" y="57"/>
                    <a:pt x="477" y="57"/>
                  </a:cubicBezTo>
                  <a:moveTo>
                    <a:pt x="1057" y="49"/>
                  </a:moveTo>
                  <a:cubicBezTo>
                    <a:pt x="1067" y="52"/>
                    <a:pt x="1077" y="56"/>
                    <a:pt x="1086" y="58"/>
                  </a:cubicBezTo>
                  <a:cubicBezTo>
                    <a:pt x="1085" y="58"/>
                    <a:pt x="1085" y="58"/>
                    <a:pt x="1085" y="58"/>
                  </a:cubicBezTo>
                  <a:cubicBezTo>
                    <a:pt x="1077" y="56"/>
                    <a:pt x="1069" y="53"/>
                    <a:pt x="1057" y="49"/>
                  </a:cubicBezTo>
                  <a:moveTo>
                    <a:pt x="1032" y="48"/>
                  </a:moveTo>
                  <a:cubicBezTo>
                    <a:pt x="1035" y="49"/>
                    <a:pt x="1037" y="50"/>
                    <a:pt x="1040" y="51"/>
                  </a:cubicBezTo>
                  <a:cubicBezTo>
                    <a:pt x="1059" y="58"/>
                    <a:pt x="1079" y="65"/>
                    <a:pt x="1103" y="74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4" y="75"/>
                    <a:pt x="1104" y="75"/>
                    <a:pt x="1104" y="75"/>
                  </a:cubicBezTo>
                  <a:cubicBezTo>
                    <a:pt x="1104" y="75"/>
                    <a:pt x="1104" y="75"/>
                    <a:pt x="1104" y="75"/>
                  </a:cubicBezTo>
                  <a:cubicBezTo>
                    <a:pt x="1104" y="75"/>
                    <a:pt x="1104" y="75"/>
                    <a:pt x="1104" y="75"/>
                  </a:cubicBezTo>
                  <a:cubicBezTo>
                    <a:pt x="1096" y="73"/>
                    <a:pt x="1087" y="71"/>
                    <a:pt x="1078" y="69"/>
                  </a:cubicBezTo>
                  <a:cubicBezTo>
                    <a:pt x="1078" y="69"/>
                    <a:pt x="1079" y="70"/>
                    <a:pt x="1080" y="70"/>
                  </a:cubicBezTo>
                  <a:cubicBezTo>
                    <a:pt x="1089" y="72"/>
                    <a:pt x="1098" y="74"/>
                    <a:pt x="1106" y="76"/>
                  </a:cubicBezTo>
                  <a:cubicBezTo>
                    <a:pt x="1107" y="76"/>
                    <a:pt x="1107" y="76"/>
                    <a:pt x="1107" y="76"/>
                  </a:cubicBezTo>
                  <a:cubicBezTo>
                    <a:pt x="1107" y="77"/>
                    <a:pt x="1107" y="77"/>
                    <a:pt x="1107" y="77"/>
                  </a:cubicBezTo>
                  <a:cubicBezTo>
                    <a:pt x="1108" y="77"/>
                    <a:pt x="1108" y="77"/>
                    <a:pt x="1108" y="77"/>
                  </a:cubicBezTo>
                  <a:cubicBezTo>
                    <a:pt x="1107" y="76"/>
                    <a:pt x="1106" y="75"/>
                    <a:pt x="1104" y="74"/>
                  </a:cubicBezTo>
                  <a:cubicBezTo>
                    <a:pt x="1104" y="74"/>
                    <a:pt x="1104" y="74"/>
                    <a:pt x="1104" y="74"/>
                  </a:cubicBezTo>
                  <a:cubicBezTo>
                    <a:pt x="1104" y="74"/>
                    <a:pt x="1104" y="74"/>
                    <a:pt x="1104" y="74"/>
                  </a:cubicBezTo>
                  <a:cubicBezTo>
                    <a:pt x="1104" y="74"/>
                    <a:pt x="1104" y="74"/>
                    <a:pt x="1104" y="74"/>
                  </a:cubicBezTo>
                  <a:cubicBezTo>
                    <a:pt x="1104" y="74"/>
                    <a:pt x="1104" y="74"/>
                    <a:pt x="1104" y="74"/>
                  </a:cubicBezTo>
                  <a:cubicBezTo>
                    <a:pt x="1104" y="74"/>
                    <a:pt x="1104" y="74"/>
                    <a:pt x="1104" y="74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069" y="61"/>
                    <a:pt x="1052" y="54"/>
                    <a:pt x="1032" y="48"/>
                  </a:cubicBezTo>
                  <a:moveTo>
                    <a:pt x="429" y="46"/>
                  </a:moveTo>
                  <a:cubicBezTo>
                    <a:pt x="398" y="55"/>
                    <a:pt x="380" y="62"/>
                    <a:pt x="342" y="77"/>
                  </a:cubicBezTo>
                  <a:cubicBezTo>
                    <a:pt x="342" y="76"/>
                    <a:pt x="343" y="76"/>
                    <a:pt x="343" y="76"/>
                  </a:cubicBezTo>
                  <a:cubicBezTo>
                    <a:pt x="382" y="61"/>
                    <a:pt x="396" y="56"/>
                    <a:pt x="428" y="46"/>
                  </a:cubicBezTo>
                  <a:cubicBezTo>
                    <a:pt x="429" y="46"/>
                    <a:pt x="429" y="46"/>
                    <a:pt x="429" y="46"/>
                  </a:cubicBezTo>
                  <a:moveTo>
                    <a:pt x="1032" y="42"/>
                  </a:moveTo>
                  <a:cubicBezTo>
                    <a:pt x="1032" y="42"/>
                    <a:pt x="1032" y="42"/>
                    <a:pt x="1032" y="42"/>
                  </a:cubicBezTo>
                  <a:cubicBezTo>
                    <a:pt x="1042" y="45"/>
                    <a:pt x="1050" y="47"/>
                    <a:pt x="1057" y="49"/>
                  </a:cubicBezTo>
                  <a:cubicBezTo>
                    <a:pt x="1049" y="47"/>
                    <a:pt x="1040" y="44"/>
                    <a:pt x="1032" y="42"/>
                  </a:cubicBezTo>
                  <a:cubicBezTo>
                    <a:pt x="1032" y="42"/>
                    <a:pt x="1032" y="42"/>
                    <a:pt x="1032" y="42"/>
                  </a:cubicBezTo>
                  <a:moveTo>
                    <a:pt x="860" y="40"/>
                  </a:moveTo>
                  <a:cubicBezTo>
                    <a:pt x="860" y="40"/>
                    <a:pt x="861" y="40"/>
                    <a:pt x="861" y="41"/>
                  </a:cubicBezTo>
                  <a:cubicBezTo>
                    <a:pt x="864" y="41"/>
                    <a:pt x="868" y="41"/>
                    <a:pt x="871" y="41"/>
                  </a:cubicBezTo>
                  <a:cubicBezTo>
                    <a:pt x="871" y="41"/>
                    <a:pt x="872" y="41"/>
                    <a:pt x="872" y="41"/>
                  </a:cubicBezTo>
                  <a:cubicBezTo>
                    <a:pt x="868" y="40"/>
                    <a:pt x="864" y="40"/>
                    <a:pt x="860" y="40"/>
                  </a:cubicBezTo>
                  <a:moveTo>
                    <a:pt x="843" y="39"/>
                  </a:moveTo>
                  <a:cubicBezTo>
                    <a:pt x="844" y="39"/>
                    <a:pt x="845" y="39"/>
                    <a:pt x="846" y="40"/>
                  </a:cubicBezTo>
                  <a:cubicBezTo>
                    <a:pt x="850" y="40"/>
                    <a:pt x="854" y="40"/>
                    <a:pt x="857" y="40"/>
                  </a:cubicBezTo>
                  <a:cubicBezTo>
                    <a:pt x="857" y="40"/>
                    <a:pt x="857" y="40"/>
                    <a:pt x="857" y="40"/>
                  </a:cubicBezTo>
                  <a:cubicBezTo>
                    <a:pt x="852" y="39"/>
                    <a:pt x="847" y="39"/>
                    <a:pt x="843" y="39"/>
                  </a:cubicBezTo>
                  <a:moveTo>
                    <a:pt x="620" y="39"/>
                  </a:moveTo>
                  <a:cubicBezTo>
                    <a:pt x="603" y="39"/>
                    <a:pt x="586" y="41"/>
                    <a:pt x="569" y="42"/>
                  </a:cubicBezTo>
                  <a:cubicBezTo>
                    <a:pt x="569" y="42"/>
                    <a:pt x="570" y="43"/>
                    <a:pt x="570" y="43"/>
                  </a:cubicBezTo>
                  <a:cubicBezTo>
                    <a:pt x="586" y="41"/>
                    <a:pt x="602" y="40"/>
                    <a:pt x="619" y="39"/>
                  </a:cubicBezTo>
                  <a:cubicBezTo>
                    <a:pt x="619" y="39"/>
                    <a:pt x="619" y="39"/>
                    <a:pt x="620" y="39"/>
                  </a:cubicBezTo>
                  <a:moveTo>
                    <a:pt x="553" y="34"/>
                  </a:moveTo>
                  <a:cubicBezTo>
                    <a:pt x="549" y="35"/>
                    <a:pt x="545" y="36"/>
                    <a:pt x="540" y="38"/>
                  </a:cubicBezTo>
                  <a:cubicBezTo>
                    <a:pt x="544" y="37"/>
                    <a:pt x="549" y="35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moveTo>
                    <a:pt x="477" y="30"/>
                  </a:moveTo>
                  <a:cubicBezTo>
                    <a:pt x="476" y="30"/>
                    <a:pt x="476" y="30"/>
                    <a:pt x="475" y="30"/>
                  </a:cubicBezTo>
                  <a:cubicBezTo>
                    <a:pt x="467" y="34"/>
                    <a:pt x="467" y="34"/>
                    <a:pt x="467" y="34"/>
                  </a:cubicBezTo>
                  <a:cubicBezTo>
                    <a:pt x="453" y="38"/>
                    <a:pt x="442" y="42"/>
                    <a:pt x="431" y="45"/>
                  </a:cubicBezTo>
                  <a:cubicBezTo>
                    <a:pt x="431" y="45"/>
                    <a:pt x="431" y="45"/>
                    <a:pt x="430" y="45"/>
                  </a:cubicBezTo>
                  <a:cubicBezTo>
                    <a:pt x="441" y="42"/>
                    <a:pt x="452" y="39"/>
                    <a:pt x="467" y="34"/>
                  </a:cubicBezTo>
                  <a:cubicBezTo>
                    <a:pt x="467" y="34"/>
                    <a:pt x="467" y="34"/>
                    <a:pt x="467" y="34"/>
                  </a:cubicBezTo>
                  <a:cubicBezTo>
                    <a:pt x="468" y="34"/>
                    <a:pt x="470" y="34"/>
                    <a:pt x="474" y="33"/>
                  </a:cubicBezTo>
                  <a:cubicBezTo>
                    <a:pt x="476" y="38"/>
                    <a:pt x="477" y="39"/>
                    <a:pt x="496" y="49"/>
                  </a:cubicBezTo>
                  <a:cubicBezTo>
                    <a:pt x="496" y="49"/>
                    <a:pt x="496" y="49"/>
                    <a:pt x="496" y="49"/>
                  </a:cubicBezTo>
                  <a:cubicBezTo>
                    <a:pt x="495" y="49"/>
                    <a:pt x="495" y="49"/>
                    <a:pt x="495" y="49"/>
                  </a:cubicBezTo>
                  <a:cubicBezTo>
                    <a:pt x="495" y="49"/>
                    <a:pt x="495" y="49"/>
                    <a:pt x="495" y="49"/>
                  </a:cubicBezTo>
                  <a:cubicBezTo>
                    <a:pt x="494" y="50"/>
                    <a:pt x="494" y="50"/>
                    <a:pt x="494" y="50"/>
                  </a:cubicBezTo>
                  <a:cubicBezTo>
                    <a:pt x="491" y="50"/>
                    <a:pt x="489" y="51"/>
                    <a:pt x="486" y="51"/>
                  </a:cubicBezTo>
                  <a:cubicBezTo>
                    <a:pt x="470" y="53"/>
                    <a:pt x="455" y="55"/>
                    <a:pt x="441" y="58"/>
                  </a:cubicBezTo>
                  <a:cubicBezTo>
                    <a:pt x="443" y="58"/>
                    <a:pt x="445" y="58"/>
                    <a:pt x="447" y="57"/>
                  </a:cubicBezTo>
                  <a:cubicBezTo>
                    <a:pt x="460" y="56"/>
                    <a:pt x="472" y="54"/>
                    <a:pt x="485" y="52"/>
                  </a:cubicBezTo>
                  <a:cubicBezTo>
                    <a:pt x="487" y="52"/>
                    <a:pt x="490" y="51"/>
                    <a:pt x="493" y="51"/>
                  </a:cubicBezTo>
                  <a:cubicBezTo>
                    <a:pt x="492" y="52"/>
                    <a:pt x="492" y="52"/>
                    <a:pt x="492" y="52"/>
                  </a:cubicBezTo>
                  <a:cubicBezTo>
                    <a:pt x="493" y="52"/>
                    <a:pt x="493" y="52"/>
                    <a:pt x="493" y="52"/>
                  </a:cubicBezTo>
                  <a:cubicBezTo>
                    <a:pt x="493" y="52"/>
                    <a:pt x="493" y="52"/>
                    <a:pt x="493" y="52"/>
                  </a:cubicBezTo>
                  <a:cubicBezTo>
                    <a:pt x="487" y="54"/>
                    <a:pt x="482" y="55"/>
                    <a:pt x="478" y="57"/>
                  </a:cubicBezTo>
                  <a:cubicBezTo>
                    <a:pt x="479" y="57"/>
                    <a:pt x="479" y="57"/>
                    <a:pt x="480" y="57"/>
                  </a:cubicBezTo>
                  <a:cubicBezTo>
                    <a:pt x="485" y="55"/>
                    <a:pt x="489" y="54"/>
                    <a:pt x="494" y="52"/>
                  </a:cubicBezTo>
                  <a:cubicBezTo>
                    <a:pt x="494" y="52"/>
                    <a:pt x="494" y="52"/>
                    <a:pt x="494" y="52"/>
                  </a:cubicBezTo>
                  <a:cubicBezTo>
                    <a:pt x="494" y="52"/>
                    <a:pt x="494" y="52"/>
                    <a:pt x="494" y="52"/>
                  </a:cubicBezTo>
                  <a:cubicBezTo>
                    <a:pt x="494" y="52"/>
                    <a:pt x="494" y="52"/>
                    <a:pt x="494" y="52"/>
                  </a:cubicBezTo>
                  <a:cubicBezTo>
                    <a:pt x="494" y="52"/>
                    <a:pt x="494" y="52"/>
                    <a:pt x="494" y="52"/>
                  </a:cubicBezTo>
                  <a:cubicBezTo>
                    <a:pt x="495" y="52"/>
                    <a:pt x="495" y="52"/>
                    <a:pt x="495" y="52"/>
                  </a:cubicBezTo>
                  <a:cubicBezTo>
                    <a:pt x="496" y="52"/>
                    <a:pt x="496" y="52"/>
                    <a:pt x="497" y="52"/>
                  </a:cubicBezTo>
                  <a:cubicBezTo>
                    <a:pt x="498" y="52"/>
                    <a:pt x="498" y="52"/>
                    <a:pt x="498" y="52"/>
                  </a:cubicBezTo>
                  <a:cubicBezTo>
                    <a:pt x="499" y="52"/>
                    <a:pt x="499" y="52"/>
                    <a:pt x="499" y="52"/>
                  </a:cubicBezTo>
                  <a:cubicBezTo>
                    <a:pt x="500" y="52"/>
                    <a:pt x="500" y="52"/>
                    <a:pt x="500" y="52"/>
                  </a:cubicBezTo>
                  <a:cubicBezTo>
                    <a:pt x="500" y="52"/>
                    <a:pt x="500" y="52"/>
                    <a:pt x="500" y="52"/>
                  </a:cubicBezTo>
                  <a:cubicBezTo>
                    <a:pt x="501" y="51"/>
                    <a:pt x="501" y="51"/>
                    <a:pt x="501" y="51"/>
                  </a:cubicBezTo>
                  <a:cubicBezTo>
                    <a:pt x="502" y="51"/>
                    <a:pt x="502" y="51"/>
                    <a:pt x="502" y="51"/>
                  </a:cubicBezTo>
                  <a:cubicBezTo>
                    <a:pt x="506" y="53"/>
                    <a:pt x="510" y="55"/>
                    <a:pt x="514" y="57"/>
                  </a:cubicBezTo>
                  <a:cubicBezTo>
                    <a:pt x="516" y="57"/>
                    <a:pt x="518" y="57"/>
                    <a:pt x="520" y="57"/>
                  </a:cubicBezTo>
                  <a:cubicBezTo>
                    <a:pt x="515" y="55"/>
                    <a:pt x="510" y="53"/>
                    <a:pt x="504" y="50"/>
                  </a:cubicBezTo>
                  <a:cubicBezTo>
                    <a:pt x="505" y="50"/>
                    <a:pt x="505" y="50"/>
                    <a:pt x="505" y="50"/>
                  </a:cubicBezTo>
                  <a:cubicBezTo>
                    <a:pt x="506" y="50"/>
                    <a:pt x="506" y="50"/>
                    <a:pt x="506" y="50"/>
                  </a:cubicBezTo>
                  <a:cubicBezTo>
                    <a:pt x="506" y="50"/>
                    <a:pt x="506" y="50"/>
                    <a:pt x="506" y="50"/>
                  </a:cubicBezTo>
                  <a:cubicBezTo>
                    <a:pt x="507" y="49"/>
                    <a:pt x="507" y="49"/>
                    <a:pt x="507" y="49"/>
                  </a:cubicBezTo>
                  <a:cubicBezTo>
                    <a:pt x="526" y="47"/>
                    <a:pt x="546" y="45"/>
                    <a:pt x="566" y="43"/>
                  </a:cubicBezTo>
                  <a:cubicBezTo>
                    <a:pt x="566" y="43"/>
                    <a:pt x="565" y="43"/>
                    <a:pt x="565" y="42"/>
                  </a:cubicBezTo>
                  <a:cubicBezTo>
                    <a:pt x="546" y="44"/>
                    <a:pt x="527" y="46"/>
                    <a:pt x="508" y="48"/>
                  </a:cubicBezTo>
                  <a:cubicBezTo>
                    <a:pt x="508" y="48"/>
                    <a:pt x="508" y="48"/>
                    <a:pt x="508" y="48"/>
                  </a:cubicBezTo>
                  <a:cubicBezTo>
                    <a:pt x="508" y="48"/>
                    <a:pt x="508" y="48"/>
                    <a:pt x="508" y="48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21" y="44"/>
                    <a:pt x="531" y="40"/>
                    <a:pt x="540" y="38"/>
                  </a:cubicBezTo>
                  <a:cubicBezTo>
                    <a:pt x="529" y="41"/>
                    <a:pt x="518" y="44"/>
                    <a:pt x="507" y="47"/>
                  </a:cubicBezTo>
                  <a:cubicBezTo>
                    <a:pt x="507" y="47"/>
                    <a:pt x="507" y="47"/>
                    <a:pt x="507" y="47"/>
                  </a:cubicBezTo>
                  <a:cubicBezTo>
                    <a:pt x="507" y="47"/>
                    <a:pt x="507" y="47"/>
                    <a:pt x="507" y="47"/>
                  </a:cubicBezTo>
                  <a:cubicBezTo>
                    <a:pt x="507" y="47"/>
                    <a:pt x="507" y="47"/>
                    <a:pt x="507" y="47"/>
                  </a:cubicBezTo>
                  <a:cubicBezTo>
                    <a:pt x="506" y="47"/>
                    <a:pt x="506" y="47"/>
                    <a:pt x="506" y="47"/>
                  </a:cubicBezTo>
                  <a:cubicBezTo>
                    <a:pt x="506" y="47"/>
                    <a:pt x="506" y="47"/>
                    <a:pt x="506" y="47"/>
                  </a:cubicBezTo>
                  <a:cubicBezTo>
                    <a:pt x="505" y="47"/>
                    <a:pt x="504" y="47"/>
                    <a:pt x="502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1" y="48"/>
                    <a:pt x="501" y="48"/>
                    <a:pt x="501" y="48"/>
                  </a:cubicBezTo>
                  <a:cubicBezTo>
                    <a:pt x="501" y="48"/>
                    <a:pt x="501" y="48"/>
                    <a:pt x="501" y="48"/>
                  </a:cubicBezTo>
                  <a:cubicBezTo>
                    <a:pt x="500" y="48"/>
                    <a:pt x="500" y="48"/>
                    <a:pt x="500" y="48"/>
                  </a:cubicBezTo>
                  <a:cubicBezTo>
                    <a:pt x="499" y="48"/>
                    <a:pt x="499" y="48"/>
                    <a:pt x="499" y="48"/>
                  </a:cubicBezTo>
                  <a:cubicBezTo>
                    <a:pt x="481" y="39"/>
                    <a:pt x="481" y="39"/>
                    <a:pt x="477" y="32"/>
                  </a:cubicBezTo>
                  <a:cubicBezTo>
                    <a:pt x="479" y="31"/>
                    <a:pt x="480" y="31"/>
                    <a:pt x="481" y="31"/>
                  </a:cubicBezTo>
                  <a:cubicBezTo>
                    <a:pt x="481" y="31"/>
                    <a:pt x="481" y="31"/>
                    <a:pt x="482" y="30"/>
                  </a:cubicBezTo>
                  <a:cubicBezTo>
                    <a:pt x="482" y="30"/>
                    <a:pt x="482" y="31"/>
                    <a:pt x="481" y="31"/>
                  </a:cubicBezTo>
                  <a:cubicBezTo>
                    <a:pt x="481" y="31"/>
                    <a:pt x="481" y="31"/>
                    <a:pt x="481" y="31"/>
                  </a:cubicBezTo>
                  <a:cubicBezTo>
                    <a:pt x="480" y="31"/>
                    <a:pt x="479" y="31"/>
                    <a:pt x="474" y="32"/>
                  </a:cubicBezTo>
                  <a:cubicBezTo>
                    <a:pt x="475" y="31"/>
                    <a:pt x="476" y="31"/>
                    <a:pt x="477" y="30"/>
                  </a:cubicBezTo>
                  <a:moveTo>
                    <a:pt x="983" y="29"/>
                  </a:moveTo>
                  <a:cubicBezTo>
                    <a:pt x="983" y="29"/>
                    <a:pt x="983" y="29"/>
                    <a:pt x="983" y="29"/>
                  </a:cubicBezTo>
                  <a:cubicBezTo>
                    <a:pt x="1000" y="33"/>
                    <a:pt x="1018" y="38"/>
                    <a:pt x="1032" y="42"/>
                  </a:cubicBezTo>
                  <a:cubicBezTo>
                    <a:pt x="1012" y="36"/>
                    <a:pt x="1005" y="34"/>
                    <a:pt x="983" y="29"/>
                  </a:cubicBezTo>
                  <a:moveTo>
                    <a:pt x="966" y="25"/>
                  </a:moveTo>
                  <a:cubicBezTo>
                    <a:pt x="966" y="25"/>
                    <a:pt x="966" y="25"/>
                    <a:pt x="966" y="25"/>
                  </a:cubicBezTo>
                  <a:cubicBezTo>
                    <a:pt x="967" y="25"/>
                    <a:pt x="968" y="26"/>
                    <a:pt x="969" y="26"/>
                  </a:cubicBezTo>
                  <a:cubicBezTo>
                    <a:pt x="969" y="26"/>
                    <a:pt x="968" y="26"/>
                    <a:pt x="968" y="26"/>
                  </a:cubicBezTo>
                  <a:cubicBezTo>
                    <a:pt x="967" y="25"/>
                    <a:pt x="966" y="25"/>
                    <a:pt x="966" y="25"/>
                  </a:cubicBezTo>
                  <a:moveTo>
                    <a:pt x="964" y="25"/>
                  </a:moveTo>
                  <a:cubicBezTo>
                    <a:pt x="965" y="25"/>
                    <a:pt x="965" y="25"/>
                    <a:pt x="966" y="25"/>
                  </a:cubicBezTo>
                  <a:cubicBezTo>
                    <a:pt x="966" y="26"/>
                    <a:pt x="966" y="27"/>
                    <a:pt x="966" y="28"/>
                  </a:cubicBezTo>
                  <a:cubicBezTo>
                    <a:pt x="962" y="27"/>
                    <a:pt x="962" y="27"/>
                    <a:pt x="959" y="27"/>
                  </a:cubicBezTo>
                  <a:cubicBezTo>
                    <a:pt x="959" y="27"/>
                    <a:pt x="958" y="27"/>
                    <a:pt x="958" y="27"/>
                  </a:cubicBezTo>
                  <a:cubicBezTo>
                    <a:pt x="959" y="27"/>
                    <a:pt x="959" y="27"/>
                    <a:pt x="959" y="27"/>
                  </a:cubicBezTo>
                  <a:cubicBezTo>
                    <a:pt x="960" y="27"/>
                    <a:pt x="961" y="28"/>
                    <a:pt x="963" y="28"/>
                  </a:cubicBezTo>
                  <a:cubicBezTo>
                    <a:pt x="955" y="33"/>
                    <a:pt x="949" y="36"/>
                    <a:pt x="929" y="44"/>
                  </a:cubicBezTo>
                  <a:cubicBezTo>
                    <a:pt x="928" y="44"/>
                    <a:pt x="928" y="44"/>
                    <a:pt x="928" y="44"/>
                  </a:cubicBezTo>
                  <a:cubicBezTo>
                    <a:pt x="928" y="44"/>
                    <a:pt x="928" y="44"/>
                    <a:pt x="928" y="44"/>
                  </a:cubicBezTo>
                  <a:cubicBezTo>
                    <a:pt x="928" y="44"/>
                    <a:pt x="928" y="44"/>
                    <a:pt x="928" y="44"/>
                  </a:cubicBezTo>
                  <a:cubicBezTo>
                    <a:pt x="928" y="44"/>
                    <a:pt x="928" y="44"/>
                    <a:pt x="928" y="44"/>
                  </a:cubicBezTo>
                  <a:cubicBezTo>
                    <a:pt x="926" y="44"/>
                    <a:pt x="925" y="44"/>
                    <a:pt x="923" y="43"/>
                  </a:cubicBezTo>
                  <a:cubicBezTo>
                    <a:pt x="923" y="43"/>
                    <a:pt x="923" y="43"/>
                    <a:pt x="923" y="43"/>
                  </a:cubicBezTo>
                  <a:cubicBezTo>
                    <a:pt x="922" y="43"/>
                    <a:pt x="922" y="43"/>
                    <a:pt x="922" y="43"/>
                  </a:cubicBezTo>
                  <a:cubicBezTo>
                    <a:pt x="922" y="43"/>
                    <a:pt x="922" y="43"/>
                    <a:pt x="922" y="43"/>
                  </a:cubicBezTo>
                  <a:cubicBezTo>
                    <a:pt x="922" y="43"/>
                    <a:pt x="922" y="43"/>
                    <a:pt x="922" y="43"/>
                  </a:cubicBezTo>
                  <a:cubicBezTo>
                    <a:pt x="921" y="43"/>
                    <a:pt x="921" y="43"/>
                    <a:pt x="921" y="43"/>
                  </a:cubicBezTo>
                  <a:cubicBezTo>
                    <a:pt x="909" y="39"/>
                    <a:pt x="899" y="36"/>
                    <a:pt x="890" y="34"/>
                  </a:cubicBezTo>
                  <a:cubicBezTo>
                    <a:pt x="890" y="34"/>
                    <a:pt x="890" y="34"/>
                    <a:pt x="889" y="34"/>
                  </a:cubicBezTo>
                  <a:cubicBezTo>
                    <a:pt x="898" y="37"/>
                    <a:pt x="908" y="40"/>
                    <a:pt x="920" y="44"/>
                  </a:cubicBezTo>
                  <a:cubicBezTo>
                    <a:pt x="920" y="44"/>
                    <a:pt x="920" y="44"/>
                    <a:pt x="920" y="44"/>
                  </a:cubicBezTo>
                  <a:cubicBezTo>
                    <a:pt x="920" y="44"/>
                    <a:pt x="920" y="44"/>
                    <a:pt x="920" y="44"/>
                  </a:cubicBezTo>
                  <a:cubicBezTo>
                    <a:pt x="919" y="44"/>
                    <a:pt x="919" y="44"/>
                    <a:pt x="919" y="44"/>
                  </a:cubicBezTo>
                  <a:cubicBezTo>
                    <a:pt x="920" y="45"/>
                    <a:pt x="920" y="45"/>
                    <a:pt x="920" y="45"/>
                  </a:cubicBezTo>
                  <a:cubicBezTo>
                    <a:pt x="905" y="43"/>
                    <a:pt x="891" y="42"/>
                    <a:pt x="877" y="41"/>
                  </a:cubicBezTo>
                  <a:cubicBezTo>
                    <a:pt x="876" y="41"/>
                    <a:pt x="876" y="41"/>
                    <a:pt x="876" y="42"/>
                  </a:cubicBezTo>
                  <a:cubicBezTo>
                    <a:pt x="891" y="43"/>
                    <a:pt x="906" y="44"/>
                    <a:pt x="920" y="46"/>
                  </a:cubicBezTo>
                  <a:cubicBezTo>
                    <a:pt x="921" y="46"/>
                    <a:pt x="921" y="46"/>
                    <a:pt x="922" y="46"/>
                  </a:cubicBezTo>
                  <a:cubicBezTo>
                    <a:pt x="922" y="47"/>
                    <a:pt x="922" y="47"/>
                    <a:pt x="922" y="47"/>
                  </a:cubicBezTo>
                  <a:cubicBezTo>
                    <a:pt x="923" y="47"/>
                    <a:pt x="923" y="47"/>
                    <a:pt x="923" y="47"/>
                  </a:cubicBezTo>
                  <a:cubicBezTo>
                    <a:pt x="912" y="51"/>
                    <a:pt x="908" y="52"/>
                    <a:pt x="894" y="58"/>
                  </a:cubicBezTo>
                  <a:cubicBezTo>
                    <a:pt x="895" y="58"/>
                    <a:pt x="896" y="58"/>
                    <a:pt x="896" y="59"/>
                  </a:cubicBezTo>
                  <a:cubicBezTo>
                    <a:pt x="908" y="54"/>
                    <a:pt x="914" y="52"/>
                    <a:pt x="925" y="48"/>
                  </a:cubicBezTo>
                  <a:cubicBezTo>
                    <a:pt x="926" y="48"/>
                    <a:pt x="926" y="48"/>
                    <a:pt x="926" y="48"/>
                  </a:cubicBezTo>
                  <a:cubicBezTo>
                    <a:pt x="926" y="48"/>
                    <a:pt x="926" y="48"/>
                    <a:pt x="926" y="48"/>
                  </a:cubicBezTo>
                  <a:cubicBezTo>
                    <a:pt x="926" y="48"/>
                    <a:pt x="926" y="48"/>
                    <a:pt x="926" y="48"/>
                  </a:cubicBezTo>
                  <a:cubicBezTo>
                    <a:pt x="926" y="48"/>
                    <a:pt x="926" y="48"/>
                    <a:pt x="926" y="48"/>
                  </a:cubicBezTo>
                  <a:cubicBezTo>
                    <a:pt x="928" y="48"/>
                    <a:pt x="928" y="48"/>
                    <a:pt x="930" y="48"/>
                  </a:cubicBezTo>
                  <a:cubicBezTo>
                    <a:pt x="931" y="48"/>
                    <a:pt x="931" y="48"/>
                    <a:pt x="931" y="48"/>
                  </a:cubicBezTo>
                  <a:cubicBezTo>
                    <a:pt x="931" y="48"/>
                    <a:pt x="931" y="48"/>
                    <a:pt x="931" y="48"/>
                  </a:cubicBezTo>
                  <a:cubicBezTo>
                    <a:pt x="932" y="49"/>
                    <a:pt x="932" y="49"/>
                    <a:pt x="932" y="49"/>
                  </a:cubicBezTo>
                  <a:cubicBezTo>
                    <a:pt x="932" y="48"/>
                    <a:pt x="932" y="48"/>
                    <a:pt x="932" y="48"/>
                  </a:cubicBezTo>
                  <a:cubicBezTo>
                    <a:pt x="932" y="48"/>
                    <a:pt x="932" y="48"/>
                    <a:pt x="932" y="48"/>
                  </a:cubicBezTo>
                  <a:cubicBezTo>
                    <a:pt x="933" y="48"/>
                    <a:pt x="933" y="48"/>
                    <a:pt x="933" y="48"/>
                  </a:cubicBezTo>
                  <a:cubicBezTo>
                    <a:pt x="985" y="67"/>
                    <a:pt x="997" y="72"/>
                    <a:pt x="1050" y="94"/>
                  </a:cubicBezTo>
                  <a:cubicBezTo>
                    <a:pt x="1045" y="92"/>
                    <a:pt x="1040" y="89"/>
                    <a:pt x="1036" y="87"/>
                  </a:cubicBezTo>
                  <a:cubicBezTo>
                    <a:pt x="1006" y="74"/>
                    <a:pt x="965" y="59"/>
                    <a:pt x="934" y="48"/>
                  </a:cubicBezTo>
                  <a:cubicBezTo>
                    <a:pt x="934" y="48"/>
                    <a:pt x="934" y="48"/>
                    <a:pt x="934" y="48"/>
                  </a:cubicBezTo>
                  <a:cubicBezTo>
                    <a:pt x="934" y="48"/>
                    <a:pt x="934" y="48"/>
                    <a:pt x="934" y="48"/>
                  </a:cubicBezTo>
                  <a:cubicBezTo>
                    <a:pt x="935" y="48"/>
                    <a:pt x="935" y="48"/>
                    <a:pt x="935" y="48"/>
                  </a:cubicBezTo>
                  <a:cubicBezTo>
                    <a:pt x="934" y="47"/>
                    <a:pt x="934" y="47"/>
                    <a:pt x="934" y="47"/>
                  </a:cubicBezTo>
                  <a:cubicBezTo>
                    <a:pt x="984" y="52"/>
                    <a:pt x="1031" y="60"/>
                    <a:pt x="1074" y="69"/>
                  </a:cubicBezTo>
                  <a:cubicBezTo>
                    <a:pt x="1073" y="68"/>
                    <a:pt x="1072" y="68"/>
                    <a:pt x="1071" y="68"/>
                  </a:cubicBezTo>
                  <a:cubicBezTo>
                    <a:pt x="1029" y="59"/>
                    <a:pt x="982" y="51"/>
                    <a:pt x="933" y="46"/>
                  </a:cubicBezTo>
                  <a:cubicBezTo>
                    <a:pt x="933" y="46"/>
                    <a:pt x="932" y="46"/>
                    <a:pt x="932" y="45"/>
                  </a:cubicBezTo>
                  <a:cubicBezTo>
                    <a:pt x="931" y="45"/>
                    <a:pt x="931" y="45"/>
                    <a:pt x="931" y="45"/>
                  </a:cubicBezTo>
                  <a:cubicBezTo>
                    <a:pt x="931" y="45"/>
                    <a:pt x="931" y="45"/>
                    <a:pt x="931" y="45"/>
                  </a:cubicBezTo>
                  <a:cubicBezTo>
                    <a:pt x="955" y="35"/>
                    <a:pt x="956" y="35"/>
                    <a:pt x="965" y="29"/>
                  </a:cubicBezTo>
                  <a:cubicBezTo>
                    <a:pt x="988" y="35"/>
                    <a:pt x="1007" y="40"/>
                    <a:pt x="1026" y="46"/>
                  </a:cubicBezTo>
                  <a:cubicBezTo>
                    <a:pt x="1025" y="46"/>
                    <a:pt x="1024" y="45"/>
                    <a:pt x="1022" y="45"/>
                  </a:cubicBezTo>
                  <a:cubicBezTo>
                    <a:pt x="1010" y="41"/>
                    <a:pt x="994" y="36"/>
                    <a:pt x="972" y="30"/>
                  </a:cubicBezTo>
                  <a:cubicBezTo>
                    <a:pt x="972" y="30"/>
                    <a:pt x="971" y="29"/>
                    <a:pt x="969" y="29"/>
                  </a:cubicBezTo>
                  <a:cubicBezTo>
                    <a:pt x="968" y="28"/>
                    <a:pt x="968" y="28"/>
                    <a:pt x="968" y="28"/>
                  </a:cubicBezTo>
                  <a:cubicBezTo>
                    <a:pt x="968" y="28"/>
                    <a:pt x="969" y="27"/>
                    <a:pt x="969" y="27"/>
                  </a:cubicBezTo>
                  <a:cubicBezTo>
                    <a:pt x="968" y="26"/>
                    <a:pt x="967" y="26"/>
                    <a:pt x="966" y="25"/>
                  </a:cubicBezTo>
                  <a:cubicBezTo>
                    <a:pt x="965" y="25"/>
                    <a:pt x="965" y="25"/>
                    <a:pt x="964" y="25"/>
                  </a:cubicBezTo>
                  <a:moveTo>
                    <a:pt x="945" y="24"/>
                  </a:moveTo>
                  <a:cubicBezTo>
                    <a:pt x="949" y="25"/>
                    <a:pt x="954" y="27"/>
                    <a:pt x="958" y="27"/>
                  </a:cubicBezTo>
                  <a:cubicBezTo>
                    <a:pt x="958" y="27"/>
                    <a:pt x="958" y="27"/>
                    <a:pt x="958" y="27"/>
                  </a:cubicBezTo>
                  <a:cubicBezTo>
                    <a:pt x="953" y="26"/>
                    <a:pt x="949" y="25"/>
                    <a:pt x="945" y="24"/>
                  </a:cubicBezTo>
                  <a:moveTo>
                    <a:pt x="956" y="23"/>
                  </a:moveTo>
                  <a:cubicBezTo>
                    <a:pt x="956" y="23"/>
                    <a:pt x="956" y="23"/>
                    <a:pt x="956" y="23"/>
                  </a:cubicBezTo>
                  <a:cubicBezTo>
                    <a:pt x="959" y="24"/>
                    <a:pt x="962" y="24"/>
                    <a:pt x="964" y="25"/>
                  </a:cubicBezTo>
                  <a:cubicBezTo>
                    <a:pt x="964" y="25"/>
                    <a:pt x="964" y="25"/>
                    <a:pt x="963" y="24"/>
                  </a:cubicBezTo>
                  <a:cubicBezTo>
                    <a:pt x="956" y="23"/>
                    <a:pt x="956" y="23"/>
                    <a:pt x="956" y="23"/>
                  </a:cubicBezTo>
                  <a:cubicBezTo>
                    <a:pt x="956" y="23"/>
                    <a:pt x="956" y="23"/>
                    <a:pt x="956" y="23"/>
                  </a:cubicBezTo>
                  <a:moveTo>
                    <a:pt x="520" y="21"/>
                  </a:moveTo>
                  <a:cubicBezTo>
                    <a:pt x="496" y="26"/>
                    <a:pt x="486" y="29"/>
                    <a:pt x="482" y="30"/>
                  </a:cubicBezTo>
                  <a:cubicBezTo>
                    <a:pt x="498" y="27"/>
                    <a:pt x="510" y="24"/>
                    <a:pt x="520" y="21"/>
                  </a:cubicBezTo>
                  <a:cubicBezTo>
                    <a:pt x="520" y="21"/>
                    <a:pt x="520" y="21"/>
                    <a:pt x="520" y="21"/>
                  </a:cubicBezTo>
                  <a:moveTo>
                    <a:pt x="517" y="21"/>
                  </a:moveTo>
                  <a:cubicBezTo>
                    <a:pt x="507" y="23"/>
                    <a:pt x="495" y="26"/>
                    <a:pt x="477" y="30"/>
                  </a:cubicBezTo>
                  <a:cubicBezTo>
                    <a:pt x="477" y="30"/>
                    <a:pt x="477" y="30"/>
                    <a:pt x="477" y="30"/>
                  </a:cubicBezTo>
                  <a:cubicBezTo>
                    <a:pt x="494" y="26"/>
                    <a:pt x="506" y="23"/>
                    <a:pt x="518" y="21"/>
                  </a:cubicBezTo>
                  <a:cubicBezTo>
                    <a:pt x="518" y="21"/>
                    <a:pt x="518" y="21"/>
                    <a:pt x="517" y="21"/>
                  </a:cubicBezTo>
                  <a:moveTo>
                    <a:pt x="934" y="21"/>
                  </a:moveTo>
                  <a:cubicBezTo>
                    <a:pt x="934" y="21"/>
                    <a:pt x="933" y="21"/>
                    <a:pt x="933" y="21"/>
                  </a:cubicBezTo>
                  <a:cubicBezTo>
                    <a:pt x="936" y="22"/>
                    <a:pt x="940" y="23"/>
                    <a:pt x="945" y="24"/>
                  </a:cubicBezTo>
                  <a:cubicBezTo>
                    <a:pt x="943" y="23"/>
                    <a:pt x="940" y="22"/>
                    <a:pt x="939" y="22"/>
                  </a:cubicBezTo>
                  <a:cubicBezTo>
                    <a:pt x="937" y="21"/>
                    <a:pt x="936" y="21"/>
                    <a:pt x="934" y="21"/>
                  </a:cubicBezTo>
                  <a:moveTo>
                    <a:pt x="527" y="20"/>
                  </a:moveTo>
                  <a:cubicBezTo>
                    <a:pt x="526" y="20"/>
                    <a:pt x="524" y="20"/>
                    <a:pt x="523" y="21"/>
                  </a:cubicBezTo>
                  <a:cubicBezTo>
                    <a:pt x="523" y="21"/>
                    <a:pt x="523" y="21"/>
                    <a:pt x="523" y="21"/>
                  </a:cubicBezTo>
                  <a:cubicBezTo>
                    <a:pt x="525" y="20"/>
                    <a:pt x="526" y="20"/>
                    <a:pt x="527" y="20"/>
                  </a:cubicBezTo>
                  <a:moveTo>
                    <a:pt x="940" y="20"/>
                  </a:moveTo>
                  <a:cubicBezTo>
                    <a:pt x="939" y="20"/>
                    <a:pt x="939" y="20"/>
                    <a:pt x="939" y="20"/>
                  </a:cubicBezTo>
                  <a:cubicBezTo>
                    <a:pt x="944" y="21"/>
                    <a:pt x="949" y="22"/>
                    <a:pt x="956" y="23"/>
                  </a:cubicBezTo>
                  <a:cubicBezTo>
                    <a:pt x="949" y="21"/>
                    <a:pt x="944" y="20"/>
                    <a:pt x="940" y="20"/>
                  </a:cubicBezTo>
                  <a:moveTo>
                    <a:pt x="836" y="18"/>
                  </a:moveTo>
                  <a:cubicBezTo>
                    <a:pt x="837" y="19"/>
                    <a:pt x="837" y="19"/>
                    <a:pt x="838" y="19"/>
                  </a:cubicBezTo>
                  <a:cubicBezTo>
                    <a:pt x="849" y="22"/>
                    <a:pt x="863" y="26"/>
                    <a:pt x="887" y="33"/>
                  </a:cubicBezTo>
                  <a:cubicBezTo>
                    <a:pt x="887" y="33"/>
                    <a:pt x="887" y="33"/>
                    <a:pt x="888" y="33"/>
                  </a:cubicBezTo>
                  <a:cubicBezTo>
                    <a:pt x="868" y="27"/>
                    <a:pt x="855" y="23"/>
                    <a:pt x="836" y="18"/>
                  </a:cubicBezTo>
                  <a:moveTo>
                    <a:pt x="614" y="18"/>
                  </a:moveTo>
                  <a:cubicBezTo>
                    <a:pt x="592" y="23"/>
                    <a:pt x="577" y="27"/>
                    <a:pt x="556" y="33"/>
                  </a:cubicBezTo>
                  <a:cubicBezTo>
                    <a:pt x="556" y="33"/>
                    <a:pt x="556" y="33"/>
                    <a:pt x="556" y="34"/>
                  </a:cubicBezTo>
                  <a:cubicBezTo>
                    <a:pt x="576" y="28"/>
                    <a:pt x="595" y="24"/>
                    <a:pt x="614" y="18"/>
                  </a:cubicBezTo>
                  <a:moveTo>
                    <a:pt x="924" y="17"/>
                  </a:moveTo>
                  <a:cubicBezTo>
                    <a:pt x="927" y="17"/>
                    <a:pt x="930" y="18"/>
                    <a:pt x="934" y="19"/>
                  </a:cubicBezTo>
                  <a:cubicBezTo>
                    <a:pt x="934" y="19"/>
                    <a:pt x="934" y="19"/>
                    <a:pt x="935" y="19"/>
                  </a:cubicBezTo>
                  <a:cubicBezTo>
                    <a:pt x="931" y="18"/>
                    <a:pt x="928" y="17"/>
                    <a:pt x="924" y="17"/>
                  </a:cubicBezTo>
                  <a:moveTo>
                    <a:pt x="655" y="17"/>
                  </a:moveTo>
                  <a:cubicBezTo>
                    <a:pt x="654" y="17"/>
                    <a:pt x="653" y="17"/>
                    <a:pt x="653" y="18"/>
                  </a:cubicBezTo>
                  <a:cubicBezTo>
                    <a:pt x="666" y="21"/>
                    <a:pt x="676" y="24"/>
                    <a:pt x="710" y="35"/>
                  </a:cubicBezTo>
                  <a:cubicBezTo>
                    <a:pt x="709" y="35"/>
                    <a:pt x="709" y="35"/>
                    <a:pt x="709" y="35"/>
                  </a:cubicBezTo>
                  <a:cubicBezTo>
                    <a:pt x="709" y="35"/>
                    <a:pt x="709" y="35"/>
                    <a:pt x="709" y="35"/>
                  </a:cubicBezTo>
                  <a:cubicBezTo>
                    <a:pt x="709" y="35"/>
                    <a:pt x="709" y="35"/>
                    <a:pt x="709" y="35"/>
                  </a:cubicBezTo>
                  <a:cubicBezTo>
                    <a:pt x="709" y="35"/>
                    <a:pt x="709" y="35"/>
                    <a:pt x="709" y="35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680" y="36"/>
                    <a:pt x="652" y="37"/>
                    <a:pt x="623" y="38"/>
                  </a:cubicBezTo>
                  <a:cubicBezTo>
                    <a:pt x="623" y="39"/>
                    <a:pt x="623" y="39"/>
                    <a:pt x="622" y="39"/>
                  </a:cubicBezTo>
                  <a:cubicBezTo>
                    <a:pt x="651" y="38"/>
                    <a:pt x="680" y="37"/>
                    <a:pt x="708" y="36"/>
                  </a:cubicBezTo>
                  <a:cubicBezTo>
                    <a:pt x="708" y="37"/>
                    <a:pt x="708" y="37"/>
                    <a:pt x="708" y="37"/>
                  </a:cubicBezTo>
                  <a:cubicBezTo>
                    <a:pt x="708" y="37"/>
                    <a:pt x="708" y="37"/>
                    <a:pt x="708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665" y="51"/>
                    <a:pt x="651" y="56"/>
                    <a:pt x="614" y="69"/>
                  </a:cubicBezTo>
                  <a:cubicBezTo>
                    <a:pt x="614" y="70"/>
                    <a:pt x="615" y="70"/>
                    <a:pt x="616" y="70"/>
                  </a:cubicBezTo>
                  <a:cubicBezTo>
                    <a:pt x="655" y="56"/>
                    <a:pt x="672" y="50"/>
                    <a:pt x="711" y="38"/>
                  </a:cubicBezTo>
                  <a:cubicBezTo>
                    <a:pt x="711" y="38"/>
                    <a:pt x="711" y="38"/>
                    <a:pt x="711" y="38"/>
                  </a:cubicBezTo>
                  <a:cubicBezTo>
                    <a:pt x="711" y="38"/>
                    <a:pt x="711" y="38"/>
                    <a:pt x="711" y="38"/>
                  </a:cubicBezTo>
                  <a:cubicBezTo>
                    <a:pt x="712" y="38"/>
                    <a:pt x="712" y="38"/>
                    <a:pt x="712" y="38"/>
                  </a:cubicBezTo>
                  <a:cubicBezTo>
                    <a:pt x="712" y="38"/>
                    <a:pt x="712" y="38"/>
                    <a:pt x="712" y="38"/>
                  </a:cubicBezTo>
                  <a:cubicBezTo>
                    <a:pt x="713" y="38"/>
                    <a:pt x="713" y="38"/>
                    <a:pt x="713" y="38"/>
                  </a:cubicBezTo>
                  <a:cubicBezTo>
                    <a:pt x="713" y="38"/>
                    <a:pt x="713" y="38"/>
                    <a:pt x="713" y="38"/>
                  </a:cubicBezTo>
                  <a:cubicBezTo>
                    <a:pt x="714" y="38"/>
                    <a:pt x="714" y="38"/>
                    <a:pt x="714" y="38"/>
                  </a:cubicBezTo>
                  <a:cubicBezTo>
                    <a:pt x="714" y="38"/>
                    <a:pt x="714" y="38"/>
                    <a:pt x="714" y="38"/>
                  </a:cubicBezTo>
                  <a:cubicBezTo>
                    <a:pt x="714" y="38"/>
                    <a:pt x="714" y="38"/>
                    <a:pt x="714" y="38"/>
                  </a:cubicBezTo>
                  <a:cubicBezTo>
                    <a:pt x="715" y="38"/>
                    <a:pt x="715" y="38"/>
                    <a:pt x="715" y="38"/>
                  </a:cubicBezTo>
                  <a:cubicBezTo>
                    <a:pt x="717" y="38"/>
                    <a:pt x="717" y="38"/>
                    <a:pt x="717" y="38"/>
                  </a:cubicBezTo>
                  <a:cubicBezTo>
                    <a:pt x="717" y="38"/>
                    <a:pt x="717" y="38"/>
                    <a:pt x="717" y="38"/>
                  </a:cubicBezTo>
                  <a:cubicBezTo>
                    <a:pt x="717" y="38"/>
                    <a:pt x="717" y="38"/>
                    <a:pt x="717" y="38"/>
                  </a:cubicBezTo>
                  <a:cubicBezTo>
                    <a:pt x="718" y="38"/>
                    <a:pt x="718" y="38"/>
                    <a:pt x="718" y="38"/>
                  </a:cubicBezTo>
                  <a:cubicBezTo>
                    <a:pt x="718" y="38"/>
                    <a:pt x="718" y="38"/>
                    <a:pt x="718" y="38"/>
                  </a:cubicBezTo>
                  <a:cubicBezTo>
                    <a:pt x="719" y="38"/>
                    <a:pt x="719" y="38"/>
                    <a:pt x="719" y="38"/>
                  </a:cubicBezTo>
                  <a:cubicBezTo>
                    <a:pt x="719" y="38"/>
                    <a:pt x="719" y="38"/>
                    <a:pt x="719" y="38"/>
                  </a:cubicBezTo>
                  <a:cubicBezTo>
                    <a:pt x="763" y="53"/>
                    <a:pt x="770" y="56"/>
                    <a:pt x="823" y="77"/>
                  </a:cubicBezTo>
                  <a:cubicBezTo>
                    <a:pt x="823" y="77"/>
                    <a:pt x="823" y="76"/>
                    <a:pt x="824" y="76"/>
                  </a:cubicBezTo>
                  <a:cubicBezTo>
                    <a:pt x="816" y="74"/>
                    <a:pt x="809" y="69"/>
                    <a:pt x="802" y="67"/>
                  </a:cubicBezTo>
                  <a:cubicBezTo>
                    <a:pt x="778" y="57"/>
                    <a:pt x="746" y="46"/>
                    <a:pt x="722" y="37"/>
                  </a:cubicBezTo>
                  <a:cubicBezTo>
                    <a:pt x="722" y="37"/>
                    <a:pt x="722" y="37"/>
                    <a:pt x="722" y="37"/>
                  </a:cubicBezTo>
                  <a:cubicBezTo>
                    <a:pt x="722" y="37"/>
                    <a:pt x="722" y="37"/>
                    <a:pt x="722" y="37"/>
                  </a:cubicBezTo>
                  <a:cubicBezTo>
                    <a:pt x="723" y="37"/>
                    <a:pt x="723" y="37"/>
                    <a:pt x="723" y="37"/>
                  </a:cubicBezTo>
                  <a:cubicBezTo>
                    <a:pt x="723" y="37"/>
                    <a:pt x="723" y="37"/>
                    <a:pt x="723" y="37"/>
                  </a:cubicBezTo>
                  <a:cubicBezTo>
                    <a:pt x="723" y="36"/>
                    <a:pt x="723" y="36"/>
                    <a:pt x="723" y="36"/>
                  </a:cubicBezTo>
                  <a:cubicBezTo>
                    <a:pt x="725" y="36"/>
                    <a:pt x="727" y="36"/>
                    <a:pt x="730" y="36"/>
                  </a:cubicBezTo>
                  <a:cubicBezTo>
                    <a:pt x="767" y="36"/>
                    <a:pt x="804" y="37"/>
                    <a:pt x="840" y="39"/>
                  </a:cubicBezTo>
                  <a:cubicBezTo>
                    <a:pt x="839" y="39"/>
                    <a:pt x="837" y="39"/>
                    <a:pt x="836" y="38"/>
                  </a:cubicBezTo>
                  <a:cubicBezTo>
                    <a:pt x="801" y="36"/>
                    <a:pt x="766" y="36"/>
                    <a:pt x="730" y="36"/>
                  </a:cubicBezTo>
                  <a:cubicBezTo>
                    <a:pt x="728" y="36"/>
                    <a:pt x="725" y="36"/>
                    <a:pt x="723" y="36"/>
                  </a:cubicBezTo>
                  <a:cubicBezTo>
                    <a:pt x="723" y="35"/>
                    <a:pt x="723" y="35"/>
                    <a:pt x="723" y="35"/>
                  </a:cubicBezTo>
                  <a:cubicBezTo>
                    <a:pt x="723" y="35"/>
                    <a:pt x="723" y="35"/>
                    <a:pt x="723" y="35"/>
                  </a:cubicBezTo>
                  <a:cubicBezTo>
                    <a:pt x="722" y="35"/>
                    <a:pt x="722" y="35"/>
                    <a:pt x="722" y="35"/>
                  </a:cubicBezTo>
                  <a:cubicBezTo>
                    <a:pt x="722" y="35"/>
                    <a:pt x="722" y="35"/>
                    <a:pt x="722" y="35"/>
                  </a:cubicBezTo>
                  <a:cubicBezTo>
                    <a:pt x="722" y="35"/>
                    <a:pt x="722" y="35"/>
                    <a:pt x="722" y="35"/>
                  </a:cubicBezTo>
                  <a:cubicBezTo>
                    <a:pt x="746" y="28"/>
                    <a:pt x="760" y="24"/>
                    <a:pt x="772" y="20"/>
                  </a:cubicBezTo>
                  <a:cubicBezTo>
                    <a:pt x="772" y="20"/>
                    <a:pt x="771" y="20"/>
                    <a:pt x="770" y="20"/>
                  </a:cubicBezTo>
                  <a:cubicBezTo>
                    <a:pt x="758" y="23"/>
                    <a:pt x="745" y="27"/>
                    <a:pt x="720" y="34"/>
                  </a:cubicBezTo>
                  <a:cubicBezTo>
                    <a:pt x="720" y="34"/>
                    <a:pt x="720" y="34"/>
                    <a:pt x="720" y="34"/>
                  </a:cubicBezTo>
                  <a:cubicBezTo>
                    <a:pt x="720" y="34"/>
                    <a:pt x="720" y="34"/>
                    <a:pt x="720" y="34"/>
                  </a:cubicBezTo>
                  <a:cubicBezTo>
                    <a:pt x="719" y="34"/>
                    <a:pt x="719" y="34"/>
                    <a:pt x="719" y="34"/>
                  </a:cubicBezTo>
                  <a:cubicBezTo>
                    <a:pt x="719" y="34"/>
                    <a:pt x="719" y="34"/>
                    <a:pt x="719" y="34"/>
                  </a:cubicBezTo>
                  <a:cubicBezTo>
                    <a:pt x="719" y="34"/>
                    <a:pt x="719" y="34"/>
                    <a:pt x="719" y="34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7" y="34"/>
                    <a:pt x="717" y="34"/>
                    <a:pt x="717" y="34"/>
                  </a:cubicBezTo>
                  <a:cubicBezTo>
                    <a:pt x="717" y="34"/>
                    <a:pt x="717" y="34"/>
                    <a:pt x="717" y="34"/>
                  </a:cubicBezTo>
                  <a:cubicBezTo>
                    <a:pt x="716" y="34"/>
                    <a:pt x="716" y="34"/>
                    <a:pt x="716" y="34"/>
                  </a:cubicBezTo>
                  <a:cubicBezTo>
                    <a:pt x="715" y="34"/>
                    <a:pt x="715" y="34"/>
                    <a:pt x="715" y="34"/>
                  </a:cubicBezTo>
                  <a:cubicBezTo>
                    <a:pt x="714" y="34"/>
                    <a:pt x="714" y="34"/>
                    <a:pt x="714" y="34"/>
                  </a:cubicBezTo>
                  <a:cubicBezTo>
                    <a:pt x="714" y="34"/>
                    <a:pt x="714" y="34"/>
                    <a:pt x="714" y="34"/>
                  </a:cubicBezTo>
                  <a:cubicBezTo>
                    <a:pt x="714" y="34"/>
                    <a:pt x="714" y="34"/>
                    <a:pt x="714" y="34"/>
                  </a:cubicBezTo>
                  <a:cubicBezTo>
                    <a:pt x="713" y="34"/>
                    <a:pt x="713" y="34"/>
                    <a:pt x="713" y="34"/>
                  </a:cubicBezTo>
                  <a:cubicBezTo>
                    <a:pt x="713" y="34"/>
                    <a:pt x="713" y="34"/>
                    <a:pt x="713" y="34"/>
                  </a:cubicBezTo>
                  <a:cubicBezTo>
                    <a:pt x="712" y="34"/>
                    <a:pt x="712" y="34"/>
                    <a:pt x="712" y="34"/>
                  </a:cubicBezTo>
                  <a:cubicBezTo>
                    <a:pt x="683" y="25"/>
                    <a:pt x="672" y="21"/>
                    <a:pt x="655" y="17"/>
                  </a:cubicBezTo>
                  <a:moveTo>
                    <a:pt x="908" y="15"/>
                  </a:moveTo>
                  <a:cubicBezTo>
                    <a:pt x="914" y="16"/>
                    <a:pt x="920" y="18"/>
                    <a:pt x="928" y="20"/>
                  </a:cubicBezTo>
                  <a:cubicBezTo>
                    <a:pt x="928" y="20"/>
                    <a:pt x="928" y="19"/>
                    <a:pt x="929" y="19"/>
                  </a:cubicBezTo>
                  <a:cubicBezTo>
                    <a:pt x="922" y="18"/>
                    <a:pt x="915" y="17"/>
                    <a:pt x="908" y="15"/>
                  </a:cubicBezTo>
                  <a:moveTo>
                    <a:pt x="557" y="14"/>
                  </a:moveTo>
                  <a:cubicBezTo>
                    <a:pt x="542" y="16"/>
                    <a:pt x="533" y="18"/>
                    <a:pt x="521" y="20"/>
                  </a:cubicBezTo>
                  <a:cubicBezTo>
                    <a:pt x="521" y="20"/>
                    <a:pt x="521" y="20"/>
                    <a:pt x="521" y="20"/>
                  </a:cubicBezTo>
                  <a:cubicBezTo>
                    <a:pt x="531" y="18"/>
                    <a:pt x="541" y="17"/>
                    <a:pt x="553" y="15"/>
                  </a:cubicBezTo>
                  <a:cubicBezTo>
                    <a:pt x="554" y="14"/>
                    <a:pt x="556" y="14"/>
                    <a:pt x="557" y="14"/>
                  </a:cubicBezTo>
                  <a:moveTo>
                    <a:pt x="893" y="12"/>
                  </a:moveTo>
                  <a:cubicBezTo>
                    <a:pt x="893" y="12"/>
                    <a:pt x="893" y="12"/>
                    <a:pt x="893" y="12"/>
                  </a:cubicBezTo>
                  <a:cubicBezTo>
                    <a:pt x="907" y="14"/>
                    <a:pt x="917" y="16"/>
                    <a:pt x="924" y="17"/>
                  </a:cubicBezTo>
                  <a:cubicBezTo>
                    <a:pt x="911" y="14"/>
                    <a:pt x="906" y="14"/>
                    <a:pt x="893" y="12"/>
                  </a:cubicBezTo>
                  <a:cubicBezTo>
                    <a:pt x="893" y="12"/>
                    <a:pt x="893" y="12"/>
                    <a:pt x="893" y="12"/>
                  </a:cubicBezTo>
                  <a:moveTo>
                    <a:pt x="588" y="9"/>
                  </a:moveTo>
                  <a:cubicBezTo>
                    <a:pt x="584" y="10"/>
                    <a:pt x="584" y="10"/>
                    <a:pt x="584" y="10"/>
                  </a:cubicBezTo>
                  <a:cubicBezTo>
                    <a:pt x="584" y="10"/>
                    <a:pt x="584" y="10"/>
                    <a:pt x="584" y="10"/>
                  </a:cubicBezTo>
                  <a:cubicBezTo>
                    <a:pt x="584" y="10"/>
                    <a:pt x="584" y="10"/>
                    <a:pt x="584" y="10"/>
                  </a:cubicBezTo>
                  <a:cubicBezTo>
                    <a:pt x="585" y="10"/>
                    <a:pt x="586" y="10"/>
                    <a:pt x="586" y="10"/>
                  </a:cubicBezTo>
                  <a:cubicBezTo>
                    <a:pt x="587" y="9"/>
                    <a:pt x="587" y="9"/>
                    <a:pt x="588" y="9"/>
                  </a:cubicBezTo>
                  <a:moveTo>
                    <a:pt x="589" y="9"/>
                  </a:moveTo>
                  <a:cubicBezTo>
                    <a:pt x="588" y="9"/>
                    <a:pt x="587" y="9"/>
                    <a:pt x="586" y="10"/>
                  </a:cubicBezTo>
                  <a:cubicBezTo>
                    <a:pt x="583" y="10"/>
                    <a:pt x="581" y="10"/>
                    <a:pt x="578" y="11"/>
                  </a:cubicBezTo>
                  <a:cubicBezTo>
                    <a:pt x="580" y="10"/>
                    <a:pt x="582" y="10"/>
                    <a:pt x="584" y="10"/>
                  </a:cubicBezTo>
                  <a:cubicBezTo>
                    <a:pt x="582" y="10"/>
                    <a:pt x="580" y="10"/>
                    <a:pt x="578" y="11"/>
                  </a:cubicBezTo>
                  <a:cubicBezTo>
                    <a:pt x="570" y="12"/>
                    <a:pt x="563" y="13"/>
                    <a:pt x="557" y="14"/>
                  </a:cubicBezTo>
                  <a:cubicBezTo>
                    <a:pt x="561" y="13"/>
                    <a:pt x="566" y="13"/>
                    <a:pt x="571" y="12"/>
                  </a:cubicBezTo>
                  <a:cubicBezTo>
                    <a:pt x="564" y="13"/>
                    <a:pt x="559" y="14"/>
                    <a:pt x="553" y="15"/>
                  </a:cubicBezTo>
                  <a:cubicBezTo>
                    <a:pt x="545" y="16"/>
                    <a:pt x="537" y="18"/>
                    <a:pt x="527" y="20"/>
                  </a:cubicBezTo>
                  <a:cubicBezTo>
                    <a:pt x="542" y="17"/>
                    <a:pt x="563" y="13"/>
                    <a:pt x="589" y="9"/>
                  </a:cubicBezTo>
                  <a:moveTo>
                    <a:pt x="865" y="8"/>
                  </a:moveTo>
                  <a:cubicBezTo>
                    <a:pt x="874" y="9"/>
                    <a:pt x="884" y="11"/>
                    <a:pt x="893" y="12"/>
                  </a:cubicBezTo>
                  <a:cubicBezTo>
                    <a:pt x="881" y="10"/>
                    <a:pt x="876" y="9"/>
                    <a:pt x="865" y="8"/>
                  </a:cubicBezTo>
                  <a:moveTo>
                    <a:pt x="859" y="7"/>
                  </a:moveTo>
                  <a:cubicBezTo>
                    <a:pt x="874" y="10"/>
                    <a:pt x="891" y="12"/>
                    <a:pt x="908" y="15"/>
                  </a:cubicBezTo>
                  <a:cubicBezTo>
                    <a:pt x="891" y="12"/>
                    <a:pt x="881" y="10"/>
                    <a:pt x="859" y="7"/>
                  </a:cubicBezTo>
                  <a:moveTo>
                    <a:pt x="859" y="7"/>
                  </a:moveTo>
                  <a:cubicBezTo>
                    <a:pt x="859" y="7"/>
                    <a:pt x="859" y="7"/>
                    <a:pt x="859" y="7"/>
                  </a:cubicBezTo>
                  <a:cubicBezTo>
                    <a:pt x="859" y="7"/>
                    <a:pt x="859" y="7"/>
                    <a:pt x="859" y="7"/>
                  </a:cubicBezTo>
                  <a:cubicBezTo>
                    <a:pt x="859" y="7"/>
                    <a:pt x="859" y="7"/>
                    <a:pt x="859" y="7"/>
                  </a:cubicBezTo>
                  <a:moveTo>
                    <a:pt x="605" y="7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90" y="9"/>
                    <a:pt x="590" y="9"/>
                    <a:pt x="589" y="9"/>
                  </a:cubicBezTo>
                  <a:cubicBezTo>
                    <a:pt x="596" y="8"/>
                    <a:pt x="601" y="8"/>
                    <a:pt x="606" y="7"/>
                  </a:cubicBezTo>
                  <a:cubicBezTo>
                    <a:pt x="606" y="7"/>
                    <a:pt x="605" y="7"/>
                    <a:pt x="605" y="7"/>
                  </a:cubicBezTo>
                  <a:moveTo>
                    <a:pt x="857" y="7"/>
                  </a:moveTo>
                  <a:cubicBezTo>
                    <a:pt x="858" y="7"/>
                    <a:pt x="858" y="7"/>
                    <a:pt x="859" y="7"/>
                  </a:cubicBezTo>
                  <a:cubicBezTo>
                    <a:pt x="861" y="8"/>
                    <a:pt x="863" y="8"/>
                    <a:pt x="865" y="8"/>
                  </a:cubicBezTo>
                  <a:cubicBezTo>
                    <a:pt x="862" y="8"/>
                    <a:pt x="860" y="7"/>
                    <a:pt x="857" y="7"/>
                  </a:cubicBezTo>
                  <a:moveTo>
                    <a:pt x="608" y="7"/>
                  </a:moveTo>
                  <a:cubicBezTo>
                    <a:pt x="607" y="7"/>
                    <a:pt x="607" y="7"/>
                    <a:pt x="606" y="7"/>
                  </a:cubicBezTo>
                  <a:cubicBezTo>
                    <a:pt x="611" y="7"/>
                    <a:pt x="614" y="8"/>
                    <a:pt x="632" y="12"/>
                  </a:cubicBezTo>
                  <a:cubicBezTo>
                    <a:pt x="626" y="14"/>
                    <a:pt x="620" y="16"/>
                    <a:pt x="614" y="18"/>
                  </a:cubicBezTo>
                  <a:cubicBezTo>
                    <a:pt x="619" y="17"/>
                    <a:pt x="625" y="15"/>
                    <a:pt x="631" y="14"/>
                  </a:cubicBezTo>
                  <a:cubicBezTo>
                    <a:pt x="639" y="15"/>
                    <a:pt x="644" y="16"/>
                    <a:pt x="649" y="17"/>
                  </a:cubicBezTo>
                  <a:cubicBezTo>
                    <a:pt x="650" y="17"/>
                    <a:pt x="651" y="16"/>
                    <a:pt x="652" y="16"/>
                  </a:cubicBezTo>
                  <a:cubicBezTo>
                    <a:pt x="648" y="15"/>
                    <a:pt x="645" y="14"/>
                    <a:pt x="641" y="13"/>
                  </a:cubicBezTo>
                  <a:cubicBezTo>
                    <a:pt x="642" y="13"/>
                    <a:pt x="642" y="12"/>
                    <a:pt x="643" y="12"/>
                  </a:cubicBezTo>
                  <a:cubicBezTo>
                    <a:pt x="643" y="12"/>
                    <a:pt x="643" y="12"/>
                    <a:pt x="643" y="12"/>
                  </a:cubicBezTo>
                  <a:cubicBezTo>
                    <a:pt x="652" y="10"/>
                    <a:pt x="660" y="8"/>
                    <a:pt x="667" y="7"/>
                  </a:cubicBezTo>
                  <a:cubicBezTo>
                    <a:pt x="667" y="7"/>
                    <a:pt x="667" y="7"/>
                    <a:pt x="667" y="7"/>
                  </a:cubicBezTo>
                  <a:cubicBezTo>
                    <a:pt x="667" y="7"/>
                    <a:pt x="666" y="7"/>
                    <a:pt x="666" y="7"/>
                  </a:cubicBezTo>
                  <a:cubicBezTo>
                    <a:pt x="659" y="8"/>
                    <a:pt x="652" y="10"/>
                    <a:pt x="642" y="11"/>
                  </a:cubicBezTo>
                  <a:cubicBezTo>
                    <a:pt x="642" y="11"/>
                    <a:pt x="641" y="11"/>
                    <a:pt x="641" y="11"/>
                  </a:cubicBezTo>
                  <a:cubicBezTo>
                    <a:pt x="640" y="11"/>
                    <a:pt x="638" y="12"/>
                    <a:pt x="637" y="12"/>
                  </a:cubicBezTo>
                  <a:cubicBezTo>
                    <a:pt x="636" y="12"/>
                    <a:pt x="635" y="12"/>
                    <a:pt x="634" y="12"/>
                  </a:cubicBezTo>
                  <a:cubicBezTo>
                    <a:pt x="634" y="12"/>
                    <a:pt x="634" y="12"/>
                    <a:pt x="634" y="12"/>
                  </a:cubicBezTo>
                  <a:cubicBezTo>
                    <a:pt x="625" y="12"/>
                    <a:pt x="617" y="8"/>
                    <a:pt x="608" y="7"/>
                  </a:cubicBezTo>
                  <a:moveTo>
                    <a:pt x="614" y="6"/>
                  </a:moveTo>
                  <a:cubicBezTo>
                    <a:pt x="611" y="6"/>
                    <a:pt x="609" y="7"/>
                    <a:pt x="607" y="7"/>
                  </a:cubicBezTo>
                  <a:cubicBezTo>
                    <a:pt x="608" y="7"/>
                    <a:pt x="608" y="7"/>
                    <a:pt x="608" y="7"/>
                  </a:cubicBezTo>
                  <a:cubicBezTo>
                    <a:pt x="610" y="7"/>
                    <a:pt x="612" y="6"/>
                    <a:pt x="614" y="6"/>
                  </a:cubicBezTo>
                  <a:moveTo>
                    <a:pt x="615" y="6"/>
                  </a:moveTo>
                  <a:cubicBezTo>
                    <a:pt x="615" y="6"/>
                    <a:pt x="615" y="6"/>
                    <a:pt x="615" y="6"/>
                  </a:cubicBezTo>
                  <a:cubicBezTo>
                    <a:pt x="614" y="6"/>
                    <a:pt x="614" y="6"/>
                    <a:pt x="614" y="6"/>
                  </a:cubicBezTo>
                  <a:cubicBezTo>
                    <a:pt x="614" y="6"/>
                    <a:pt x="615" y="6"/>
                    <a:pt x="615" y="6"/>
                  </a:cubicBezTo>
                  <a:moveTo>
                    <a:pt x="848" y="6"/>
                  </a:moveTo>
                  <a:cubicBezTo>
                    <a:pt x="847" y="6"/>
                    <a:pt x="847" y="6"/>
                    <a:pt x="847" y="6"/>
                  </a:cubicBezTo>
                  <a:cubicBezTo>
                    <a:pt x="852" y="7"/>
                    <a:pt x="855" y="7"/>
                    <a:pt x="859" y="7"/>
                  </a:cubicBezTo>
                  <a:cubicBezTo>
                    <a:pt x="857" y="7"/>
                    <a:pt x="856" y="7"/>
                    <a:pt x="854" y="7"/>
                  </a:cubicBezTo>
                  <a:cubicBezTo>
                    <a:pt x="850" y="6"/>
                    <a:pt x="850" y="6"/>
                    <a:pt x="850" y="6"/>
                  </a:cubicBezTo>
                  <a:cubicBezTo>
                    <a:pt x="850" y="6"/>
                    <a:pt x="849" y="6"/>
                    <a:pt x="849" y="6"/>
                  </a:cubicBezTo>
                  <a:cubicBezTo>
                    <a:pt x="848" y="6"/>
                    <a:pt x="848" y="6"/>
                    <a:pt x="848" y="6"/>
                  </a:cubicBezTo>
                  <a:moveTo>
                    <a:pt x="845" y="6"/>
                  </a:moveTo>
                  <a:cubicBezTo>
                    <a:pt x="838" y="6"/>
                    <a:pt x="834" y="6"/>
                    <a:pt x="822" y="9"/>
                  </a:cubicBezTo>
                  <a:cubicBezTo>
                    <a:pt x="822" y="9"/>
                    <a:pt x="823" y="9"/>
                    <a:pt x="823" y="9"/>
                  </a:cubicBezTo>
                  <a:cubicBezTo>
                    <a:pt x="837" y="7"/>
                    <a:pt x="840" y="6"/>
                    <a:pt x="847" y="6"/>
                  </a:cubicBezTo>
                  <a:cubicBezTo>
                    <a:pt x="846" y="6"/>
                    <a:pt x="846" y="6"/>
                    <a:pt x="845" y="6"/>
                  </a:cubicBezTo>
                  <a:moveTo>
                    <a:pt x="838" y="5"/>
                  </a:moveTo>
                  <a:cubicBezTo>
                    <a:pt x="838" y="5"/>
                    <a:pt x="838" y="5"/>
                    <a:pt x="838" y="5"/>
                  </a:cubicBezTo>
                  <a:cubicBezTo>
                    <a:pt x="841" y="5"/>
                    <a:pt x="843" y="6"/>
                    <a:pt x="845" y="6"/>
                  </a:cubicBezTo>
                  <a:cubicBezTo>
                    <a:pt x="845" y="6"/>
                    <a:pt x="845" y="6"/>
                    <a:pt x="845" y="6"/>
                  </a:cubicBezTo>
                  <a:cubicBezTo>
                    <a:pt x="838" y="5"/>
                    <a:pt x="838" y="5"/>
                    <a:pt x="838" y="5"/>
                  </a:cubicBezTo>
                  <a:moveTo>
                    <a:pt x="640" y="4"/>
                  </a:moveTo>
                  <a:cubicBezTo>
                    <a:pt x="632" y="4"/>
                    <a:pt x="627" y="5"/>
                    <a:pt x="622" y="5"/>
                  </a:cubicBezTo>
                  <a:cubicBezTo>
                    <a:pt x="622" y="5"/>
                    <a:pt x="622" y="5"/>
                    <a:pt x="623" y="5"/>
                  </a:cubicBezTo>
                  <a:cubicBezTo>
                    <a:pt x="629" y="5"/>
                    <a:pt x="635" y="4"/>
                    <a:pt x="640" y="4"/>
                  </a:cubicBezTo>
                  <a:moveTo>
                    <a:pt x="814" y="3"/>
                  </a:moveTo>
                  <a:cubicBezTo>
                    <a:pt x="818" y="3"/>
                    <a:pt x="822" y="4"/>
                    <a:pt x="825" y="4"/>
                  </a:cubicBezTo>
                  <a:cubicBezTo>
                    <a:pt x="838" y="5"/>
                    <a:pt x="838" y="5"/>
                    <a:pt x="838" y="5"/>
                  </a:cubicBezTo>
                  <a:cubicBezTo>
                    <a:pt x="828" y="4"/>
                    <a:pt x="824" y="4"/>
                    <a:pt x="814" y="3"/>
                  </a:cubicBezTo>
                  <a:moveTo>
                    <a:pt x="810" y="3"/>
                  </a:moveTo>
                  <a:cubicBezTo>
                    <a:pt x="810" y="3"/>
                    <a:pt x="810" y="3"/>
                    <a:pt x="810" y="3"/>
                  </a:cubicBezTo>
                  <a:cubicBezTo>
                    <a:pt x="812" y="3"/>
                    <a:pt x="813" y="3"/>
                    <a:pt x="814" y="3"/>
                  </a:cubicBezTo>
                  <a:cubicBezTo>
                    <a:pt x="813" y="3"/>
                    <a:pt x="811" y="3"/>
                    <a:pt x="810" y="3"/>
                  </a:cubicBezTo>
                  <a:moveTo>
                    <a:pt x="810" y="3"/>
                  </a:moveTo>
                  <a:cubicBezTo>
                    <a:pt x="810" y="3"/>
                    <a:pt x="810" y="3"/>
                    <a:pt x="810" y="3"/>
                  </a:cubicBezTo>
                  <a:cubicBezTo>
                    <a:pt x="811" y="3"/>
                    <a:pt x="811" y="3"/>
                    <a:pt x="811" y="3"/>
                  </a:cubicBezTo>
                  <a:cubicBezTo>
                    <a:pt x="810" y="3"/>
                    <a:pt x="810" y="3"/>
                    <a:pt x="810" y="3"/>
                  </a:cubicBezTo>
                  <a:moveTo>
                    <a:pt x="751" y="2"/>
                  </a:moveTo>
                  <a:cubicBezTo>
                    <a:pt x="764" y="3"/>
                    <a:pt x="775" y="6"/>
                    <a:pt x="802" y="11"/>
                  </a:cubicBezTo>
                  <a:cubicBezTo>
                    <a:pt x="802" y="11"/>
                    <a:pt x="802" y="12"/>
                    <a:pt x="803" y="12"/>
                  </a:cubicBezTo>
                  <a:cubicBezTo>
                    <a:pt x="790" y="15"/>
                    <a:pt x="781" y="17"/>
                    <a:pt x="773" y="19"/>
                  </a:cubicBezTo>
                  <a:cubicBezTo>
                    <a:pt x="774" y="19"/>
                    <a:pt x="774" y="20"/>
                    <a:pt x="775" y="20"/>
                  </a:cubicBezTo>
                  <a:cubicBezTo>
                    <a:pt x="784" y="17"/>
                    <a:pt x="793" y="15"/>
                    <a:pt x="805" y="12"/>
                  </a:cubicBezTo>
                  <a:cubicBezTo>
                    <a:pt x="816" y="15"/>
                    <a:pt x="824" y="16"/>
                    <a:pt x="833" y="18"/>
                  </a:cubicBezTo>
                  <a:cubicBezTo>
                    <a:pt x="832" y="18"/>
                    <a:pt x="832" y="17"/>
                    <a:pt x="831" y="17"/>
                  </a:cubicBezTo>
                  <a:cubicBezTo>
                    <a:pt x="826" y="16"/>
                    <a:pt x="820" y="14"/>
                    <a:pt x="813" y="12"/>
                  </a:cubicBezTo>
                  <a:cubicBezTo>
                    <a:pt x="813" y="12"/>
                    <a:pt x="813" y="12"/>
                    <a:pt x="812" y="11"/>
                  </a:cubicBezTo>
                  <a:cubicBezTo>
                    <a:pt x="812" y="11"/>
                    <a:pt x="812" y="11"/>
                    <a:pt x="812" y="11"/>
                  </a:cubicBezTo>
                  <a:cubicBezTo>
                    <a:pt x="815" y="11"/>
                    <a:pt x="818" y="10"/>
                    <a:pt x="820" y="10"/>
                  </a:cubicBezTo>
                  <a:cubicBezTo>
                    <a:pt x="820" y="10"/>
                    <a:pt x="820" y="9"/>
                    <a:pt x="820" y="9"/>
                  </a:cubicBezTo>
                  <a:cubicBezTo>
                    <a:pt x="817" y="10"/>
                    <a:pt x="814" y="10"/>
                    <a:pt x="810" y="11"/>
                  </a:cubicBezTo>
                  <a:cubicBezTo>
                    <a:pt x="810" y="11"/>
                    <a:pt x="810" y="11"/>
                    <a:pt x="802" y="11"/>
                  </a:cubicBezTo>
                  <a:cubicBezTo>
                    <a:pt x="797" y="10"/>
                    <a:pt x="789" y="8"/>
                    <a:pt x="783" y="7"/>
                  </a:cubicBezTo>
                  <a:cubicBezTo>
                    <a:pt x="774" y="5"/>
                    <a:pt x="762" y="3"/>
                    <a:pt x="751" y="2"/>
                  </a:cubicBezTo>
                  <a:moveTo>
                    <a:pt x="666" y="2"/>
                  </a:moveTo>
                  <a:cubicBezTo>
                    <a:pt x="664" y="2"/>
                    <a:pt x="662" y="2"/>
                    <a:pt x="660" y="2"/>
                  </a:cubicBezTo>
                  <a:cubicBezTo>
                    <a:pt x="653" y="3"/>
                    <a:pt x="647" y="3"/>
                    <a:pt x="640" y="4"/>
                  </a:cubicBezTo>
                  <a:cubicBezTo>
                    <a:pt x="640" y="4"/>
                    <a:pt x="640" y="4"/>
                    <a:pt x="640" y="4"/>
                  </a:cubicBezTo>
                  <a:cubicBezTo>
                    <a:pt x="640" y="4"/>
                    <a:pt x="640" y="4"/>
                    <a:pt x="641" y="4"/>
                  </a:cubicBezTo>
                  <a:cubicBezTo>
                    <a:pt x="652" y="3"/>
                    <a:pt x="660" y="2"/>
                    <a:pt x="666" y="2"/>
                  </a:cubicBezTo>
                  <a:moveTo>
                    <a:pt x="792" y="2"/>
                  </a:moveTo>
                  <a:cubicBezTo>
                    <a:pt x="798" y="2"/>
                    <a:pt x="802" y="2"/>
                    <a:pt x="806" y="3"/>
                  </a:cubicBezTo>
                  <a:cubicBezTo>
                    <a:pt x="806" y="3"/>
                    <a:pt x="806" y="2"/>
                    <a:pt x="806" y="2"/>
                  </a:cubicBezTo>
                  <a:cubicBezTo>
                    <a:pt x="792" y="2"/>
                    <a:pt x="792" y="2"/>
                    <a:pt x="792" y="2"/>
                  </a:cubicBezTo>
                  <a:cubicBezTo>
                    <a:pt x="792" y="2"/>
                    <a:pt x="792" y="2"/>
                    <a:pt x="792" y="2"/>
                  </a:cubicBezTo>
                  <a:moveTo>
                    <a:pt x="789" y="1"/>
                  </a:moveTo>
                  <a:cubicBezTo>
                    <a:pt x="792" y="2"/>
                    <a:pt x="792" y="2"/>
                    <a:pt x="792" y="2"/>
                  </a:cubicBezTo>
                  <a:cubicBezTo>
                    <a:pt x="797" y="2"/>
                    <a:pt x="802" y="2"/>
                    <a:pt x="806" y="2"/>
                  </a:cubicBezTo>
                  <a:cubicBezTo>
                    <a:pt x="806" y="2"/>
                    <a:pt x="806" y="2"/>
                    <a:pt x="806" y="2"/>
                  </a:cubicBezTo>
                  <a:cubicBezTo>
                    <a:pt x="800" y="2"/>
                    <a:pt x="794" y="2"/>
                    <a:pt x="789" y="1"/>
                  </a:cubicBezTo>
                  <a:moveTo>
                    <a:pt x="788" y="1"/>
                  </a:moveTo>
                  <a:cubicBezTo>
                    <a:pt x="788" y="1"/>
                    <a:pt x="788" y="1"/>
                    <a:pt x="788" y="1"/>
                  </a:cubicBezTo>
                  <a:cubicBezTo>
                    <a:pt x="788" y="1"/>
                    <a:pt x="788" y="1"/>
                    <a:pt x="788" y="1"/>
                  </a:cubicBezTo>
                  <a:cubicBezTo>
                    <a:pt x="788" y="1"/>
                    <a:pt x="789" y="1"/>
                    <a:pt x="789" y="1"/>
                  </a:cubicBezTo>
                  <a:cubicBezTo>
                    <a:pt x="788" y="1"/>
                    <a:pt x="788" y="1"/>
                    <a:pt x="788" y="1"/>
                  </a:cubicBezTo>
                  <a:cubicBezTo>
                    <a:pt x="788" y="1"/>
                    <a:pt x="788" y="1"/>
                    <a:pt x="788" y="1"/>
                  </a:cubicBezTo>
                  <a:moveTo>
                    <a:pt x="743" y="1"/>
                  </a:moveTo>
                  <a:cubicBezTo>
                    <a:pt x="745" y="1"/>
                    <a:pt x="748" y="2"/>
                    <a:pt x="751" y="2"/>
                  </a:cubicBezTo>
                  <a:cubicBezTo>
                    <a:pt x="748" y="2"/>
                    <a:pt x="746" y="1"/>
                    <a:pt x="743" y="1"/>
                  </a:cubicBezTo>
                  <a:moveTo>
                    <a:pt x="681" y="1"/>
                  </a:moveTo>
                  <a:cubicBezTo>
                    <a:pt x="678" y="1"/>
                    <a:pt x="675" y="1"/>
                    <a:pt x="671" y="2"/>
                  </a:cubicBezTo>
                  <a:cubicBezTo>
                    <a:pt x="666" y="2"/>
                    <a:pt x="662" y="2"/>
                    <a:pt x="657" y="2"/>
                  </a:cubicBezTo>
                  <a:cubicBezTo>
                    <a:pt x="658" y="2"/>
                    <a:pt x="659" y="2"/>
                    <a:pt x="660" y="2"/>
                  </a:cubicBezTo>
                  <a:cubicBezTo>
                    <a:pt x="663" y="2"/>
                    <a:pt x="666" y="2"/>
                    <a:pt x="669" y="2"/>
                  </a:cubicBezTo>
                  <a:cubicBezTo>
                    <a:pt x="668" y="2"/>
                    <a:pt x="667" y="2"/>
                    <a:pt x="666" y="2"/>
                  </a:cubicBezTo>
                  <a:cubicBezTo>
                    <a:pt x="671" y="2"/>
                    <a:pt x="676" y="1"/>
                    <a:pt x="680" y="1"/>
                  </a:cubicBezTo>
                  <a:cubicBezTo>
                    <a:pt x="681" y="1"/>
                    <a:pt x="681" y="1"/>
                    <a:pt x="681" y="1"/>
                  </a:cubicBezTo>
                  <a:moveTo>
                    <a:pt x="699" y="0"/>
                  </a:moveTo>
                  <a:cubicBezTo>
                    <a:pt x="696" y="0"/>
                    <a:pt x="694" y="1"/>
                    <a:pt x="692" y="1"/>
                  </a:cubicBezTo>
                  <a:cubicBezTo>
                    <a:pt x="692" y="1"/>
                    <a:pt x="692" y="1"/>
                    <a:pt x="692" y="1"/>
                  </a:cubicBezTo>
                  <a:cubicBezTo>
                    <a:pt x="692" y="1"/>
                    <a:pt x="692" y="1"/>
                    <a:pt x="692" y="1"/>
                  </a:cubicBezTo>
                  <a:cubicBezTo>
                    <a:pt x="693" y="1"/>
                    <a:pt x="694" y="1"/>
                    <a:pt x="695" y="1"/>
                  </a:cubicBezTo>
                  <a:cubicBezTo>
                    <a:pt x="696" y="0"/>
                    <a:pt x="698" y="0"/>
                    <a:pt x="699" y="0"/>
                  </a:cubicBezTo>
                  <a:moveTo>
                    <a:pt x="718" y="0"/>
                  </a:moveTo>
                  <a:cubicBezTo>
                    <a:pt x="712" y="0"/>
                    <a:pt x="705" y="0"/>
                    <a:pt x="699" y="0"/>
                  </a:cubicBezTo>
                  <a:cubicBezTo>
                    <a:pt x="705" y="0"/>
                    <a:pt x="712" y="0"/>
                    <a:pt x="718" y="0"/>
                  </a:cubicBezTo>
                  <a:moveTo>
                    <a:pt x="733" y="0"/>
                  </a:moveTo>
                  <a:cubicBezTo>
                    <a:pt x="719" y="0"/>
                    <a:pt x="716" y="0"/>
                    <a:pt x="695" y="1"/>
                  </a:cubicBezTo>
                  <a:cubicBezTo>
                    <a:pt x="693" y="1"/>
                    <a:pt x="691" y="1"/>
                    <a:pt x="690" y="1"/>
                  </a:cubicBezTo>
                  <a:cubicBezTo>
                    <a:pt x="690" y="1"/>
                    <a:pt x="691" y="1"/>
                    <a:pt x="692" y="1"/>
                  </a:cubicBezTo>
                  <a:cubicBezTo>
                    <a:pt x="689" y="1"/>
                    <a:pt x="687" y="1"/>
                    <a:pt x="685" y="1"/>
                  </a:cubicBezTo>
                  <a:cubicBezTo>
                    <a:pt x="685" y="1"/>
                    <a:pt x="685" y="1"/>
                    <a:pt x="685" y="1"/>
                  </a:cubicBezTo>
                  <a:cubicBezTo>
                    <a:pt x="685" y="1"/>
                    <a:pt x="686" y="1"/>
                    <a:pt x="687" y="1"/>
                  </a:cubicBezTo>
                  <a:cubicBezTo>
                    <a:pt x="699" y="0"/>
                    <a:pt x="711" y="0"/>
                    <a:pt x="724" y="0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704" y="1"/>
                    <a:pt x="696" y="2"/>
                    <a:pt x="680" y="5"/>
                  </a:cubicBezTo>
                  <a:cubicBezTo>
                    <a:pt x="680" y="5"/>
                    <a:pt x="680" y="5"/>
                    <a:pt x="681" y="5"/>
                  </a:cubicBezTo>
                  <a:cubicBezTo>
                    <a:pt x="696" y="2"/>
                    <a:pt x="707" y="2"/>
                    <a:pt x="725" y="0"/>
                  </a:cubicBezTo>
                  <a:cubicBezTo>
                    <a:pt x="725" y="0"/>
                    <a:pt x="725" y="0"/>
                    <a:pt x="725" y="0"/>
                  </a:cubicBezTo>
                  <a:cubicBezTo>
                    <a:pt x="725" y="0"/>
                    <a:pt x="725" y="0"/>
                    <a:pt x="725" y="0"/>
                  </a:cubicBezTo>
                  <a:cubicBezTo>
                    <a:pt x="726" y="0"/>
                    <a:pt x="726" y="0"/>
                    <a:pt x="726" y="0"/>
                  </a:cubicBezTo>
                  <a:cubicBezTo>
                    <a:pt x="726" y="0"/>
                    <a:pt x="726" y="0"/>
                    <a:pt x="726" y="0"/>
                  </a:cubicBezTo>
                  <a:cubicBezTo>
                    <a:pt x="726" y="0"/>
                    <a:pt x="726" y="0"/>
                    <a:pt x="726" y="0"/>
                  </a:cubicBezTo>
                  <a:cubicBezTo>
                    <a:pt x="726" y="0"/>
                    <a:pt x="726" y="0"/>
                    <a:pt x="726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9" y="0"/>
                    <a:pt x="729" y="0"/>
                    <a:pt x="729" y="0"/>
                  </a:cubicBezTo>
                  <a:cubicBezTo>
                    <a:pt x="729" y="0"/>
                    <a:pt x="729" y="0"/>
                    <a:pt x="729" y="0"/>
                  </a:cubicBezTo>
                  <a:cubicBezTo>
                    <a:pt x="729" y="0"/>
                    <a:pt x="729" y="0"/>
                    <a:pt x="729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35" y="0"/>
                    <a:pt x="739" y="1"/>
                    <a:pt x="743" y="1"/>
                  </a:cubicBezTo>
                  <a:cubicBezTo>
                    <a:pt x="739" y="1"/>
                    <a:pt x="735" y="0"/>
                    <a:pt x="731" y="0"/>
                  </a:cubicBezTo>
                  <a:cubicBezTo>
                    <a:pt x="731" y="0"/>
                    <a:pt x="731" y="0"/>
                    <a:pt x="731" y="0"/>
                  </a:cubicBezTo>
                  <a:cubicBezTo>
                    <a:pt x="732" y="0"/>
                    <a:pt x="732" y="0"/>
                    <a:pt x="732" y="0"/>
                  </a:cubicBezTo>
                  <a:cubicBezTo>
                    <a:pt x="732" y="0"/>
                    <a:pt x="732" y="0"/>
                    <a:pt x="732" y="0"/>
                  </a:cubicBezTo>
                  <a:cubicBezTo>
                    <a:pt x="732" y="0"/>
                    <a:pt x="732" y="0"/>
                    <a:pt x="732" y="0"/>
                  </a:cubicBezTo>
                  <a:cubicBezTo>
                    <a:pt x="732" y="0"/>
                    <a:pt x="732" y="0"/>
                    <a:pt x="732" y="0"/>
                  </a:cubicBezTo>
                  <a:cubicBezTo>
                    <a:pt x="746" y="0"/>
                    <a:pt x="759" y="0"/>
                    <a:pt x="772" y="1"/>
                  </a:cubicBezTo>
                  <a:cubicBezTo>
                    <a:pt x="775" y="1"/>
                    <a:pt x="778" y="1"/>
                    <a:pt x="782" y="1"/>
                  </a:cubicBezTo>
                  <a:cubicBezTo>
                    <a:pt x="785" y="1"/>
                    <a:pt x="789" y="1"/>
                    <a:pt x="792" y="2"/>
                  </a:cubicBezTo>
                  <a:cubicBezTo>
                    <a:pt x="791" y="2"/>
                    <a:pt x="790" y="1"/>
                    <a:pt x="788" y="1"/>
                  </a:cubicBezTo>
                  <a:cubicBezTo>
                    <a:pt x="788" y="1"/>
                    <a:pt x="788" y="1"/>
                    <a:pt x="788" y="1"/>
                  </a:cubicBezTo>
                  <a:cubicBezTo>
                    <a:pt x="788" y="1"/>
                    <a:pt x="788" y="1"/>
                    <a:pt x="788" y="1"/>
                  </a:cubicBezTo>
                  <a:cubicBezTo>
                    <a:pt x="788" y="1"/>
                    <a:pt x="788" y="1"/>
                    <a:pt x="788" y="1"/>
                  </a:cubicBezTo>
                  <a:cubicBezTo>
                    <a:pt x="779" y="1"/>
                    <a:pt x="771" y="1"/>
                    <a:pt x="763" y="0"/>
                  </a:cubicBezTo>
                  <a:cubicBezTo>
                    <a:pt x="764" y="0"/>
                    <a:pt x="765" y="0"/>
                    <a:pt x="767" y="1"/>
                  </a:cubicBezTo>
                  <a:cubicBezTo>
                    <a:pt x="761" y="0"/>
                    <a:pt x="755" y="0"/>
                    <a:pt x="744" y="0"/>
                  </a:cubicBezTo>
                  <a:cubicBezTo>
                    <a:pt x="740" y="0"/>
                    <a:pt x="737" y="0"/>
                    <a:pt x="733" y="0"/>
                  </a:cubicBezTo>
                  <a:moveTo>
                    <a:pt x="724" y="0"/>
                  </a:moveTo>
                  <a:cubicBezTo>
                    <a:pt x="723" y="0"/>
                    <a:pt x="723" y="0"/>
                    <a:pt x="723" y="0"/>
                  </a:cubicBezTo>
                  <a:cubicBezTo>
                    <a:pt x="721" y="0"/>
                    <a:pt x="720" y="0"/>
                    <a:pt x="718" y="0"/>
                  </a:cubicBezTo>
                  <a:cubicBezTo>
                    <a:pt x="720" y="0"/>
                    <a:pt x="722" y="0"/>
                    <a:pt x="724" y="0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724" y="0"/>
                    <a:pt x="724" y="0"/>
                    <a:pt x="724" y="0"/>
                  </a:cubicBezTo>
                  <a:moveTo>
                    <a:pt x="725" y="0"/>
                  </a:moveTo>
                  <a:cubicBezTo>
                    <a:pt x="724" y="0"/>
                    <a:pt x="724" y="0"/>
                    <a:pt x="724" y="0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725" y="0"/>
                    <a:pt x="725" y="0"/>
                    <a:pt x="725" y="0"/>
                  </a:cubicBezTo>
                  <a:moveTo>
                    <a:pt x="732" y="0"/>
                  </a:moveTo>
                  <a:cubicBezTo>
                    <a:pt x="725" y="0"/>
                    <a:pt x="725" y="0"/>
                    <a:pt x="725" y="0"/>
                  </a:cubicBezTo>
                  <a:cubicBezTo>
                    <a:pt x="726" y="0"/>
                    <a:pt x="726" y="0"/>
                    <a:pt x="726" y="0"/>
                  </a:cubicBezTo>
                  <a:cubicBezTo>
                    <a:pt x="726" y="0"/>
                    <a:pt x="726" y="0"/>
                    <a:pt x="726" y="0"/>
                  </a:cubicBezTo>
                  <a:cubicBezTo>
                    <a:pt x="726" y="0"/>
                    <a:pt x="726" y="0"/>
                    <a:pt x="726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9" y="0"/>
                    <a:pt x="729" y="0"/>
                    <a:pt x="729" y="0"/>
                  </a:cubicBezTo>
                  <a:cubicBezTo>
                    <a:pt x="729" y="0"/>
                    <a:pt x="729" y="0"/>
                    <a:pt x="729" y="0"/>
                  </a:cubicBezTo>
                  <a:cubicBezTo>
                    <a:pt x="729" y="0"/>
                    <a:pt x="729" y="0"/>
                    <a:pt x="729" y="0"/>
                  </a:cubicBezTo>
                  <a:cubicBezTo>
                    <a:pt x="729" y="0"/>
                    <a:pt x="729" y="0"/>
                    <a:pt x="729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32" y="0"/>
                    <a:pt x="732" y="0"/>
                    <a:pt x="732" y="0"/>
                  </a:cubicBezTo>
                  <a:moveTo>
                    <a:pt x="734" y="0"/>
                  </a:moveTo>
                  <a:cubicBezTo>
                    <a:pt x="731" y="0"/>
                    <a:pt x="731" y="0"/>
                    <a:pt x="731" y="0"/>
                  </a:cubicBezTo>
                  <a:cubicBezTo>
                    <a:pt x="732" y="0"/>
                    <a:pt x="732" y="0"/>
                    <a:pt x="732" y="0"/>
                  </a:cubicBezTo>
                  <a:cubicBezTo>
                    <a:pt x="732" y="0"/>
                    <a:pt x="732" y="0"/>
                    <a:pt x="732" y="0"/>
                  </a:cubicBezTo>
                  <a:cubicBezTo>
                    <a:pt x="732" y="0"/>
                    <a:pt x="732" y="0"/>
                    <a:pt x="732" y="0"/>
                  </a:cubicBezTo>
                  <a:cubicBezTo>
                    <a:pt x="732" y="0"/>
                    <a:pt x="732" y="0"/>
                    <a:pt x="732" y="0"/>
                  </a:cubicBezTo>
                  <a:cubicBezTo>
                    <a:pt x="732" y="0"/>
                    <a:pt x="732" y="0"/>
                    <a:pt x="732" y="0"/>
                  </a:cubicBezTo>
                  <a:cubicBezTo>
                    <a:pt x="732" y="0"/>
                    <a:pt x="733" y="0"/>
                    <a:pt x="733" y="0"/>
                  </a:cubicBezTo>
                  <a:cubicBezTo>
                    <a:pt x="735" y="0"/>
                    <a:pt x="737" y="0"/>
                    <a:pt x="740" y="0"/>
                  </a:cubicBezTo>
                  <a:cubicBezTo>
                    <a:pt x="742" y="0"/>
                    <a:pt x="743" y="0"/>
                    <a:pt x="744" y="0"/>
                  </a:cubicBezTo>
                  <a:cubicBezTo>
                    <a:pt x="750" y="0"/>
                    <a:pt x="757" y="0"/>
                    <a:pt x="763" y="0"/>
                  </a:cubicBezTo>
                  <a:cubicBezTo>
                    <a:pt x="756" y="0"/>
                    <a:pt x="751" y="0"/>
                    <a:pt x="740" y="0"/>
                  </a:cubicBezTo>
                  <a:cubicBezTo>
                    <a:pt x="734" y="0"/>
                    <a:pt x="734" y="0"/>
                    <a:pt x="734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643">
              <a:extLst>
                <a:ext uri="{FF2B5EF4-FFF2-40B4-BE49-F238E27FC236}">
                  <a16:creationId xmlns:a16="http://schemas.microsoft.com/office/drawing/2014/main" id="{BAE0091A-1CC3-5B50-B554-87922DFFA6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43625" y="3538538"/>
              <a:ext cx="646112" cy="2174875"/>
            </a:xfrm>
            <a:custGeom>
              <a:avLst/>
              <a:gdLst>
                <a:gd name="T0" fmla="*/ 263 w 427"/>
                <a:gd name="T1" fmla="*/ 1380 h 1437"/>
                <a:gd name="T2" fmla="*/ 271 w 427"/>
                <a:gd name="T3" fmla="*/ 1391 h 1437"/>
                <a:gd name="T4" fmla="*/ 287 w 427"/>
                <a:gd name="T5" fmla="*/ 1399 h 1437"/>
                <a:gd name="T6" fmla="*/ 222 w 427"/>
                <a:gd name="T7" fmla="*/ 1337 h 1437"/>
                <a:gd name="T8" fmla="*/ 290 w 427"/>
                <a:gd name="T9" fmla="*/ 1283 h 1437"/>
                <a:gd name="T10" fmla="*/ 306 w 427"/>
                <a:gd name="T11" fmla="*/ 1340 h 1437"/>
                <a:gd name="T12" fmla="*/ 426 w 427"/>
                <a:gd name="T13" fmla="*/ 1275 h 1437"/>
                <a:gd name="T14" fmla="*/ 191 w 427"/>
                <a:gd name="T15" fmla="*/ 1242 h 1437"/>
                <a:gd name="T16" fmla="*/ 137 w 427"/>
                <a:gd name="T17" fmla="*/ 1198 h 1437"/>
                <a:gd name="T18" fmla="*/ 386 w 427"/>
                <a:gd name="T19" fmla="*/ 1202 h 1437"/>
                <a:gd name="T20" fmla="*/ 121 w 427"/>
                <a:gd name="T21" fmla="*/ 1129 h 1437"/>
                <a:gd name="T22" fmla="*/ 280 w 427"/>
                <a:gd name="T23" fmla="*/ 1140 h 1437"/>
                <a:gd name="T24" fmla="*/ 125 w 427"/>
                <a:gd name="T25" fmla="*/ 1186 h 1437"/>
                <a:gd name="T26" fmla="*/ 118 w 427"/>
                <a:gd name="T27" fmla="*/ 1170 h 1437"/>
                <a:gd name="T28" fmla="*/ 141 w 427"/>
                <a:gd name="T29" fmla="*/ 1087 h 1437"/>
                <a:gd name="T30" fmla="*/ 141 w 427"/>
                <a:gd name="T31" fmla="*/ 1068 h 1437"/>
                <a:gd name="T32" fmla="*/ 160 w 427"/>
                <a:gd name="T33" fmla="*/ 1078 h 1437"/>
                <a:gd name="T34" fmla="*/ 302 w 427"/>
                <a:gd name="T35" fmla="*/ 1043 h 1437"/>
                <a:gd name="T36" fmla="*/ 67 w 427"/>
                <a:gd name="T37" fmla="*/ 993 h 1437"/>
                <a:gd name="T38" fmla="*/ 46 w 427"/>
                <a:gd name="T39" fmla="*/ 975 h 1437"/>
                <a:gd name="T40" fmla="*/ 29 w 427"/>
                <a:gd name="T41" fmla="*/ 929 h 1437"/>
                <a:gd name="T42" fmla="*/ 26 w 427"/>
                <a:gd name="T43" fmla="*/ 893 h 1437"/>
                <a:gd name="T44" fmla="*/ 183 w 427"/>
                <a:gd name="T45" fmla="*/ 895 h 1437"/>
                <a:gd name="T46" fmla="*/ 69 w 427"/>
                <a:gd name="T47" fmla="*/ 838 h 1437"/>
                <a:gd name="T48" fmla="*/ 86 w 427"/>
                <a:gd name="T49" fmla="*/ 807 h 1437"/>
                <a:gd name="T50" fmla="*/ 67 w 427"/>
                <a:gd name="T51" fmla="*/ 824 h 1437"/>
                <a:gd name="T52" fmla="*/ 76 w 427"/>
                <a:gd name="T53" fmla="*/ 822 h 1437"/>
                <a:gd name="T54" fmla="*/ 48 w 427"/>
                <a:gd name="T55" fmla="*/ 798 h 1437"/>
                <a:gd name="T56" fmla="*/ 37 w 427"/>
                <a:gd name="T57" fmla="*/ 783 h 1437"/>
                <a:gd name="T58" fmla="*/ 11 w 427"/>
                <a:gd name="T59" fmla="*/ 773 h 1437"/>
                <a:gd name="T60" fmla="*/ 79 w 427"/>
                <a:gd name="T61" fmla="*/ 785 h 1437"/>
                <a:gd name="T62" fmla="*/ 13 w 427"/>
                <a:gd name="T63" fmla="*/ 747 h 1437"/>
                <a:gd name="T64" fmla="*/ 2 w 427"/>
                <a:gd name="T65" fmla="*/ 727 h 1437"/>
                <a:gd name="T66" fmla="*/ 0 w 427"/>
                <a:gd name="T67" fmla="*/ 693 h 1437"/>
                <a:gd name="T68" fmla="*/ 24 w 427"/>
                <a:gd name="T69" fmla="*/ 653 h 1437"/>
                <a:gd name="T70" fmla="*/ 31 w 427"/>
                <a:gd name="T71" fmla="*/ 618 h 1437"/>
                <a:gd name="T72" fmla="*/ 9 w 427"/>
                <a:gd name="T73" fmla="*/ 608 h 1437"/>
                <a:gd name="T74" fmla="*/ 157 w 427"/>
                <a:gd name="T75" fmla="*/ 590 h 1437"/>
                <a:gd name="T76" fmla="*/ 76 w 427"/>
                <a:gd name="T77" fmla="*/ 583 h 1437"/>
                <a:gd name="T78" fmla="*/ 65 w 427"/>
                <a:gd name="T79" fmla="*/ 563 h 1437"/>
                <a:gd name="T80" fmla="*/ 37 w 427"/>
                <a:gd name="T81" fmla="*/ 562 h 1437"/>
                <a:gd name="T82" fmla="*/ 40 w 427"/>
                <a:gd name="T83" fmla="*/ 586 h 1437"/>
                <a:gd name="T84" fmla="*/ 54 w 427"/>
                <a:gd name="T85" fmla="*/ 557 h 1437"/>
                <a:gd name="T86" fmla="*/ 54 w 427"/>
                <a:gd name="T87" fmla="*/ 540 h 1437"/>
                <a:gd name="T88" fmla="*/ 52 w 427"/>
                <a:gd name="T89" fmla="*/ 542 h 1437"/>
                <a:gd name="T90" fmla="*/ 55 w 427"/>
                <a:gd name="T91" fmla="*/ 540 h 1437"/>
                <a:gd name="T92" fmla="*/ 129 w 427"/>
                <a:gd name="T93" fmla="*/ 501 h 1437"/>
                <a:gd name="T94" fmla="*/ 171 w 427"/>
                <a:gd name="T95" fmla="*/ 478 h 1437"/>
                <a:gd name="T96" fmla="*/ 26 w 427"/>
                <a:gd name="T97" fmla="*/ 450 h 1437"/>
                <a:gd name="T98" fmla="*/ 46 w 427"/>
                <a:gd name="T99" fmla="*/ 402 h 1437"/>
                <a:gd name="T100" fmla="*/ 163 w 427"/>
                <a:gd name="T101" fmla="*/ 377 h 1437"/>
                <a:gd name="T102" fmla="*/ 73 w 427"/>
                <a:gd name="T103" fmla="*/ 316 h 1437"/>
                <a:gd name="T104" fmla="*/ 124 w 427"/>
                <a:gd name="T105" fmla="*/ 332 h 1437"/>
                <a:gd name="T106" fmla="*/ 107 w 427"/>
                <a:gd name="T107" fmla="*/ 283 h 1437"/>
                <a:gd name="T108" fmla="*/ 96 w 427"/>
                <a:gd name="T109" fmla="*/ 296 h 1437"/>
                <a:gd name="T110" fmla="*/ 95 w 427"/>
                <a:gd name="T111" fmla="*/ 259 h 1437"/>
                <a:gd name="T112" fmla="*/ 106 w 427"/>
                <a:gd name="T113" fmla="*/ 217 h 1437"/>
                <a:gd name="T114" fmla="*/ 151 w 427"/>
                <a:gd name="T115" fmla="*/ 138 h 1437"/>
                <a:gd name="T116" fmla="*/ 188 w 427"/>
                <a:gd name="T117" fmla="*/ 79 h 1437"/>
                <a:gd name="T118" fmla="*/ 202 w 427"/>
                <a:gd name="T119" fmla="*/ 69 h 1437"/>
                <a:gd name="T120" fmla="*/ 221 w 427"/>
                <a:gd name="T121" fmla="*/ 52 h 1437"/>
                <a:gd name="T122" fmla="*/ 214 w 427"/>
                <a:gd name="T123" fmla="*/ 55 h 1437"/>
                <a:gd name="T124" fmla="*/ 226 w 427"/>
                <a:gd name="T125" fmla="*/ 4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1437">
                  <a:moveTo>
                    <a:pt x="287" y="1415"/>
                  </a:moveTo>
                  <a:cubicBezTo>
                    <a:pt x="288" y="1417"/>
                    <a:pt x="290" y="1418"/>
                    <a:pt x="291" y="1420"/>
                  </a:cubicBezTo>
                  <a:cubicBezTo>
                    <a:pt x="287" y="1415"/>
                    <a:pt x="287" y="1415"/>
                    <a:pt x="287" y="1415"/>
                  </a:cubicBezTo>
                  <a:moveTo>
                    <a:pt x="285" y="1413"/>
                  </a:moveTo>
                  <a:cubicBezTo>
                    <a:pt x="286" y="1414"/>
                    <a:pt x="287" y="1416"/>
                    <a:pt x="289" y="1417"/>
                  </a:cubicBezTo>
                  <a:cubicBezTo>
                    <a:pt x="285" y="1413"/>
                    <a:pt x="285" y="1413"/>
                    <a:pt x="285" y="1413"/>
                  </a:cubicBezTo>
                  <a:moveTo>
                    <a:pt x="295" y="1404"/>
                  </a:moveTo>
                  <a:cubicBezTo>
                    <a:pt x="295" y="1404"/>
                    <a:pt x="295" y="1404"/>
                    <a:pt x="295" y="1405"/>
                  </a:cubicBezTo>
                  <a:cubicBezTo>
                    <a:pt x="295" y="1404"/>
                    <a:pt x="295" y="1404"/>
                    <a:pt x="295" y="1404"/>
                  </a:cubicBezTo>
                  <a:cubicBezTo>
                    <a:pt x="295" y="1404"/>
                    <a:pt x="295" y="1404"/>
                    <a:pt x="295" y="1404"/>
                  </a:cubicBezTo>
                  <a:moveTo>
                    <a:pt x="288" y="1399"/>
                  </a:moveTo>
                  <a:cubicBezTo>
                    <a:pt x="289" y="1401"/>
                    <a:pt x="290" y="1402"/>
                    <a:pt x="292" y="1403"/>
                  </a:cubicBezTo>
                  <a:cubicBezTo>
                    <a:pt x="292" y="1403"/>
                    <a:pt x="292" y="1403"/>
                    <a:pt x="292" y="1403"/>
                  </a:cubicBezTo>
                  <a:cubicBezTo>
                    <a:pt x="292" y="1403"/>
                    <a:pt x="291" y="1402"/>
                    <a:pt x="292" y="1402"/>
                  </a:cubicBezTo>
                  <a:cubicBezTo>
                    <a:pt x="292" y="1402"/>
                    <a:pt x="292" y="1402"/>
                    <a:pt x="292" y="1402"/>
                  </a:cubicBezTo>
                  <a:cubicBezTo>
                    <a:pt x="288" y="1399"/>
                    <a:pt x="288" y="1399"/>
                    <a:pt x="288" y="1399"/>
                  </a:cubicBezTo>
                  <a:moveTo>
                    <a:pt x="265" y="1391"/>
                  </a:moveTo>
                  <a:cubicBezTo>
                    <a:pt x="285" y="1413"/>
                    <a:pt x="285" y="1413"/>
                    <a:pt x="285" y="1413"/>
                  </a:cubicBezTo>
                  <a:cubicBezTo>
                    <a:pt x="284" y="1412"/>
                    <a:pt x="284" y="1412"/>
                    <a:pt x="284" y="1412"/>
                  </a:cubicBezTo>
                  <a:cubicBezTo>
                    <a:pt x="265" y="1391"/>
                    <a:pt x="265" y="1391"/>
                    <a:pt x="265" y="1391"/>
                  </a:cubicBezTo>
                  <a:moveTo>
                    <a:pt x="239" y="1360"/>
                  </a:moveTo>
                  <a:cubicBezTo>
                    <a:pt x="265" y="1391"/>
                    <a:pt x="265" y="1391"/>
                    <a:pt x="265" y="1391"/>
                  </a:cubicBezTo>
                  <a:cubicBezTo>
                    <a:pt x="258" y="1382"/>
                    <a:pt x="251" y="1374"/>
                    <a:pt x="245" y="1367"/>
                  </a:cubicBezTo>
                  <a:cubicBezTo>
                    <a:pt x="243" y="1364"/>
                    <a:pt x="241" y="1362"/>
                    <a:pt x="239" y="1360"/>
                  </a:cubicBezTo>
                  <a:moveTo>
                    <a:pt x="247" y="1357"/>
                  </a:moveTo>
                  <a:cubicBezTo>
                    <a:pt x="253" y="1365"/>
                    <a:pt x="258" y="1373"/>
                    <a:pt x="263" y="1380"/>
                  </a:cubicBezTo>
                  <a:cubicBezTo>
                    <a:pt x="263" y="1380"/>
                    <a:pt x="263" y="1380"/>
                    <a:pt x="263" y="1380"/>
                  </a:cubicBezTo>
                  <a:cubicBezTo>
                    <a:pt x="263" y="1380"/>
                    <a:pt x="263" y="1380"/>
                    <a:pt x="263" y="1380"/>
                  </a:cubicBezTo>
                  <a:cubicBezTo>
                    <a:pt x="263" y="1380"/>
                    <a:pt x="263" y="1380"/>
                    <a:pt x="263" y="1380"/>
                  </a:cubicBezTo>
                  <a:cubicBezTo>
                    <a:pt x="263" y="1380"/>
                    <a:pt x="263" y="1380"/>
                    <a:pt x="263" y="1380"/>
                  </a:cubicBezTo>
                  <a:cubicBezTo>
                    <a:pt x="263" y="1380"/>
                    <a:pt x="263" y="1380"/>
                    <a:pt x="263" y="1380"/>
                  </a:cubicBezTo>
                  <a:cubicBezTo>
                    <a:pt x="263" y="1380"/>
                    <a:pt x="263" y="1380"/>
                    <a:pt x="263" y="1380"/>
                  </a:cubicBezTo>
                  <a:cubicBezTo>
                    <a:pt x="263" y="1380"/>
                    <a:pt x="263" y="1380"/>
                    <a:pt x="263" y="1380"/>
                  </a:cubicBezTo>
                  <a:cubicBezTo>
                    <a:pt x="263" y="1380"/>
                    <a:pt x="263" y="1380"/>
                    <a:pt x="263" y="1380"/>
                  </a:cubicBezTo>
                  <a:cubicBezTo>
                    <a:pt x="263" y="1380"/>
                    <a:pt x="263" y="1380"/>
                    <a:pt x="263" y="1380"/>
                  </a:cubicBezTo>
                  <a:cubicBezTo>
                    <a:pt x="263" y="1381"/>
                    <a:pt x="263" y="1381"/>
                    <a:pt x="263" y="1381"/>
                  </a:cubicBezTo>
                  <a:cubicBezTo>
                    <a:pt x="263" y="1381"/>
                    <a:pt x="263" y="1381"/>
                    <a:pt x="263" y="1381"/>
                  </a:cubicBezTo>
                  <a:cubicBezTo>
                    <a:pt x="263" y="1382"/>
                    <a:pt x="263" y="1382"/>
                    <a:pt x="263" y="1382"/>
                  </a:cubicBezTo>
                  <a:cubicBezTo>
                    <a:pt x="263" y="1382"/>
                    <a:pt x="263" y="1382"/>
                    <a:pt x="263" y="1382"/>
                  </a:cubicBezTo>
                  <a:cubicBezTo>
                    <a:pt x="264" y="1382"/>
                    <a:pt x="264" y="1382"/>
                    <a:pt x="264" y="1382"/>
                  </a:cubicBezTo>
                  <a:cubicBezTo>
                    <a:pt x="264" y="1382"/>
                    <a:pt x="264" y="1382"/>
                    <a:pt x="264" y="1382"/>
                  </a:cubicBezTo>
                  <a:cubicBezTo>
                    <a:pt x="264" y="1383"/>
                    <a:pt x="264" y="1383"/>
                    <a:pt x="264" y="1383"/>
                  </a:cubicBezTo>
                  <a:cubicBezTo>
                    <a:pt x="265" y="1383"/>
                    <a:pt x="265" y="1383"/>
                    <a:pt x="265" y="1383"/>
                  </a:cubicBezTo>
                  <a:cubicBezTo>
                    <a:pt x="257" y="1378"/>
                    <a:pt x="249" y="1370"/>
                    <a:pt x="242" y="1362"/>
                  </a:cubicBezTo>
                  <a:cubicBezTo>
                    <a:pt x="243" y="1364"/>
                    <a:pt x="244" y="1365"/>
                    <a:pt x="245" y="1367"/>
                  </a:cubicBezTo>
                  <a:cubicBezTo>
                    <a:pt x="252" y="1373"/>
                    <a:pt x="260" y="1380"/>
                    <a:pt x="266" y="1386"/>
                  </a:cubicBezTo>
                  <a:cubicBezTo>
                    <a:pt x="267" y="1386"/>
                    <a:pt x="267" y="1386"/>
                    <a:pt x="267" y="1386"/>
                  </a:cubicBezTo>
                  <a:cubicBezTo>
                    <a:pt x="267" y="1387"/>
                    <a:pt x="267" y="1387"/>
                    <a:pt x="267" y="1387"/>
                  </a:cubicBezTo>
                  <a:cubicBezTo>
                    <a:pt x="268" y="1388"/>
                    <a:pt x="268" y="1388"/>
                    <a:pt x="268" y="1388"/>
                  </a:cubicBezTo>
                  <a:cubicBezTo>
                    <a:pt x="268" y="1388"/>
                    <a:pt x="268" y="1388"/>
                    <a:pt x="268" y="1388"/>
                  </a:cubicBezTo>
                  <a:cubicBezTo>
                    <a:pt x="269" y="1389"/>
                    <a:pt x="269" y="1389"/>
                    <a:pt x="269" y="1389"/>
                  </a:cubicBezTo>
                  <a:cubicBezTo>
                    <a:pt x="273" y="1397"/>
                    <a:pt x="277" y="1404"/>
                    <a:pt x="284" y="1412"/>
                  </a:cubicBezTo>
                  <a:cubicBezTo>
                    <a:pt x="287" y="1415"/>
                    <a:pt x="287" y="1415"/>
                    <a:pt x="287" y="1415"/>
                  </a:cubicBezTo>
                  <a:cubicBezTo>
                    <a:pt x="280" y="1407"/>
                    <a:pt x="275" y="1399"/>
                    <a:pt x="271" y="1391"/>
                  </a:cubicBezTo>
                  <a:cubicBezTo>
                    <a:pt x="272" y="1392"/>
                    <a:pt x="272" y="1392"/>
                    <a:pt x="272" y="1392"/>
                  </a:cubicBezTo>
                  <a:cubicBezTo>
                    <a:pt x="272" y="1392"/>
                    <a:pt x="272" y="1392"/>
                    <a:pt x="272" y="1392"/>
                  </a:cubicBezTo>
                  <a:cubicBezTo>
                    <a:pt x="273" y="1393"/>
                    <a:pt x="273" y="1393"/>
                    <a:pt x="273" y="1393"/>
                  </a:cubicBezTo>
                  <a:cubicBezTo>
                    <a:pt x="273" y="1393"/>
                    <a:pt x="273" y="1393"/>
                    <a:pt x="273" y="1393"/>
                  </a:cubicBezTo>
                  <a:cubicBezTo>
                    <a:pt x="273" y="1393"/>
                    <a:pt x="273" y="1393"/>
                    <a:pt x="273" y="1393"/>
                  </a:cubicBezTo>
                  <a:cubicBezTo>
                    <a:pt x="310" y="1437"/>
                    <a:pt x="310" y="1437"/>
                    <a:pt x="310" y="1437"/>
                  </a:cubicBezTo>
                  <a:cubicBezTo>
                    <a:pt x="310" y="1437"/>
                    <a:pt x="310" y="1436"/>
                    <a:pt x="309" y="1436"/>
                  </a:cubicBezTo>
                  <a:cubicBezTo>
                    <a:pt x="274" y="1394"/>
                    <a:pt x="274" y="1394"/>
                    <a:pt x="274" y="1394"/>
                  </a:cubicBezTo>
                  <a:cubicBezTo>
                    <a:pt x="274" y="1394"/>
                    <a:pt x="274" y="1394"/>
                    <a:pt x="274" y="1394"/>
                  </a:cubicBezTo>
                  <a:cubicBezTo>
                    <a:pt x="274" y="1394"/>
                    <a:pt x="274" y="1394"/>
                    <a:pt x="274" y="1394"/>
                  </a:cubicBezTo>
                  <a:cubicBezTo>
                    <a:pt x="275" y="1394"/>
                    <a:pt x="275" y="1394"/>
                    <a:pt x="275" y="1394"/>
                  </a:cubicBezTo>
                  <a:cubicBezTo>
                    <a:pt x="275" y="1394"/>
                    <a:pt x="275" y="1394"/>
                    <a:pt x="275" y="1394"/>
                  </a:cubicBezTo>
                  <a:cubicBezTo>
                    <a:pt x="275" y="1394"/>
                    <a:pt x="275" y="1394"/>
                    <a:pt x="275" y="1394"/>
                  </a:cubicBezTo>
                  <a:cubicBezTo>
                    <a:pt x="275" y="1394"/>
                    <a:pt x="275" y="1394"/>
                    <a:pt x="275" y="1394"/>
                  </a:cubicBezTo>
                  <a:cubicBezTo>
                    <a:pt x="275" y="1394"/>
                    <a:pt x="275" y="1394"/>
                    <a:pt x="275" y="1394"/>
                  </a:cubicBezTo>
                  <a:cubicBezTo>
                    <a:pt x="275" y="1394"/>
                    <a:pt x="275" y="1394"/>
                    <a:pt x="275" y="1394"/>
                  </a:cubicBezTo>
                  <a:cubicBezTo>
                    <a:pt x="275" y="1394"/>
                    <a:pt x="275" y="1394"/>
                    <a:pt x="275" y="1394"/>
                  </a:cubicBezTo>
                  <a:cubicBezTo>
                    <a:pt x="275" y="1394"/>
                    <a:pt x="275" y="1394"/>
                    <a:pt x="275" y="1394"/>
                  </a:cubicBezTo>
                  <a:cubicBezTo>
                    <a:pt x="274" y="1393"/>
                    <a:pt x="274" y="1393"/>
                    <a:pt x="274" y="1393"/>
                  </a:cubicBezTo>
                  <a:cubicBezTo>
                    <a:pt x="274" y="1393"/>
                    <a:pt x="274" y="1393"/>
                    <a:pt x="274" y="1393"/>
                  </a:cubicBezTo>
                  <a:cubicBezTo>
                    <a:pt x="274" y="1393"/>
                    <a:pt x="274" y="1393"/>
                    <a:pt x="274" y="1393"/>
                  </a:cubicBezTo>
                  <a:cubicBezTo>
                    <a:pt x="274" y="1392"/>
                    <a:pt x="274" y="1392"/>
                    <a:pt x="274" y="1392"/>
                  </a:cubicBezTo>
                  <a:cubicBezTo>
                    <a:pt x="274" y="1392"/>
                    <a:pt x="274" y="1392"/>
                    <a:pt x="274" y="1392"/>
                  </a:cubicBezTo>
                  <a:cubicBezTo>
                    <a:pt x="273" y="1392"/>
                    <a:pt x="273" y="1392"/>
                    <a:pt x="273" y="1392"/>
                  </a:cubicBezTo>
                  <a:cubicBezTo>
                    <a:pt x="273" y="1391"/>
                    <a:pt x="273" y="1391"/>
                    <a:pt x="273" y="1391"/>
                  </a:cubicBezTo>
                  <a:cubicBezTo>
                    <a:pt x="289" y="1402"/>
                    <a:pt x="289" y="1402"/>
                    <a:pt x="289" y="1402"/>
                  </a:cubicBezTo>
                  <a:cubicBezTo>
                    <a:pt x="288" y="1401"/>
                    <a:pt x="287" y="1400"/>
                    <a:pt x="287" y="1399"/>
                  </a:cubicBezTo>
                  <a:cubicBezTo>
                    <a:pt x="271" y="1389"/>
                    <a:pt x="271" y="1389"/>
                    <a:pt x="271" y="1389"/>
                  </a:cubicBezTo>
                  <a:cubicBezTo>
                    <a:pt x="271" y="1388"/>
                    <a:pt x="271" y="1388"/>
                    <a:pt x="271" y="1388"/>
                  </a:cubicBezTo>
                  <a:cubicBezTo>
                    <a:pt x="270" y="1387"/>
                    <a:pt x="270" y="1387"/>
                    <a:pt x="270" y="1387"/>
                  </a:cubicBezTo>
                  <a:cubicBezTo>
                    <a:pt x="270" y="1387"/>
                    <a:pt x="270" y="1387"/>
                    <a:pt x="270" y="1387"/>
                  </a:cubicBezTo>
                  <a:cubicBezTo>
                    <a:pt x="269" y="1386"/>
                    <a:pt x="269" y="1386"/>
                    <a:pt x="269" y="1386"/>
                  </a:cubicBezTo>
                  <a:cubicBezTo>
                    <a:pt x="269" y="1385"/>
                    <a:pt x="269" y="1385"/>
                    <a:pt x="269" y="1385"/>
                  </a:cubicBezTo>
                  <a:cubicBezTo>
                    <a:pt x="268" y="1383"/>
                    <a:pt x="267" y="1380"/>
                    <a:pt x="266" y="1378"/>
                  </a:cubicBezTo>
                  <a:cubicBezTo>
                    <a:pt x="266" y="1377"/>
                    <a:pt x="265" y="1376"/>
                    <a:pt x="264" y="1376"/>
                  </a:cubicBezTo>
                  <a:cubicBezTo>
                    <a:pt x="265" y="1378"/>
                    <a:pt x="266" y="1381"/>
                    <a:pt x="266" y="1383"/>
                  </a:cubicBezTo>
                  <a:cubicBezTo>
                    <a:pt x="266" y="1382"/>
                    <a:pt x="266" y="1382"/>
                    <a:pt x="266" y="1382"/>
                  </a:cubicBezTo>
                  <a:cubicBezTo>
                    <a:pt x="266" y="1382"/>
                    <a:pt x="266" y="1382"/>
                    <a:pt x="266" y="1382"/>
                  </a:cubicBezTo>
                  <a:cubicBezTo>
                    <a:pt x="265" y="1382"/>
                    <a:pt x="265" y="1382"/>
                    <a:pt x="265" y="1382"/>
                  </a:cubicBezTo>
                  <a:cubicBezTo>
                    <a:pt x="265" y="1381"/>
                    <a:pt x="265" y="1381"/>
                    <a:pt x="265" y="1381"/>
                  </a:cubicBezTo>
                  <a:cubicBezTo>
                    <a:pt x="264" y="1381"/>
                    <a:pt x="264" y="1381"/>
                    <a:pt x="264" y="1381"/>
                  </a:cubicBezTo>
                  <a:cubicBezTo>
                    <a:pt x="259" y="1374"/>
                    <a:pt x="255" y="1367"/>
                    <a:pt x="251" y="1361"/>
                  </a:cubicBezTo>
                  <a:cubicBezTo>
                    <a:pt x="250" y="1360"/>
                    <a:pt x="248" y="1358"/>
                    <a:pt x="247" y="1357"/>
                  </a:cubicBezTo>
                  <a:moveTo>
                    <a:pt x="307" y="1344"/>
                  </a:moveTo>
                  <a:cubicBezTo>
                    <a:pt x="311" y="1353"/>
                    <a:pt x="311" y="1353"/>
                    <a:pt x="311" y="1353"/>
                  </a:cubicBezTo>
                  <a:cubicBezTo>
                    <a:pt x="311" y="1353"/>
                    <a:pt x="311" y="1353"/>
                    <a:pt x="311" y="1353"/>
                  </a:cubicBezTo>
                  <a:cubicBezTo>
                    <a:pt x="311" y="1353"/>
                    <a:pt x="311" y="1353"/>
                    <a:pt x="311" y="1353"/>
                  </a:cubicBezTo>
                  <a:cubicBezTo>
                    <a:pt x="311" y="1353"/>
                    <a:pt x="311" y="1352"/>
                    <a:pt x="312" y="1352"/>
                  </a:cubicBezTo>
                  <a:cubicBezTo>
                    <a:pt x="309" y="1345"/>
                    <a:pt x="309" y="1345"/>
                    <a:pt x="309" y="1345"/>
                  </a:cubicBezTo>
                  <a:cubicBezTo>
                    <a:pt x="309" y="1345"/>
                    <a:pt x="308" y="1344"/>
                    <a:pt x="307" y="1344"/>
                  </a:cubicBezTo>
                  <a:moveTo>
                    <a:pt x="222" y="1337"/>
                  </a:moveTo>
                  <a:cubicBezTo>
                    <a:pt x="227" y="1344"/>
                    <a:pt x="232" y="1350"/>
                    <a:pt x="236" y="1356"/>
                  </a:cubicBezTo>
                  <a:cubicBezTo>
                    <a:pt x="238" y="1358"/>
                    <a:pt x="240" y="1360"/>
                    <a:pt x="242" y="1362"/>
                  </a:cubicBezTo>
                  <a:cubicBezTo>
                    <a:pt x="234" y="1353"/>
                    <a:pt x="228" y="1344"/>
                    <a:pt x="222" y="1337"/>
                  </a:cubicBezTo>
                  <a:moveTo>
                    <a:pt x="267" y="1336"/>
                  </a:moveTo>
                  <a:cubicBezTo>
                    <a:pt x="262" y="1348"/>
                    <a:pt x="261" y="1361"/>
                    <a:pt x="264" y="1373"/>
                  </a:cubicBezTo>
                  <a:cubicBezTo>
                    <a:pt x="264" y="1374"/>
                    <a:pt x="265" y="1375"/>
                    <a:pt x="266" y="1376"/>
                  </a:cubicBezTo>
                  <a:cubicBezTo>
                    <a:pt x="263" y="1364"/>
                    <a:pt x="264" y="1352"/>
                    <a:pt x="268" y="1341"/>
                  </a:cubicBezTo>
                  <a:cubicBezTo>
                    <a:pt x="268" y="1339"/>
                    <a:pt x="267" y="1338"/>
                    <a:pt x="267" y="1336"/>
                  </a:cubicBezTo>
                  <a:moveTo>
                    <a:pt x="274" y="1321"/>
                  </a:moveTo>
                  <a:cubicBezTo>
                    <a:pt x="272" y="1325"/>
                    <a:pt x="269" y="1330"/>
                    <a:pt x="267" y="1334"/>
                  </a:cubicBezTo>
                  <a:cubicBezTo>
                    <a:pt x="268" y="1336"/>
                    <a:pt x="268" y="1337"/>
                    <a:pt x="269" y="1339"/>
                  </a:cubicBezTo>
                  <a:cubicBezTo>
                    <a:pt x="271" y="1333"/>
                    <a:pt x="274" y="1328"/>
                    <a:pt x="278" y="1323"/>
                  </a:cubicBezTo>
                  <a:cubicBezTo>
                    <a:pt x="277" y="1322"/>
                    <a:pt x="275" y="1321"/>
                    <a:pt x="274" y="1321"/>
                  </a:cubicBezTo>
                  <a:moveTo>
                    <a:pt x="217" y="1305"/>
                  </a:moveTo>
                  <a:cubicBezTo>
                    <a:pt x="221" y="1314"/>
                    <a:pt x="226" y="1324"/>
                    <a:pt x="231" y="1333"/>
                  </a:cubicBezTo>
                  <a:cubicBezTo>
                    <a:pt x="234" y="1337"/>
                    <a:pt x="237" y="1342"/>
                    <a:pt x="241" y="1348"/>
                  </a:cubicBezTo>
                  <a:cubicBezTo>
                    <a:pt x="242" y="1349"/>
                    <a:pt x="243" y="1351"/>
                    <a:pt x="245" y="1352"/>
                  </a:cubicBezTo>
                  <a:cubicBezTo>
                    <a:pt x="232" y="1334"/>
                    <a:pt x="225" y="1321"/>
                    <a:pt x="217" y="1305"/>
                  </a:cubicBezTo>
                  <a:cubicBezTo>
                    <a:pt x="217" y="1305"/>
                    <a:pt x="217" y="1305"/>
                    <a:pt x="217" y="1305"/>
                  </a:cubicBezTo>
                  <a:moveTo>
                    <a:pt x="247" y="1274"/>
                  </a:moveTo>
                  <a:cubicBezTo>
                    <a:pt x="247" y="1275"/>
                    <a:pt x="247" y="1276"/>
                    <a:pt x="247" y="1277"/>
                  </a:cubicBezTo>
                  <a:cubicBezTo>
                    <a:pt x="255" y="1281"/>
                    <a:pt x="264" y="1286"/>
                    <a:pt x="275" y="1292"/>
                  </a:cubicBezTo>
                  <a:cubicBezTo>
                    <a:pt x="276" y="1292"/>
                    <a:pt x="276" y="1291"/>
                    <a:pt x="277" y="1291"/>
                  </a:cubicBezTo>
                  <a:cubicBezTo>
                    <a:pt x="264" y="1284"/>
                    <a:pt x="255" y="1279"/>
                    <a:pt x="247" y="1274"/>
                  </a:cubicBezTo>
                  <a:moveTo>
                    <a:pt x="334" y="1266"/>
                  </a:moveTo>
                  <a:cubicBezTo>
                    <a:pt x="318" y="1276"/>
                    <a:pt x="305" y="1285"/>
                    <a:pt x="294" y="1295"/>
                  </a:cubicBezTo>
                  <a:cubicBezTo>
                    <a:pt x="293" y="1295"/>
                    <a:pt x="293" y="1295"/>
                    <a:pt x="293" y="1295"/>
                  </a:cubicBezTo>
                  <a:cubicBezTo>
                    <a:pt x="292" y="1294"/>
                    <a:pt x="292" y="1294"/>
                    <a:pt x="292" y="1294"/>
                  </a:cubicBezTo>
                  <a:cubicBezTo>
                    <a:pt x="292" y="1294"/>
                    <a:pt x="292" y="1294"/>
                    <a:pt x="292" y="1294"/>
                  </a:cubicBezTo>
                  <a:cubicBezTo>
                    <a:pt x="291" y="1290"/>
                    <a:pt x="290" y="1286"/>
                    <a:pt x="290" y="1283"/>
                  </a:cubicBezTo>
                  <a:cubicBezTo>
                    <a:pt x="289" y="1283"/>
                    <a:pt x="289" y="1284"/>
                    <a:pt x="288" y="1284"/>
                  </a:cubicBezTo>
                  <a:cubicBezTo>
                    <a:pt x="289" y="1287"/>
                    <a:pt x="289" y="1290"/>
                    <a:pt x="290" y="1293"/>
                  </a:cubicBezTo>
                  <a:cubicBezTo>
                    <a:pt x="290" y="1293"/>
                    <a:pt x="290" y="1293"/>
                    <a:pt x="290" y="1293"/>
                  </a:cubicBezTo>
                  <a:cubicBezTo>
                    <a:pt x="289" y="1293"/>
                    <a:pt x="289" y="1293"/>
                    <a:pt x="289" y="1293"/>
                  </a:cubicBezTo>
                  <a:cubicBezTo>
                    <a:pt x="289" y="1293"/>
                    <a:pt x="289" y="1293"/>
                    <a:pt x="289" y="1293"/>
                  </a:cubicBezTo>
                  <a:cubicBezTo>
                    <a:pt x="289" y="1293"/>
                    <a:pt x="289" y="1293"/>
                    <a:pt x="289" y="1293"/>
                  </a:cubicBezTo>
                  <a:cubicBezTo>
                    <a:pt x="289" y="1293"/>
                    <a:pt x="289" y="1293"/>
                    <a:pt x="289" y="1293"/>
                  </a:cubicBezTo>
                  <a:cubicBezTo>
                    <a:pt x="288" y="1293"/>
                    <a:pt x="288" y="1293"/>
                    <a:pt x="287" y="1294"/>
                  </a:cubicBezTo>
                  <a:cubicBezTo>
                    <a:pt x="287" y="1294"/>
                    <a:pt x="287" y="1294"/>
                    <a:pt x="287" y="1294"/>
                  </a:cubicBezTo>
                  <a:cubicBezTo>
                    <a:pt x="287" y="1295"/>
                    <a:pt x="287" y="1295"/>
                    <a:pt x="287" y="1295"/>
                  </a:cubicBezTo>
                  <a:cubicBezTo>
                    <a:pt x="286" y="1295"/>
                    <a:pt x="286" y="1295"/>
                    <a:pt x="286" y="1295"/>
                  </a:cubicBezTo>
                  <a:cubicBezTo>
                    <a:pt x="286" y="1295"/>
                    <a:pt x="286" y="1295"/>
                    <a:pt x="286" y="1295"/>
                  </a:cubicBezTo>
                  <a:cubicBezTo>
                    <a:pt x="286" y="1296"/>
                    <a:pt x="286" y="1296"/>
                    <a:pt x="286" y="1296"/>
                  </a:cubicBezTo>
                  <a:cubicBezTo>
                    <a:pt x="284" y="1295"/>
                    <a:pt x="282" y="1294"/>
                    <a:pt x="280" y="1292"/>
                  </a:cubicBezTo>
                  <a:cubicBezTo>
                    <a:pt x="279" y="1293"/>
                    <a:pt x="279" y="1293"/>
                    <a:pt x="278" y="1294"/>
                  </a:cubicBezTo>
                  <a:cubicBezTo>
                    <a:pt x="281" y="1295"/>
                    <a:pt x="284" y="1297"/>
                    <a:pt x="287" y="1299"/>
                  </a:cubicBezTo>
                  <a:cubicBezTo>
                    <a:pt x="287" y="1299"/>
                    <a:pt x="287" y="1299"/>
                    <a:pt x="287" y="1299"/>
                  </a:cubicBezTo>
                  <a:cubicBezTo>
                    <a:pt x="288" y="1300"/>
                    <a:pt x="288" y="1300"/>
                    <a:pt x="288" y="1300"/>
                  </a:cubicBezTo>
                  <a:cubicBezTo>
                    <a:pt x="288" y="1300"/>
                    <a:pt x="288" y="1300"/>
                    <a:pt x="288" y="1300"/>
                  </a:cubicBezTo>
                  <a:cubicBezTo>
                    <a:pt x="288" y="1301"/>
                    <a:pt x="289" y="1301"/>
                    <a:pt x="289" y="1302"/>
                  </a:cubicBezTo>
                  <a:cubicBezTo>
                    <a:pt x="283" y="1308"/>
                    <a:pt x="279" y="1314"/>
                    <a:pt x="275" y="1320"/>
                  </a:cubicBezTo>
                  <a:cubicBezTo>
                    <a:pt x="276" y="1320"/>
                    <a:pt x="277" y="1321"/>
                    <a:pt x="278" y="1322"/>
                  </a:cubicBezTo>
                  <a:cubicBezTo>
                    <a:pt x="282" y="1317"/>
                    <a:pt x="287" y="1311"/>
                    <a:pt x="292" y="1306"/>
                  </a:cubicBezTo>
                  <a:cubicBezTo>
                    <a:pt x="293" y="1306"/>
                    <a:pt x="293" y="1306"/>
                    <a:pt x="293" y="1306"/>
                  </a:cubicBezTo>
                  <a:cubicBezTo>
                    <a:pt x="293" y="1307"/>
                    <a:pt x="293" y="1307"/>
                    <a:pt x="293" y="1307"/>
                  </a:cubicBezTo>
                  <a:cubicBezTo>
                    <a:pt x="294" y="1307"/>
                    <a:pt x="294" y="1307"/>
                    <a:pt x="294" y="1307"/>
                  </a:cubicBezTo>
                  <a:cubicBezTo>
                    <a:pt x="306" y="1340"/>
                    <a:pt x="306" y="1340"/>
                    <a:pt x="306" y="1340"/>
                  </a:cubicBezTo>
                  <a:cubicBezTo>
                    <a:pt x="307" y="1341"/>
                    <a:pt x="307" y="1341"/>
                    <a:pt x="308" y="1342"/>
                  </a:cubicBezTo>
                  <a:cubicBezTo>
                    <a:pt x="296" y="1308"/>
                    <a:pt x="296" y="1308"/>
                    <a:pt x="296" y="1308"/>
                  </a:cubicBezTo>
                  <a:cubicBezTo>
                    <a:pt x="296" y="1308"/>
                    <a:pt x="296" y="1308"/>
                    <a:pt x="296" y="1308"/>
                  </a:cubicBezTo>
                  <a:cubicBezTo>
                    <a:pt x="296" y="1308"/>
                    <a:pt x="296" y="1308"/>
                    <a:pt x="296" y="1308"/>
                  </a:cubicBezTo>
                  <a:cubicBezTo>
                    <a:pt x="297" y="1308"/>
                    <a:pt x="297" y="1308"/>
                    <a:pt x="297" y="1308"/>
                  </a:cubicBezTo>
                  <a:cubicBezTo>
                    <a:pt x="299" y="1307"/>
                    <a:pt x="299" y="1307"/>
                    <a:pt x="299" y="1307"/>
                  </a:cubicBezTo>
                  <a:cubicBezTo>
                    <a:pt x="299" y="1307"/>
                    <a:pt x="299" y="1307"/>
                    <a:pt x="299" y="1307"/>
                  </a:cubicBezTo>
                  <a:cubicBezTo>
                    <a:pt x="299" y="1306"/>
                    <a:pt x="299" y="1306"/>
                    <a:pt x="299" y="1306"/>
                  </a:cubicBezTo>
                  <a:cubicBezTo>
                    <a:pt x="299" y="1306"/>
                    <a:pt x="299" y="1306"/>
                    <a:pt x="299" y="1306"/>
                  </a:cubicBezTo>
                  <a:cubicBezTo>
                    <a:pt x="299" y="1306"/>
                    <a:pt x="299" y="1306"/>
                    <a:pt x="299" y="1306"/>
                  </a:cubicBezTo>
                  <a:cubicBezTo>
                    <a:pt x="299" y="1305"/>
                    <a:pt x="299" y="1305"/>
                    <a:pt x="299" y="1305"/>
                  </a:cubicBezTo>
                  <a:cubicBezTo>
                    <a:pt x="299" y="1305"/>
                    <a:pt x="299" y="1305"/>
                    <a:pt x="299" y="1305"/>
                  </a:cubicBezTo>
                  <a:cubicBezTo>
                    <a:pt x="339" y="1324"/>
                    <a:pt x="339" y="1324"/>
                    <a:pt x="339" y="1324"/>
                  </a:cubicBezTo>
                  <a:cubicBezTo>
                    <a:pt x="339" y="1324"/>
                    <a:pt x="339" y="1324"/>
                    <a:pt x="339" y="1324"/>
                  </a:cubicBezTo>
                  <a:cubicBezTo>
                    <a:pt x="339" y="1324"/>
                    <a:pt x="339" y="1324"/>
                    <a:pt x="339" y="1324"/>
                  </a:cubicBezTo>
                  <a:cubicBezTo>
                    <a:pt x="339" y="1324"/>
                    <a:pt x="340" y="1323"/>
                    <a:pt x="341" y="1323"/>
                  </a:cubicBezTo>
                  <a:cubicBezTo>
                    <a:pt x="299" y="1302"/>
                    <a:pt x="299" y="1302"/>
                    <a:pt x="299" y="1302"/>
                  </a:cubicBezTo>
                  <a:cubicBezTo>
                    <a:pt x="299" y="1302"/>
                    <a:pt x="299" y="1302"/>
                    <a:pt x="299" y="1302"/>
                  </a:cubicBezTo>
                  <a:cubicBezTo>
                    <a:pt x="298" y="1301"/>
                    <a:pt x="298" y="1301"/>
                    <a:pt x="298" y="1301"/>
                  </a:cubicBezTo>
                  <a:cubicBezTo>
                    <a:pt x="297" y="1299"/>
                    <a:pt x="297" y="1299"/>
                    <a:pt x="297" y="1299"/>
                  </a:cubicBezTo>
                  <a:cubicBezTo>
                    <a:pt x="307" y="1289"/>
                    <a:pt x="320" y="1279"/>
                    <a:pt x="335" y="1270"/>
                  </a:cubicBezTo>
                  <a:cubicBezTo>
                    <a:pt x="335" y="1269"/>
                    <a:pt x="334" y="1267"/>
                    <a:pt x="334" y="1266"/>
                  </a:cubicBezTo>
                  <a:moveTo>
                    <a:pt x="424" y="1260"/>
                  </a:moveTo>
                  <a:cubicBezTo>
                    <a:pt x="423" y="1276"/>
                    <a:pt x="423" y="1276"/>
                    <a:pt x="423" y="1276"/>
                  </a:cubicBezTo>
                  <a:cubicBezTo>
                    <a:pt x="424" y="1276"/>
                    <a:pt x="425" y="1275"/>
                    <a:pt x="426" y="1275"/>
                  </a:cubicBezTo>
                  <a:cubicBezTo>
                    <a:pt x="426" y="1275"/>
                    <a:pt x="426" y="1275"/>
                    <a:pt x="426" y="1275"/>
                  </a:cubicBezTo>
                  <a:cubicBezTo>
                    <a:pt x="426" y="1275"/>
                    <a:pt x="426" y="1275"/>
                    <a:pt x="426" y="1275"/>
                  </a:cubicBezTo>
                  <a:cubicBezTo>
                    <a:pt x="427" y="1264"/>
                    <a:pt x="427" y="1264"/>
                    <a:pt x="427" y="1264"/>
                  </a:cubicBezTo>
                  <a:cubicBezTo>
                    <a:pt x="426" y="1263"/>
                    <a:pt x="425" y="1261"/>
                    <a:pt x="424" y="1260"/>
                  </a:cubicBezTo>
                  <a:moveTo>
                    <a:pt x="161" y="1249"/>
                  </a:moveTo>
                  <a:cubicBezTo>
                    <a:pt x="161" y="1249"/>
                    <a:pt x="161" y="1249"/>
                    <a:pt x="161" y="1249"/>
                  </a:cubicBezTo>
                  <a:cubicBezTo>
                    <a:pt x="185" y="1289"/>
                    <a:pt x="194" y="1302"/>
                    <a:pt x="222" y="1337"/>
                  </a:cubicBezTo>
                  <a:cubicBezTo>
                    <a:pt x="201" y="1309"/>
                    <a:pt x="178" y="1275"/>
                    <a:pt x="161" y="1249"/>
                  </a:cubicBezTo>
                  <a:cubicBezTo>
                    <a:pt x="161" y="1249"/>
                    <a:pt x="161" y="1249"/>
                    <a:pt x="161" y="1249"/>
                  </a:cubicBezTo>
                  <a:moveTo>
                    <a:pt x="199" y="1245"/>
                  </a:moveTo>
                  <a:cubicBezTo>
                    <a:pt x="200" y="1247"/>
                    <a:pt x="202" y="1249"/>
                    <a:pt x="203" y="1250"/>
                  </a:cubicBezTo>
                  <a:cubicBezTo>
                    <a:pt x="219" y="1261"/>
                    <a:pt x="229" y="1267"/>
                    <a:pt x="246" y="1276"/>
                  </a:cubicBezTo>
                  <a:cubicBezTo>
                    <a:pt x="245" y="1275"/>
                    <a:pt x="245" y="1274"/>
                    <a:pt x="245" y="1273"/>
                  </a:cubicBezTo>
                  <a:cubicBezTo>
                    <a:pt x="230" y="1265"/>
                    <a:pt x="219" y="1258"/>
                    <a:pt x="199" y="1245"/>
                  </a:cubicBezTo>
                  <a:moveTo>
                    <a:pt x="405" y="1231"/>
                  </a:moveTo>
                  <a:cubicBezTo>
                    <a:pt x="377" y="1242"/>
                    <a:pt x="354" y="1254"/>
                    <a:pt x="334" y="1266"/>
                  </a:cubicBezTo>
                  <a:cubicBezTo>
                    <a:pt x="335" y="1267"/>
                    <a:pt x="336" y="1268"/>
                    <a:pt x="337" y="1269"/>
                  </a:cubicBezTo>
                  <a:cubicBezTo>
                    <a:pt x="356" y="1257"/>
                    <a:pt x="380" y="1245"/>
                    <a:pt x="406" y="1234"/>
                  </a:cubicBezTo>
                  <a:cubicBezTo>
                    <a:pt x="406" y="1233"/>
                    <a:pt x="405" y="1232"/>
                    <a:pt x="405" y="1231"/>
                  </a:cubicBezTo>
                  <a:moveTo>
                    <a:pt x="170" y="1227"/>
                  </a:moveTo>
                  <a:cubicBezTo>
                    <a:pt x="171" y="1228"/>
                    <a:pt x="171" y="1228"/>
                    <a:pt x="171" y="1229"/>
                  </a:cubicBezTo>
                  <a:cubicBezTo>
                    <a:pt x="175" y="1232"/>
                    <a:pt x="179" y="1235"/>
                    <a:pt x="183" y="1239"/>
                  </a:cubicBezTo>
                  <a:cubicBezTo>
                    <a:pt x="195" y="1260"/>
                    <a:pt x="205" y="1281"/>
                    <a:pt x="215" y="1303"/>
                  </a:cubicBezTo>
                  <a:cubicBezTo>
                    <a:pt x="215" y="1303"/>
                    <a:pt x="215" y="1303"/>
                    <a:pt x="215" y="1303"/>
                  </a:cubicBezTo>
                  <a:cubicBezTo>
                    <a:pt x="209" y="1289"/>
                    <a:pt x="201" y="1272"/>
                    <a:pt x="189" y="1247"/>
                  </a:cubicBezTo>
                  <a:cubicBezTo>
                    <a:pt x="190" y="1247"/>
                    <a:pt x="190" y="1247"/>
                    <a:pt x="191" y="1247"/>
                  </a:cubicBezTo>
                  <a:cubicBezTo>
                    <a:pt x="192" y="1247"/>
                    <a:pt x="192" y="1246"/>
                    <a:pt x="191" y="1243"/>
                  </a:cubicBezTo>
                  <a:cubicBezTo>
                    <a:pt x="191" y="1243"/>
                    <a:pt x="191" y="1243"/>
                    <a:pt x="191" y="1243"/>
                  </a:cubicBezTo>
                  <a:cubicBezTo>
                    <a:pt x="191" y="1242"/>
                    <a:pt x="191" y="1242"/>
                    <a:pt x="191" y="1242"/>
                  </a:cubicBezTo>
                  <a:cubicBezTo>
                    <a:pt x="194" y="1244"/>
                    <a:pt x="197" y="1246"/>
                    <a:pt x="200" y="1248"/>
                  </a:cubicBezTo>
                  <a:cubicBezTo>
                    <a:pt x="199" y="1247"/>
                    <a:pt x="198" y="1245"/>
                    <a:pt x="196" y="1243"/>
                  </a:cubicBezTo>
                  <a:cubicBezTo>
                    <a:pt x="194" y="1242"/>
                    <a:pt x="192" y="1241"/>
                    <a:pt x="189" y="1239"/>
                  </a:cubicBezTo>
                  <a:cubicBezTo>
                    <a:pt x="189" y="1238"/>
                    <a:pt x="187" y="1235"/>
                    <a:pt x="185" y="1233"/>
                  </a:cubicBezTo>
                  <a:cubicBezTo>
                    <a:pt x="185" y="1233"/>
                    <a:pt x="184" y="1231"/>
                    <a:pt x="182" y="1228"/>
                  </a:cubicBezTo>
                  <a:cubicBezTo>
                    <a:pt x="183" y="1229"/>
                    <a:pt x="183" y="1230"/>
                    <a:pt x="183" y="1231"/>
                  </a:cubicBezTo>
                  <a:cubicBezTo>
                    <a:pt x="182" y="1231"/>
                    <a:pt x="182" y="1231"/>
                    <a:pt x="182" y="1231"/>
                  </a:cubicBezTo>
                  <a:cubicBezTo>
                    <a:pt x="182" y="1231"/>
                    <a:pt x="182" y="1231"/>
                    <a:pt x="182" y="1231"/>
                  </a:cubicBezTo>
                  <a:cubicBezTo>
                    <a:pt x="181" y="1232"/>
                    <a:pt x="181" y="1233"/>
                    <a:pt x="182" y="1235"/>
                  </a:cubicBezTo>
                  <a:cubicBezTo>
                    <a:pt x="182" y="1235"/>
                    <a:pt x="182" y="1235"/>
                    <a:pt x="182" y="1235"/>
                  </a:cubicBezTo>
                  <a:cubicBezTo>
                    <a:pt x="182" y="1236"/>
                    <a:pt x="182" y="1236"/>
                    <a:pt x="182" y="1236"/>
                  </a:cubicBezTo>
                  <a:cubicBezTo>
                    <a:pt x="178" y="1233"/>
                    <a:pt x="174" y="1230"/>
                    <a:pt x="170" y="1227"/>
                  </a:cubicBezTo>
                  <a:moveTo>
                    <a:pt x="180" y="1222"/>
                  </a:moveTo>
                  <a:cubicBezTo>
                    <a:pt x="181" y="1225"/>
                    <a:pt x="182" y="1227"/>
                    <a:pt x="182" y="1228"/>
                  </a:cubicBezTo>
                  <a:cubicBezTo>
                    <a:pt x="182" y="1227"/>
                    <a:pt x="182" y="1225"/>
                    <a:pt x="181" y="1224"/>
                  </a:cubicBezTo>
                  <a:cubicBezTo>
                    <a:pt x="181" y="1223"/>
                    <a:pt x="180" y="1223"/>
                    <a:pt x="180" y="1222"/>
                  </a:cubicBezTo>
                  <a:moveTo>
                    <a:pt x="277" y="1212"/>
                  </a:moveTo>
                  <a:cubicBezTo>
                    <a:pt x="278" y="1231"/>
                    <a:pt x="281" y="1248"/>
                    <a:pt x="287" y="1280"/>
                  </a:cubicBezTo>
                  <a:cubicBezTo>
                    <a:pt x="288" y="1280"/>
                    <a:pt x="288" y="1279"/>
                    <a:pt x="289" y="1279"/>
                  </a:cubicBezTo>
                  <a:cubicBezTo>
                    <a:pt x="283" y="1251"/>
                    <a:pt x="281" y="1233"/>
                    <a:pt x="280" y="1214"/>
                  </a:cubicBezTo>
                  <a:cubicBezTo>
                    <a:pt x="279" y="1213"/>
                    <a:pt x="278" y="1213"/>
                    <a:pt x="277" y="1212"/>
                  </a:cubicBezTo>
                  <a:moveTo>
                    <a:pt x="129" y="1194"/>
                  </a:moveTo>
                  <a:cubicBezTo>
                    <a:pt x="148" y="1229"/>
                    <a:pt x="148" y="1229"/>
                    <a:pt x="148" y="1229"/>
                  </a:cubicBezTo>
                  <a:cubicBezTo>
                    <a:pt x="161" y="1249"/>
                    <a:pt x="161" y="1249"/>
                    <a:pt x="161" y="1249"/>
                  </a:cubicBezTo>
                  <a:cubicBezTo>
                    <a:pt x="147" y="1226"/>
                    <a:pt x="137" y="1208"/>
                    <a:pt x="129" y="1194"/>
                  </a:cubicBezTo>
                  <a:moveTo>
                    <a:pt x="134" y="1193"/>
                  </a:moveTo>
                  <a:cubicBezTo>
                    <a:pt x="135" y="1195"/>
                    <a:pt x="136" y="1196"/>
                    <a:pt x="137" y="1198"/>
                  </a:cubicBezTo>
                  <a:cubicBezTo>
                    <a:pt x="145" y="1208"/>
                    <a:pt x="153" y="1215"/>
                    <a:pt x="170" y="1228"/>
                  </a:cubicBezTo>
                  <a:cubicBezTo>
                    <a:pt x="170" y="1228"/>
                    <a:pt x="170" y="1227"/>
                    <a:pt x="169" y="1226"/>
                  </a:cubicBezTo>
                  <a:cubicBezTo>
                    <a:pt x="152" y="1213"/>
                    <a:pt x="147" y="1208"/>
                    <a:pt x="134" y="1193"/>
                  </a:cubicBezTo>
                  <a:moveTo>
                    <a:pt x="130" y="1188"/>
                  </a:moveTo>
                  <a:cubicBezTo>
                    <a:pt x="131" y="1190"/>
                    <a:pt x="132" y="1192"/>
                    <a:pt x="133" y="1194"/>
                  </a:cubicBezTo>
                  <a:cubicBezTo>
                    <a:pt x="134" y="1195"/>
                    <a:pt x="134" y="1195"/>
                    <a:pt x="135" y="1196"/>
                  </a:cubicBezTo>
                  <a:cubicBezTo>
                    <a:pt x="134" y="1195"/>
                    <a:pt x="133" y="1193"/>
                    <a:pt x="132" y="1191"/>
                  </a:cubicBezTo>
                  <a:cubicBezTo>
                    <a:pt x="132" y="1190"/>
                    <a:pt x="131" y="1189"/>
                    <a:pt x="130" y="1188"/>
                  </a:cubicBezTo>
                  <a:moveTo>
                    <a:pt x="171" y="1188"/>
                  </a:moveTo>
                  <a:cubicBezTo>
                    <a:pt x="174" y="1202"/>
                    <a:pt x="176" y="1212"/>
                    <a:pt x="179" y="1219"/>
                  </a:cubicBezTo>
                  <a:cubicBezTo>
                    <a:pt x="179" y="1219"/>
                    <a:pt x="180" y="1220"/>
                    <a:pt x="180" y="1221"/>
                  </a:cubicBezTo>
                  <a:cubicBezTo>
                    <a:pt x="176" y="1208"/>
                    <a:pt x="173" y="1197"/>
                    <a:pt x="171" y="1188"/>
                  </a:cubicBezTo>
                  <a:moveTo>
                    <a:pt x="125" y="1187"/>
                  </a:moveTo>
                  <a:cubicBezTo>
                    <a:pt x="125" y="1187"/>
                    <a:pt x="125" y="1188"/>
                    <a:pt x="126" y="1188"/>
                  </a:cubicBezTo>
                  <a:cubicBezTo>
                    <a:pt x="125" y="1187"/>
                    <a:pt x="125" y="1187"/>
                    <a:pt x="125" y="1187"/>
                  </a:cubicBezTo>
                  <a:moveTo>
                    <a:pt x="123" y="1183"/>
                  </a:moveTo>
                  <a:cubicBezTo>
                    <a:pt x="125" y="1186"/>
                    <a:pt x="126" y="1189"/>
                    <a:pt x="127" y="1192"/>
                  </a:cubicBezTo>
                  <a:cubicBezTo>
                    <a:pt x="145" y="1223"/>
                    <a:pt x="145" y="1223"/>
                    <a:pt x="145" y="1223"/>
                  </a:cubicBezTo>
                  <a:cubicBezTo>
                    <a:pt x="125" y="1185"/>
                    <a:pt x="125" y="1185"/>
                    <a:pt x="125" y="1185"/>
                  </a:cubicBezTo>
                  <a:cubicBezTo>
                    <a:pt x="124" y="1185"/>
                    <a:pt x="124" y="1185"/>
                    <a:pt x="124" y="1185"/>
                  </a:cubicBezTo>
                  <a:cubicBezTo>
                    <a:pt x="124" y="1184"/>
                    <a:pt x="124" y="1184"/>
                    <a:pt x="124" y="1184"/>
                  </a:cubicBezTo>
                  <a:cubicBezTo>
                    <a:pt x="124" y="1184"/>
                    <a:pt x="124" y="1184"/>
                    <a:pt x="124" y="1184"/>
                  </a:cubicBezTo>
                  <a:cubicBezTo>
                    <a:pt x="124" y="1183"/>
                    <a:pt x="124" y="1183"/>
                    <a:pt x="124" y="1183"/>
                  </a:cubicBezTo>
                  <a:cubicBezTo>
                    <a:pt x="123" y="1183"/>
                    <a:pt x="123" y="1183"/>
                    <a:pt x="123" y="1183"/>
                  </a:cubicBezTo>
                  <a:moveTo>
                    <a:pt x="345" y="1179"/>
                  </a:moveTo>
                  <a:cubicBezTo>
                    <a:pt x="345" y="1180"/>
                    <a:pt x="345" y="1180"/>
                    <a:pt x="344" y="1181"/>
                  </a:cubicBezTo>
                  <a:cubicBezTo>
                    <a:pt x="359" y="1189"/>
                    <a:pt x="374" y="1196"/>
                    <a:pt x="386" y="1202"/>
                  </a:cubicBezTo>
                  <a:cubicBezTo>
                    <a:pt x="385" y="1201"/>
                    <a:pt x="385" y="1200"/>
                    <a:pt x="384" y="1198"/>
                  </a:cubicBezTo>
                  <a:cubicBezTo>
                    <a:pt x="369" y="1191"/>
                    <a:pt x="356" y="1184"/>
                    <a:pt x="345" y="1179"/>
                  </a:cubicBezTo>
                  <a:moveTo>
                    <a:pt x="115" y="1167"/>
                  </a:moveTo>
                  <a:cubicBezTo>
                    <a:pt x="125" y="1187"/>
                    <a:pt x="125" y="1187"/>
                    <a:pt x="125" y="1187"/>
                  </a:cubicBezTo>
                  <a:cubicBezTo>
                    <a:pt x="124" y="1184"/>
                    <a:pt x="123" y="1182"/>
                    <a:pt x="122" y="1180"/>
                  </a:cubicBezTo>
                  <a:cubicBezTo>
                    <a:pt x="122" y="1180"/>
                    <a:pt x="122" y="1180"/>
                    <a:pt x="122" y="1180"/>
                  </a:cubicBezTo>
                  <a:cubicBezTo>
                    <a:pt x="121" y="1179"/>
                    <a:pt x="121" y="1179"/>
                    <a:pt x="121" y="1179"/>
                  </a:cubicBezTo>
                  <a:cubicBezTo>
                    <a:pt x="120" y="1176"/>
                    <a:pt x="118" y="1173"/>
                    <a:pt x="117" y="1171"/>
                  </a:cubicBezTo>
                  <a:cubicBezTo>
                    <a:pt x="115" y="1167"/>
                    <a:pt x="115" y="1167"/>
                    <a:pt x="115" y="1167"/>
                  </a:cubicBezTo>
                  <a:moveTo>
                    <a:pt x="311" y="1161"/>
                  </a:moveTo>
                  <a:cubicBezTo>
                    <a:pt x="311" y="1162"/>
                    <a:pt x="312" y="1164"/>
                    <a:pt x="312" y="1165"/>
                  </a:cubicBezTo>
                  <a:cubicBezTo>
                    <a:pt x="322" y="1170"/>
                    <a:pt x="332" y="1175"/>
                    <a:pt x="342" y="1180"/>
                  </a:cubicBezTo>
                  <a:cubicBezTo>
                    <a:pt x="342" y="1179"/>
                    <a:pt x="342" y="1178"/>
                    <a:pt x="343" y="1178"/>
                  </a:cubicBezTo>
                  <a:cubicBezTo>
                    <a:pt x="329" y="1171"/>
                    <a:pt x="319" y="1165"/>
                    <a:pt x="311" y="1161"/>
                  </a:cubicBezTo>
                  <a:moveTo>
                    <a:pt x="116" y="1159"/>
                  </a:moveTo>
                  <a:cubicBezTo>
                    <a:pt x="116" y="1160"/>
                    <a:pt x="116" y="1161"/>
                    <a:pt x="117" y="1162"/>
                  </a:cubicBezTo>
                  <a:cubicBezTo>
                    <a:pt x="117" y="1163"/>
                    <a:pt x="118" y="1164"/>
                    <a:pt x="118" y="1166"/>
                  </a:cubicBezTo>
                  <a:cubicBezTo>
                    <a:pt x="118" y="1164"/>
                    <a:pt x="118" y="1163"/>
                    <a:pt x="118" y="1162"/>
                  </a:cubicBezTo>
                  <a:cubicBezTo>
                    <a:pt x="117" y="1161"/>
                    <a:pt x="117" y="1160"/>
                    <a:pt x="116" y="1159"/>
                  </a:cubicBezTo>
                  <a:moveTo>
                    <a:pt x="100" y="1127"/>
                  </a:moveTo>
                  <a:cubicBezTo>
                    <a:pt x="102" y="1133"/>
                    <a:pt x="105" y="1139"/>
                    <a:pt x="108" y="1147"/>
                  </a:cubicBezTo>
                  <a:cubicBezTo>
                    <a:pt x="106" y="1141"/>
                    <a:pt x="104" y="1136"/>
                    <a:pt x="102" y="1132"/>
                  </a:cubicBezTo>
                  <a:cubicBezTo>
                    <a:pt x="101" y="1130"/>
                    <a:pt x="101" y="1128"/>
                    <a:pt x="100" y="1127"/>
                  </a:cubicBezTo>
                  <a:moveTo>
                    <a:pt x="119" y="1126"/>
                  </a:moveTo>
                  <a:cubicBezTo>
                    <a:pt x="116" y="1136"/>
                    <a:pt x="115" y="1147"/>
                    <a:pt x="116" y="1158"/>
                  </a:cubicBezTo>
                  <a:cubicBezTo>
                    <a:pt x="116" y="1159"/>
                    <a:pt x="117" y="1160"/>
                    <a:pt x="117" y="1161"/>
                  </a:cubicBezTo>
                  <a:cubicBezTo>
                    <a:pt x="116" y="1150"/>
                    <a:pt x="117" y="1139"/>
                    <a:pt x="121" y="1129"/>
                  </a:cubicBezTo>
                  <a:cubicBezTo>
                    <a:pt x="120" y="1128"/>
                    <a:pt x="120" y="1127"/>
                    <a:pt x="119" y="1126"/>
                  </a:cubicBezTo>
                  <a:moveTo>
                    <a:pt x="156" y="1109"/>
                  </a:moveTo>
                  <a:cubicBezTo>
                    <a:pt x="159" y="1143"/>
                    <a:pt x="162" y="1158"/>
                    <a:pt x="171" y="1188"/>
                  </a:cubicBezTo>
                  <a:cubicBezTo>
                    <a:pt x="167" y="1171"/>
                    <a:pt x="163" y="1147"/>
                    <a:pt x="159" y="1113"/>
                  </a:cubicBezTo>
                  <a:cubicBezTo>
                    <a:pt x="158" y="1112"/>
                    <a:pt x="157" y="1111"/>
                    <a:pt x="156" y="1109"/>
                  </a:cubicBezTo>
                  <a:moveTo>
                    <a:pt x="93" y="1109"/>
                  </a:moveTo>
                  <a:cubicBezTo>
                    <a:pt x="95" y="1113"/>
                    <a:pt x="96" y="1118"/>
                    <a:pt x="98" y="1122"/>
                  </a:cubicBezTo>
                  <a:cubicBezTo>
                    <a:pt x="99" y="1125"/>
                    <a:pt x="100" y="1127"/>
                    <a:pt x="101" y="1129"/>
                  </a:cubicBezTo>
                  <a:cubicBezTo>
                    <a:pt x="100" y="1125"/>
                    <a:pt x="98" y="1122"/>
                    <a:pt x="97" y="1118"/>
                  </a:cubicBezTo>
                  <a:cubicBezTo>
                    <a:pt x="96" y="1115"/>
                    <a:pt x="95" y="1112"/>
                    <a:pt x="93" y="1109"/>
                  </a:cubicBezTo>
                  <a:moveTo>
                    <a:pt x="196" y="1100"/>
                  </a:moveTo>
                  <a:cubicBezTo>
                    <a:pt x="196" y="1101"/>
                    <a:pt x="196" y="1103"/>
                    <a:pt x="197" y="1104"/>
                  </a:cubicBezTo>
                  <a:cubicBezTo>
                    <a:pt x="218" y="1117"/>
                    <a:pt x="236" y="1127"/>
                    <a:pt x="273" y="1147"/>
                  </a:cubicBezTo>
                  <a:cubicBezTo>
                    <a:pt x="274" y="1151"/>
                    <a:pt x="275" y="1152"/>
                    <a:pt x="277" y="1154"/>
                  </a:cubicBezTo>
                  <a:cubicBezTo>
                    <a:pt x="276" y="1178"/>
                    <a:pt x="276" y="1194"/>
                    <a:pt x="276" y="1208"/>
                  </a:cubicBezTo>
                  <a:cubicBezTo>
                    <a:pt x="277" y="1208"/>
                    <a:pt x="278" y="1209"/>
                    <a:pt x="279" y="1209"/>
                  </a:cubicBezTo>
                  <a:cubicBezTo>
                    <a:pt x="279" y="1195"/>
                    <a:pt x="279" y="1178"/>
                    <a:pt x="279" y="1156"/>
                  </a:cubicBezTo>
                  <a:cubicBezTo>
                    <a:pt x="281" y="1155"/>
                    <a:pt x="284" y="1154"/>
                    <a:pt x="286" y="1153"/>
                  </a:cubicBezTo>
                  <a:cubicBezTo>
                    <a:pt x="286" y="1153"/>
                    <a:pt x="286" y="1153"/>
                    <a:pt x="286" y="1153"/>
                  </a:cubicBezTo>
                  <a:cubicBezTo>
                    <a:pt x="286" y="1152"/>
                    <a:pt x="286" y="1152"/>
                    <a:pt x="286" y="1152"/>
                  </a:cubicBezTo>
                  <a:cubicBezTo>
                    <a:pt x="286" y="1151"/>
                    <a:pt x="286" y="1151"/>
                    <a:pt x="286" y="1151"/>
                  </a:cubicBezTo>
                  <a:cubicBezTo>
                    <a:pt x="294" y="1155"/>
                    <a:pt x="302" y="1159"/>
                    <a:pt x="310" y="1163"/>
                  </a:cubicBezTo>
                  <a:cubicBezTo>
                    <a:pt x="309" y="1162"/>
                    <a:pt x="309" y="1161"/>
                    <a:pt x="309" y="1160"/>
                  </a:cubicBezTo>
                  <a:cubicBezTo>
                    <a:pt x="286" y="1148"/>
                    <a:pt x="285" y="1146"/>
                    <a:pt x="282" y="1142"/>
                  </a:cubicBezTo>
                  <a:cubicBezTo>
                    <a:pt x="284" y="1131"/>
                    <a:pt x="286" y="1119"/>
                    <a:pt x="288" y="1107"/>
                  </a:cubicBezTo>
                  <a:cubicBezTo>
                    <a:pt x="288" y="1105"/>
                    <a:pt x="287" y="1103"/>
                    <a:pt x="287" y="1102"/>
                  </a:cubicBezTo>
                  <a:cubicBezTo>
                    <a:pt x="284" y="1115"/>
                    <a:pt x="282" y="1128"/>
                    <a:pt x="280" y="1140"/>
                  </a:cubicBezTo>
                  <a:cubicBezTo>
                    <a:pt x="278" y="1141"/>
                    <a:pt x="275" y="1142"/>
                    <a:pt x="273" y="1143"/>
                  </a:cubicBezTo>
                  <a:cubicBezTo>
                    <a:pt x="273" y="1143"/>
                    <a:pt x="273" y="1143"/>
                    <a:pt x="273" y="1143"/>
                  </a:cubicBezTo>
                  <a:cubicBezTo>
                    <a:pt x="273" y="1143"/>
                    <a:pt x="273" y="1143"/>
                    <a:pt x="273" y="1143"/>
                  </a:cubicBezTo>
                  <a:cubicBezTo>
                    <a:pt x="272" y="1144"/>
                    <a:pt x="272" y="1144"/>
                    <a:pt x="272" y="1144"/>
                  </a:cubicBezTo>
                  <a:cubicBezTo>
                    <a:pt x="233" y="1123"/>
                    <a:pt x="219" y="1115"/>
                    <a:pt x="196" y="1100"/>
                  </a:cubicBezTo>
                  <a:moveTo>
                    <a:pt x="136" y="1094"/>
                  </a:moveTo>
                  <a:cubicBezTo>
                    <a:pt x="128" y="1104"/>
                    <a:pt x="123" y="1114"/>
                    <a:pt x="119" y="1125"/>
                  </a:cubicBezTo>
                  <a:cubicBezTo>
                    <a:pt x="120" y="1126"/>
                    <a:pt x="120" y="1127"/>
                    <a:pt x="121" y="1128"/>
                  </a:cubicBezTo>
                  <a:cubicBezTo>
                    <a:pt x="124" y="1118"/>
                    <a:pt x="129" y="1108"/>
                    <a:pt x="137" y="1098"/>
                  </a:cubicBezTo>
                  <a:cubicBezTo>
                    <a:pt x="136" y="1097"/>
                    <a:pt x="136" y="1095"/>
                    <a:pt x="136" y="1094"/>
                  </a:cubicBezTo>
                  <a:moveTo>
                    <a:pt x="81" y="1092"/>
                  </a:moveTo>
                  <a:cubicBezTo>
                    <a:pt x="81" y="1092"/>
                    <a:pt x="81" y="1092"/>
                    <a:pt x="81" y="1092"/>
                  </a:cubicBezTo>
                  <a:cubicBezTo>
                    <a:pt x="95" y="1128"/>
                    <a:pt x="102" y="1143"/>
                    <a:pt x="117" y="1171"/>
                  </a:cubicBezTo>
                  <a:cubicBezTo>
                    <a:pt x="120" y="1176"/>
                    <a:pt x="120" y="1176"/>
                    <a:pt x="120" y="1176"/>
                  </a:cubicBezTo>
                  <a:cubicBezTo>
                    <a:pt x="120" y="1177"/>
                    <a:pt x="120" y="1177"/>
                    <a:pt x="120" y="1177"/>
                  </a:cubicBezTo>
                  <a:cubicBezTo>
                    <a:pt x="121" y="1177"/>
                    <a:pt x="121" y="1177"/>
                    <a:pt x="121" y="1177"/>
                  </a:cubicBezTo>
                  <a:cubicBezTo>
                    <a:pt x="121" y="1178"/>
                    <a:pt x="121" y="1178"/>
                    <a:pt x="121" y="1178"/>
                  </a:cubicBezTo>
                  <a:cubicBezTo>
                    <a:pt x="121" y="1179"/>
                    <a:pt x="121" y="1179"/>
                    <a:pt x="121" y="1179"/>
                  </a:cubicBezTo>
                  <a:cubicBezTo>
                    <a:pt x="121" y="1179"/>
                    <a:pt x="121" y="1179"/>
                    <a:pt x="121" y="1179"/>
                  </a:cubicBezTo>
                  <a:cubicBezTo>
                    <a:pt x="124" y="1184"/>
                    <a:pt x="126" y="1188"/>
                    <a:pt x="129" y="1194"/>
                  </a:cubicBezTo>
                  <a:cubicBezTo>
                    <a:pt x="125" y="1186"/>
                    <a:pt x="125" y="1186"/>
                    <a:pt x="125" y="1186"/>
                  </a:cubicBezTo>
                  <a:cubicBezTo>
                    <a:pt x="125" y="1186"/>
                    <a:pt x="125" y="1186"/>
                    <a:pt x="125" y="1186"/>
                  </a:cubicBezTo>
                  <a:cubicBezTo>
                    <a:pt x="125" y="1186"/>
                    <a:pt x="125" y="1186"/>
                    <a:pt x="125" y="1186"/>
                  </a:cubicBezTo>
                  <a:cubicBezTo>
                    <a:pt x="125" y="1186"/>
                    <a:pt x="125" y="1186"/>
                    <a:pt x="125" y="1186"/>
                  </a:cubicBezTo>
                  <a:cubicBezTo>
                    <a:pt x="125" y="1186"/>
                    <a:pt x="125" y="1186"/>
                    <a:pt x="125" y="1186"/>
                  </a:cubicBezTo>
                  <a:cubicBezTo>
                    <a:pt x="125" y="1186"/>
                    <a:pt x="125" y="1186"/>
                    <a:pt x="125" y="1186"/>
                  </a:cubicBezTo>
                  <a:cubicBezTo>
                    <a:pt x="125" y="1186"/>
                    <a:pt x="125" y="1186"/>
                    <a:pt x="125" y="1186"/>
                  </a:cubicBezTo>
                  <a:cubicBezTo>
                    <a:pt x="125" y="1186"/>
                    <a:pt x="125" y="1186"/>
                    <a:pt x="125" y="1186"/>
                  </a:cubicBezTo>
                  <a:cubicBezTo>
                    <a:pt x="125" y="1186"/>
                    <a:pt x="125" y="1186"/>
                    <a:pt x="125" y="1186"/>
                  </a:cubicBezTo>
                  <a:cubicBezTo>
                    <a:pt x="125" y="1185"/>
                    <a:pt x="125" y="1185"/>
                    <a:pt x="125" y="1185"/>
                  </a:cubicBezTo>
                  <a:cubicBezTo>
                    <a:pt x="125" y="1185"/>
                    <a:pt x="125" y="1185"/>
                    <a:pt x="125" y="1185"/>
                  </a:cubicBezTo>
                  <a:cubicBezTo>
                    <a:pt x="125" y="1185"/>
                    <a:pt x="125" y="1185"/>
                    <a:pt x="125" y="1185"/>
                  </a:cubicBezTo>
                  <a:cubicBezTo>
                    <a:pt x="125" y="1184"/>
                    <a:pt x="125" y="1184"/>
                    <a:pt x="125" y="1184"/>
                  </a:cubicBezTo>
                  <a:cubicBezTo>
                    <a:pt x="125" y="1184"/>
                    <a:pt x="125" y="1184"/>
                    <a:pt x="125" y="1184"/>
                  </a:cubicBezTo>
                  <a:cubicBezTo>
                    <a:pt x="124" y="1184"/>
                    <a:pt x="124" y="1184"/>
                    <a:pt x="124" y="1184"/>
                  </a:cubicBezTo>
                  <a:cubicBezTo>
                    <a:pt x="124" y="1183"/>
                    <a:pt x="124" y="1183"/>
                    <a:pt x="124" y="1183"/>
                  </a:cubicBezTo>
                  <a:cubicBezTo>
                    <a:pt x="124" y="1182"/>
                    <a:pt x="124" y="1182"/>
                    <a:pt x="124" y="1182"/>
                  </a:cubicBezTo>
                  <a:cubicBezTo>
                    <a:pt x="127" y="1186"/>
                    <a:pt x="130" y="1190"/>
                    <a:pt x="132" y="1193"/>
                  </a:cubicBezTo>
                  <a:cubicBezTo>
                    <a:pt x="131" y="1191"/>
                    <a:pt x="130" y="1189"/>
                    <a:pt x="129" y="1188"/>
                  </a:cubicBezTo>
                  <a:cubicBezTo>
                    <a:pt x="127" y="1185"/>
                    <a:pt x="125" y="1182"/>
                    <a:pt x="123" y="1179"/>
                  </a:cubicBezTo>
                  <a:cubicBezTo>
                    <a:pt x="122" y="1179"/>
                    <a:pt x="122" y="1179"/>
                    <a:pt x="122" y="1179"/>
                  </a:cubicBezTo>
                  <a:cubicBezTo>
                    <a:pt x="122" y="1178"/>
                    <a:pt x="122" y="1178"/>
                    <a:pt x="122" y="1178"/>
                  </a:cubicBezTo>
                  <a:cubicBezTo>
                    <a:pt x="121" y="1177"/>
                    <a:pt x="121" y="1177"/>
                    <a:pt x="121" y="1177"/>
                  </a:cubicBezTo>
                  <a:cubicBezTo>
                    <a:pt x="121" y="1177"/>
                    <a:pt x="121" y="1177"/>
                    <a:pt x="121" y="1177"/>
                  </a:cubicBezTo>
                  <a:cubicBezTo>
                    <a:pt x="121" y="1176"/>
                    <a:pt x="121" y="1176"/>
                    <a:pt x="121" y="1176"/>
                  </a:cubicBezTo>
                  <a:cubicBezTo>
                    <a:pt x="120" y="1172"/>
                    <a:pt x="119" y="1169"/>
                    <a:pt x="118" y="1166"/>
                  </a:cubicBezTo>
                  <a:cubicBezTo>
                    <a:pt x="118" y="1165"/>
                    <a:pt x="117" y="1164"/>
                    <a:pt x="117" y="1163"/>
                  </a:cubicBezTo>
                  <a:cubicBezTo>
                    <a:pt x="117" y="1166"/>
                    <a:pt x="118" y="1169"/>
                    <a:pt x="119" y="1173"/>
                  </a:cubicBezTo>
                  <a:cubicBezTo>
                    <a:pt x="119" y="1173"/>
                    <a:pt x="119" y="1173"/>
                    <a:pt x="119" y="1173"/>
                  </a:cubicBezTo>
                  <a:cubicBezTo>
                    <a:pt x="119" y="1172"/>
                    <a:pt x="119" y="1172"/>
                    <a:pt x="119" y="1172"/>
                  </a:cubicBezTo>
                  <a:cubicBezTo>
                    <a:pt x="118" y="1172"/>
                    <a:pt x="118" y="1172"/>
                    <a:pt x="118" y="1172"/>
                  </a:cubicBezTo>
                  <a:cubicBezTo>
                    <a:pt x="118" y="1171"/>
                    <a:pt x="118" y="1171"/>
                    <a:pt x="118" y="1171"/>
                  </a:cubicBezTo>
                  <a:cubicBezTo>
                    <a:pt x="118" y="1171"/>
                    <a:pt x="118" y="1171"/>
                    <a:pt x="118" y="1171"/>
                  </a:cubicBezTo>
                  <a:cubicBezTo>
                    <a:pt x="118" y="1170"/>
                    <a:pt x="118" y="1170"/>
                    <a:pt x="118" y="1170"/>
                  </a:cubicBezTo>
                  <a:cubicBezTo>
                    <a:pt x="114" y="1162"/>
                    <a:pt x="111" y="1154"/>
                    <a:pt x="108" y="1147"/>
                  </a:cubicBezTo>
                  <a:cubicBezTo>
                    <a:pt x="111" y="1153"/>
                    <a:pt x="113" y="1161"/>
                    <a:pt x="117" y="1169"/>
                  </a:cubicBezTo>
                  <a:cubicBezTo>
                    <a:pt x="117" y="1169"/>
                    <a:pt x="117" y="1169"/>
                    <a:pt x="117" y="1169"/>
                  </a:cubicBezTo>
                  <a:cubicBezTo>
                    <a:pt x="117" y="1169"/>
                    <a:pt x="117" y="1169"/>
                    <a:pt x="117" y="1169"/>
                  </a:cubicBezTo>
                  <a:cubicBezTo>
                    <a:pt x="117" y="1169"/>
                    <a:pt x="117" y="1169"/>
                    <a:pt x="117" y="1169"/>
                  </a:cubicBezTo>
                  <a:cubicBezTo>
                    <a:pt x="117" y="1169"/>
                    <a:pt x="117" y="1169"/>
                    <a:pt x="117" y="1169"/>
                  </a:cubicBezTo>
                  <a:cubicBezTo>
                    <a:pt x="117" y="1169"/>
                    <a:pt x="117" y="1169"/>
                    <a:pt x="117" y="1169"/>
                  </a:cubicBezTo>
                  <a:cubicBezTo>
                    <a:pt x="117" y="1169"/>
                    <a:pt x="117" y="1169"/>
                    <a:pt x="117" y="1169"/>
                  </a:cubicBezTo>
                  <a:cubicBezTo>
                    <a:pt x="117" y="1169"/>
                    <a:pt x="117" y="1169"/>
                    <a:pt x="117" y="1169"/>
                  </a:cubicBezTo>
                  <a:cubicBezTo>
                    <a:pt x="117" y="1169"/>
                    <a:pt x="117" y="1169"/>
                    <a:pt x="117" y="1169"/>
                  </a:cubicBezTo>
                  <a:cubicBezTo>
                    <a:pt x="117" y="1170"/>
                    <a:pt x="117" y="1170"/>
                    <a:pt x="117" y="1170"/>
                  </a:cubicBezTo>
                  <a:cubicBezTo>
                    <a:pt x="117" y="1170"/>
                    <a:pt x="117" y="1170"/>
                    <a:pt x="117" y="1170"/>
                  </a:cubicBezTo>
                  <a:cubicBezTo>
                    <a:pt x="117" y="1171"/>
                    <a:pt x="117" y="1171"/>
                    <a:pt x="117" y="1171"/>
                  </a:cubicBezTo>
                  <a:cubicBezTo>
                    <a:pt x="117" y="1171"/>
                    <a:pt x="117" y="1171"/>
                    <a:pt x="117" y="1171"/>
                  </a:cubicBezTo>
                  <a:cubicBezTo>
                    <a:pt x="118" y="1171"/>
                    <a:pt x="118" y="1171"/>
                    <a:pt x="118" y="1171"/>
                  </a:cubicBezTo>
                  <a:cubicBezTo>
                    <a:pt x="118" y="1172"/>
                    <a:pt x="118" y="1172"/>
                    <a:pt x="118" y="1172"/>
                  </a:cubicBezTo>
                  <a:cubicBezTo>
                    <a:pt x="118" y="1172"/>
                    <a:pt x="118" y="1172"/>
                    <a:pt x="118" y="1172"/>
                  </a:cubicBezTo>
                  <a:cubicBezTo>
                    <a:pt x="118" y="1172"/>
                    <a:pt x="118" y="1172"/>
                    <a:pt x="118" y="1172"/>
                  </a:cubicBezTo>
                  <a:cubicBezTo>
                    <a:pt x="118" y="1173"/>
                    <a:pt x="118" y="1173"/>
                    <a:pt x="118" y="1173"/>
                  </a:cubicBezTo>
                  <a:cubicBezTo>
                    <a:pt x="113" y="1163"/>
                    <a:pt x="113" y="1163"/>
                    <a:pt x="113" y="1163"/>
                  </a:cubicBezTo>
                  <a:cubicBezTo>
                    <a:pt x="81" y="1092"/>
                    <a:pt x="81" y="1092"/>
                    <a:pt x="81" y="1092"/>
                  </a:cubicBezTo>
                  <a:cubicBezTo>
                    <a:pt x="81" y="1092"/>
                    <a:pt x="81" y="1092"/>
                    <a:pt x="81" y="1092"/>
                  </a:cubicBezTo>
                  <a:moveTo>
                    <a:pt x="141" y="1087"/>
                  </a:moveTo>
                  <a:cubicBezTo>
                    <a:pt x="140" y="1089"/>
                    <a:pt x="138" y="1091"/>
                    <a:pt x="137" y="1093"/>
                  </a:cubicBezTo>
                  <a:cubicBezTo>
                    <a:pt x="137" y="1094"/>
                    <a:pt x="137" y="1096"/>
                    <a:pt x="137" y="1097"/>
                  </a:cubicBezTo>
                  <a:cubicBezTo>
                    <a:pt x="139" y="1095"/>
                    <a:pt x="141" y="1092"/>
                    <a:pt x="143" y="1090"/>
                  </a:cubicBezTo>
                  <a:cubicBezTo>
                    <a:pt x="142" y="1089"/>
                    <a:pt x="142" y="1088"/>
                    <a:pt x="141" y="1087"/>
                  </a:cubicBezTo>
                  <a:moveTo>
                    <a:pt x="75" y="1077"/>
                  </a:moveTo>
                  <a:cubicBezTo>
                    <a:pt x="77" y="1082"/>
                    <a:pt x="79" y="1087"/>
                    <a:pt x="81" y="1092"/>
                  </a:cubicBezTo>
                  <a:cubicBezTo>
                    <a:pt x="79" y="1087"/>
                    <a:pt x="77" y="1082"/>
                    <a:pt x="75" y="1077"/>
                  </a:cubicBezTo>
                  <a:moveTo>
                    <a:pt x="296" y="1057"/>
                  </a:moveTo>
                  <a:cubicBezTo>
                    <a:pt x="293" y="1070"/>
                    <a:pt x="290" y="1084"/>
                    <a:pt x="287" y="1098"/>
                  </a:cubicBezTo>
                  <a:cubicBezTo>
                    <a:pt x="288" y="1100"/>
                    <a:pt x="288" y="1102"/>
                    <a:pt x="289" y="1103"/>
                  </a:cubicBezTo>
                  <a:cubicBezTo>
                    <a:pt x="292" y="1088"/>
                    <a:pt x="296" y="1072"/>
                    <a:pt x="299" y="1057"/>
                  </a:cubicBezTo>
                  <a:cubicBezTo>
                    <a:pt x="298" y="1057"/>
                    <a:pt x="297" y="1057"/>
                    <a:pt x="296" y="1057"/>
                  </a:cubicBezTo>
                  <a:moveTo>
                    <a:pt x="128" y="1055"/>
                  </a:moveTo>
                  <a:cubicBezTo>
                    <a:pt x="129" y="1056"/>
                    <a:pt x="129" y="1057"/>
                    <a:pt x="129" y="1058"/>
                  </a:cubicBezTo>
                  <a:cubicBezTo>
                    <a:pt x="132" y="1061"/>
                    <a:pt x="135" y="1063"/>
                    <a:pt x="139" y="1065"/>
                  </a:cubicBezTo>
                  <a:cubicBezTo>
                    <a:pt x="139" y="1065"/>
                    <a:pt x="140" y="1065"/>
                    <a:pt x="140" y="1064"/>
                  </a:cubicBezTo>
                  <a:cubicBezTo>
                    <a:pt x="136" y="1061"/>
                    <a:pt x="132" y="1058"/>
                    <a:pt x="128" y="1055"/>
                  </a:cubicBezTo>
                  <a:moveTo>
                    <a:pt x="156" y="1053"/>
                  </a:moveTo>
                  <a:cubicBezTo>
                    <a:pt x="155" y="1054"/>
                    <a:pt x="154" y="1055"/>
                    <a:pt x="154" y="1055"/>
                  </a:cubicBezTo>
                  <a:cubicBezTo>
                    <a:pt x="154" y="1059"/>
                    <a:pt x="154" y="1063"/>
                    <a:pt x="153" y="1067"/>
                  </a:cubicBezTo>
                  <a:cubicBezTo>
                    <a:pt x="153" y="1067"/>
                    <a:pt x="153" y="1067"/>
                    <a:pt x="153" y="1067"/>
                  </a:cubicBezTo>
                  <a:cubicBezTo>
                    <a:pt x="153" y="1067"/>
                    <a:pt x="153" y="1067"/>
                    <a:pt x="153" y="1067"/>
                  </a:cubicBezTo>
                  <a:cubicBezTo>
                    <a:pt x="153" y="1067"/>
                    <a:pt x="152" y="1067"/>
                    <a:pt x="152" y="1067"/>
                  </a:cubicBezTo>
                  <a:cubicBezTo>
                    <a:pt x="151" y="1067"/>
                    <a:pt x="151" y="1067"/>
                    <a:pt x="150" y="1068"/>
                  </a:cubicBezTo>
                  <a:cubicBezTo>
                    <a:pt x="150" y="1068"/>
                    <a:pt x="150" y="1068"/>
                    <a:pt x="150" y="1068"/>
                  </a:cubicBezTo>
                  <a:cubicBezTo>
                    <a:pt x="150" y="1069"/>
                    <a:pt x="150" y="1069"/>
                    <a:pt x="150" y="1069"/>
                  </a:cubicBezTo>
                  <a:cubicBezTo>
                    <a:pt x="150" y="1069"/>
                    <a:pt x="150" y="1069"/>
                    <a:pt x="150" y="1069"/>
                  </a:cubicBezTo>
                  <a:cubicBezTo>
                    <a:pt x="149" y="1070"/>
                    <a:pt x="149" y="1070"/>
                    <a:pt x="149" y="1070"/>
                  </a:cubicBezTo>
                  <a:cubicBezTo>
                    <a:pt x="149" y="1070"/>
                    <a:pt x="149" y="1070"/>
                    <a:pt x="149" y="1070"/>
                  </a:cubicBezTo>
                  <a:cubicBezTo>
                    <a:pt x="147" y="1069"/>
                    <a:pt x="145" y="1067"/>
                    <a:pt x="143" y="1066"/>
                  </a:cubicBezTo>
                  <a:cubicBezTo>
                    <a:pt x="143" y="1067"/>
                    <a:pt x="142" y="1067"/>
                    <a:pt x="141" y="1068"/>
                  </a:cubicBezTo>
                  <a:cubicBezTo>
                    <a:pt x="144" y="1069"/>
                    <a:pt x="147" y="1071"/>
                    <a:pt x="149" y="1073"/>
                  </a:cubicBezTo>
                  <a:cubicBezTo>
                    <a:pt x="149" y="1074"/>
                    <a:pt x="149" y="1074"/>
                    <a:pt x="149" y="1074"/>
                  </a:cubicBezTo>
                  <a:cubicBezTo>
                    <a:pt x="150" y="1075"/>
                    <a:pt x="150" y="1075"/>
                    <a:pt x="150" y="1075"/>
                  </a:cubicBezTo>
                  <a:cubicBezTo>
                    <a:pt x="150" y="1075"/>
                    <a:pt x="150" y="1075"/>
                    <a:pt x="150" y="1075"/>
                  </a:cubicBezTo>
                  <a:cubicBezTo>
                    <a:pt x="150" y="1076"/>
                    <a:pt x="150" y="1077"/>
                    <a:pt x="150" y="1077"/>
                  </a:cubicBezTo>
                  <a:cubicBezTo>
                    <a:pt x="147" y="1080"/>
                    <a:pt x="145" y="1083"/>
                    <a:pt x="142" y="1086"/>
                  </a:cubicBezTo>
                  <a:cubicBezTo>
                    <a:pt x="143" y="1087"/>
                    <a:pt x="143" y="1088"/>
                    <a:pt x="144" y="1089"/>
                  </a:cubicBezTo>
                  <a:cubicBezTo>
                    <a:pt x="146" y="1086"/>
                    <a:pt x="149" y="1083"/>
                    <a:pt x="152" y="1080"/>
                  </a:cubicBezTo>
                  <a:cubicBezTo>
                    <a:pt x="152" y="1081"/>
                    <a:pt x="152" y="1081"/>
                    <a:pt x="153" y="1082"/>
                  </a:cubicBezTo>
                  <a:cubicBezTo>
                    <a:pt x="154" y="1083"/>
                    <a:pt x="154" y="1083"/>
                    <a:pt x="154" y="1083"/>
                  </a:cubicBezTo>
                  <a:cubicBezTo>
                    <a:pt x="154" y="1083"/>
                    <a:pt x="154" y="1083"/>
                    <a:pt x="154" y="1083"/>
                  </a:cubicBezTo>
                  <a:cubicBezTo>
                    <a:pt x="155" y="1092"/>
                    <a:pt x="155" y="1100"/>
                    <a:pt x="156" y="1107"/>
                  </a:cubicBezTo>
                  <a:cubicBezTo>
                    <a:pt x="157" y="1108"/>
                    <a:pt x="158" y="1109"/>
                    <a:pt x="159" y="1110"/>
                  </a:cubicBezTo>
                  <a:cubicBezTo>
                    <a:pt x="158" y="1102"/>
                    <a:pt x="157" y="1093"/>
                    <a:pt x="156" y="1084"/>
                  </a:cubicBezTo>
                  <a:cubicBezTo>
                    <a:pt x="156" y="1084"/>
                    <a:pt x="156" y="1084"/>
                    <a:pt x="156" y="1084"/>
                  </a:cubicBezTo>
                  <a:cubicBezTo>
                    <a:pt x="156" y="1084"/>
                    <a:pt x="156" y="1084"/>
                    <a:pt x="156" y="1084"/>
                  </a:cubicBezTo>
                  <a:cubicBezTo>
                    <a:pt x="156" y="1084"/>
                    <a:pt x="156" y="1084"/>
                    <a:pt x="156" y="1084"/>
                  </a:cubicBezTo>
                  <a:cubicBezTo>
                    <a:pt x="157" y="1084"/>
                    <a:pt x="158" y="1084"/>
                    <a:pt x="159" y="1084"/>
                  </a:cubicBezTo>
                  <a:cubicBezTo>
                    <a:pt x="159" y="1083"/>
                    <a:pt x="159" y="1083"/>
                    <a:pt x="159" y="1083"/>
                  </a:cubicBezTo>
                  <a:cubicBezTo>
                    <a:pt x="159" y="1083"/>
                    <a:pt x="159" y="1083"/>
                    <a:pt x="159" y="1083"/>
                  </a:cubicBezTo>
                  <a:cubicBezTo>
                    <a:pt x="159" y="1082"/>
                    <a:pt x="159" y="1082"/>
                    <a:pt x="159" y="1082"/>
                  </a:cubicBezTo>
                  <a:cubicBezTo>
                    <a:pt x="160" y="1082"/>
                    <a:pt x="160" y="1082"/>
                    <a:pt x="160" y="1082"/>
                  </a:cubicBezTo>
                  <a:cubicBezTo>
                    <a:pt x="160" y="1081"/>
                    <a:pt x="160" y="1081"/>
                    <a:pt x="160" y="1081"/>
                  </a:cubicBezTo>
                  <a:cubicBezTo>
                    <a:pt x="160" y="1081"/>
                    <a:pt x="160" y="1081"/>
                    <a:pt x="160" y="1081"/>
                  </a:cubicBezTo>
                  <a:cubicBezTo>
                    <a:pt x="174" y="1090"/>
                    <a:pt x="185" y="1097"/>
                    <a:pt x="195" y="1103"/>
                  </a:cubicBezTo>
                  <a:cubicBezTo>
                    <a:pt x="195" y="1102"/>
                    <a:pt x="194" y="1100"/>
                    <a:pt x="194" y="1099"/>
                  </a:cubicBezTo>
                  <a:cubicBezTo>
                    <a:pt x="185" y="1093"/>
                    <a:pt x="174" y="1087"/>
                    <a:pt x="160" y="1078"/>
                  </a:cubicBezTo>
                  <a:cubicBezTo>
                    <a:pt x="160" y="1077"/>
                    <a:pt x="160" y="1077"/>
                    <a:pt x="160" y="1077"/>
                  </a:cubicBezTo>
                  <a:cubicBezTo>
                    <a:pt x="159" y="1076"/>
                    <a:pt x="159" y="1076"/>
                    <a:pt x="159" y="1076"/>
                  </a:cubicBezTo>
                  <a:cubicBezTo>
                    <a:pt x="159" y="1074"/>
                    <a:pt x="159" y="1074"/>
                    <a:pt x="159" y="1074"/>
                  </a:cubicBezTo>
                  <a:cubicBezTo>
                    <a:pt x="165" y="1068"/>
                    <a:pt x="172" y="1062"/>
                    <a:pt x="179" y="1057"/>
                  </a:cubicBezTo>
                  <a:cubicBezTo>
                    <a:pt x="179" y="1056"/>
                    <a:pt x="178" y="1055"/>
                    <a:pt x="177" y="1053"/>
                  </a:cubicBezTo>
                  <a:cubicBezTo>
                    <a:pt x="170" y="1059"/>
                    <a:pt x="163" y="1064"/>
                    <a:pt x="157" y="1069"/>
                  </a:cubicBezTo>
                  <a:cubicBezTo>
                    <a:pt x="156" y="1069"/>
                    <a:pt x="156" y="1069"/>
                    <a:pt x="156" y="1069"/>
                  </a:cubicBezTo>
                  <a:cubicBezTo>
                    <a:pt x="156" y="1068"/>
                    <a:pt x="156" y="1068"/>
                    <a:pt x="156" y="1068"/>
                  </a:cubicBezTo>
                  <a:cubicBezTo>
                    <a:pt x="155" y="1068"/>
                    <a:pt x="155" y="1068"/>
                    <a:pt x="155" y="1068"/>
                  </a:cubicBezTo>
                  <a:cubicBezTo>
                    <a:pt x="156" y="1063"/>
                    <a:pt x="156" y="1058"/>
                    <a:pt x="156" y="1053"/>
                  </a:cubicBezTo>
                  <a:moveTo>
                    <a:pt x="119" y="1048"/>
                  </a:moveTo>
                  <a:cubicBezTo>
                    <a:pt x="119" y="1049"/>
                    <a:pt x="120" y="1051"/>
                    <a:pt x="121" y="1052"/>
                  </a:cubicBezTo>
                  <a:cubicBezTo>
                    <a:pt x="123" y="1054"/>
                    <a:pt x="126" y="1056"/>
                    <a:pt x="128" y="1058"/>
                  </a:cubicBezTo>
                  <a:cubicBezTo>
                    <a:pt x="128" y="1057"/>
                    <a:pt x="128" y="1056"/>
                    <a:pt x="127" y="1055"/>
                  </a:cubicBezTo>
                  <a:cubicBezTo>
                    <a:pt x="124" y="1052"/>
                    <a:pt x="121" y="1050"/>
                    <a:pt x="119" y="1048"/>
                  </a:cubicBezTo>
                  <a:moveTo>
                    <a:pt x="77" y="1047"/>
                  </a:moveTo>
                  <a:cubicBezTo>
                    <a:pt x="83" y="1074"/>
                    <a:pt x="87" y="1090"/>
                    <a:pt x="93" y="1107"/>
                  </a:cubicBezTo>
                  <a:cubicBezTo>
                    <a:pt x="94" y="1110"/>
                    <a:pt x="95" y="1114"/>
                    <a:pt x="97" y="1117"/>
                  </a:cubicBezTo>
                  <a:cubicBezTo>
                    <a:pt x="91" y="1100"/>
                    <a:pt x="86" y="1082"/>
                    <a:pt x="77" y="1047"/>
                  </a:cubicBezTo>
                  <a:moveTo>
                    <a:pt x="76" y="1044"/>
                  </a:moveTo>
                  <a:cubicBezTo>
                    <a:pt x="76" y="1045"/>
                    <a:pt x="77" y="1046"/>
                    <a:pt x="77" y="1047"/>
                  </a:cubicBezTo>
                  <a:cubicBezTo>
                    <a:pt x="77" y="1046"/>
                    <a:pt x="76" y="1045"/>
                    <a:pt x="76" y="1045"/>
                  </a:cubicBezTo>
                  <a:cubicBezTo>
                    <a:pt x="76" y="1045"/>
                    <a:pt x="76" y="1044"/>
                    <a:pt x="76" y="1044"/>
                  </a:cubicBezTo>
                  <a:moveTo>
                    <a:pt x="301" y="1039"/>
                  </a:moveTo>
                  <a:cubicBezTo>
                    <a:pt x="299" y="1044"/>
                    <a:pt x="298" y="1049"/>
                    <a:pt x="297" y="1054"/>
                  </a:cubicBezTo>
                  <a:cubicBezTo>
                    <a:pt x="298" y="1054"/>
                    <a:pt x="299" y="1054"/>
                    <a:pt x="300" y="1054"/>
                  </a:cubicBezTo>
                  <a:cubicBezTo>
                    <a:pt x="301" y="1050"/>
                    <a:pt x="302" y="1047"/>
                    <a:pt x="302" y="1043"/>
                  </a:cubicBezTo>
                  <a:cubicBezTo>
                    <a:pt x="302" y="1042"/>
                    <a:pt x="301" y="1040"/>
                    <a:pt x="301" y="1039"/>
                  </a:cubicBezTo>
                  <a:moveTo>
                    <a:pt x="211" y="1032"/>
                  </a:moveTo>
                  <a:cubicBezTo>
                    <a:pt x="198" y="1039"/>
                    <a:pt x="187" y="1046"/>
                    <a:pt x="177" y="1053"/>
                  </a:cubicBezTo>
                  <a:cubicBezTo>
                    <a:pt x="178" y="1055"/>
                    <a:pt x="179" y="1056"/>
                    <a:pt x="179" y="1057"/>
                  </a:cubicBezTo>
                  <a:cubicBezTo>
                    <a:pt x="190" y="1049"/>
                    <a:pt x="201" y="1042"/>
                    <a:pt x="214" y="1034"/>
                  </a:cubicBezTo>
                  <a:cubicBezTo>
                    <a:pt x="213" y="1034"/>
                    <a:pt x="212" y="1033"/>
                    <a:pt x="211" y="1032"/>
                  </a:cubicBezTo>
                  <a:moveTo>
                    <a:pt x="85" y="1018"/>
                  </a:moveTo>
                  <a:cubicBezTo>
                    <a:pt x="85" y="1019"/>
                    <a:pt x="85" y="1021"/>
                    <a:pt x="85" y="1022"/>
                  </a:cubicBezTo>
                  <a:cubicBezTo>
                    <a:pt x="97" y="1033"/>
                    <a:pt x="105" y="1040"/>
                    <a:pt x="120" y="1052"/>
                  </a:cubicBezTo>
                  <a:cubicBezTo>
                    <a:pt x="120" y="1050"/>
                    <a:pt x="119" y="1049"/>
                    <a:pt x="118" y="1047"/>
                  </a:cubicBezTo>
                  <a:cubicBezTo>
                    <a:pt x="106" y="1038"/>
                    <a:pt x="97" y="1030"/>
                    <a:pt x="85" y="1018"/>
                  </a:cubicBezTo>
                  <a:moveTo>
                    <a:pt x="156" y="1014"/>
                  </a:moveTo>
                  <a:cubicBezTo>
                    <a:pt x="155" y="1024"/>
                    <a:pt x="155" y="1036"/>
                    <a:pt x="154" y="1050"/>
                  </a:cubicBezTo>
                  <a:cubicBezTo>
                    <a:pt x="155" y="1049"/>
                    <a:pt x="155" y="1048"/>
                    <a:pt x="156" y="1048"/>
                  </a:cubicBezTo>
                  <a:cubicBezTo>
                    <a:pt x="157" y="1037"/>
                    <a:pt x="157" y="1027"/>
                    <a:pt x="158" y="1018"/>
                  </a:cubicBezTo>
                  <a:cubicBezTo>
                    <a:pt x="157" y="1016"/>
                    <a:pt x="156" y="1015"/>
                    <a:pt x="156" y="1014"/>
                  </a:cubicBezTo>
                  <a:moveTo>
                    <a:pt x="252" y="1011"/>
                  </a:moveTo>
                  <a:cubicBezTo>
                    <a:pt x="238" y="1018"/>
                    <a:pt x="225" y="1024"/>
                    <a:pt x="213" y="1031"/>
                  </a:cubicBezTo>
                  <a:cubicBezTo>
                    <a:pt x="214" y="1032"/>
                    <a:pt x="216" y="1032"/>
                    <a:pt x="217" y="1033"/>
                  </a:cubicBezTo>
                  <a:cubicBezTo>
                    <a:pt x="228" y="1026"/>
                    <a:pt x="241" y="1020"/>
                    <a:pt x="254" y="1014"/>
                  </a:cubicBezTo>
                  <a:cubicBezTo>
                    <a:pt x="253" y="1013"/>
                    <a:pt x="253" y="1012"/>
                    <a:pt x="252" y="1011"/>
                  </a:cubicBezTo>
                  <a:moveTo>
                    <a:pt x="283" y="998"/>
                  </a:moveTo>
                  <a:cubicBezTo>
                    <a:pt x="273" y="1002"/>
                    <a:pt x="263" y="1006"/>
                    <a:pt x="253" y="1011"/>
                  </a:cubicBezTo>
                  <a:cubicBezTo>
                    <a:pt x="253" y="1012"/>
                    <a:pt x="254" y="1013"/>
                    <a:pt x="254" y="1014"/>
                  </a:cubicBezTo>
                  <a:cubicBezTo>
                    <a:pt x="264" y="1009"/>
                    <a:pt x="274" y="1005"/>
                    <a:pt x="284" y="1001"/>
                  </a:cubicBezTo>
                  <a:cubicBezTo>
                    <a:pt x="284" y="1000"/>
                    <a:pt x="284" y="999"/>
                    <a:pt x="283" y="998"/>
                  </a:cubicBezTo>
                  <a:moveTo>
                    <a:pt x="67" y="993"/>
                  </a:moveTo>
                  <a:cubicBezTo>
                    <a:pt x="67" y="994"/>
                    <a:pt x="67" y="994"/>
                    <a:pt x="67" y="994"/>
                  </a:cubicBezTo>
                  <a:cubicBezTo>
                    <a:pt x="68" y="999"/>
                    <a:pt x="70" y="1004"/>
                    <a:pt x="71" y="1009"/>
                  </a:cubicBezTo>
                  <a:cubicBezTo>
                    <a:pt x="71" y="1009"/>
                    <a:pt x="71" y="1008"/>
                    <a:pt x="71" y="1008"/>
                  </a:cubicBezTo>
                  <a:cubicBezTo>
                    <a:pt x="76" y="1013"/>
                    <a:pt x="81" y="1017"/>
                    <a:pt x="84" y="1021"/>
                  </a:cubicBezTo>
                  <a:cubicBezTo>
                    <a:pt x="84" y="1020"/>
                    <a:pt x="84" y="1019"/>
                    <a:pt x="84" y="1017"/>
                  </a:cubicBezTo>
                  <a:cubicBezTo>
                    <a:pt x="80" y="1014"/>
                    <a:pt x="76" y="1009"/>
                    <a:pt x="71" y="1005"/>
                  </a:cubicBezTo>
                  <a:cubicBezTo>
                    <a:pt x="70" y="1003"/>
                    <a:pt x="70" y="1001"/>
                    <a:pt x="68" y="998"/>
                  </a:cubicBezTo>
                  <a:cubicBezTo>
                    <a:pt x="68" y="997"/>
                    <a:pt x="67" y="996"/>
                    <a:pt x="67" y="993"/>
                  </a:cubicBezTo>
                  <a:moveTo>
                    <a:pt x="52" y="984"/>
                  </a:moveTo>
                  <a:cubicBezTo>
                    <a:pt x="52" y="984"/>
                    <a:pt x="52" y="985"/>
                    <a:pt x="52" y="985"/>
                  </a:cubicBezTo>
                  <a:cubicBezTo>
                    <a:pt x="55" y="991"/>
                    <a:pt x="60" y="997"/>
                    <a:pt x="66" y="1005"/>
                  </a:cubicBezTo>
                  <a:cubicBezTo>
                    <a:pt x="69" y="1019"/>
                    <a:pt x="73" y="1031"/>
                    <a:pt x="75" y="1042"/>
                  </a:cubicBezTo>
                  <a:cubicBezTo>
                    <a:pt x="75" y="1042"/>
                    <a:pt x="76" y="1042"/>
                    <a:pt x="76" y="1042"/>
                  </a:cubicBezTo>
                  <a:cubicBezTo>
                    <a:pt x="74" y="1034"/>
                    <a:pt x="72" y="1024"/>
                    <a:pt x="70" y="1013"/>
                  </a:cubicBezTo>
                  <a:cubicBezTo>
                    <a:pt x="70" y="1014"/>
                    <a:pt x="70" y="1014"/>
                    <a:pt x="71" y="1014"/>
                  </a:cubicBezTo>
                  <a:cubicBezTo>
                    <a:pt x="72" y="1013"/>
                    <a:pt x="72" y="1012"/>
                    <a:pt x="72" y="1009"/>
                  </a:cubicBezTo>
                  <a:cubicBezTo>
                    <a:pt x="70" y="1004"/>
                    <a:pt x="68" y="999"/>
                    <a:pt x="67" y="995"/>
                  </a:cubicBezTo>
                  <a:cubicBezTo>
                    <a:pt x="67" y="995"/>
                    <a:pt x="67" y="996"/>
                    <a:pt x="67" y="996"/>
                  </a:cubicBezTo>
                  <a:cubicBezTo>
                    <a:pt x="66" y="996"/>
                    <a:pt x="66" y="996"/>
                    <a:pt x="66" y="996"/>
                  </a:cubicBezTo>
                  <a:cubicBezTo>
                    <a:pt x="65" y="996"/>
                    <a:pt x="65" y="997"/>
                    <a:pt x="65" y="1001"/>
                  </a:cubicBezTo>
                  <a:cubicBezTo>
                    <a:pt x="59" y="994"/>
                    <a:pt x="55" y="989"/>
                    <a:pt x="52" y="984"/>
                  </a:cubicBezTo>
                  <a:moveTo>
                    <a:pt x="49" y="979"/>
                  </a:moveTo>
                  <a:cubicBezTo>
                    <a:pt x="49" y="980"/>
                    <a:pt x="49" y="981"/>
                    <a:pt x="49" y="981"/>
                  </a:cubicBezTo>
                  <a:cubicBezTo>
                    <a:pt x="50" y="982"/>
                    <a:pt x="51" y="984"/>
                    <a:pt x="51" y="985"/>
                  </a:cubicBezTo>
                  <a:cubicBezTo>
                    <a:pt x="51" y="984"/>
                    <a:pt x="51" y="984"/>
                    <a:pt x="51" y="983"/>
                  </a:cubicBezTo>
                  <a:cubicBezTo>
                    <a:pt x="50" y="982"/>
                    <a:pt x="49" y="981"/>
                    <a:pt x="49" y="979"/>
                  </a:cubicBezTo>
                  <a:moveTo>
                    <a:pt x="46" y="975"/>
                  </a:moveTo>
                  <a:cubicBezTo>
                    <a:pt x="46" y="976"/>
                    <a:pt x="47" y="977"/>
                    <a:pt x="47" y="978"/>
                  </a:cubicBezTo>
                  <a:cubicBezTo>
                    <a:pt x="48" y="979"/>
                    <a:pt x="48" y="980"/>
                    <a:pt x="49" y="981"/>
                  </a:cubicBezTo>
                  <a:cubicBezTo>
                    <a:pt x="49" y="981"/>
                    <a:pt x="49" y="980"/>
                    <a:pt x="49" y="979"/>
                  </a:cubicBezTo>
                  <a:cubicBezTo>
                    <a:pt x="48" y="978"/>
                    <a:pt x="47" y="977"/>
                    <a:pt x="46" y="975"/>
                  </a:cubicBezTo>
                  <a:moveTo>
                    <a:pt x="45" y="974"/>
                  </a:moveTo>
                  <a:cubicBezTo>
                    <a:pt x="46" y="975"/>
                    <a:pt x="46" y="976"/>
                    <a:pt x="46" y="977"/>
                  </a:cubicBezTo>
                  <a:cubicBezTo>
                    <a:pt x="46" y="977"/>
                    <a:pt x="47" y="977"/>
                    <a:pt x="47" y="978"/>
                  </a:cubicBezTo>
                  <a:cubicBezTo>
                    <a:pt x="46" y="977"/>
                    <a:pt x="46" y="976"/>
                    <a:pt x="46" y="975"/>
                  </a:cubicBezTo>
                  <a:cubicBezTo>
                    <a:pt x="46" y="975"/>
                    <a:pt x="45" y="974"/>
                    <a:pt x="45" y="974"/>
                  </a:cubicBezTo>
                  <a:moveTo>
                    <a:pt x="162" y="964"/>
                  </a:moveTo>
                  <a:cubicBezTo>
                    <a:pt x="158" y="981"/>
                    <a:pt x="157" y="995"/>
                    <a:pt x="156" y="1014"/>
                  </a:cubicBezTo>
                  <a:cubicBezTo>
                    <a:pt x="156" y="1015"/>
                    <a:pt x="157" y="1016"/>
                    <a:pt x="158" y="1018"/>
                  </a:cubicBezTo>
                  <a:cubicBezTo>
                    <a:pt x="159" y="999"/>
                    <a:pt x="161" y="983"/>
                    <a:pt x="163" y="969"/>
                  </a:cubicBezTo>
                  <a:cubicBezTo>
                    <a:pt x="163" y="968"/>
                    <a:pt x="162" y="966"/>
                    <a:pt x="162" y="964"/>
                  </a:cubicBezTo>
                  <a:moveTo>
                    <a:pt x="63" y="943"/>
                  </a:moveTo>
                  <a:cubicBezTo>
                    <a:pt x="63" y="973"/>
                    <a:pt x="65" y="987"/>
                    <a:pt x="67" y="993"/>
                  </a:cubicBezTo>
                  <a:cubicBezTo>
                    <a:pt x="65" y="972"/>
                    <a:pt x="64" y="956"/>
                    <a:pt x="63" y="943"/>
                  </a:cubicBezTo>
                  <a:moveTo>
                    <a:pt x="29" y="929"/>
                  </a:moveTo>
                  <a:cubicBezTo>
                    <a:pt x="41" y="982"/>
                    <a:pt x="44" y="991"/>
                    <a:pt x="75" y="1077"/>
                  </a:cubicBezTo>
                  <a:cubicBezTo>
                    <a:pt x="60" y="1035"/>
                    <a:pt x="44" y="983"/>
                    <a:pt x="32" y="943"/>
                  </a:cubicBezTo>
                  <a:cubicBezTo>
                    <a:pt x="36" y="959"/>
                    <a:pt x="39" y="966"/>
                    <a:pt x="46" y="977"/>
                  </a:cubicBezTo>
                  <a:cubicBezTo>
                    <a:pt x="46" y="976"/>
                    <a:pt x="45" y="975"/>
                    <a:pt x="45" y="974"/>
                  </a:cubicBezTo>
                  <a:cubicBezTo>
                    <a:pt x="41" y="966"/>
                    <a:pt x="37" y="957"/>
                    <a:pt x="31" y="939"/>
                  </a:cubicBezTo>
                  <a:cubicBezTo>
                    <a:pt x="29" y="929"/>
                    <a:pt x="29" y="929"/>
                    <a:pt x="29" y="929"/>
                  </a:cubicBezTo>
                  <a:moveTo>
                    <a:pt x="28" y="927"/>
                  </a:moveTo>
                  <a:cubicBezTo>
                    <a:pt x="28" y="927"/>
                    <a:pt x="28" y="928"/>
                    <a:pt x="28" y="928"/>
                  </a:cubicBezTo>
                  <a:cubicBezTo>
                    <a:pt x="29" y="929"/>
                    <a:pt x="29" y="929"/>
                    <a:pt x="29" y="929"/>
                  </a:cubicBezTo>
                  <a:cubicBezTo>
                    <a:pt x="28" y="928"/>
                    <a:pt x="28" y="928"/>
                    <a:pt x="28" y="927"/>
                  </a:cubicBezTo>
                  <a:moveTo>
                    <a:pt x="27" y="924"/>
                  </a:moveTo>
                  <a:cubicBezTo>
                    <a:pt x="27" y="924"/>
                    <a:pt x="27" y="924"/>
                    <a:pt x="27" y="925"/>
                  </a:cubicBezTo>
                  <a:cubicBezTo>
                    <a:pt x="27" y="924"/>
                    <a:pt x="27" y="924"/>
                    <a:pt x="27" y="924"/>
                  </a:cubicBezTo>
                  <a:moveTo>
                    <a:pt x="27" y="923"/>
                  </a:moveTo>
                  <a:cubicBezTo>
                    <a:pt x="27" y="924"/>
                    <a:pt x="27" y="924"/>
                    <a:pt x="27" y="924"/>
                  </a:cubicBezTo>
                  <a:cubicBezTo>
                    <a:pt x="27" y="924"/>
                    <a:pt x="27" y="923"/>
                    <a:pt x="27" y="923"/>
                  </a:cubicBezTo>
                  <a:cubicBezTo>
                    <a:pt x="27" y="923"/>
                    <a:pt x="27" y="923"/>
                    <a:pt x="27" y="923"/>
                  </a:cubicBezTo>
                  <a:moveTo>
                    <a:pt x="215" y="921"/>
                  </a:moveTo>
                  <a:cubicBezTo>
                    <a:pt x="216" y="922"/>
                    <a:pt x="217" y="924"/>
                    <a:pt x="217" y="926"/>
                  </a:cubicBezTo>
                  <a:cubicBezTo>
                    <a:pt x="234" y="936"/>
                    <a:pt x="252" y="947"/>
                    <a:pt x="267" y="956"/>
                  </a:cubicBezTo>
                  <a:cubicBezTo>
                    <a:pt x="267" y="954"/>
                    <a:pt x="266" y="952"/>
                    <a:pt x="266" y="951"/>
                  </a:cubicBezTo>
                  <a:cubicBezTo>
                    <a:pt x="243" y="938"/>
                    <a:pt x="227" y="928"/>
                    <a:pt x="215" y="921"/>
                  </a:cubicBezTo>
                  <a:moveTo>
                    <a:pt x="207" y="916"/>
                  </a:moveTo>
                  <a:cubicBezTo>
                    <a:pt x="207" y="917"/>
                    <a:pt x="207" y="918"/>
                    <a:pt x="206" y="919"/>
                  </a:cubicBezTo>
                  <a:cubicBezTo>
                    <a:pt x="209" y="921"/>
                    <a:pt x="212" y="923"/>
                    <a:pt x="215" y="924"/>
                  </a:cubicBezTo>
                  <a:cubicBezTo>
                    <a:pt x="215" y="923"/>
                    <a:pt x="214" y="921"/>
                    <a:pt x="213" y="920"/>
                  </a:cubicBezTo>
                  <a:cubicBezTo>
                    <a:pt x="211" y="918"/>
                    <a:pt x="209" y="917"/>
                    <a:pt x="207" y="916"/>
                  </a:cubicBezTo>
                  <a:moveTo>
                    <a:pt x="63" y="899"/>
                  </a:moveTo>
                  <a:cubicBezTo>
                    <a:pt x="62" y="914"/>
                    <a:pt x="62" y="927"/>
                    <a:pt x="63" y="943"/>
                  </a:cubicBezTo>
                  <a:cubicBezTo>
                    <a:pt x="63" y="932"/>
                    <a:pt x="64" y="920"/>
                    <a:pt x="65" y="906"/>
                  </a:cubicBezTo>
                  <a:cubicBezTo>
                    <a:pt x="64" y="904"/>
                    <a:pt x="63" y="902"/>
                    <a:pt x="63" y="899"/>
                  </a:cubicBezTo>
                  <a:moveTo>
                    <a:pt x="26" y="893"/>
                  </a:moveTo>
                  <a:cubicBezTo>
                    <a:pt x="25" y="903"/>
                    <a:pt x="25" y="913"/>
                    <a:pt x="27" y="923"/>
                  </a:cubicBezTo>
                  <a:cubicBezTo>
                    <a:pt x="27" y="925"/>
                    <a:pt x="28" y="926"/>
                    <a:pt x="28" y="927"/>
                  </a:cubicBezTo>
                  <a:cubicBezTo>
                    <a:pt x="26" y="917"/>
                    <a:pt x="26" y="907"/>
                    <a:pt x="27" y="897"/>
                  </a:cubicBezTo>
                  <a:cubicBezTo>
                    <a:pt x="26" y="893"/>
                    <a:pt x="26" y="893"/>
                    <a:pt x="26" y="893"/>
                  </a:cubicBezTo>
                  <a:moveTo>
                    <a:pt x="29" y="883"/>
                  </a:moveTo>
                  <a:cubicBezTo>
                    <a:pt x="28" y="886"/>
                    <a:pt x="27" y="889"/>
                    <a:pt x="26" y="893"/>
                  </a:cubicBezTo>
                  <a:cubicBezTo>
                    <a:pt x="27" y="894"/>
                    <a:pt x="27" y="895"/>
                    <a:pt x="27" y="896"/>
                  </a:cubicBezTo>
                  <a:cubicBezTo>
                    <a:pt x="28" y="893"/>
                    <a:pt x="28" y="890"/>
                    <a:pt x="29" y="887"/>
                  </a:cubicBezTo>
                  <a:cubicBezTo>
                    <a:pt x="29" y="885"/>
                    <a:pt x="29" y="884"/>
                    <a:pt x="29" y="883"/>
                  </a:cubicBezTo>
                  <a:moveTo>
                    <a:pt x="135" y="872"/>
                  </a:moveTo>
                  <a:cubicBezTo>
                    <a:pt x="135" y="874"/>
                    <a:pt x="135" y="875"/>
                    <a:pt x="135" y="875"/>
                  </a:cubicBezTo>
                  <a:cubicBezTo>
                    <a:pt x="145" y="882"/>
                    <a:pt x="157" y="891"/>
                    <a:pt x="172" y="901"/>
                  </a:cubicBezTo>
                  <a:cubicBezTo>
                    <a:pt x="172" y="905"/>
                    <a:pt x="173" y="907"/>
                    <a:pt x="174" y="908"/>
                  </a:cubicBezTo>
                  <a:cubicBezTo>
                    <a:pt x="169" y="932"/>
                    <a:pt x="165" y="948"/>
                    <a:pt x="162" y="962"/>
                  </a:cubicBezTo>
                  <a:cubicBezTo>
                    <a:pt x="163" y="964"/>
                    <a:pt x="163" y="965"/>
                    <a:pt x="164" y="967"/>
                  </a:cubicBezTo>
                  <a:cubicBezTo>
                    <a:pt x="171" y="925"/>
                    <a:pt x="180" y="911"/>
                    <a:pt x="185" y="906"/>
                  </a:cubicBezTo>
                  <a:cubicBezTo>
                    <a:pt x="191" y="909"/>
                    <a:pt x="198" y="913"/>
                    <a:pt x="204" y="918"/>
                  </a:cubicBezTo>
                  <a:cubicBezTo>
                    <a:pt x="205" y="917"/>
                    <a:pt x="205" y="916"/>
                    <a:pt x="205" y="915"/>
                  </a:cubicBezTo>
                  <a:cubicBezTo>
                    <a:pt x="194" y="908"/>
                    <a:pt x="189" y="904"/>
                    <a:pt x="187" y="901"/>
                  </a:cubicBezTo>
                  <a:cubicBezTo>
                    <a:pt x="181" y="900"/>
                    <a:pt x="177" y="898"/>
                    <a:pt x="173" y="897"/>
                  </a:cubicBezTo>
                  <a:cubicBezTo>
                    <a:pt x="173" y="897"/>
                    <a:pt x="173" y="897"/>
                    <a:pt x="172" y="898"/>
                  </a:cubicBezTo>
                  <a:cubicBezTo>
                    <a:pt x="171" y="897"/>
                    <a:pt x="169" y="895"/>
                    <a:pt x="167" y="894"/>
                  </a:cubicBezTo>
                  <a:cubicBezTo>
                    <a:pt x="157" y="890"/>
                    <a:pt x="149" y="884"/>
                    <a:pt x="135" y="872"/>
                  </a:cubicBezTo>
                  <a:moveTo>
                    <a:pt x="128" y="867"/>
                  </a:moveTo>
                  <a:cubicBezTo>
                    <a:pt x="128" y="867"/>
                    <a:pt x="128" y="867"/>
                    <a:pt x="128" y="867"/>
                  </a:cubicBezTo>
                  <a:cubicBezTo>
                    <a:pt x="128" y="867"/>
                    <a:pt x="128" y="867"/>
                    <a:pt x="128" y="867"/>
                  </a:cubicBezTo>
                  <a:cubicBezTo>
                    <a:pt x="128" y="867"/>
                    <a:pt x="128" y="867"/>
                    <a:pt x="128" y="867"/>
                  </a:cubicBezTo>
                  <a:moveTo>
                    <a:pt x="188" y="866"/>
                  </a:moveTo>
                  <a:cubicBezTo>
                    <a:pt x="179" y="886"/>
                    <a:pt x="176" y="893"/>
                    <a:pt x="174" y="895"/>
                  </a:cubicBezTo>
                  <a:cubicBezTo>
                    <a:pt x="177" y="897"/>
                    <a:pt x="181" y="898"/>
                    <a:pt x="185" y="899"/>
                  </a:cubicBezTo>
                  <a:cubicBezTo>
                    <a:pt x="184" y="898"/>
                    <a:pt x="184" y="897"/>
                    <a:pt x="183" y="895"/>
                  </a:cubicBezTo>
                  <a:cubicBezTo>
                    <a:pt x="185" y="888"/>
                    <a:pt x="188" y="880"/>
                    <a:pt x="191" y="873"/>
                  </a:cubicBezTo>
                  <a:cubicBezTo>
                    <a:pt x="190" y="870"/>
                    <a:pt x="189" y="868"/>
                    <a:pt x="188" y="866"/>
                  </a:cubicBezTo>
                  <a:moveTo>
                    <a:pt x="39" y="859"/>
                  </a:moveTo>
                  <a:cubicBezTo>
                    <a:pt x="35" y="866"/>
                    <a:pt x="31" y="874"/>
                    <a:pt x="29" y="882"/>
                  </a:cubicBezTo>
                  <a:cubicBezTo>
                    <a:pt x="29" y="883"/>
                    <a:pt x="29" y="884"/>
                    <a:pt x="30" y="885"/>
                  </a:cubicBezTo>
                  <a:cubicBezTo>
                    <a:pt x="32" y="878"/>
                    <a:pt x="35" y="870"/>
                    <a:pt x="40" y="863"/>
                  </a:cubicBezTo>
                  <a:cubicBezTo>
                    <a:pt x="39" y="861"/>
                    <a:pt x="39" y="860"/>
                    <a:pt x="39" y="859"/>
                  </a:cubicBezTo>
                  <a:moveTo>
                    <a:pt x="66" y="858"/>
                  </a:moveTo>
                  <a:cubicBezTo>
                    <a:pt x="65" y="875"/>
                    <a:pt x="63" y="887"/>
                    <a:pt x="63" y="899"/>
                  </a:cubicBezTo>
                  <a:cubicBezTo>
                    <a:pt x="63" y="902"/>
                    <a:pt x="64" y="904"/>
                    <a:pt x="65" y="906"/>
                  </a:cubicBezTo>
                  <a:cubicBezTo>
                    <a:pt x="65" y="895"/>
                    <a:pt x="66" y="883"/>
                    <a:pt x="67" y="869"/>
                  </a:cubicBezTo>
                  <a:cubicBezTo>
                    <a:pt x="67" y="866"/>
                    <a:pt x="67" y="862"/>
                    <a:pt x="66" y="858"/>
                  </a:cubicBezTo>
                  <a:moveTo>
                    <a:pt x="48" y="846"/>
                  </a:moveTo>
                  <a:cubicBezTo>
                    <a:pt x="45" y="850"/>
                    <a:pt x="42" y="854"/>
                    <a:pt x="39" y="859"/>
                  </a:cubicBezTo>
                  <a:cubicBezTo>
                    <a:pt x="39" y="860"/>
                    <a:pt x="39" y="861"/>
                    <a:pt x="40" y="862"/>
                  </a:cubicBezTo>
                  <a:cubicBezTo>
                    <a:pt x="42" y="858"/>
                    <a:pt x="45" y="854"/>
                    <a:pt x="48" y="850"/>
                  </a:cubicBezTo>
                  <a:cubicBezTo>
                    <a:pt x="48" y="849"/>
                    <a:pt x="48" y="847"/>
                    <a:pt x="48" y="846"/>
                  </a:cubicBezTo>
                  <a:moveTo>
                    <a:pt x="52" y="840"/>
                  </a:moveTo>
                  <a:cubicBezTo>
                    <a:pt x="51" y="842"/>
                    <a:pt x="49" y="844"/>
                    <a:pt x="48" y="845"/>
                  </a:cubicBezTo>
                  <a:cubicBezTo>
                    <a:pt x="48" y="847"/>
                    <a:pt x="48" y="848"/>
                    <a:pt x="48" y="850"/>
                  </a:cubicBezTo>
                  <a:cubicBezTo>
                    <a:pt x="49" y="848"/>
                    <a:pt x="51" y="846"/>
                    <a:pt x="52" y="844"/>
                  </a:cubicBezTo>
                  <a:cubicBezTo>
                    <a:pt x="52" y="843"/>
                    <a:pt x="52" y="842"/>
                    <a:pt x="52" y="840"/>
                  </a:cubicBezTo>
                  <a:moveTo>
                    <a:pt x="69" y="838"/>
                  </a:moveTo>
                  <a:cubicBezTo>
                    <a:pt x="68" y="845"/>
                    <a:pt x="67" y="851"/>
                    <a:pt x="67" y="856"/>
                  </a:cubicBezTo>
                  <a:cubicBezTo>
                    <a:pt x="67" y="860"/>
                    <a:pt x="67" y="864"/>
                    <a:pt x="68" y="867"/>
                  </a:cubicBezTo>
                  <a:cubicBezTo>
                    <a:pt x="68" y="860"/>
                    <a:pt x="69" y="852"/>
                    <a:pt x="70" y="843"/>
                  </a:cubicBezTo>
                  <a:cubicBezTo>
                    <a:pt x="69" y="842"/>
                    <a:pt x="69" y="840"/>
                    <a:pt x="69" y="838"/>
                  </a:cubicBezTo>
                  <a:moveTo>
                    <a:pt x="82" y="829"/>
                  </a:moveTo>
                  <a:cubicBezTo>
                    <a:pt x="82" y="829"/>
                    <a:pt x="82" y="829"/>
                    <a:pt x="82" y="829"/>
                  </a:cubicBezTo>
                  <a:cubicBezTo>
                    <a:pt x="82" y="829"/>
                    <a:pt x="82" y="829"/>
                    <a:pt x="82" y="829"/>
                  </a:cubicBezTo>
                  <a:cubicBezTo>
                    <a:pt x="82" y="830"/>
                    <a:pt x="82" y="830"/>
                    <a:pt x="82" y="830"/>
                  </a:cubicBezTo>
                  <a:cubicBezTo>
                    <a:pt x="83" y="832"/>
                    <a:pt x="83" y="833"/>
                    <a:pt x="83" y="834"/>
                  </a:cubicBezTo>
                  <a:cubicBezTo>
                    <a:pt x="102" y="850"/>
                    <a:pt x="114" y="860"/>
                    <a:pt x="131" y="872"/>
                  </a:cubicBezTo>
                  <a:cubicBezTo>
                    <a:pt x="129" y="870"/>
                    <a:pt x="128" y="868"/>
                    <a:pt x="126" y="865"/>
                  </a:cubicBezTo>
                  <a:cubicBezTo>
                    <a:pt x="113" y="855"/>
                    <a:pt x="102" y="846"/>
                    <a:pt x="82" y="829"/>
                  </a:cubicBezTo>
                  <a:moveTo>
                    <a:pt x="64" y="828"/>
                  </a:moveTo>
                  <a:cubicBezTo>
                    <a:pt x="60" y="832"/>
                    <a:pt x="56" y="836"/>
                    <a:pt x="53" y="840"/>
                  </a:cubicBezTo>
                  <a:cubicBezTo>
                    <a:pt x="53" y="841"/>
                    <a:pt x="53" y="842"/>
                    <a:pt x="53" y="843"/>
                  </a:cubicBezTo>
                  <a:cubicBezTo>
                    <a:pt x="56" y="839"/>
                    <a:pt x="60" y="835"/>
                    <a:pt x="64" y="831"/>
                  </a:cubicBezTo>
                  <a:cubicBezTo>
                    <a:pt x="64" y="830"/>
                    <a:pt x="64" y="829"/>
                    <a:pt x="64" y="828"/>
                  </a:cubicBezTo>
                  <a:moveTo>
                    <a:pt x="66" y="826"/>
                  </a:moveTo>
                  <a:cubicBezTo>
                    <a:pt x="65" y="826"/>
                    <a:pt x="64" y="827"/>
                    <a:pt x="64" y="827"/>
                  </a:cubicBezTo>
                  <a:cubicBezTo>
                    <a:pt x="64" y="829"/>
                    <a:pt x="64" y="830"/>
                    <a:pt x="64" y="831"/>
                  </a:cubicBezTo>
                  <a:cubicBezTo>
                    <a:pt x="65" y="830"/>
                    <a:pt x="66" y="830"/>
                    <a:pt x="66" y="829"/>
                  </a:cubicBezTo>
                  <a:cubicBezTo>
                    <a:pt x="66" y="828"/>
                    <a:pt x="66" y="827"/>
                    <a:pt x="66" y="826"/>
                  </a:cubicBezTo>
                  <a:moveTo>
                    <a:pt x="62" y="811"/>
                  </a:moveTo>
                  <a:cubicBezTo>
                    <a:pt x="61" y="811"/>
                    <a:pt x="60" y="811"/>
                    <a:pt x="60" y="811"/>
                  </a:cubicBezTo>
                  <a:cubicBezTo>
                    <a:pt x="61" y="812"/>
                    <a:pt x="61" y="813"/>
                    <a:pt x="62" y="814"/>
                  </a:cubicBezTo>
                  <a:cubicBezTo>
                    <a:pt x="62" y="814"/>
                    <a:pt x="62" y="814"/>
                    <a:pt x="62" y="814"/>
                  </a:cubicBezTo>
                  <a:cubicBezTo>
                    <a:pt x="62" y="813"/>
                    <a:pt x="62" y="813"/>
                    <a:pt x="62" y="813"/>
                  </a:cubicBezTo>
                  <a:cubicBezTo>
                    <a:pt x="62" y="812"/>
                    <a:pt x="62" y="812"/>
                    <a:pt x="62" y="812"/>
                  </a:cubicBezTo>
                  <a:cubicBezTo>
                    <a:pt x="62" y="812"/>
                    <a:pt x="62" y="812"/>
                    <a:pt x="62" y="812"/>
                  </a:cubicBezTo>
                  <a:cubicBezTo>
                    <a:pt x="62" y="811"/>
                    <a:pt x="62" y="811"/>
                    <a:pt x="62" y="811"/>
                  </a:cubicBezTo>
                  <a:moveTo>
                    <a:pt x="86" y="807"/>
                  </a:moveTo>
                  <a:cubicBezTo>
                    <a:pt x="83" y="809"/>
                    <a:pt x="80" y="811"/>
                    <a:pt x="77" y="813"/>
                  </a:cubicBezTo>
                  <a:cubicBezTo>
                    <a:pt x="78" y="815"/>
                    <a:pt x="78" y="816"/>
                    <a:pt x="79" y="818"/>
                  </a:cubicBezTo>
                  <a:cubicBezTo>
                    <a:pt x="82" y="815"/>
                    <a:pt x="85" y="813"/>
                    <a:pt x="88" y="810"/>
                  </a:cubicBezTo>
                  <a:cubicBezTo>
                    <a:pt x="87" y="809"/>
                    <a:pt x="86" y="808"/>
                    <a:pt x="86" y="807"/>
                  </a:cubicBezTo>
                  <a:moveTo>
                    <a:pt x="75" y="803"/>
                  </a:moveTo>
                  <a:cubicBezTo>
                    <a:pt x="74" y="806"/>
                    <a:pt x="73" y="809"/>
                    <a:pt x="73" y="812"/>
                  </a:cubicBezTo>
                  <a:cubicBezTo>
                    <a:pt x="72" y="812"/>
                    <a:pt x="72" y="812"/>
                    <a:pt x="72" y="812"/>
                  </a:cubicBezTo>
                  <a:cubicBezTo>
                    <a:pt x="72" y="812"/>
                    <a:pt x="72" y="812"/>
                    <a:pt x="72" y="812"/>
                  </a:cubicBezTo>
                  <a:cubicBezTo>
                    <a:pt x="72" y="812"/>
                    <a:pt x="72" y="812"/>
                    <a:pt x="72" y="812"/>
                  </a:cubicBezTo>
                  <a:cubicBezTo>
                    <a:pt x="71" y="812"/>
                    <a:pt x="70" y="813"/>
                    <a:pt x="69" y="814"/>
                  </a:cubicBezTo>
                  <a:cubicBezTo>
                    <a:pt x="69" y="814"/>
                    <a:pt x="69" y="814"/>
                    <a:pt x="69" y="814"/>
                  </a:cubicBezTo>
                  <a:cubicBezTo>
                    <a:pt x="69" y="814"/>
                    <a:pt x="69" y="814"/>
                    <a:pt x="69" y="814"/>
                  </a:cubicBezTo>
                  <a:cubicBezTo>
                    <a:pt x="68" y="815"/>
                    <a:pt x="68" y="815"/>
                    <a:pt x="68" y="815"/>
                  </a:cubicBezTo>
                  <a:cubicBezTo>
                    <a:pt x="68" y="815"/>
                    <a:pt x="68" y="815"/>
                    <a:pt x="68" y="815"/>
                  </a:cubicBezTo>
                  <a:cubicBezTo>
                    <a:pt x="68" y="816"/>
                    <a:pt x="68" y="816"/>
                    <a:pt x="68" y="816"/>
                  </a:cubicBezTo>
                  <a:cubicBezTo>
                    <a:pt x="66" y="814"/>
                    <a:pt x="64" y="812"/>
                    <a:pt x="63" y="811"/>
                  </a:cubicBezTo>
                  <a:cubicBezTo>
                    <a:pt x="63" y="811"/>
                    <a:pt x="63" y="811"/>
                    <a:pt x="63" y="811"/>
                  </a:cubicBezTo>
                  <a:cubicBezTo>
                    <a:pt x="63" y="812"/>
                    <a:pt x="63" y="812"/>
                    <a:pt x="63" y="812"/>
                  </a:cubicBezTo>
                  <a:cubicBezTo>
                    <a:pt x="63" y="813"/>
                    <a:pt x="63" y="813"/>
                    <a:pt x="63" y="813"/>
                  </a:cubicBezTo>
                  <a:cubicBezTo>
                    <a:pt x="63" y="813"/>
                    <a:pt x="63" y="813"/>
                    <a:pt x="63" y="813"/>
                  </a:cubicBezTo>
                  <a:cubicBezTo>
                    <a:pt x="63" y="814"/>
                    <a:pt x="63" y="814"/>
                    <a:pt x="63" y="814"/>
                  </a:cubicBezTo>
                  <a:cubicBezTo>
                    <a:pt x="63" y="814"/>
                    <a:pt x="63" y="815"/>
                    <a:pt x="63" y="815"/>
                  </a:cubicBezTo>
                  <a:cubicBezTo>
                    <a:pt x="65" y="817"/>
                    <a:pt x="66" y="818"/>
                    <a:pt x="67" y="820"/>
                  </a:cubicBezTo>
                  <a:cubicBezTo>
                    <a:pt x="67" y="820"/>
                    <a:pt x="67" y="820"/>
                    <a:pt x="67" y="820"/>
                  </a:cubicBezTo>
                  <a:cubicBezTo>
                    <a:pt x="67" y="821"/>
                    <a:pt x="67" y="821"/>
                    <a:pt x="67" y="821"/>
                  </a:cubicBezTo>
                  <a:cubicBezTo>
                    <a:pt x="67" y="822"/>
                    <a:pt x="67" y="822"/>
                    <a:pt x="67" y="822"/>
                  </a:cubicBezTo>
                  <a:cubicBezTo>
                    <a:pt x="67" y="822"/>
                    <a:pt x="67" y="823"/>
                    <a:pt x="67" y="824"/>
                  </a:cubicBezTo>
                  <a:cubicBezTo>
                    <a:pt x="67" y="824"/>
                    <a:pt x="66" y="825"/>
                    <a:pt x="66" y="825"/>
                  </a:cubicBezTo>
                  <a:cubicBezTo>
                    <a:pt x="66" y="826"/>
                    <a:pt x="67" y="827"/>
                    <a:pt x="67" y="828"/>
                  </a:cubicBezTo>
                  <a:cubicBezTo>
                    <a:pt x="67" y="828"/>
                    <a:pt x="68" y="828"/>
                    <a:pt x="68" y="827"/>
                  </a:cubicBezTo>
                  <a:cubicBezTo>
                    <a:pt x="68" y="828"/>
                    <a:pt x="69" y="828"/>
                    <a:pt x="69" y="829"/>
                  </a:cubicBezTo>
                  <a:cubicBezTo>
                    <a:pt x="69" y="830"/>
                    <a:pt x="69" y="830"/>
                    <a:pt x="69" y="830"/>
                  </a:cubicBezTo>
                  <a:cubicBezTo>
                    <a:pt x="70" y="830"/>
                    <a:pt x="70" y="830"/>
                    <a:pt x="70" y="830"/>
                  </a:cubicBezTo>
                  <a:cubicBezTo>
                    <a:pt x="69" y="832"/>
                    <a:pt x="69" y="834"/>
                    <a:pt x="69" y="836"/>
                  </a:cubicBezTo>
                  <a:cubicBezTo>
                    <a:pt x="69" y="838"/>
                    <a:pt x="70" y="840"/>
                    <a:pt x="70" y="841"/>
                  </a:cubicBezTo>
                  <a:cubicBezTo>
                    <a:pt x="70" y="838"/>
                    <a:pt x="71" y="835"/>
                    <a:pt x="71" y="831"/>
                  </a:cubicBezTo>
                  <a:cubicBezTo>
                    <a:pt x="71" y="831"/>
                    <a:pt x="71" y="831"/>
                    <a:pt x="71" y="831"/>
                  </a:cubicBezTo>
                  <a:cubicBezTo>
                    <a:pt x="71" y="831"/>
                    <a:pt x="71" y="831"/>
                    <a:pt x="71" y="831"/>
                  </a:cubicBezTo>
                  <a:cubicBezTo>
                    <a:pt x="72" y="831"/>
                    <a:pt x="72" y="831"/>
                    <a:pt x="72" y="831"/>
                  </a:cubicBezTo>
                  <a:cubicBezTo>
                    <a:pt x="72" y="831"/>
                    <a:pt x="73" y="831"/>
                    <a:pt x="74" y="831"/>
                  </a:cubicBezTo>
                  <a:cubicBezTo>
                    <a:pt x="74" y="830"/>
                    <a:pt x="74" y="830"/>
                    <a:pt x="74" y="830"/>
                  </a:cubicBezTo>
                  <a:cubicBezTo>
                    <a:pt x="75" y="830"/>
                    <a:pt x="75" y="830"/>
                    <a:pt x="75" y="830"/>
                  </a:cubicBezTo>
                  <a:cubicBezTo>
                    <a:pt x="75" y="829"/>
                    <a:pt x="75" y="829"/>
                    <a:pt x="75" y="829"/>
                  </a:cubicBezTo>
                  <a:cubicBezTo>
                    <a:pt x="75" y="829"/>
                    <a:pt x="75" y="829"/>
                    <a:pt x="75" y="829"/>
                  </a:cubicBezTo>
                  <a:cubicBezTo>
                    <a:pt x="75" y="828"/>
                    <a:pt x="75" y="828"/>
                    <a:pt x="75" y="828"/>
                  </a:cubicBezTo>
                  <a:cubicBezTo>
                    <a:pt x="76" y="827"/>
                    <a:pt x="76" y="827"/>
                    <a:pt x="76" y="827"/>
                  </a:cubicBezTo>
                  <a:cubicBezTo>
                    <a:pt x="78" y="830"/>
                    <a:pt x="81" y="832"/>
                    <a:pt x="83" y="834"/>
                  </a:cubicBezTo>
                  <a:cubicBezTo>
                    <a:pt x="83" y="833"/>
                    <a:pt x="83" y="832"/>
                    <a:pt x="82" y="830"/>
                  </a:cubicBezTo>
                  <a:cubicBezTo>
                    <a:pt x="82" y="830"/>
                    <a:pt x="82" y="830"/>
                    <a:pt x="82" y="829"/>
                  </a:cubicBezTo>
                  <a:cubicBezTo>
                    <a:pt x="82" y="829"/>
                    <a:pt x="82" y="829"/>
                    <a:pt x="82" y="829"/>
                  </a:cubicBezTo>
                  <a:cubicBezTo>
                    <a:pt x="82" y="829"/>
                    <a:pt x="82" y="829"/>
                    <a:pt x="82" y="829"/>
                  </a:cubicBezTo>
                  <a:cubicBezTo>
                    <a:pt x="80" y="827"/>
                    <a:pt x="78" y="826"/>
                    <a:pt x="76" y="824"/>
                  </a:cubicBezTo>
                  <a:cubicBezTo>
                    <a:pt x="76" y="824"/>
                    <a:pt x="76" y="824"/>
                    <a:pt x="76" y="824"/>
                  </a:cubicBezTo>
                  <a:cubicBezTo>
                    <a:pt x="76" y="822"/>
                    <a:pt x="76" y="822"/>
                    <a:pt x="76" y="822"/>
                  </a:cubicBezTo>
                  <a:cubicBezTo>
                    <a:pt x="76" y="820"/>
                    <a:pt x="76" y="820"/>
                    <a:pt x="76" y="820"/>
                  </a:cubicBezTo>
                  <a:cubicBezTo>
                    <a:pt x="77" y="819"/>
                    <a:pt x="78" y="819"/>
                    <a:pt x="79" y="818"/>
                  </a:cubicBezTo>
                  <a:cubicBezTo>
                    <a:pt x="78" y="816"/>
                    <a:pt x="78" y="815"/>
                    <a:pt x="77" y="813"/>
                  </a:cubicBezTo>
                  <a:cubicBezTo>
                    <a:pt x="77" y="814"/>
                    <a:pt x="76" y="814"/>
                    <a:pt x="75" y="815"/>
                  </a:cubicBezTo>
                  <a:cubicBezTo>
                    <a:pt x="75" y="815"/>
                    <a:pt x="75" y="815"/>
                    <a:pt x="75" y="815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75" y="812"/>
                    <a:pt x="75" y="809"/>
                    <a:pt x="76" y="807"/>
                  </a:cubicBezTo>
                  <a:cubicBezTo>
                    <a:pt x="75" y="806"/>
                    <a:pt x="75" y="805"/>
                    <a:pt x="75" y="803"/>
                  </a:cubicBezTo>
                  <a:moveTo>
                    <a:pt x="48" y="795"/>
                  </a:moveTo>
                  <a:cubicBezTo>
                    <a:pt x="48" y="797"/>
                    <a:pt x="48" y="798"/>
                    <a:pt x="48" y="799"/>
                  </a:cubicBezTo>
                  <a:cubicBezTo>
                    <a:pt x="51" y="802"/>
                    <a:pt x="54" y="805"/>
                    <a:pt x="57" y="808"/>
                  </a:cubicBezTo>
                  <a:cubicBezTo>
                    <a:pt x="57" y="808"/>
                    <a:pt x="57" y="808"/>
                    <a:pt x="57" y="808"/>
                  </a:cubicBezTo>
                  <a:cubicBezTo>
                    <a:pt x="58" y="808"/>
                    <a:pt x="59" y="808"/>
                    <a:pt x="60" y="808"/>
                  </a:cubicBezTo>
                  <a:cubicBezTo>
                    <a:pt x="55" y="803"/>
                    <a:pt x="52" y="799"/>
                    <a:pt x="48" y="795"/>
                  </a:cubicBezTo>
                  <a:moveTo>
                    <a:pt x="48" y="795"/>
                  </a:moveTo>
                  <a:cubicBezTo>
                    <a:pt x="48" y="796"/>
                    <a:pt x="48" y="796"/>
                    <a:pt x="48" y="797"/>
                  </a:cubicBezTo>
                  <a:cubicBezTo>
                    <a:pt x="48" y="797"/>
                    <a:pt x="48" y="798"/>
                    <a:pt x="48" y="798"/>
                  </a:cubicBezTo>
                  <a:cubicBezTo>
                    <a:pt x="48" y="797"/>
                    <a:pt x="48" y="797"/>
                    <a:pt x="48" y="797"/>
                  </a:cubicBezTo>
                  <a:cubicBezTo>
                    <a:pt x="48" y="797"/>
                    <a:pt x="48" y="797"/>
                    <a:pt x="48" y="797"/>
                  </a:cubicBezTo>
                  <a:cubicBezTo>
                    <a:pt x="48" y="797"/>
                    <a:pt x="48" y="797"/>
                    <a:pt x="48" y="797"/>
                  </a:cubicBezTo>
                  <a:cubicBezTo>
                    <a:pt x="48" y="797"/>
                    <a:pt x="48" y="797"/>
                    <a:pt x="48" y="797"/>
                  </a:cubicBezTo>
                  <a:cubicBezTo>
                    <a:pt x="48" y="797"/>
                    <a:pt x="48" y="797"/>
                    <a:pt x="48" y="797"/>
                  </a:cubicBezTo>
                  <a:cubicBezTo>
                    <a:pt x="48" y="797"/>
                    <a:pt x="48" y="797"/>
                    <a:pt x="48" y="797"/>
                  </a:cubicBezTo>
                  <a:cubicBezTo>
                    <a:pt x="48" y="797"/>
                    <a:pt x="48" y="798"/>
                    <a:pt x="48" y="798"/>
                  </a:cubicBezTo>
                  <a:cubicBezTo>
                    <a:pt x="48" y="798"/>
                    <a:pt x="48" y="798"/>
                    <a:pt x="48" y="798"/>
                  </a:cubicBezTo>
                  <a:cubicBezTo>
                    <a:pt x="48" y="798"/>
                    <a:pt x="48" y="798"/>
                    <a:pt x="48" y="798"/>
                  </a:cubicBezTo>
                  <a:cubicBezTo>
                    <a:pt x="48" y="797"/>
                    <a:pt x="48" y="796"/>
                    <a:pt x="48" y="795"/>
                  </a:cubicBezTo>
                  <a:cubicBezTo>
                    <a:pt x="48" y="795"/>
                    <a:pt x="48" y="795"/>
                    <a:pt x="48" y="795"/>
                  </a:cubicBezTo>
                  <a:moveTo>
                    <a:pt x="103" y="795"/>
                  </a:moveTo>
                  <a:cubicBezTo>
                    <a:pt x="97" y="799"/>
                    <a:pt x="91" y="803"/>
                    <a:pt x="86" y="807"/>
                  </a:cubicBezTo>
                  <a:cubicBezTo>
                    <a:pt x="87" y="808"/>
                    <a:pt x="87" y="809"/>
                    <a:pt x="88" y="810"/>
                  </a:cubicBezTo>
                  <a:cubicBezTo>
                    <a:pt x="93" y="806"/>
                    <a:pt x="99" y="802"/>
                    <a:pt x="105" y="798"/>
                  </a:cubicBezTo>
                  <a:cubicBezTo>
                    <a:pt x="104" y="797"/>
                    <a:pt x="104" y="796"/>
                    <a:pt x="103" y="795"/>
                  </a:cubicBezTo>
                  <a:moveTo>
                    <a:pt x="220" y="794"/>
                  </a:moveTo>
                  <a:cubicBezTo>
                    <a:pt x="205" y="827"/>
                    <a:pt x="195" y="849"/>
                    <a:pt x="189" y="864"/>
                  </a:cubicBezTo>
                  <a:cubicBezTo>
                    <a:pt x="190" y="866"/>
                    <a:pt x="191" y="868"/>
                    <a:pt x="192" y="871"/>
                  </a:cubicBezTo>
                  <a:cubicBezTo>
                    <a:pt x="201" y="846"/>
                    <a:pt x="212" y="820"/>
                    <a:pt x="221" y="799"/>
                  </a:cubicBezTo>
                  <a:cubicBezTo>
                    <a:pt x="221" y="797"/>
                    <a:pt x="220" y="796"/>
                    <a:pt x="220" y="794"/>
                  </a:cubicBezTo>
                  <a:moveTo>
                    <a:pt x="78" y="792"/>
                  </a:moveTo>
                  <a:cubicBezTo>
                    <a:pt x="77" y="795"/>
                    <a:pt x="76" y="799"/>
                    <a:pt x="75" y="803"/>
                  </a:cubicBezTo>
                  <a:cubicBezTo>
                    <a:pt x="75" y="805"/>
                    <a:pt x="75" y="806"/>
                    <a:pt x="76" y="807"/>
                  </a:cubicBezTo>
                  <a:cubicBezTo>
                    <a:pt x="77" y="803"/>
                    <a:pt x="78" y="798"/>
                    <a:pt x="79" y="794"/>
                  </a:cubicBezTo>
                  <a:cubicBezTo>
                    <a:pt x="78" y="793"/>
                    <a:pt x="78" y="793"/>
                    <a:pt x="78" y="792"/>
                  </a:cubicBezTo>
                  <a:moveTo>
                    <a:pt x="125" y="781"/>
                  </a:moveTo>
                  <a:cubicBezTo>
                    <a:pt x="117" y="786"/>
                    <a:pt x="110" y="790"/>
                    <a:pt x="103" y="794"/>
                  </a:cubicBezTo>
                  <a:cubicBezTo>
                    <a:pt x="104" y="796"/>
                    <a:pt x="104" y="797"/>
                    <a:pt x="105" y="798"/>
                  </a:cubicBezTo>
                  <a:cubicBezTo>
                    <a:pt x="112" y="793"/>
                    <a:pt x="120" y="788"/>
                    <a:pt x="129" y="783"/>
                  </a:cubicBezTo>
                  <a:cubicBezTo>
                    <a:pt x="127" y="782"/>
                    <a:pt x="126" y="782"/>
                    <a:pt x="125" y="781"/>
                  </a:cubicBezTo>
                  <a:moveTo>
                    <a:pt x="37" y="781"/>
                  </a:moveTo>
                  <a:cubicBezTo>
                    <a:pt x="37" y="781"/>
                    <a:pt x="37" y="781"/>
                    <a:pt x="37" y="781"/>
                  </a:cubicBezTo>
                  <a:cubicBezTo>
                    <a:pt x="37" y="782"/>
                    <a:pt x="37" y="782"/>
                    <a:pt x="37" y="782"/>
                  </a:cubicBezTo>
                  <a:cubicBezTo>
                    <a:pt x="37" y="782"/>
                    <a:pt x="37" y="782"/>
                    <a:pt x="37" y="782"/>
                  </a:cubicBezTo>
                  <a:cubicBezTo>
                    <a:pt x="37" y="783"/>
                    <a:pt x="37" y="783"/>
                    <a:pt x="37" y="783"/>
                  </a:cubicBezTo>
                  <a:cubicBezTo>
                    <a:pt x="37" y="783"/>
                    <a:pt x="37" y="783"/>
                    <a:pt x="37" y="783"/>
                  </a:cubicBezTo>
                  <a:cubicBezTo>
                    <a:pt x="36" y="784"/>
                    <a:pt x="36" y="784"/>
                    <a:pt x="36" y="784"/>
                  </a:cubicBezTo>
                  <a:cubicBezTo>
                    <a:pt x="37" y="785"/>
                    <a:pt x="37" y="785"/>
                    <a:pt x="37" y="785"/>
                  </a:cubicBezTo>
                  <a:cubicBezTo>
                    <a:pt x="40" y="789"/>
                    <a:pt x="43" y="793"/>
                    <a:pt x="48" y="798"/>
                  </a:cubicBezTo>
                  <a:cubicBezTo>
                    <a:pt x="48" y="798"/>
                    <a:pt x="48" y="797"/>
                    <a:pt x="48" y="797"/>
                  </a:cubicBezTo>
                  <a:cubicBezTo>
                    <a:pt x="48" y="796"/>
                    <a:pt x="48" y="796"/>
                    <a:pt x="48" y="795"/>
                  </a:cubicBezTo>
                  <a:cubicBezTo>
                    <a:pt x="43" y="790"/>
                    <a:pt x="40" y="786"/>
                    <a:pt x="37" y="781"/>
                  </a:cubicBezTo>
                  <a:moveTo>
                    <a:pt x="34" y="778"/>
                  </a:moveTo>
                  <a:cubicBezTo>
                    <a:pt x="35" y="779"/>
                    <a:pt x="35" y="781"/>
                    <a:pt x="36" y="782"/>
                  </a:cubicBezTo>
                  <a:cubicBezTo>
                    <a:pt x="36" y="782"/>
                    <a:pt x="36" y="782"/>
                    <a:pt x="36" y="782"/>
                  </a:cubicBezTo>
                  <a:cubicBezTo>
                    <a:pt x="36" y="781"/>
                    <a:pt x="36" y="781"/>
                    <a:pt x="36" y="781"/>
                  </a:cubicBezTo>
                  <a:cubicBezTo>
                    <a:pt x="36" y="780"/>
                    <a:pt x="36" y="780"/>
                    <a:pt x="36" y="780"/>
                  </a:cubicBezTo>
                  <a:cubicBezTo>
                    <a:pt x="36" y="780"/>
                    <a:pt x="36" y="780"/>
                    <a:pt x="36" y="780"/>
                  </a:cubicBezTo>
                  <a:cubicBezTo>
                    <a:pt x="35" y="779"/>
                    <a:pt x="35" y="779"/>
                    <a:pt x="34" y="778"/>
                  </a:cubicBezTo>
                  <a:moveTo>
                    <a:pt x="11" y="774"/>
                  </a:moveTo>
                  <a:cubicBezTo>
                    <a:pt x="11" y="780"/>
                    <a:pt x="11" y="785"/>
                    <a:pt x="11" y="791"/>
                  </a:cubicBezTo>
                  <a:cubicBezTo>
                    <a:pt x="12" y="793"/>
                    <a:pt x="12" y="795"/>
                    <a:pt x="12" y="797"/>
                  </a:cubicBezTo>
                  <a:cubicBezTo>
                    <a:pt x="12" y="790"/>
                    <a:pt x="12" y="783"/>
                    <a:pt x="11" y="774"/>
                  </a:cubicBezTo>
                  <a:cubicBezTo>
                    <a:pt x="11" y="774"/>
                    <a:pt x="11" y="774"/>
                    <a:pt x="11" y="774"/>
                  </a:cubicBezTo>
                  <a:moveTo>
                    <a:pt x="139" y="773"/>
                  </a:moveTo>
                  <a:cubicBezTo>
                    <a:pt x="134" y="776"/>
                    <a:pt x="130" y="778"/>
                    <a:pt x="125" y="781"/>
                  </a:cubicBezTo>
                  <a:cubicBezTo>
                    <a:pt x="127" y="781"/>
                    <a:pt x="128" y="782"/>
                    <a:pt x="130" y="782"/>
                  </a:cubicBezTo>
                  <a:cubicBezTo>
                    <a:pt x="133" y="780"/>
                    <a:pt x="137" y="778"/>
                    <a:pt x="141" y="776"/>
                  </a:cubicBezTo>
                  <a:cubicBezTo>
                    <a:pt x="140" y="775"/>
                    <a:pt x="140" y="774"/>
                    <a:pt x="139" y="773"/>
                  </a:cubicBezTo>
                  <a:moveTo>
                    <a:pt x="11" y="773"/>
                  </a:moveTo>
                  <a:cubicBezTo>
                    <a:pt x="11" y="773"/>
                    <a:pt x="11" y="773"/>
                    <a:pt x="11" y="773"/>
                  </a:cubicBezTo>
                  <a:cubicBezTo>
                    <a:pt x="11" y="773"/>
                    <a:pt x="11" y="773"/>
                    <a:pt x="11" y="773"/>
                  </a:cubicBezTo>
                  <a:cubicBezTo>
                    <a:pt x="11" y="773"/>
                    <a:pt x="11" y="773"/>
                    <a:pt x="11" y="773"/>
                  </a:cubicBezTo>
                  <a:moveTo>
                    <a:pt x="11" y="772"/>
                  </a:moveTo>
                  <a:cubicBezTo>
                    <a:pt x="11" y="772"/>
                    <a:pt x="11" y="772"/>
                    <a:pt x="11" y="772"/>
                  </a:cubicBezTo>
                  <a:cubicBezTo>
                    <a:pt x="11" y="772"/>
                    <a:pt x="11" y="773"/>
                    <a:pt x="11" y="773"/>
                  </a:cubicBezTo>
                  <a:cubicBezTo>
                    <a:pt x="11" y="773"/>
                    <a:pt x="11" y="772"/>
                    <a:pt x="11" y="772"/>
                  </a:cubicBezTo>
                  <a:moveTo>
                    <a:pt x="5" y="771"/>
                  </a:moveTo>
                  <a:cubicBezTo>
                    <a:pt x="8" y="823"/>
                    <a:pt x="11" y="843"/>
                    <a:pt x="23" y="902"/>
                  </a:cubicBezTo>
                  <a:cubicBezTo>
                    <a:pt x="22" y="901"/>
                    <a:pt x="22" y="899"/>
                    <a:pt x="22" y="898"/>
                  </a:cubicBezTo>
                  <a:cubicBezTo>
                    <a:pt x="23" y="901"/>
                    <a:pt x="23" y="905"/>
                    <a:pt x="24" y="909"/>
                  </a:cubicBezTo>
                  <a:cubicBezTo>
                    <a:pt x="27" y="923"/>
                    <a:pt x="27" y="923"/>
                    <a:pt x="27" y="923"/>
                  </a:cubicBezTo>
                  <a:cubicBezTo>
                    <a:pt x="24" y="907"/>
                    <a:pt x="22" y="893"/>
                    <a:pt x="19" y="881"/>
                  </a:cubicBezTo>
                  <a:cubicBezTo>
                    <a:pt x="15" y="851"/>
                    <a:pt x="14" y="838"/>
                    <a:pt x="12" y="799"/>
                  </a:cubicBezTo>
                  <a:cubicBezTo>
                    <a:pt x="12" y="797"/>
                    <a:pt x="12" y="795"/>
                    <a:pt x="11" y="793"/>
                  </a:cubicBezTo>
                  <a:cubicBezTo>
                    <a:pt x="12" y="821"/>
                    <a:pt x="13" y="838"/>
                    <a:pt x="15" y="857"/>
                  </a:cubicBezTo>
                  <a:cubicBezTo>
                    <a:pt x="10" y="827"/>
                    <a:pt x="7" y="802"/>
                    <a:pt x="5" y="771"/>
                  </a:cubicBezTo>
                  <a:moveTo>
                    <a:pt x="25" y="764"/>
                  </a:moveTo>
                  <a:cubicBezTo>
                    <a:pt x="25" y="765"/>
                    <a:pt x="25" y="767"/>
                    <a:pt x="25" y="768"/>
                  </a:cubicBezTo>
                  <a:cubicBezTo>
                    <a:pt x="28" y="773"/>
                    <a:pt x="31" y="777"/>
                    <a:pt x="34" y="782"/>
                  </a:cubicBezTo>
                  <a:cubicBezTo>
                    <a:pt x="34" y="780"/>
                    <a:pt x="33" y="777"/>
                    <a:pt x="32" y="775"/>
                  </a:cubicBezTo>
                  <a:cubicBezTo>
                    <a:pt x="30" y="771"/>
                    <a:pt x="28" y="768"/>
                    <a:pt x="25" y="764"/>
                  </a:cubicBezTo>
                  <a:moveTo>
                    <a:pt x="22" y="758"/>
                  </a:moveTo>
                  <a:cubicBezTo>
                    <a:pt x="21" y="759"/>
                    <a:pt x="21" y="760"/>
                    <a:pt x="20" y="760"/>
                  </a:cubicBezTo>
                  <a:cubicBezTo>
                    <a:pt x="22" y="763"/>
                    <a:pt x="23" y="765"/>
                    <a:pt x="24" y="767"/>
                  </a:cubicBezTo>
                  <a:cubicBezTo>
                    <a:pt x="24" y="766"/>
                    <a:pt x="25" y="764"/>
                    <a:pt x="25" y="763"/>
                  </a:cubicBezTo>
                  <a:cubicBezTo>
                    <a:pt x="24" y="761"/>
                    <a:pt x="23" y="760"/>
                    <a:pt x="22" y="758"/>
                  </a:cubicBezTo>
                  <a:moveTo>
                    <a:pt x="87" y="755"/>
                  </a:moveTo>
                  <a:cubicBezTo>
                    <a:pt x="85" y="767"/>
                    <a:pt x="82" y="777"/>
                    <a:pt x="79" y="785"/>
                  </a:cubicBezTo>
                  <a:cubicBezTo>
                    <a:pt x="79" y="787"/>
                    <a:pt x="78" y="788"/>
                    <a:pt x="78" y="790"/>
                  </a:cubicBezTo>
                  <a:cubicBezTo>
                    <a:pt x="78" y="790"/>
                    <a:pt x="78" y="790"/>
                    <a:pt x="78" y="790"/>
                  </a:cubicBezTo>
                  <a:cubicBezTo>
                    <a:pt x="78" y="791"/>
                    <a:pt x="78" y="791"/>
                    <a:pt x="78" y="791"/>
                  </a:cubicBezTo>
                  <a:cubicBezTo>
                    <a:pt x="79" y="792"/>
                    <a:pt x="79" y="792"/>
                    <a:pt x="79" y="792"/>
                  </a:cubicBezTo>
                  <a:cubicBezTo>
                    <a:pt x="79" y="792"/>
                    <a:pt x="79" y="792"/>
                    <a:pt x="79" y="792"/>
                  </a:cubicBezTo>
                  <a:cubicBezTo>
                    <a:pt x="79" y="792"/>
                    <a:pt x="79" y="792"/>
                    <a:pt x="79" y="793"/>
                  </a:cubicBezTo>
                  <a:cubicBezTo>
                    <a:pt x="82" y="779"/>
                    <a:pt x="85" y="767"/>
                    <a:pt x="88" y="757"/>
                  </a:cubicBezTo>
                  <a:cubicBezTo>
                    <a:pt x="88" y="757"/>
                    <a:pt x="88" y="757"/>
                    <a:pt x="88" y="757"/>
                  </a:cubicBezTo>
                  <a:cubicBezTo>
                    <a:pt x="88" y="756"/>
                    <a:pt x="88" y="756"/>
                    <a:pt x="88" y="756"/>
                  </a:cubicBezTo>
                  <a:cubicBezTo>
                    <a:pt x="87" y="756"/>
                    <a:pt x="87" y="756"/>
                    <a:pt x="87" y="756"/>
                  </a:cubicBezTo>
                  <a:cubicBezTo>
                    <a:pt x="87" y="755"/>
                    <a:pt x="87" y="755"/>
                    <a:pt x="87" y="755"/>
                  </a:cubicBezTo>
                  <a:moveTo>
                    <a:pt x="203" y="743"/>
                  </a:moveTo>
                  <a:cubicBezTo>
                    <a:pt x="180" y="753"/>
                    <a:pt x="159" y="763"/>
                    <a:pt x="140" y="773"/>
                  </a:cubicBezTo>
                  <a:cubicBezTo>
                    <a:pt x="140" y="774"/>
                    <a:pt x="141" y="775"/>
                    <a:pt x="142" y="776"/>
                  </a:cubicBezTo>
                  <a:cubicBezTo>
                    <a:pt x="161" y="765"/>
                    <a:pt x="182" y="755"/>
                    <a:pt x="205" y="746"/>
                  </a:cubicBezTo>
                  <a:cubicBezTo>
                    <a:pt x="204" y="745"/>
                    <a:pt x="204" y="744"/>
                    <a:pt x="203" y="743"/>
                  </a:cubicBezTo>
                  <a:moveTo>
                    <a:pt x="209" y="740"/>
                  </a:moveTo>
                  <a:cubicBezTo>
                    <a:pt x="207" y="741"/>
                    <a:pt x="206" y="742"/>
                    <a:pt x="205" y="742"/>
                  </a:cubicBezTo>
                  <a:cubicBezTo>
                    <a:pt x="205" y="743"/>
                    <a:pt x="206" y="744"/>
                    <a:pt x="207" y="745"/>
                  </a:cubicBezTo>
                  <a:cubicBezTo>
                    <a:pt x="208" y="745"/>
                    <a:pt x="209" y="744"/>
                    <a:pt x="210" y="744"/>
                  </a:cubicBezTo>
                  <a:cubicBezTo>
                    <a:pt x="209" y="743"/>
                    <a:pt x="209" y="742"/>
                    <a:pt x="209" y="740"/>
                  </a:cubicBezTo>
                  <a:moveTo>
                    <a:pt x="13" y="733"/>
                  </a:moveTo>
                  <a:cubicBezTo>
                    <a:pt x="13" y="735"/>
                    <a:pt x="12" y="737"/>
                    <a:pt x="12" y="740"/>
                  </a:cubicBezTo>
                  <a:cubicBezTo>
                    <a:pt x="12" y="742"/>
                    <a:pt x="12" y="744"/>
                    <a:pt x="12" y="747"/>
                  </a:cubicBezTo>
                  <a:cubicBezTo>
                    <a:pt x="12" y="749"/>
                    <a:pt x="11" y="751"/>
                    <a:pt x="11" y="753"/>
                  </a:cubicBezTo>
                  <a:cubicBezTo>
                    <a:pt x="12" y="753"/>
                    <a:pt x="12" y="753"/>
                    <a:pt x="12" y="753"/>
                  </a:cubicBezTo>
                  <a:cubicBezTo>
                    <a:pt x="13" y="752"/>
                    <a:pt x="13" y="751"/>
                    <a:pt x="13" y="747"/>
                  </a:cubicBezTo>
                  <a:cubicBezTo>
                    <a:pt x="16" y="752"/>
                    <a:pt x="18" y="756"/>
                    <a:pt x="20" y="760"/>
                  </a:cubicBezTo>
                  <a:cubicBezTo>
                    <a:pt x="21" y="759"/>
                    <a:pt x="21" y="758"/>
                    <a:pt x="21" y="757"/>
                  </a:cubicBezTo>
                  <a:cubicBezTo>
                    <a:pt x="19" y="753"/>
                    <a:pt x="16" y="749"/>
                    <a:pt x="13" y="743"/>
                  </a:cubicBezTo>
                  <a:cubicBezTo>
                    <a:pt x="13" y="740"/>
                    <a:pt x="13" y="740"/>
                    <a:pt x="13" y="737"/>
                  </a:cubicBezTo>
                  <a:cubicBezTo>
                    <a:pt x="13" y="737"/>
                    <a:pt x="13" y="737"/>
                    <a:pt x="13" y="737"/>
                  </a:cubicBezTo>
                  <a:cubicBezTo>
                    <a:pt x="13" y="737"/>
                    <a:pt x="13" y="736"/>
                    <a:pt x="13" y="736"/>
                  </a:cubicBezTo>
                  <a:cubicBezTo>
                    <a:pt x="13" y="736"/>
                    <a:pt x="13" y="736"/>
                    <a:pt x="13" y="736"/>
                  </a:cubicBezTo>
                  <a:cubicBezTo>
                    <a:pt x="13" y="735"/>
                    <a:pt x="13" y="734"/>
                    <a:pt x="13" y="733"/>
                  </a:cubicBezTo>
                  <a:moveTo>
                    <a:pt x="2" y="727"/>
                  </a:moveTo>
                  <a:cubicBezTo>
                    <a:pt x="3" y="743"/>
                    <a:pt x="4" y="758"/>
                    <a:pt x="5" y="771"/>
                  </a:cubicBezTo>
                  <a:cubicBezTo>
                    <a:pt x="4" y="758"/>
                    <a:pt x="3" y="744"/>
                    <a:pt x="2" y="727"/>
                  </a:cubicBezTo>
                  <a:moveTo>
                    <a:pt x="98" y="716"/>
                  </a:moveTo>
                  <a:cubicBezTo>
                    <a:pt x="95" y="726"/>
                    <a:pt x="92" y="735"/>
                    <a:pt x="89" y="747"/>
                  </a:cubicBezTo>
                  <a:cubicBezTo>
                    <a:pt x="88" y="749"/>
                    <a:pt x="88" y="751"/>
                    <a:pt x="88" y="753"/>
                  </a:cubicBezTo>
                  <a:cubicBezTo>
                    <a:pt x="88" y="753"/>
                    <a:pt x="88" y="753"/>
                    <a:pt x="88" y="753"/>
                  </a:cubicBezTo>
                  <a:cubicBezTo>
                    <a:pt x="88" y="754"/>
                    <a:pt x="88" y="754"/>
                    <a:pt x="88" y="754"/>
                  </a:cubicBezTo>
                  <a:cubicBezTo>
                    <a:pt x="88" y="754"/>
                    <a:pt x="88" y="754"/>
                    <a:pt x="88" y="754"/>
                  </a:cubicBezTo>
                  <a:cubicBezTo>
                    <a:pt x="89" y="755"/>
                    <a:pt x="89" y="755"/>
                    <a:pt x="89" y="755"/>
                  </a:cubicBezTo>
                  <a:cubicBezTo>
                    <a:pt x="92" y="741"/>
                    <a:pt x="96" y="730"/>
                    <a:pt x="100" y="718"/>
                  </a:cubicBezTo>
                  <a:cubicBezTo>
                    <a:pt x="100" y="717"/>
                    <a:pt x="99" y="716"/>
                    <a:pt x="98" y="716"/>
                  </a:cubicBezTo>
                  <a:moveTo>
                    <a:pt x="103" y="709"/>
                  </a:moveTo>
                  <a:cubicBezTo>
                    <a:pt x="103" y="709"/>
                    <a:pt x="102" y="709"/>
                    <a:pt x="101" y="709"/>
                  </a:cubicBezTo>
                  <a:cubicBezTo>
                    <a:pt x="100" y="711"/>
                    <a:pt x="99" y="713"/>
                    <a:pt x="98" y="715"/>
                  </a:cubicBezTo>
                  <a:cubicBezTo>
                    <a:pt x="99" y="716"/>
                    <a:pt x="100" y="716"/>
                    <a:pt x="100" y="717"/>
                  </a:cubicBezTo>
                  <a:cubicBezTo>
                    <a:pt x="101" y="714"/>
                    <a:pt x="102" y="712"/>
                    <a:pt x="103" y="709"/>
                  </a:cubicBezTo>
                  <a:moveTo>
                    <a:pt x="0" y="697"/>
                  </a:moveTo>
                  <a:cubicBezTo>
                    <a:pt x="1" y="708"/>
                    <a:pt x="1" y="718"/>
                    <a:pt x="2" y="727"/>
                  </a:cubicBezTo>
                  <a:cubicBezTo>
                    <a:pt x="2" y="720"/>
                    <a:pt x="1" y="712"/>
                    <a:pt x="1" y="703"/>
                  </a:cubicBezTo>
                  <a:cubicBezTo>
                    <a:pt x="1" y="701"/>
                    <a:pt x="1" y="699"/>
                    <a:pt x="0" y="697"/>
                  </a:cubicBezTo>
                  <a:moveTo>
                    <a:pt x="17" y="696"/>
                  </a:moveTo>
                  <a:cubicBezTo>
                    <a:pt x="15" y="707"/>
                    <a:pt x="14" y="719"/>
                    <a:pt x="12" y="734"/>
                  </a:cubicBezTo>
                  <a:cubicBezTo>
                    <a:pt x="12" y="734"/>
                    <a:pt x="12" y="734"/>
                    <a:pt x="12" y="734"/>
                  </a:cubicBezTo>
                  <a:cubicBezTo>
                    <a:pt x="12" y="733"/>
                    <a:pt x="12" y="733"/>
                    <a:pt x="12" y="733"/>
                  </a:cubicBezTo>
                  <a:cubicBezTo>
                    <a:pt x="11" y="733"/>
                    <a:pt x="11" y="733"/>
                    <a:pt x="11" y="733"/>
                  </a:cubicBezTo>
                  <a:cubicBezTo>
                    <a:pt x="10" y="734"/>
                    <a:pt x="10" y="735"/>
                    <a:pt x="10" y="739"/>
                  </a:cubicBezTo>
                  <a:cubicBezTo>
                    <a:pt x="6" y="727"/>
                    <a:pt x="3" y="710"/>
                    <a:pt x="1" y="696"/>
                  </a:cubicBezTo>
                  <a:cubicBezTo>
                    <a:pt x="1" y="699"/>
                    <a:pt x="1" y="701"/>
                    <a:pt x="1" y="703"/>
                  </a:cubicBezTo>
                  <a:cubicBezTo>
                    <a:pt x="3" y="716"/>
                    <a:pt x="6" y="731"/>
                    <a:pt x="10" y="743"/>
                  </a:cubicBezTo>
                  <a:cubicBezTo>
                    <a:pt x="10" y="746"/>
                    <a:pt x="10" y="747"/>
                    <a:pt x="10" y="749"/>
                  </a:cubicBezTo>
                  <a:cubicBezTo>
                    <a:pt x="10" y="749"/>
                    <a:pt x="10" y="749"/>
                    <a:pt x="10" y="749"/>
                  </a:cubicBezTo>
                  <a:cubicBezTo>
                    <a:pt x="10" y="750"/>
                    <a:pt x="10" y="750"/>
                    <a:pt x="10" y="751"/>
                  </a:cubicBezTo>
                  <a:cubicBezTo>
                    <a:pt x="10" y="751"/>
                    <a:pt x="10" y="751"/>
                    <a:pt x="10" y="751"/>
                  </a:cubicBezTo>
                  <a:cubicBezTo>
                    <a:pt x="11" y="754"/>
                    <a:pt x="11" y="758"/>
                    <a:pt x="11" y="761"/>
                  </a:cubicBezTo>
                  <a:cubicBezTo>
                    <a:pt x="11" y="759"/>
                    <a:pt x="11" y="757"/>
                    <a:pt x="11" y="756"/>
                  </a:cubicBezTo>
                  <a:cubicBezTo>
                    <a:pt x="11" y="755"/>
                    <a:pt x="11" y="754"/>
                    <a:pt x="11" y="753"/>
                  </a:cubicBezTo>
                  <a:cubicBezTo>
                    <a:pt x="11" y="753"/>
                    <a:pt x="11" y="753"/>
                    <a:pt x="11" y="753"/>
                  </a:cubicBezTo>
                  <a:cubicBezTo>
                    <a:pt x="11" y="753"/>
                    <a:pt x="11" y="753"/>
                    <a:pt x="11" y="753"/>
                  </a:cubicBezTo>
                  <a:cubicBezTo>
                    <a:pt x="11" y="751"/>
                    <a:pt x="11" y="749"/>
                    <a:pt x="12" y="747"/>
                  </a:cubicBezTo>
                  <a:cubicBezTo>
                    <a:pt x="12" y="744"/>
                    <a:pt x="12" y="742"/>
                    <a:pt x="12" y="740"/>
                  </a:cubicBezTo>
                  <a:cubicBezTo>
                    <a:pt x="13" y="734"/>
                    <a:pt x="13" y="730"/>
                    <a:pt x="14" y="726"/>
                  </a:cubicBezTo>
                  <a:cubicBezTo>
                    <a:pt x="15" y="715"/>
                    <a:pt x="16" y="705"/>
                    <a:pt x="17" y="697"/>
                  </a:cubicBezTo>
                  <a:cubicBezTo>
                    <a:pt x="17" y="696"/>
                    <a:pt x="17" y="696"/>
                    <a:pt x="17" y="696"/>
                  </a:cubicBezTo>
                  <a:moveTo>
                    <a:pt x="0" y="681"/>
                  </a:moveTo>
                  <a:cubicBezTo>
                    <a:pt x="0" y="693"/>
                    <a:pt x="0" y="693"/>
                    <a:pt x="0" y="693"/>
                  </a:cubicBezTo>
                  <a:cubicBezTo>
                    <a:pt x="0" y="694"/>
                    <a:pt x="1" y="695"/>
                    <a:pt x="1" y="696"/>
                  </a:cubicBezTo>
                  <a:cubicBezTo>
                    <a:pt x="1" y="691"/>
                    <a:pt x="0" y="686"/>
                    <a:pt x="0" y="681"/>
                  </a:cubicBezTo>
                  <a:moveTo>
                    <a:pt x="182" y="667"/>
                  </a:moveTo>
                  <a:cubicBezTo>
                    <a:pt x="181" y="668"/>
                    <a:pt x="180" y="669"/>
                    <a:pt x="179" y="670"/>
                  </a:cubicBezTo>
                  <a:cubicBezTo>
                    <a:pt x="186" y="675"/>
                    <a:pt x="194" y="681"/>
                    <a:pt x="200" y="685"/>
                  </a:cubicBezTo>
                  <a:cubicBezTo>
                    <a:pt x="200" y="684"/>
                    <a:pt x="200" y="682"/>
                    <a:pt x="199" y="680"/>
                  </a:cubicBezTo>
                  <a:cubicBezTo>
                    <a:pt x="194" y="676"/>
                    <a:pt x="188" y="672"/>
                    <a:pt x="182" y="667"/>
                  </a:cubicBezTo>
                  <a:moveTo>
                    <a:pt x="118" y="666"/>
                  </a:moveTo>
                  <a:cubicBezTo>
                    <a:pt x="111" y="683"/>
                    <a:pt x="105" y="696"/>
                    <a:pt x="101" y="707"/>
                  </a:cubicBezTo>
                  <a:cubicBezTo>
                    <a:pt x="102" y="707"/>
                    <a:pt x="103" y="707"/>
                    <a:pt x="104" y="707"/>
                  </a:cubicBezTo>
                  <a:cubicBezTo>
                    <a:pt x="109" y="695"/>
                    <a:pt x="114" y="682"/>
                    <a:pt x="120" y="667"/>
                  </a:cubicBezTo>
                  <a:cubicBezTo>
                    <a:pt x="119" y="666"/>
                    <a:pt x="118" y="666"/>
                    <a:pt x="118" y="666"/>
                  </a:cubicBezTo>
                  <a:moveTo>
                    <a:pt x="22" y="661"/>
                  </a:moveTo>
                  <a:cubicBezTo>
                    <a:pt x="20" y="671"/>
                    <a:pt x="18" y="682"/>
                    <a:pt x="17" y="696"/>
                  </a:cubicBezTo>
                  <a:cubicBezTo>
                    <a:pt x="17" y="696"/>
                    <a:pt x="17" y="696"/>
                    <a:pt x="17" y="696"/>
                  </a:cubicBezTo>
                  <a:cubicBezTo>
                    <a:pt x="19" y="685"/>
                    <a:pt x="20" y="676"/>
                    <a:pt x="21" y="667"/>
                  </a:cubicBezTo>
                  <a:cubicBezTo>
                    <a:pt x="22" y="665"/>
                    <a:pt x="22" y="663"/>
                    <a:pt x="22" y="661"/>
                  </a:cubicBezTo>
                  <a:moveTo>
                    <a:pt x="23" y="653"/>
                  </a:moveTo>
                  <a:cubicBezTo>
                    <a:pt x="23" y="653"/>
                    <a:pt x="23" y="653"/>
                    <a:pt x="23" y="654"/>
                  </a:cubicBezTo>
                  <a:cubicBezTo>
                    <a:pt x="23" y="656"/>
                    <a:pt x="22" y="659"/>
                    <a:pt x="22" y="662"/>
                  </a:cubicBezTo>
                  <a:cubicBezTo>
                    <a:pt x="23" y="659"/>
                    <a:pt x="23" y="656"/>
                    <a:pt x="24" y="653"/>
                  </a:cubicBezTo>
                  <a:cubicBezTo>
                    <a:pt x="24" y="653"/>
                    <a:pt x="24" y="653"/>
                    <a:pt x="23" y="653"/>
                  </a:cubicBezTo>
                  <a:cubicBezTo>
                    <a:pt x="23" y="653"/>
                    <a:pt x="23" y="653"/>
                    <a:pt x="23" y="653"/>
                  </a:cubicBezTo>
                  <a:cubicBezTo>
                    <a:pt x="23" y="653"/>
                    <a:pt x="23" y="653"/>
                    <a:pt x="23" y="653"/>
                  </a:cubicBezTo>
                  <a:cubicBezTo>
                    <a:pt x="23" y="653"/>
                    <a:pt x="23" y="653"/>
                    <a:pt x="23" y="653"/>
                  </a:cubicBezTo>
                  <a:moveTo>
                    <a:pt x="24" y="652"/>
                  </a:moveTo>
                  <a:cubicBezTo>
                    <a:pt x="24" y="653"/>
                    <a:pt x="24" y="653"/>
                    <a:pt x="24" y="653"/>
                  </a:cubicBezTo>
                  <a:cubicBezTo>
                    <a:pt x="24" y="653"/>
                    <a:pt x="24" y="653"/>
                    <a:pt x="24" y="653"/>
                  </a:cubicBezTo>
                  <a:cubicBezTo>
                    <a:pt x="24" y="653"/>
                    <a:pt x="24" y="653"/>
                    <a:pt x="24" y="653"/>
                  </a:cubicBezTo>
                  <a:cubicBezTo>
                    <a:pt x="24" y="653"/>
                    <a:pt x="24" y="653"/>
                    <a:pt x="24" y="653"/>
                  </a:cubicBezTo>
                  <a:cubicBezTo>
                    <a:pt x="24" y="653"/>
                    <a:pt x="24" y="653"/>
                    <a:pt x="24" y="652"/>
                  </a:cubicBezTo>
                  <a:moveTo>
                    <a:pt x="24" y="651"/>
                  </a:moveTo>
                  <a:cubicBezTo>
                    <a:pt x="24" y="651"/>
                    <a:pt x="24" y="651"/>
                    <a:pt x="24" y="651"/>
                  </a:cubicBezTo>
                  <a:cubicBezTo>
                    <a:pt x="24" y="652"/>
                    <a:pt x="24" y="652"/>
                    <a:pt x="24" y="652"/>
                  </a:cubicBezTo>
                  <a:cubicBezTo>
                    <a:pt x="24" y="652"/>
                    <a:pt x="24" y="652"/>
                    <a:pt x="24" y="652"/>
                  </a:cubicBezTo>
                  <a:cubicBezTo>
                    <a:pt x="24" y="652"/>
                    <a:pt x="24" y="652"/>
                    <a:pt x="24" y="652"/>
                  </a:cubicBezTo>
                  <a:cubicBezTo>
                    <a:pt x="24" y="652"/>
                    <a:pt x="24" y="652"/>
                    <a:pt x="24" y="652"/>
                  </a:cubicBezTo>
                  <a:cubicBezTo>
                    <a:pt x="24" y="652"/>
                    <a:pt x="24" y="652"/>
                    <a:pt x="24" y="652"/>
                  </a:cubicBezTo>
                  <a:cubicBezTo>
                    <a:pt x="24" y="652"/>
                    <a:pt x="24" y="652"/>
                    <a:pt x="24" y="652"/>
                  </a:cubicBezTo>
                  <a:cubicBezTo>
                    <a:pt x="24" y="652"/>
                    <a:pt x="24" y="651"/>
                    <a:pt x="24" y="651"/>
                  </a:cubicBezTo>
                  <a:moveTo>
                    <a:pt x="2" y="631"/>
                  </a:moveTo>
                  <a:cubicBezTo>
                    <a:pt x="1" y="632"/>
                    <a:pt x="1" y="634"/>
                    <a:pt x="1" y="636"/>
                  </a:cubicBezTo>
                  <a:cubicBezTo>
                    <a:pt x="2" y="631"/>
                    <a:pt x="2" y="631"/>
                    <a:pt x="2" y="631"/>
                  </a:cubicBezTo>
                  <a:moveTo>
                    <a:pt x="3" y="627"/>
                  </a:moveTo>
                  <a:cubicBezTo>
                    <a:pt x="2" y="631"/>
                    <a:pt x="1" y="636"/>
                    <a:pt x="1" y="640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1" y="659"/>
                    <a:pt x="2" y="642"/>
                    <a:pt x="3" y="627"/>
                  </a:cubicBezTo>
                  <a:moveTo>
                    <a:pt x="31" y="618"/>
                  </a:moveTo>
                  <a:cubicBezTo>
                    <a:pt x="28" y="630"/>
                    <a:pt x="26" y="639"/>
                    <a:pt x="24" y="650"/>
                  </a:cubicBezTo>
                  <a:cubicBezTo>
                    <a:pt x="24" y="650"/>
                    <a:pt x="24" y="650"/>
                    <a:pt x="24" y="650"/>
                  </a:cubicBezTo>
                  <a:cubicBezTo>
                    <a:pt x="24" y="650"/>
                    <a:pt x="24" y="650"/>
                    <a:pt x="24" y="650"/>
                  </a:cubicBezTo>
                  <a:cubicBezTo>
                    <a:pt x="24" y="651"/>
                    <a:pt x="24" y="651"/>
                    <a:pt x="24" y="651"/>
                  </a:cubicBezTo>
                  <a:cubicBezTo>
                    <a:pt x="26" y="642"/>
                    <a:pt x="29" y="633"/>
                    <a:pt x="32" y="622"/>
                  </a:cubicBezTo>
                  <a:cubicBezTo>
                    <a:pt x="31" y="620"/>
                    <a:pt x="31" y="619"/>
                    <a:pt x="31" y="618"/>
                  </a:cubicBezTo>
                  <a:moveTo>
                    <a:pt x="31" y="617"/>
                  </a:moveTo>
                  <a:cubicBezTo>
                    <a:pt x="31" y="617"/>
                    <a:pt x="31" y="617"/>
                    <a:pt x="31" y="618"/>
                  </a:cubicBezTo>
                  <a:cubicBezTo>
                    <a:pt x="31" y="619"/>
                    <a:pt x="32" y="620"/>
                    <a:pt x="32" y="621"/>
                  </a:cubicBezTo>
                  <a:cubicBezTo>
                    <a:pt x="32" y="621"/>
                    <a:pt x="32" y="620"/>
                    <a:pt x="32" y="620"/>
                  </a:cubicBezTo>
                  <a:cubicBezTo>
                    <a:pt x="32" y="619"/>
                    <a:pt x="32" y="618"/>
                    <a:pt x="31" y="617"/>
                  </a:cubicBezTo>
                  <a:moveTo>
                    <a:pt x="9" y="604"/>
                  </a:moveTo>
                  <a:cubicBezTo>
                    <a:pt x="6" y="611"/>
                    <a:pt x="4" y="617"/>
                    <a:pt x="3" y="624"/>
                  </a:cubicBezTo>
                  <a:cubicBezTo>
                    <a:pt x="3" y="625"/>
                    <a:pt x="3" y="626"/>
                    <a:pt x="3" y="627"/>
                  </a:cubicBezTo>
                  <a:cubicBezTo>
                    <a:pt x="4" y="621"/>
                    <a:pt x="6" y="614"/>
                    <a:pt x="8" y="608"/>
                  </a:cubicBezTo>
                  <a:cubicBezTo>
                    <a:pt x="9" y="607"/>
                    <a:pt x="9" y="606"/>
                    <a:pt x="9" y="604"/>
                  </a:cubicBezTo>
                  <a:moveTo>
                    <a:pt x="4" y="604"/>
                  </a:moveTo>
                  <a:cubicBezTo>
                    <a:pt x="2" y="631"/>
                    <a:pt x="2" y="631"/>
                    <a:pt x="2" y="631"/>
                  </a:cubicBezTo>
                  <a:cubicBezTo>
                    <a:pt x="2" y="628"/>
                    <a:pt x="2" y="626"/>
                    <a:pt x="3" y="624"/>
                  </a:cubicBezTo>
                  <a:cubicBezTo>
                    <a:pt x="3" y="616"/>
                    <a:pt x="3" y="610"/>
                    <a:pt x="4" y="604"/>
                  </a:cubicBezTo>
                  <a:moveTo>
                    <a:pt x="98" y="603"/>
                  </a:moveTo>
                  <a:cubicBezTo>
                    <a:pt x="98" y="603"/>
                    <a:pt x="97" y="604"/>
                    <a:pt x="96" y="605"/>
                  </a:cubicBezTo>
                  <a:cubicBezTo>
                    <a:pt x="102" y="611"/>
                    <a:pt x="110" y="618"/>
                    <a:pt x="120" y="628"/>
                  </a:cubicBezTo>
                  <a:cubicBezTo>
                    <a:pt x="121" y="627"/>
                    <a:pt x="122" y="626"/>
                    <a:pt x="123" y="625"/>
                  </a:cubicBezTo>
                  <a:cubicBezTo>
                    <a:pt x="112" y="616"/>
                    <a:pt x="105" y="609"/>
                    <a:pt x="98" y="603"/>
                  </a:cubicBezTo>
                  <a:moveTo>
                    <a:pt x="94" y="598"/>
                  </a:moveTo>
                  <a:cubicBezTo>
                    <a:pt x="93" y="599"/>
                    <a:pt x="93" y="600"/>
                    <a:pt x="92" y="601"/>
                  </a:cubicBezTo>
                  <a:cubicBezTo>
                    <a:pt x="93" y="602"/>
                    <a:pt x="94" y="603"/>
                    <a:pt x="95" y="604"/>
                  </a:cubicBezTo>
                  <a:cubicBezTo>
                    <a:pt x="96" y="603"/>
                    <a:pt x="97" y="603"/>
                    <a:pt x="98" y="602"/>
                  </a:cubicBezTo>
                  <a:cubicBezTo>
                    <a:pt x="96" y="600"/>
                    <a:pt x="95" y="599"/>
                    <a:pt x="94" y="598"/>
                  </a:cubicBezTo>
                  <a:moveTo>
                    <a:pt x="14" y="594"/>
                  </a:moveTo>
                  <a:cubicBezTo>
                    <a:pt x="12" y="597"/>
                    <a:pt x="10" y="601"/>
                    <a:pt x="9" y="604"/>
                  </a:cubicBezTo>
                  <a:cubicBezTo>
                    <a:pt x="9" y="605"/>
                    <a:pt x="9" y="606"/>
                    <a:pt x="9" y="608"/>
                  </a:cubicBezTo>
                  <a:cubicBezTo>
                    <a:pt x="10" y="604"/>
                    <a:pt x="12" y="601"/>
                    <a:pt x="14" y="597"/>
                  </a:cubicBezTo>
                  <a:cubicBezTo>
                    <a:pt x="14" y="596"/>
                    <a:pt x="14" y="595"/>
                    <a:pt x="14" y="594"/>
                  </a:cubicBezTo>
                  <a:moveTo>
                    <a:pt x="157" y="590"/>
                  </a:moveTo>
                  <a:cubicBezTo>
                    <a:pt x="150" y="603"/>
                    <a:pt x="143" y="615"/>
                    <a:pt x="138" y="626"/>
                  </a:cubicBezTo>
                  <a:cubicBezTo>
                    <a:pt x="137" y="625"/>
                    <a:pt x="137" y="625"/>
                    <a:pt x="137" y="625"/>
                  </a:cubicBezTo>
                  <a:cubicBezTo>
                    <a:pt x="136" y="625"/>
                    <a:pt x="134" y="625"/>
                    <a:pt x="133" y="625"/>
                  </a:cubicBezTo>
                  <a:cubicBezTo>
                    <a:pt x="132" y="627"/>
                    <a:pt x="130" y="629"/>
                    <a:pt x="128" y="630"/>
                  </a:cubicBezTo>
                  <a:cubicBezTo>
                    <a:pt x="126" y="629"/>
                    <a:pt x="125" y="627"/>
                    <a:pt x="123" y="626"/>
                  </a:cubicBezTo>
                  <a:cubicBezTo>
                    <a:pt x="122" y="627"/>
                    <a:pt x="122" y="628"/>
                    <a:pt x="121" y="629"/>
                  </a:cubicBezTo>
                  <a:cubicBezTo>
                    <a:pt x="123" y="630"/>
                    <a:pt x="125" y="632"/>
                    <a:pt x="127" y="634"/>
                  </a:cubicBezTo>
                  <a:cubicBezTo>
                    <a:pt x="126" y="637"/>
                    <a:pt x="127" y="638"/>
                    <a:pt x="127" y="640"/>
                  </a:cubicBezTo>
                  <a:cubicBezTo>
                    <a:pt x="127" y="640"/>
                    <a:pt x="127" y="640"/>
                    <a:pt x="127" y="640"/>
                  </a:cubicBezTo>
                  <a:cubicBezTo>
                    <a:pt x="127" y="641"/>
                    <a:pt x="128" y="641"/>
                    <a:pt x="128" y="642"/>
                  </a:cubicBezTo>
                  <a:cubicBezTo>
                    <a:pt x="128" y="642"/>
                    <a:pt x="128" y="642"/>
                    <a:pt x="128" y="642"/>
                  </a:cubicBezTo>
                  <a:cubicBezTo>
                    <a:pt x="124" y="650"/>
                    <a:pt x="121" y="658"/>
                    <a:pt x="118" y="665"/>
                  </a:cubicBezTo>
                  <a:cubicBezTo>
                    <a:pt x="119" y="665"/>
                    <a:pt x="120" y="665"/>
                    <a:pt x="120" y="666"/>
                  </a:cubicBezTo>
                  <a:cubicBezTo>
                    <a:pt x="123" y="659"/>
                    <a:pt x="126" y="652"/>
                    <a:pt x="129" y="644"/>
                  </a:cubicBezTo>
                  <a:cubicBezTo>
                    <a:pt x="130" y="644"/>
                    <a:pt x="130" y="644"/>
                    <a:pt x="130" y="644"/>
                  </a:cubicBezTo>
                  <a:cubicBezTo>
                    <a:pt x="131" y="644"/>
                    <a:pt x="133" y="644"/>
                    <a:pt x="134" y="644"/>
                  </a:cubicBezTo>
                  <a:cubicBezTo>
                    <a:pt x="135" y="643"/>
                    <a:pt x="137" y="640"/>
                    <a:pt x="139" y="639"/>
                  </a:cubicBezTo>
                  <a:cubicBezTo>
                    <a:pt x="150" y="648"/>
                    <a:pt x="164" y="659"/>
                    <a:pt x="177" y="669"/>
                  </a:cubicBezTo>
                  <a:cubicBezTo>
                    <a:pt x="179" y="668"/>
                    <a:pt x="180" y="667"/>
                    <a:pt x="181" y="666"/>
                  </a:cubicBezTo>
                  <a:cubicBezTo>
                    <a:pt x="167" y="654"/>
                    <a:pt x="152" y="640"/>
                    <a:pt x="140" y="629"/>
                  </a:cubicBezTo>
                  <a:cubicBezTo>
                    <a:pt x="139" y="628"/>
                    <a:pt x="139" y="628"/>
                    <a:pt x="139" y="628"/>
                  </a:cubicBezTo>
                  <a:cubicBezTo>
                    <a:pt x="139" y="628"/>
                    <a:pt x="139" y="628"/>
                    <a:pt x="139" y="628"/>
                  </a:cubicBezTo>
                  <a:cubicBezTo>
                    <a:pt x="145" y="616"/>
                    <a:pt x="152" y="604"/>
                    <a:pt x="159" y="591"/>
                  </a:cubicBezTo>
                  <a:cubicBezTo>
                    <a:pt x="158" y="591"/>
                    <a:pt x="158" y="590"/>
                    <a:pt x="157" y="590"/>
                  </a:cubicBezTo>
                  <a:moveTo>
                    <a:pt x="39" y="589"/>
                  </a:moveTo>
                  <a:cubicBezTo>
                    <a:pt x="36" y="599"/>
                    <a:pt x="34" y="608"/>
                    <a:pt x="31" y="616"/>
                  </a:cubicBezTo>
                  <a:cubicBezTo>
                    <a:pt x="32" y="617"/>
                    <a:pt x="32" y="618"/>
                    <a:pt x="32" y="619"/>
                  </a:cubicBezTo>
                  <a:cubicBezTo>
                    <a:pt x="34" y="612"/>
                    <a:pt x="37" y="603"/>
                    <a:pt x="40" y="593"/>
                  </a:cubicBezTo>
                  <a:cubicBezTo>
                    <a:pt x="40" y="592"/>
                    <a:pt x="40" y="590"/>
                    <a:pt x="39" y="589"/>
                  </a:cubicBezTo>
                  <a:moveTo>
                    <a:pt x="40" y="587"/>
                  </a:moveTo>
                  <a:cubicBezTo>
                    <a:pt x="40" y="588"/>
                    <a:pt x="40" y="588"/>
                    <a:pt x="40" y="588"/>
                  </a:cubicBezTo>
                  <a:cubicBezTo>
                    <a:pt x="40" y="590"/>
                    <a:pt x="40" y="591"/>
                    <a:pt x="40" y="593"/>
                  </a:cubicBezTo>
                  <a:cubicBezTo>
                    <a:pt x="40" y="592"/>
                    <a:pt x="40" y="592"/>
                    <a:pt x="40" y="592"/>
                  </a:cubicBezTo>
                  <a:cubicBezTo>
                    <a:pt x="40" y="590"/>
                    <a:pt x="40" y="589"/>
                    <a:pt x="40" y="587"/>
                  </a:cubicBezTo>
                  <a:moveTo>
                    <a:pt x="83" y="586"/>
                  </a:moveTo>
                  <a:cubicBezTo>
                    <a:pt x="83" y="588"/>
                    <a:pt x="84" y="591"/>
                    <a:pt x="85" y="593"/>
                  </a:cubicBezTo>
                  <a:cubicBezTo>
                    <a:pt x="87" y="596"/>
                    <a:pt x="89" y="598"/>
                    <a:pt x="92" y="601"/>
                  </a:cubicBezTo>
                  <a:cubicBezTo>
                    <a:pt x="92" y="600"/>
                    <a:pt x="93" y="598"/>
                    <a:pt x="93" y="597"/>
                  </a:cubicBezTo>
                  <a:cubicBezTo>
                    <a:pt x="90" y="593"/>
                    <a:pt x="86" y="590"/>
                    <a:pt x="83" y="586"/>
                  </a:cubicBezTo>
                  <a:moveTo>
                    <a:pt x="20" y="583"/>
                  </a:moveTo>
                  <a:cubicBezTo>
                    <a:pt x="18" y="587"/>
                    <a:pt x="16" y="590"/>
                    <a:pt x="14" y="593"/>
                  </a:cubicBezTo>
                  <a:cubicBezTo>
                    <a:pt x="14" y="594"/>
                    <a:pt x="14" y="595"/>
                    <a:pt x="14" y="596"/>
                  </a:cubicBezTo>
                  <a:cubicBezTo>
                    <a:pt x="16" y="593"/>
                    <a:pt x="19" y="589"/>
                    <a:pt x="21" y="586"/>
                  </a:cubicBezTo>
                  <a:cubicBezTo>
                    <a:pt x="21" y="585"/>
                    <a:pt x="21" y="584"/>
                    <a:pt x="20" y="583"/>
                  </a:cubicBezTo>
                  <a:moveTo>
                    <a:pt x="76" y="581"/>
                  </a:moveTo>
                  <a:cubicBezTo>
                    <a:pt x="75" y="582"/>
                    <a:pt x="75" y="582"/>
                    <a:pt x="75" y="582"/>
                  </a:cubicBezTo>
                  <a:cubicBezTo>
                    <a:pt x="75" y="583"/>
                    <a:pt x="76" y="583"/>
                    <a:pt x="76" y="583"/>
                  </a:cubicBezTo>
                  <a:cubicBezTo>
                    <a:pt x="76" y="583"/>
                    <a:pt x="76" y="582"/>
                    <a:pt x="76" y="582"/>
                  </a:cubicBezTo>
                  <a:cubicBezTo>
                    <a:pt x="76" y="582"/>
                    <a:pt x="76" y="582"/>
                    <a:pt x="76" y="582"/>
                  </a:cubicBezTo>
                  <a:cubicBezTo>
                    <a:pt x="76" y="582"/>
                    <a:pt x="76" y="582"/>
                    <a:pt x="76" y="582"/>
                  </a:cubicBezTo>
                  <a:cubicBezTo>
                    <a:pt x="76" y="583"/>
                    <a:pt x="76" y="583"/>
                    <a:pt x="76" y="583"/>
                  </a:cubicBezTo>
                  <a:cubicBezTo>
                    <a:pt x="76" y="583"/>
                    <a:pt x="76" y="583"/>
                    <a:pt x="76" y="583"/>
                  </a:cubicBezTo>
                  <a:cubicBezTo>
                    <a:pt x="76" y="583"/>
                    <a:pt x="76" y="583"/>
                    <a:pt x="76" y="583"/>
                  </a:cubicBezTo>
                  <a:cubicBezTo>
                    <a:pt x="76" y="583"/>
                    <a:pt x="76" y="583"/>
                    <a:pt x="76" y="583"/>
                  </a:cubicBezTo>
                  <a:cubicBezTo>
                    <a:pt x="76" y="583"/>
                    <a:pt x="76" y="583"/>
                    <a:pt x="76" y="583"/>
                  </a:cubicBezTo>
                  <a:cubicBezTo>
                    <a:pt x="75" y="582"/>
                    <a:pt x="75" y="582"/>
                    <a:pt x="75" y="582"/>
                  </a:cubicBezTo>
                  <a:cubicBezTo>
                    <a:pt x="75" y="582"/>
                    <a:pt x="75" y="582"/>
                    <a:pt x="75" y="582"/>
                  </a:cubicBezTo>
                  <a:cubicBezTo>
                    <a:pt x="75" y="582"/>
                    <a:pt x="75" y="582"/>
                    <a:pt x="75" y="582"/>
                  </a:cubicBezTo>
                  <a:cubicBezTo>
                    <a:pt x="76" y="582"/>
                    <a:pt x="76" y="582"/>
                    <a:pt x="76" y="582"/>
                  </a:cubicBezTo>
                  <a:cubicBezTo>
                    <a:pt x="76" y="582"/>
                    <a:pt x="76" y="582"/>
                    <a:pt x="76" y="582"/>
                  </a:cubicBezTo>
                  <a:cubicBezTo>
                    <a:pt x="76" y="582"/>
                    <a:pt x="76" y="582"/>
                    <a:pt x="76" y="582"/>
                  </a:cubicBezTo>
                  <a:cubicBezTo>
                    <a:pt x="76" y="581"/>
                    <a:pt x="76" y="581"/>
                    <a:pt x="76" y="581"/>
                  </a:cubicBezTo>
                  <a:cubicBezTo>
                    <a:pt x="76" y="581"/>
                    <a:pt x="76" y="581"/>
                    <a:pt x="76" y="581"/>
                  </a:cubicBezTo>
                  <a:cubicBezTo>
                    <a:pt x="76" y="581"/>
                    <a:pt x="76" y="581"/>
                    <a:pt x="76" y="581"/>
                  </a:cubicBezTo>
                  <a:moveTo>
                    <a:pt x="77" y="579"/>
                  </a:moveTo>
                  <a:cubicBezTo>
                    <a:pt x="77" y="579"/>
                    <a:pt x="77" y="579"/>
                    <a:pt x="77" y="579"/>
                  </a:cubicBezTo>
                  <a:cubicBezTo>
                    <a:pt x="77" y="580"/>
                    <a:pt x="77" y="580"/>
                    <a:pt x="77" y="580"/>
                  </a:cubicBezTo>
                  <a:cubicBezTo>
                    <a:pt x="77" y="580"/>
                    <a:pt x="77" y="580"/>
                    <a:pt x="77" y="580"/>
                  </a:cubicBezTo>
                  <a:cubicBezTo>
                    <a:pt x="77" y="581"/>
                    <a:pt x="76" y="582"/>
                    <a:pt x="76" y="583"/>
                  </a:cubicBezTo>
                  <a:cubicBezTo>
                    <a:pt x="78" y="586"/>
                    <a:pt x="80" y="588"/>
                    <a:pt x="82" y="591"/>
                  </a:cubicBezTo>
                  <a:cubicBezTo>
                    <a:pt x="81" y="588"/>
                    <a:pt x="80" y="585"/>
                    <a:pt x="80" y="582"/>
                  </a:cubicBezTo>
                  <a:cubicBezTo>
                    <a:pt x="79" y="581"/>
                    <a:pt x="78" y="580"/>
                    <a:pt x="77" y="579"/>
                  </a:cubicBezTo>
                  <a:moveTo>
                    <a:pt x="26" y="575"/>
                  </a:moveTo>
                  <a:cubicBezTo>
                    <a:pt x="24" y="578"/>
                    <a:pt x="22" y="580"/>
                    <a:pt x="21" y="583"/>
                  </a:cubicBezTo>
                  <a:cubicBezTo>
                    <a:pt x="21" y="584"/>
                    <a:pt x="21" y="584"/>
                    <a:pt x="21" y="585"/>
                  </a:cubicBezTo>
                  <a:cubicBezTo>
                    <a:pt x="23" y="583"/>
                    <a:pt x="25" y="581"/>
                    <a:pt x="26" y="578"/>
                  </a:cubicBezTo>
                  <a:cubicBezTo>
                    <a:pt x="26" y="577"/>
                    <a:pt x="26" y="576"/>
                    <a:pt x="26" y="575"/>
                  </a:cubicBezTo>
                  <a:moveTo>
                    <a:pt x="65" y="563"/>
                  </a:moveTo>
                  <a:cubicBezTo>
                    <a:pt x="64" y="565"/>
                    <a:pt x="64" y="567"/>
                    <a:pt x="64" y="568"/>
                  </a:cubicBezTo>
                  <a:cubicBezTo>
                    <a:pt x="68" y="574"/>
                    <a:pt x="72" y="578"/>
                    <a:pt x="75" y="582"/>
                  </a:cubicBezTo>
                  <a:cubicBezTo>
                    <a:pt x="75" y="581"/>
                    <a:pt x="76" y="580"/>
                    <a:pt x="76" y="579"/>
                  </a:cubicBezTo>
                  <a:cubicBezTo>
                    <a:pt x="76" y="579"/>
                    <a:pt x="76" y="579"/>
                    <a:pt x="76" y="579"/>
                  </a:cubicBezTo>
                  <a:cubicBezTo>
                    <a:pt x="76" y="579"/>
                    <a:pt x="76" y="579"/>
                    <a:pt x="76" y="579"/>
                  </a:cubicBezTo>
                  <a:cubicBezTo>
                    <a:pt x="76" y="579"/>
                    <a:pt x="76" y="579"/>
                    <a:pt x="76" y="579"/>
                  </a:cubicBezTo>
                  <a:cubicBezTo>
                    <a:pt x="76" y="579"/>
                    <a:pt x="76" y="579"/>
                    <a:pt x="76" y="579"/>
                  </a:cubicBezTo>
                  <a:cubicBezTo>
                    <a:pt x="76" y="579"/>
                    <a:pt x="76" y="579"/>
                    <a:pt x="76" y="579"/>
                  </a:cubicBezTo>
                  <a:cubicBezTo>
                    <a:pt x="76" y="578"/>
                    <a:pt x="76" y="578"/>
                    <a:pt x="76" y="578"/>
                  </a:cubicBezTo>
                  <a:cubicBezTo>
                    <a:pt x="76" y="578"/>
                    <a:pt x="76" y="578"/>
                    <a:pt x="76" y="578"/>
                  </a:cubicBezTo>
                  <a:cubicBezTo>
                    <a:pt x="73" y="574"/>
                    <a:pt x="69" y="569"/>
                    <a:pt x="65" y="563"/>
                  </a:cubicBezTo>
                  <a:moveTo>
                    <a:pt x="64" y="563"/>
                  </a:moveTo>
                  <a:cubicBezTo>
                    <a:pt x="64" y="564"/>
                    <a:pt x="64" y="566"/>
                    <a:pt x="63" y="567"/>
                  </a:cubicBezTo>
                  <a:cubicBezTo>
                    <a:pt x="64" y="567"/>
                    <a:pt x="64" y="568"/>
                    <a:pt x="64" y="568"/>
                  </a:cubicBezTo>
                  <a:cubicBezTo>
                    <a:pt x="64" y="566"/>
                    <a:pt x="64" y="565"/>
                    <a:pt x="65" y="563"/>
                  </a:cubicBezTo>
                  <a:cubicBezTo>
                    <a:pt x="65" y="563"/>
                    <a:pt x="65" y="563"/>
                    <a:pt x="65" y="563"/>
                  </a:cubicBezTo>
                  <a:cubicBezTo>
                    <a:pt x="64" y="564"/>
                    <a:pt x="64" y="564"/>
                    <a:pt x="64" y="564"/>
                  </a:cubicBezTo>
                  <a:cubicBezTo>
                    <a:pt x="64" y="564"/>
                    <a:pt x="64" y="564"/>
                    <a:pt x="64" y="564"/>
                  </a:cubicBezTo>
                  <a:cubicBezTo>
                    <a:pt x="64" y="564"/>
                    <a:pt x="64" y="564"/>
                    <a:pt x="64" y="564"/>
                  </a:cubicBezTo>
                  <a:cubicBezTo>
                    <a:pt x="64" y="564"/>
                    <a:pt x="64" y="564"/>
                    <a:pt x="64" y="564"/>
                  </a:cubicBezTo>
                  <a:cubicBezTo>
                    <a:pt x="64" y="564"/>
                    <a:pt x="64" y="564"/>
                    <a:pt x="64" y="564"/>
                  </a:cubicBezTo>
                  <a:cubicBezTo>
                    <a:pt x="64" y="564"/>
                    <a:pt x="64" y="564"/>
                    <a:pt x="64" y="564"/>
                  </a:cubicBezTo>
                  <a:cubicBezTo>
                    <a:pt x="64" y="564"/>
                    <a:pt x="64" y="563"/>
                    <a:pt x="64" y="563"/>
                  </a:cubicBezTo>
                  <a:cubicBezTo>
                    <a:pt x="64" y="563"/>
                    <a:pt x="64" y="563"/>
                    <a:pt x="64" y="563"/>
                  </a:cubicBezTo>
                  <a:cubicBezTo>
                    <a:pt x="64" y="563"/>
                    <a:pt x="64" y="563"/>
                    <a:pt x="64" y="563"/>
                  </a:cubicBezTo>
                  <a:cubicBezTo>
                    <a:pt x="64" y="563"/>
                    <a:pt x="64" y="563"/>
                    <a:pt x="64" y="563"/>
                  </a:cubicBezTo>
                  <a:moveTo>
                    <a:pt x="37" y="562"/>
                  </a:moveTo>
                  <a:cubicBezTo>
                    <a:pt x="33" y="567"/>
                    <a:pt x="30" y="571"/>
                    <a:pt x="26" y="575"/>
                  </a:cubicBezTo>
                  <a:cubicBezTo>
                    <a:pt x="26" y="576"/>
                    <a:pt x="26" y="577"/>
                    <a:pt x="26" y="578"/>
                  </a:cubicBezTo>
                  <a:cubicBezTo>
                    <a:pt x="30" y="574"/>
                    <a:pt x="34" y="570"/>
                    <a:pt x="38" y="565"/>
                  </a:cubicBezTo>
                  <a:cubicBezTo>
                    <a:pt x="38" y="564"/>
                    <a:pt x="38" y="563"/>
                    <a:pt x="37" y="562"/>
                  </a:cubicBezTo>
                  <a:moveTo>
                    <a:pt x="39" y="561"/>
                  </a:moveTo>
                  <a:cubicBezTo>
                    <a:pt x="38" y="562"/>
                    <a:pt x="38" y="562"/>
                    <a:pt x="38" y="562"/>
                  </a:cubicBezTo>
                  <a:cubicBezTo>
                    <a:pt x="38" y="563"/>
                    <a:pt x="38" y="564"/>
                    <a:pt x="38" y="565"/>
                  </a:cubicBezTo>
                  <a:cubicBezTo>
                    <a:pt x="38" y="565"/>
                    <a:pt x="38" y="565"/>
                    <a:pt x="38" y="565"/>
                  </a:cubicBezTo>
                  <a:cubicBezTo>
                    <a:pt x="38" y="564"/>
                    <a:pt x="38" y="564"/>
                    <a:pt x="38" y="564"/>
                  </a:cubicBezTo>
                  <a:cubicBezTo>
                    <a:pt x="38" y="564"/>
                    <a:pt x="38" y="564"/>
                    <a:pt x="38" y="564"/>
                  </a:cubicBezTo>
                  <a:cubicBezTo>
                    <a:pt x="38" y="564"/>
                    <a:pt x="38" y="564"/>
                    <a:pt x="38" y="564"/>
                  </a:cubicBezTo>
                  <a:cubicBezTo>
                    <a:pt x="38" y="564"/>
                    <a:pt x="38" y="564"/>
                    <a:pt x="38" y="564"/>
                  </a:cubicBezTo>
                  <a:cubicBezTo>
                    <a:pt x="38" y="563"/>
                    <a:pt x="38" y="563"/>
                    <a:pt x="38" y="563"/>
                  </a:cubicBezTo>
                  <a:cubicBezTo>
                    <a:pt x="38" y="563"/>
                    <a:pt x="38" y="563"/>
                    <a:pt x="38" y="563"/>
                  </a:cubicBezTo>
                  <a:cubicBezTo>
                    <a:pt x="38" y="563"/>
                    <a:pt x="38" y="563"/>
                    <a:pt x="38" y="563"/>
                  </a:cubicBezTo>
                  <a:cubicBezTo>
                    <a:pt x="38" y="563"/>
                    <a:pt x="38" y="563"/>
                    <a:pt x="38" y="563"/>
                  </a:cubicBezTo>
                  <a:cubicBezTo>
                    <a:pt x="38" y="563"/>
                    <a:pt x="38" y="563"/>
                    <a:pt x="38" y="563"/>
                  </a:cubicBezTo>
                  <a:cubicBezTo>
                    <a:pt x="38" y="564"/>
                    <a:pt x="38" y="564"/>
                    <a:pt x="38" y="564"/>
                  </a:cubicBezTo>
                  <a:cubicBezTo>
                    <a:pt x="38" y="564"/>
                    <a:pt x="38" y="564"/>
                    <a:pt x="38" y="564"/>
                  </a:cubicBezTo>
                  <a:cubicBezTo>
                    <a:pt x="39" y="564"/>
                    <a:pt x="39" y="564"/>
                    <a:pt x="39" y="564"/>
                  </a:cubicBezTo>
                  <a:cubicBezTo>
                    <a:pt x="39" y="564"/>
                    <a:pt x="39" y="564"/>
                    <a:pt x="39" y="564"/>
                  </a:cubicBezTo>
                  <a:cubicBezTo>
                    <a:pt x="39" y="563"/>
                    <a:pt x="39" y="562"/>
                    <a:pt x="39" y="561"/>
                  </a:cubicBezTo>
                  <a:moveTo>
                    <a:pt x="51" y="555"/>
                  </a:moveTo>
                  <a:cubicBezTo>
                    <a:pt x="50" y="556"/>
                    <a:pt x="50" y="557"/>
                    <a:pt x="49" y="557"/>
                  </a:cubicBezTo>
                  <a:cubicBezTo>
                    <a:pt x="49" y="558"/>
                    <a:pt x="49" y="558"/>
                    <a:pt x="49" y="558"/>
                  </a:cubicBezTo>
                  <a:cubicBezTo>
                    <a:pt x="49" y="558"/>
                    <a:pt x="49" y="558"/>
                    <a:pt x="49" y="558"/>
                  </a:cubicBezTo>
                  <a:cubicBezTo>
                    <a:pt x="46" y="569"/>
                    <a:pt x="43" y="578"/>
                    <a:pt x="40" y="586"/>
                  </a:cubicBezTo>
                  <a:cubicBezTo>
                    <a:pt x="40" y="588"/>
                    <a:pt x="40" y="589"/>
                    <a:pt x="41" y="591"/>
                  </a:cubicBezTo>
                  <a:cubicBezTo>
                    <a:pt x="43" y="582"/>
                    <a:pt x="46" y="571"/>
                    <a:pt x="50" y="559"/>
                  </a:cubicBezTo>
                  <a:cubicBezTo>
                    <a:pt x="50" y="560"/>
                    <a:pt x="50" y="560"/>
                    <a:pt x="50" y="560"/>
                  </a:cubicBezTo>
                  <a:cubicBezTo>
                    <a:pt x="50" y="560"/>
                    <a:pt x="50" y="560"/>
                    <a:pt x="50" y="560"/>
                  </a:cubicBezTo>
                  <a:cubicBezTo>
                    <a:pt x="50" y="560"/>
                    <a:pt x="50" y="560"/>
                    <a:pt x="50" y="560"/>
                  </a:cubicBezTo>
                  <a:cubicBezTo>
                    <a:pt x="50" y="560"/>
                    <a:pt x="50" y="560"/>
                    <a:pt x="50" y="560"/>
                  </a:cubicBezTo>
                  <a:cubicBezTo>
                    <a:pt x="51" y="560"/>
                    <a:pt x="51" y="560"/>
                    <a:pt x="51" y="559"/>
                  </a:cubicBezTo>
                  <a:cubicBezTo>
                    <a:pt x="51" y="559"/>
                    <a:pt x="51" y="559"/>
                    <a:pt x="51" y="559"/>
                  </a:cubicBezTo>
                  <a:cubicBezTo>
                    <a:pt x="51" y="558"/>
                    <a:pt x="51" y="558"/>
                    <a:pt x="51" y="558"/>
                  </a:cubicBezTo>
                  <a:cubicBezTo>
                    <a:pt x="51" y="558"/>
                    <a:pt x="51" y="558"/>
                    <a:pt x="51" y="558"/>
                  </a:cubicBezTo>
                  <a:cubicBezTo>
                    <a:pt x="51" y="557"/>
                    <a:pt x="51" y="557"/>
                    <a:pt x="51" y="557"/>
                  </a:cubicBezTo>
                  <a:cubicBezTo>
                    <a:pt x="51" y="556"/>
                    <a:pt x="51" y="556"/>
                    <a:pt x="51" y="556"/>
                  </a:cubicBezTo>
                  <a:cubicBezTo>
                    <a:pt x="51" y="555"/>
                    <a:pt x="51" y="555"/>
                    <a:pt x="51" y="555"/>
                  </a:cubicBezTo>
                  <a:moveTo>
                    <a:pt x="57" y="553"/>
                  </a:moveTo>
                  <a:cubicBezTo>
                    <a:pt x="55" y="553"/>
                    <a:pt x="54" y="554"/>
                    <a:pt x="52" y="555"/>
                  </a:cubicBezTo>
                  <a:cubicBezTo>
                    <a:pt x="52" y="556"/>
                    <a:pt x="52" y="556"/>
                    <a:pt x="52" y="556"/>
                  </a:cubicBezTo>
                  <a:cubicBezTo>
                    <a:pt x="52" y="556"/>
                    <a:pt x="52" y="556"/>
                    <a:pt x="52" y="556"/>
                  </a:cubicBezTo>
                  <a:cubicBezTo>
                    <a:pt x="52" y="557"/>
                    <a:pt x="52" y="557"/>
                    <a:pt x="52" y="557"/>
                  </a:cubicBezTo>
                  <a:cubicBezTo>
                    <a:pt x="52" y="558"/>
                    <a:pt x="52" y="558"/>
                    <a:pt x="52" y="558"/>
                  </a:cubicBezTo>
                  <a:cubicBezTo>
                    <a:pt x="52" y="559"/>
                    <a:pt x="52" y="559"/>
                    <a:pt x="52" y="559"/>
                  </a:cubicBezTo>
                  <a:cubicBezTo>
                    <a:pt x="52" y="559"/>
                    <a:pt x="52" y="559"/>
                    <a:pt x="52" y="559"/>
                  </a:cubicBezTo>
                  <a:cubicBezTo>
                    <a:pt x="52" y="559"/>
                    <a:pt x="52" y="559"/>
                    <a:pt x="52" y="559"/>
                  </a:cubicBezTo>
                  <a:cubicBezTo>
                    <a:pt x="52" y="559"/>
                    <a:pt x="52" y="559"/>
                    <a:pt x="52" y="559"/>
                  </a:cubicBezTo>
                  <a:cubicBezTo>
                    <a:pt x="53" y="558"/>
                    <a:pt x="53" y="558"/>
                    <a:pt x="53" y="558"/>
                  </a:cubicBezTo>
                  <a:cubicBezTo>
                    <a:pt x="53" y="558"/>
                    <a:pt x="53" y="558"/>
                    <a:pt x="53" y="558"/>
                  </a:cubicBezTo>
                  <a:cubicBezTo>
                    <a:pt x="54" y="557"/>
                    <a:pt x="54" y="557"/>
                    <a:pt x="54" y="557"/>
                  </a:cubicBezTo>
                  <a:cubicBezTo>
                    <a:pt x="54" y="557"/>
                    <a:pt x="54" y="557"/>
                    <a:pt x="54" y="557"/>
                  </a:cubicBezTo>
                  <a:cubicBezTo>
                    <a:pt x="54" y="556"/>
                    <a:pt x="54" y="556"/>
                    <a:pt x="54" y="556"/>
                  </a:cubicBezTo>
                  <a:cubicBezTo>
                    <a:pt x="55" y="555"/>
                    <a:pt x="55" y="555"/>
                    <a:pt x="55" y="555"/>
                  </a:cubicBezTo>
                  <a:cubicBezTo>
                    <a:pt x="58" y="560"/>
                    <a:pt x="61" y="564"/>
                    <a:pt x="63" y="567"/>
                  </a:cubicBezTo>
                  <a:cubicBezTo>
                    <a:pt x="64" y="566"/>
                    <a:pt x="64" y="564"/>
                    <a:pt x="64" y="562"/>
                  </a:cubicBezTo>
                  <a:cubicBezTo>
                    <a:pt x="62" y="560"/>
                    <a:pt x="60" y="557"/>
                    <a:pt x="57" y="553"/>
                  </a:cubicBezTo>
                  <a:moveTo>
                    <a:pt x="54" y="540"/>
                  </a:moveTo>
                  <a:cubicBezTo>
                    <a:pt x="53" y="540"/>
                    <a:pt x="53" y="541"/>
                    <a:pt x="52" y="541"/>
                  </a:cubicBezTo>
                  <a:cubicBezTo>
                    <a:pt x="52" y="541"/>
                    <a:pt x="52" y="541"/>
                    <a:pt x="52" y="541"/>
                  </a:cubicBezTo>
                  <a:cubicBezTo>
                    <a:pt x="52" y="543"/>
                    <a:pt x="52" y="544"/>
                    <a:pt x="52" y="546"/>
                  </a:cubicBezTo>
                  <a:cubicBezTo>
                    <a:pt x="52" y="545"/>
                    <a:pt x="52" y="545"/>
                    <a:pt x="52" y="545"/>
                  </a:cubicBezTo>
                  <a:cubicBezTo>
                    <a:pt x="52" y="545"/>
                    <a:pt x="52" y="545"/>
                    <a:pt x="52" y="545"/>
                  </a:cubicBezTo>
                  <a:cubicBezTo>
                    <a:pt x="52" y="545"/>
                    <a:pt x="52" y="545"/>
                    <a:pt x="52" y="545"/>
                  </a:cubicBezTo>
                  <a:cubicBezTo>
                    <a:pt x="52" y="544"/>
                    <a:pt x="52" y="544"/>
                    <a:pt x="52" y="544"/>
                  </a:cubicBezTo>
                  <a:cubicBezTo>
                    <a:pt x="52" y="544"/>
                    <a:pt x="52" y="544"/>
                    <a:pt x="52" y="544"/>
                  </a:cubicBezTo>
                  <a:cubicBezTo>
                    <a:pt x="53" y="544"/>
                    <a:pt x="53" y="544"/>
                    <a:pt x="53" y="544"/>
                  </a:cubicBezTo>
                  <a:cubicBezTo>
                    <a:pt x="53" y="544"/>
                    <a:pt x="53" y="544"/>
                    <a:pt x="53" y="544"/>
                  </a:cubicBezTo>
                  <a:cubicBezTo>
                    <a:pt x="53" y="544"/>
                    <a:pt x="53" y="544"/>
                    <a:pt x="53" y="544"/>
                  </a:cubicBezTo>
                  <a:cubicBezTo>
                    <a:pt x="53" y="544"/>
                    <a:pt x="53" y="544"/>
                    <a:pt x="53" y="544"/>
                  </a:cubicBezTo>
                  <a:cubicBezTo>
                    <a:pt x="53" y="544"/>
                    <a:pt x="53" y="544"/>
                    <a:pt x="53" y="544"/>
                  </a:cubicBezTo>
                  <a:cubicBezTo>
                    <a:pt x="53" y="544"/>
                    <a:pt x="53" y="544"/>
                    <a:pt x="53" y="544"/>
                  </a:cubicBezTo>
                  <a:cubicBezTo>
                    <a:pt x="53" y="545"/>
                    <a:pt x="53" y="545"/>
                    <a:pt x="53" y="545"/>
                  </a:cubicBezTo>
                  <a:cubicBezTo>
                    <a:pt x="53" y="545"/>
                    <a:pt x="53" y="545"/>
                    <a:pt x="53" y="545"/>
                  </a:cubicBezTo>
                  <a:cubicBezTo>
                    <a:pt x="53" y="545"/>
                    <a:pt x="53" y="545"/>
                    <a:pt x="53" y="545"/>
                  </a:cubicBezTo>
                  <a:cubicBezTo>
                    <a:pt x="53" y="545"/>
                    <a:pt x="53" y="545"/>
                    <a:pt x="53" y="545"/>
                  </a:cubicBezTo>
                  <a:cubicBezTo>
                    <a:pt x="53" y="545"/>
                    <a:pt x="53" y="545"/>
                    <a:pt x="53" y="545"/>
                  </a:cubicBezTo>
                  <a:cubicBezTo>
                    <a:pt x="53" y="545"/>
                    <a:pt x="53" y="545"/>
                    <a:pt x="53" y="545"/>
                  </a:cubicBezTo>
                  <a:cubicBezTo>
                    <a:pt x="53" y="544"/>
                    <a:pt x="53" y="542"/>
                    <a:pt x="54" y="540"/>
                  </a:cubicBezTo>
                  <a:moveTo>
                    <a:pt x="188" y="535"/>
                  </a:moveTo>
                  <a:cubicBezTo>
                    <a:pt x="179" y="551"/>
                    <a:pt x="168" y="570"/>
                    <a:pt x="158" y="589"/>
                  </a:cubicBezTo>
                  <a:cubicBezTo>
                    <a:pt x="158" y="589"/>
                    <a:pt x="159" y="589"/>
                    <a:pt x="160" y="589"/>
                  </a:cubicBezTo>
                  <a:cubicBezTo>
                    <a:pt x="170" y="572"/>
                    <a:pt x="180" y="555"/>
                    <a:pt x="188" y="540"/>
                  </a:cubicBezTo>
                  <a:cubicBezTo>
                    <a:pt x="188" y="538"/>
                    <a:pt x="188" y="537"/>
                    <a:pt x="188" y="535"/>
                  </a:cubicBezTo>
                  <a:moveTo>
                    <a:pt x="72" y="532"/>
                  </a:moveTo>
                  <a:cubicBezTo>
                    <a:pt x="71" y="532"/>
                    <a:pt x="70" y="533"/>
                    <a:pt x="68" y="534"/>
                  </a:cubicBezTo>
                  <a:cubicBezTo>
                    <a:pt x="68" y="536"/>
                    <a:pt x="68" y="537"/>
                    <a:pt x="68" y="539"/>
                  </a:cubicBezTo>
                  <a:cubicBezTo>
                    <a:pt x="69" y="538"/>
                    <a:pt x="70" y="538"/>
                    <a:pt x="70" y="537"/>
                  </a:cubicBezTo>
                  <a:cubicBezTo>
                    <a:pt x="71" y="535"/>
                    <a:pt x="72" y="533"/>
                    <a:pt x="72" y="532"/>
                  </a:cubicBezTo>
                  <a:moveTo>
                    <a:pt x="41" y="526"/>
                  </a:moveTo>
                  <a:cubicBezTo>
                    <a:pt x="41" y="528"/>
                    <a:pt x="41" y="529"/>
                    <a:pt x="41" y="530"/>
                  </a:cubicBezTo>
                  <a:cubicBezTo>
                    <a:pt x="43" y="535"/>
                    <a:pt x="46" y="541"/>
                    <a:pt x="49" y="547"/>
                  </a:cubicBezTo>
                  <a:cubicBezTo>
                    <a:pt x="49" y="547"/>
                    <a:pt x="49" y="547"/>
                    <a:pt x="49" y="547"/>
                  </a:cubicBezTo>
                  <a:cubicBezTo>
                    <a:pt x="49" y="549"/>
                    <a:pt x="49" y="549"/>
                    <a:pt x="49" y="549"/>
                  </a:cubicBezTo>
                  <a:cubicBezTo>
                    <a:pt x="49" y="550"/>
                    <a:pt x="49" y="550"/>
                    <a:pt x="49" y="550"/>
                  </a:cubicBezTo>
                  <a:cubicBezTo>
                    <a:pt x="49" y="551"/>
                    <a:pt x="49" y="551"/>
                    <a:pt x="49" y="552"/>
                  </a:cubicBezTo>
                  <a:cubicBezTo>
                    <a:pt x="45" y="555"/>
                    <a:pt x="42" y="558"/>
                    <a:pt x="39" y="561"/>
                  </a:cubicBezTo>
                  <a:cubicBezTo>
                    <a:pt x="39" y="562"/>
                    <a:pt x="39" y="563"/>
                    <a:pt x="39" y="564"/>
                  </a:cubicBezTo>
                  <a:cubicBezTo>
                    <a:pt x="41" y="562"/>
                    <a:pt x="43" y="560"/>
                    <a:pt x="45" y="558"/>
                  </a:cubicBezTo>
                  <a:cubicBezTo>
                    <a:pt x="47" y="555"/>
                    <a:pt x="49" y="553"/>
                    <a:pt x="52" y="552"/>
                  </a:cubicBezTo>
                  <a:cubicBezTo>
                    <a:pt x="52" y="551"/>
                    <a:pt x="52" y="551"/>
                    <a:pt x="52" y="551"/>
                  </a:cubicBezTo>
                  <a:cubicBezTo>
                    <a:pt x="52" y="550"/>
                    <a:pt x="52" y="550"/>
                    <a:pt x="52" y="550"/>
                  </a:cubicBezTo>
                  <a:cubicBezTo>
                    <a:pt x="52" y="549"/>
                    <a:pt x="52" y="549"/>
                    <a:pt x="52" y="549"/>
                  </a:cubicBezTo>
                  <a:cubicBezTo>
                    <a:pt x="52" y="549"/>
                    <a:pt x="52" y="549"/>
                    <a:pt x="52" y="549"/>
                  </a:cubicBezTo>
                  <a:cubicBezTo>
                    <a:pt x="52" y="548"/>
                    <a:pt x="52" y="548"/>
                    <a:pt x="52" y="548"/>
                  </a:cubicBezTo>
                  <a:cubicBezTo>
                    <a:pt x="52" y="546"/>
                    <a:pt x="52" y="544"/>
                    <a:pt x="52" y="542"/>
                  </a:cubicBezTo>
                  <a:cubicBezTo>
                    <a:pt x="52" y="542"/>
                    <a:pt x="52" y="542"/>
                    <a:pt x="52" y="542"/>
                  </a:cubicBezTo>
                  <a:cubicBezTo>
                    <a:pt x="52" y="542"/>
                    <a:pt x="52" y="542"/>
                    <a:pt x="52" y="542"/>
                  </a:cubicBezTo>
                  <a:cubicBezTo>
                    <a:pt x="51" y="543"/>
                    <a:pt x="51" y="543"/>
                    <a:pt x="51" y="543"/>
                  </a:cubicBezTo>
                  <a:cubicBezTo>
                    <a:pt x="51" y="543"/>
                    <a:pt x="51" y="543"/>
                    <a:pt x="51" y="543"/>
                  </a:cubicBezTo>
                  <a:cubicBezTo>
                    <a:pt x="51" y="544"/>
                    <a:pt x="51" y="544"/>
                    <a:pt x="51" y="544"/>
                  </a:cubicBezTo>
                  <a:cubicBezTo>
                    <a:pt x="47" y="537"/>
                    <a:pt x="44" y="531"/>
                    <a:pt x="41" y="526"/>
                  </a:cubicBezTo>
                  <a:moveTo>
                    <a:pt x="92" y="519"/>
                  </a:moveTo>
                  <a:cubicBezTo>
                    <a:pt x="85" y="523"/>
                    <a:pt x="78" y="527"/>
                    <a:pt x="72" y="531"/>
                  </a:cubicBezTo>
                  <a:cubicBezTo>
                    <a:pt x="72" y="533"/>
                    <a:pt x="71" y="535"/>
                    <a:pt x="71" y="537"/>
                  </a:cubicBezTo>
                  <a:cubicBezTo>
                    <a:pt x="77" y="532"/>
                    <a:pt x="84" y="528"/>
                    <a:pt x="91" y="523"/>
                  </a:cubicBezTo>
                  <a:cubicBezTo>
                    <a:pt x="91" y="522"/>
                    <a:pt x="91" y="520"/>
                    <a:pt x="92" y="519"/>
                  </a:cubicBezTo>
                  <a:moveTo>
                    <a:pt x="33" y="507"/>
                  </a:moveTo>
                  <a:cubicBezTo>
                    <a:pt x="33" y="510"/>
                    <a:pt x="33" y="512"/>
                    <a:pt x="33" y="515"/>
                  </a:cubicBezTo>
                  <a:cubicBezTo>
                    <a:pt x="35" y="519"/>
                    <a:pt x="37" y="524"/>
                    <a:pt x="41" y="530"/>
                  </a:cubicBezTo>
                  <a:cubicBezTo>
                    <a:pt x="41" y="529"/>
                    <a:pt x="41" y="528"/>
                    <a:pt x="41" y="526"/>
                  </a:cubicBezTo>
                  <a:cubicBezTo>
                    <a:pt x="37" y="519"/>
                    <a:pt x="35" y="513"/>
                    <a:pt x="33" y="507"/>
                  </a:cubicBezTo>
                  <a:moveTo>
                    <a:pt x="16" y="499"/>
                  </a:moveTo>
                  <a:cubicBezTo>
                    <a:pt x="8" y="544"/>
                    <a:pt x="6" y="558"/>
                    <a:pt x="4" y="604"/>
                  </a:cubicBezTo>
                  <a:cubicBezTo>
                    <a:pt x="7" y="564"/>
                    <a:pt x="7" y="564"/>
                    <a:pt x="7" y="564"/>
                  </a:cubicBezTo>
                  <a:cubicBezTo>
                    <a:pt x="7" y="560"/>
                    <a:pt x="8" y="556"/>
                    <a:pt x="8" y="552"/>
                  </a:cubicBezTo>
                  <a:cubicBezTo>
                    <a:pt x="8" y="554"/>
                    <a:pt x="8" y="555"/>
                    <a:pt x="8" y="557"/>
                  </a:cubicBezTo>
                  <a:cubicBezTo>
                    <a:pt x="16" y="499"/>
                    <a:pt x="16" y="499"/>
                    <a:pt x="16" y="499"/>
                  </a:cubicBezTo>
                  <a:moveTo>
                    <a:pt x="73" y="499"/>
                  </a:moveTo>
                  <a:cubicBezTo>
                    <a:pt x="67" y="513"/>
                    <a:pt x="61" y="528"/>
                    <a:pt x="56" y="540"/>
                  </a:cubicBezTo>
                  <a:cubicBezTo>
                    <a:pt x="55" y="540"/>
                    <a:pt x="55" y="540"/>
                    <a:pt x="55" y="540"/>
                  </a:cubicBezTo>
                  <a:cubicBezTo>
                    <a:pt x="55" y="540"/>
                    <a:pt x="55" y="540"/>
                    <a:pt x="55" y="540"/>
                  </a:cubicBezTo>
                  <a:cubicBezTo>
                    <a:pt x="55" y="540"/>
                    <a:pt x="55" y="540"/>
                    <a:pt x="55" y="540"/>
                  </a:cubicBezTo>
                  <a:cubicBezTo>
                    <a:pt x="55" y="540"/>
                    <a:pt x="55" y="540"/>
                    <a:pt x="55" y="540"/>
                  </a:cubicBezTo>
                  <a:cubicBezTo>
                    <a:pt x="55" y="540"/>
                    <a:pt x="54" y="540"/>
                    <a:pt x="54" y="540"/>
                  </a:cubicBezTo>
                  <a:cubicBezTo>
                    <a:pt x="54" y="542"/>
                    <a:pt x="53" y="545"/>
                    <a:pt x="53" y="548"/>
                  </a:cubicBezTo>
                  <a:cubicBezTo>
                    <a:pt x="53" y="548"/>
                    <a:pt x="53" y="548"/>
                    <a:pt x="53" y="548"/>
                  </a:cubicBezTo>
                  <a:cubicBezTo>
                    <a:pt x="53" y="549"/>
                    <a:pt x="53" y="549"/>
                    <a:pt x="53" y="549"/>
                  </a:cubicBezTo>
                  <a:cubicBezTo>
                    <a:pt x="53" y="550"/>
                    <a:pt x="53" y="550"/>
                    <a:pt x="53" y="550"/>
                  </a:cubicBezTo>
                  <a:cubicBezTo>
                    <a:pt x="53" y="550"/>
                    <a:pt x="53" y="550"/>
                    <a:pt x="53" y="550"/>
                  </a:cubicBezTo>
                  <a:cubicBezTo>
                    <a:pt x="53" y="551"/>
                    <a:pt x="53" y="551"/>
                    <a:pt x="53" y="551"/>
                  </a:cubicBezTo>
                  <a:cubicBezTo>
                    <a:pt x="54" y="551"/>
                    <a:pt x="55" y="550"/>
                    <a:pt x="57" y="550"/>
                  </a:cubicBezTo>
                  <a:cubicBezTo>
                    <a:pt x="57" y="548"/>
                    <a:pt x="57" y="548"/>
                    <a:pt x="57" y="548"/>
                  </a:cubicBezTo>
                  <a:cubicBezTo>
                    <a:pt x="60" y="545"/>
                    <a:pt x="64" y="542"/>
                    <a:pt x="67" y="539"/>
                  </a:cubicBezTo>
                  <a:cubicBezTo>
                    <a:pt x="68" y="538"/>
                    <a:pt x="68" y="536"/>
                    <a:pt x="68" y="534"/>
                  </a:cubicBezTo>
                  <a:cubicBezTo>
                    <a:pt x="64" y="537"/>
                    <a:pt x="61" y="540"/>
                    <a:pt x="57" y="543"/>
                  </a:cubicBezTo>
                  <a:cubicBezTo>
                    <a:pt x="57" y="542"/>
                    <a:pt x="57" y="542"/>
                    <a:pt x="57" y="542"/>
                  </a:cubicBezTo>
                  <a:cubicBezTo>
                    <a:pt x="57" y="542"/>
                    <a:pt x="57" y="542"/>
                    <a:pt x="57" y="542"/>
                  </a:cubicBezTo>
                  <a:cubicBezTo>
                    <a:pt x="57" y="541"/>
                    <a:pt x="57" y="541"/>
                    <a:pt x="57" y="541"/>
                  </a:cubicBezTo>
                  <a:cubicBezTo>
                    <a:pt x="60" y="533"/>
                    <a:pt x="65" y="521"/>
                    <a:pt x="72" y="506"/>
                  </a:cubicBezTo>
                  <a:cubicBezTo>
                    <a:pt x="72" y="503"/>
                    <a:pt x="72" y="501"/>
                    <a:pt x="73" y="499"/>
                  </a:cubicBezTo>
                  <a:moveTo>
                    <a:pt x="30" y="496"/>
                  </a:moveTo>
                  <a:cubicBezTo>
                    <a:pt x="29" y="499"/>
                    <a:pt x="29" y="501"/>
                    <a:pt x="29" y="503"/>
                  </a:cubicBezTo>
                  <a:cubicBezTo>
                    <a:pt x="30" y="507"/>
                    <a:pt x="31" y="510"/>
                    <a:pt x="33" y="513"/>
                  </a:cubicBezTo>
                  <a:cubicBezTo>
                    <a:pt x="32" y="511"/>
                    <a:pt x="32" y="508"/>
                    <a:pt x="32" y="505"/>
                  </a:cubicBezTo>
                  <a:cubicBezTo>
                    <a:pt x="31" y="503"/>
                    <a:pt x="30" y="500"/>
                    <a:pt x="30" y="496"/>
                  </a:cubicBezTo>
                  <a:moveTo>
                    <a:pt x="133" y="496"/>
                  </a:moveTo>
                  <a:cubicBezTo>
                    <a:pt x="118" y="503"/>
                    <a:pt x="105" y="511"/>
                    <a:pt x="92" y="518"/>
                  </a:cubicBezTo>
                  <a:cubicBezTo>
                    <a:pt x="92" y="520"/>
                    <a:pt x="92" y="521"/>
                    <a:pt x="91" y="523"/>
                  </a:cubicBezTo>
                  <a:cubicBezTo>
                    <a:pt x="103" y="516"/>
                    <a:pt x="115" y="508"/>
                    <a:pt x="129" y="501"/>
                  </a:cubicBezTo>
                  <a:cubicBezTo>
                    <a:pt x="130" y="500"/>
                    <a:pt x="130" y="500"/>
                    <a:pt x="131" y="499"/>
                  </a:cubicBezTo>
                  <a:cubicBezTo>
                    <a:pt x="132" y="498"/>
                    <a:pt x="132" y="497"/>
                    <a:pt x="133" y="496"/>
                  </a:cubicBezTo>
                  <a:moveTo>
                    <a:pt x="19" y="492"/>
                  </a:moveTo>
                  <a:cubicBezTo>
                    <a:pt x="16" y="511"/>
                    <a:pt x="11" y="533"/>
                    <a:pt x="8" y="552"/>
                  </a:cubicBezTo>
                  <a:cubicBezTo>
                    <a:pt x="12" y="533"/>
                    <a:pt x="16" y="511"/>
                    <a:pt x="19" y="492"/>
                  </a:cubicBezTo>
                  <a:moveTo>
                    <a:pt x="147" y="489"/>
                  </a:moveTo>
                  <a:cubicBezTo>
                    <a:pt x="144" y="490"/>
                    <a:pt x="141" y="492"/>
                    <a:pt x="138" y="493"/>
                  </a:cubicBezTo>
                  <a:cubicBezTo>
                    <a:pt x="138" y="494"/>
                    <a:pt x="137" y="495"/>
                    <a:pt x="137" y="496"/>
                  </a:cubicBezTo>
                  <a:cubicBezTo>
                    <a:pt x="138" y="495"/>
                    <a:pt x="138" y="495"/>
                    <a:pt x="139" y="495"/>
                  </a:cubicBezTo>
                  <a:cubicBezTo>
                    <a:pt x="141" y="493"/>
                    <a:pt x="143" y="491"/>
                    <a:pt x="147" y="489"/>
                  </a:cubicBezTo>
                  <a:moveTo>
                    <a:pt x="159" y="483"/>
                  </a:moveTo>
                  <a:cubicBezTo>
                    <a:pt x="157" y="484"/>
                    <a:pt x="154" y="486"/>
                    <a:pt x="151" y="487"/>
                  </a:cubicBezTo>
                  <a:cubicBezTo>
                    <a:pt x="153" y="486"/>
                    <a:pt x="154" y="486"/>
                    <a:pt x="155" y="485"/>
                  </a:cubicBezTo>
                  <a:cubicBezTo>
                    <a:pt x="157" y="484"/>
                    <a:pt x="158" y="484"/>
                    <a:pt x="159" y="483"/>
                  </a:cubicBezTo>
                  <a:moveTo>
                    <a:pt x="175" y="480"/>
                  </a:moveTo>
                  <a:cubicBezTo>
                    <a:pt x="168" y="481"/>
                    <a:pt x="161" y="483"/>
                    <a:pt x="155" y="485"/>
                  </a:cubicBezTo>
                  <a:cubicBezTo>
                    <a:pt x="151" y="488"/>
                    <a:pt x="145" y="491"/>
                    <a:pt x="139" y="495"/>
                  </a:cubicBezTo>
                  <a:cubicBezTo>
                    <a:pt x="138" y="496"/>
                    <a:pt x="137" y="496"/>
                    <a:pt x="136" y="497"/>
                  </a:cubicBezTo>
                  <a:cubicBezTo>
                    <a:pt x="148" y="491"/>
                    <a:pt x="161" y="485"/>
                    <a:pt x="175" y="480"/>
                  </a:cubicBezTo>
                  <a:moveTo>
                    <a:pt x="26" y="475"/>
                  </a:moveTo>
                  <a:cubicBezTo>
                    <a:pt x="25" y="477"/>
                    <a:pt x="25" y="477"/>
                    <a:pt x="25" y="477"/>
                  </a:cubicBezTo>
                  <a:cubicBezTo>
                    <a:pt x="25" y="478"/>
                    <a:pt x="25" y="479"/>
                    <a:pt x="25" y="480"/>
                  </a:cubicBezTo>
                  <a:cubicBezTo>
                    <a:pt x="26" y="489"/>
                    <a:pt x="27" y="496"/>
                    <a:pt x="29" y="502"/>
                  </a:cubicBezTo>
                  <a:cubicBezTo>
                    <a:pt x="29" y="500"/>
                    <a:pt x="29" y="497"/>
                    <a:pt x="29" y="495"/>
                  </a:cubicBezTo>
                  <a:cubicBezTo>
                    <a:pt x="28" y="489"/>
                    <a:pt x="27" y="483"/>
                    <a:pt x="26" y="475"/>
                  </a:cubicBezTo>
                  <a:moveTo>
                    <a:pt x="189" y="470"/>
                  </a:moveTo>
                  <a:cubicBezTo>
                    <a:pt x="183" y="473"/>
                    <a:pt x="177" y="475"/>
                    <a:pt x="171" y="478"/>
                  </a:cubicBezTo>
                  <a:cubicBezTo>
                    <a:pt x="176" y="476"/>
                    <a:pt x="182" y="475"/>
                    <a:pt x="189" y="474"/>
                  </a:cubicBezTo>
                  <a:cubicBezTo>
                    <a:pt x="189" y="474"/>
                    <a:pt x="189" y="474"/>
                    <a:pt x="189" y="474"/>
                  </a:cubicBezTo>
                  <a:cubicBezTo>
                    <a:pt x="189" y="474"/>
                    <a:pt x="189" y="474"/>
                    <a:pt x="189" y="474"/>
                  </a:cubicBezTo>
                  <a:cubicBezTo>
                    <a:pt x="189" y="474"/>
                    <a:pt x="189" y="474"/>
                    <a:pt x="189" y="474"/>
                  </a:cubicBezTo>
                  <a:cubicBezTo>
                    <a:pt x="189" y="473"/>
                    <a:pt x="189" y="471"/>
                    <a:pt x="189" y="470"/>
                  </a:cubicBezTo>
                  <a:moveTo>
                    <a:pt x="25" y="454"/>
                  </a:moveTo>
                  <a:cubicBezTo>
                    <a:pt x="25" y="456"/>
                    <a:pt x="25" y="457"/>
                    <a:pt x="24" y="459"/>
                  </a:cubicBezTo>
                  <a:cubicBezTo>
                    <a:pt x="23" y="471"/>
                    <a:pt x="23" y="471"/>
                    <a:pt x="23" y="471"/>
                  </a:cubicBezTo>
                  <a:cubicBezTo>
                    <a:pt x="22" y="474"/>
                    <a:pt x="22" y="476"/>
                    <a:pt x="22" y="479"/>
                  </a:cubicBezTo>
                  <a:cubicBezTo>
                    <a:pt x="21" y="483"/>
                    <a:pt x="20" y="487"/>
                    <a:pt x="19" y="492"/>
                  </a:cubicBezTo>
                  <a:cubicBezTo>
                    <a:pt x="20" y="488"/>
                    <a:pt x="21" y="484"/>
                    <a:pt x="22" y="480"/>
                  </a:cubicBezTo>
                  <a:cubicBezTo>
                    <a:pt x="22" y="481"/>
                    <a:pt x="22" y="481"/>
                    <a:pt x="22" y="481"/>
                  </a:cubicBezTo>
                  <a:cubicBezTo>
                    <a:pt x="22" y="480"/>
                    <a:pt x="23" y="479"/>
                    <a:pt x="24" y="475"/>
                  </a:cubicBezTo>
                  <a:cubicBezTo>
                    <a:pt x="24" y="477"/>
                    <a:pt x="24" y="478"/>
                    <a:pt x="25" y="480"/>
                  </a:cubicBezTo>
                  <a:cubicBezTo>
                    <a:pt x="25" y="478"/>
                    <a:pt x="25" y="476"/>
                    <a:pt x="26" y="475"/>
                  </a:cubicBezTo>
                  <a:cubicBezTo>
                    <a:pt x="25" y="474"/>
                    <a:pt x="25" y="472"/>
                    <a:pt x="25" y="471"/>
                  </a:cubicBezTo>
                  <a:cubicBezTo>
                    <a:pt x="25" y="469"/>
                    <a:pt x="26" y="467"/>
                    <a:pt x="26" y="464"/>
                  </a:cubicBezTo>
                  <a:cubicBezTo>
                    <a:pt x="26" y="463"/>
                    <a:pt x="26" y="462"/>
                    <a:pt x="27" y="461"/>
                  </a:cubicBezTo>
                  <a:cubicBezTo>
                    <a:pt x="27" y="461"/>
                    <a:pt x="26" y="462"/>
                    <a:pt x="26" y="462"/>
                  </a:cubicBezTo>
                  <a:cubicBezTo>
                    <a:pt x="26" y="462"/>
                    <a:pt x="26" y="462"/>
                    <a:pt x="26" y="462"/>
                  </a:cubicBezTo>
                  <a:cubicBezTo>
                    <a:pt x="25" y="463"/>
                    <a:pt x="25" y="464"/>
                    <a:pt x="24" y="468"/>
                  </a:cubicBezTo>
                  <a:cubicBezTo>
                    <a:pt x="24" y="464"/>
                    <a:pt x="25" y="459"/>
                    <a:pt x="25" y="454"/>
                  </a:cubicBezTo>
                  <a:moveTo>
                    <a:pt x="26" y="450"/>
                  </a:moveTo>
                  <a:cubicBezTo>
                    <a:pt x="16" y="499"/>
                    <a:pt x="16" y="499"/>
                    <a:pt x="16" y="499"/>
                  </a:cubicBezTo>
                  <a:cubicBezTo>
                    <a:pt x="16" y="499"/>
                    <a:pt x="16" y="499"/>
                    <a:pt x="16" y="499"/>
                  </a:cubicBezTo>
                  <a:cubicBezTo>
                    <a:pt x="19" y="483"/>
                    <a:pt x="22" y="470"/>
                    <a:pt x="24" y="459"/>
                  </a:cubicBezTo>
                  <a:cubicBezTo>
                    <a:pt x="26" y="450"/>
                    <a:pt x="26" y="450"/>
                    <a:pt x="26" y="450"/>
                  </a:cubicBezTo>
                  <a:moveTo>
                    <a:pt x="106" y="436"/>
                  </a:moveTo>
                  <a:cubicBezTo>
                    <a:pt x="98" y="450"/>
                    <a:pt x="90" y="463"/>
                    <a:pt x="83" y="477"/>
                  </a:cubicBezTo>
                  <a:cubicBezTo>
                    <a:pt x="79" y="483"/>
                    <a:pt x="76" y="490"/>
                    <a:pt x="73" y="497"/>
                  </a:cubicBezTo>
                  <a:cubicBezTo>
                    <a:pt x="73" y="500"/>
                    <a:pt x="73" y="502"/>
                    <a:pt x="72" y="505"/>
                  </a:cubicBezTo>
                  <a:cubicBezTo>
                    <a:pt x="81" y="484"/>
                    <a:pt x="93" y="460"/>
                    <a:pt x="106" y="436"/>
                  </a:cubicBezTo>
                  <a:moveTo>
                    <a:pt x="35" y="433"/>
                  </a:moveTo>
                  <a:cubicBezTo>
                    <a:pt x="30" y="446"/>
                    <a:pt x="28" y="455"/>
                    <a:pt x="27" y="461"/>
                  </a:cubicBezTo>
                  <a:cubicBezTo>
                    <a:pt x="28" y="456"/>
                    <a:pt x="30" y="451"/>
                    <a:pt x="31" y="446"/>
                  </a:cubicBezTo>
                  <a:cubicBezTo>
                    <a:pt x="35" y="433"/>
                    <a:pt x="35" y="433"/>
                    <a:pt x="35" y="433"/>
                  </a:cubicBezTo>
                  <a:moveTo>
                    <a:pt x="115" y="419"/>
                  </a:moveTo>
                  <a:cubicBezTo>
                    <a:pt x="112" y="425"/>
                    <a:pt x="109" y="431"/>
                    <a:pt x="106" y="436"/>
                  </a:cubicBezTo>
                  <a:cubicBezTo>
                    <a:pt x="109" y="431"/>
                    <a:pt x="112" y="426"/>
                    <a:pt x="115" y="421"/>
                  </a:cubicBezTo>
                  <a:cubicBezTo>
                    <a:pt x="115" y="421"/>
                    <a:pt x="115" y="420"/>
                    <a:pt x="115" y="419"/>
                  </a:cubicBezTo>
                  <a:moveTo>
                    <a:pt x="34" y="416"/>
                  </a:moveTo>
                  <a:cubicBezTo>
                    <a:pt x="31" y="426"/>
                    <a:pt x="29" y="436"/>
                    <a:pt x="26" y="445"/>
                  </a:cubicBezTo>
                  <a:cubicBezTo>
                    <a:pt x="26" y="448"/>
                    <a:pt x="26" y="451"/>
                    <a:pt x="25" y="454"/>
                  </a:cubicBezTo>
                  <a:cubicBezTo>
                    <a:pt x="29" y="439"/>
                    <a:pt x="31" y="426"/>
                    <a:pt x="34" y="416"/>
                  </a:cubicBezTo>
                  <a:moveTo>
                    <a:pt x="125" y="404"/>
                  </a:moveTo>
                  <a:cubicBezTo>
                    <a:pt x="122" y="408"/>
                    <a:pt x="119" y="413"/>
                    <a:pt x="116" y="418"/>
                  </a:cubicBezTo>
                  <a:cubicBezTo>
                    <a:pt x="116" y="418"/>
                    <a:pt x="116" y="419"/>
                    <a:pt x="116" y="419"/>
                  </a:cubicBezTo>
                  <a:cubicBezTo>
                    <a:pt x="119" y="414"/>
                    <a:pt x="122" y="409"/>
                    <a:pt x="125" y="404"/>
                  </a:cubicBezTo>
                  <a:moveTo>
                    <a:pt x="46" y="402"/>
                  </a:moveTo>
                  <a:cubicBezTo>
                    <a:pt x="42" y="414"/>
                    <a:pt x="38" y="424"/>
                    <a:pt x="35" y="432"/>
                  </a:cubicBezTo>
                  <a:cubicBezTo>
                    <a:pt x="34" y="436"/>
                    <a:pt x="33" y="440"/>
                    <a:pt x="32" y="445"/>
                  </a:cubicBezTo>
                  <a:cubicBezTo>
                    <a:pt x="38" y="428"/>
                    <a:pt x="42" y="414"/>
                    <a:pt x="46" y="402"/>
                  </a:cubicBezTo>
                  <a:moveTo>
                    <a:pt x="47" y="401"/>
                  </a:moveTo>
                  <a:cubicBezTo>
                    <a:pt x="47" y="401"/>
                    <a:pt x="47" y="402"/>
                    <a:pt x="46" y="402"/>
                  </a:cubicBezTo>
                  <a:cubicBezTo>
                    <a:pt x="46" y="402"/>
                    <a:pt x="47" y="402"/>
                    <a:pt x="47" y="402"/>
                  </a:cubicBezTo>
                  <a:cubicBezTo>
                    <a:pt x="47" y="401"/>
                    <a:pt x="47" y="401"/>
                    <a:pt x="47" y="401"/>
                  </a:cubicBezTo>
                  <a:moveTo>
                    <a:pt x="176" y="384"/>
                  </a:moveTo>
                  <a:cubicBezTo>
                    <a:pt x="175" y="385"/>
                    <a:pt x="175" y="387"/>
                    <a:pt x="174" y="388"/>
                  </a:cubicBezTo>
                  <a:cubicBezTo>
                    <a:pt x="181" y="394"/>
                    <a:pt x="187" y="400"/>
                    <a:pt x="193" y="406"/>
                  </a:cubicBezTo>
                  <a:cubicBezTo>
                    <a:pt x="193" y="406"/>
                    <a:pt x="193" y="406"/>
                    <a:pt x="193" y="406"/>
                  </a:cubicBezTo>
                  <a:cubicBezTo>
                    <a:pt x="193" y="406"/>
                    <a:pt x="193" y="406"/>
                    <a:pt x="193" y="406"/>
                  </a:cubicBezTo>
                  <a:cubicBezTo>
                    <a:pt x="193" y="404"/>
                    <a:pt x="193" y="402"/>
                    <a:pt x="194" y="401"/>
                  </a:cubicBezTo>
                  <a:cubicBezTo>
                    <a:pt x="188" y="396"/>
                    <a:pt x="182" y="390"/>
                    <a:pt x="176" y="384"/>
                  </a:cubicBezTo>
                  <a:moveTo>
                    <a:pt x="167" y="375"/>
                  </a:moveTo>
                  <a:cubicBezTo>
                    <a:pt x="166" y="376"/>
                    <a:pt x="165" y="377"/>
                    <a:pt x="164" y="378"/>
                  </a:cubicBezTo>
                  <a:cubicBezTo>
                    <a:pt x="167" y="381"/>
                    <a:pt x="170" y="384"/>
                    <a:pt x="173" y="387"/>
                  </a:cubicBezTo>
                  <a:cubicBezTo>
                    <a:pt x="174" y="386"/>
                    <a:pt x="174" y="385"/>
                    <a:pt x="175" y="383"/>
                  </a:cubicBezTo>
                  <a:cubicBezTo>
                    <a:pt x="172" y="380"/>
                    <a:pt x="169" y="378"/>
                    <a:pt x="167" y="375"/>
                  </a:cubicBezTo>
                  <a:moveTo>
                    <a:pt x="60" y="368"/>
                  </a:moveTo>
                  <a:cubicBezTo>
                    <a:pt x="56" y="377"/>
                    <a:pt x="53" y="385"/>
                    <a:pt x="49" y="394"/>
                  </a:cubicBezTo>
                  <a:cubicBezTo>
                    <a:pt x="49" y="395"/>
                    <a:pt x="49" y="396"/>
                    <a:pt x="49" y="397"/>
                  </a:cubicBezTo>
                  <a:cubicBezTo>
                    <a:pt x="52" y="390"/>
                    <a:pt x="55" y="382"/>
                    <a:pt x="59" y="373"/>
                  </a:cubicBezTo>
                  <a:cubicBezTo>
                    <a:pt x="59" y="371"/>
                    <a:pt x="60" y="370"/>
                    <a:pt x="60" y="368"/>
                  </a:cubicBezTo>
                  <a:moveTo>
                    <a:pt x="169" y="334"/>
                  </a:moveTo>
                  <a:cubicBezTo>
                    <a:pt x="152" y="355"/>
                    <a:pt x="150" y="356"/>
                    <a:pt x="146" y="360"/>
                  </a:cubicBezTo>
                  <a:cubicBezTo>
                    <a:pt x="142" y="355"/>
                    <a:pt x="138" y="350"/>
                    <a:pt x="134" y="346"/>
                  </a:cubicBezTo>
                  <a:cubicBezTo>
                    <a:pt x="134" y="347"/>
                    <a:pt x="134" y="348"/>
                    <a:pt x="133" y="350"/>
                  </a:cubicBezTo>
                  <a:cubicBezTo>
                    <a:pt x="136" y="354"/>
                    <a:pt x="140" y="359"/>
                    <a:pt x="144" y="364"/>
                  </a:cubicBezTo>
                  <a:cubicBezTo>
                    <a:pt x="139" y="378"/>
                    <a:pt x="132" y="391"/>
                    <a:pt x="125" y="404"/>
                  </a:cubicBezTo>
                  <a:cubicBezTo>
                    <a:pt x="135" y="389"/>
                    <a:pt x="144" y="377"/>
                    <a:pt x="154" y="368"/>
                  </a:cubicBezTo>
                  <a:cubicBezTo>
                    <a:pt x="157" y="371"/>
                    <a:pt x="159" y="374"/>
                    <a:pt x="163" y="377"/>
                  </a:cubicBezTo>
                  <a:cubicBezTo>
                    <a:pt x="164" y="376"/>
                    <a:pt x="165" y="375"/>
                    <a:pt x="166" y="374"/>
                  </a:cubicBezTo>
                  <a:cubicBezTo>
                    <a:pt x="162" y="371"/>
                    <a:pt x="159" y="368"/>
                    <a:pt x="156" y="365"/>
                  </a:cubicBezTo>
                  <a:cubicBezTo>
                    <a:pt x="156" y="362"/>
                    <a:pt x="157" y="359"/>
                    <a:pt x="157" y="357"/>
                  </a:cubicBezTo>
                  <a:cubicBezTo>
                    <a:pt x="161" y="351"/>
                    <a:pt x="166" y="345"/>
                    <a:pt x="171" y="338"/>
                  </a:cubicBezTo>
                  <a:cubicBezTo>
                    <a:pt x="171" y="336"/>
                    <a:pt x="170" y="335"/>
                    <a:pt x="169" y="334"/>
                  </a:cubicBezTo>
                  <a:moveTo>
                    <a:pt x="125" y="333"/>
                  </a:moveTo>
                  <a:cubicBezTo>
                    <a:pt x="124" y="334"/>
                    <a:pt x="123" y="335"/>
                    <a:pt x="123" y="336"/>
                  </a:cubicBezTo>
                  <a:cubicBezTo>
                    <a:pt x="125" y="340"/>
                    <a:pt x="129" y="344"/>
                    <a:pt x="133" y="349"/>
                  </a:cubicBezTo>
                  <a:cubicBezTo>
                    <a:pt x="133" y="348"/>
                    <a:pt x="133" y="346"/>
                    <a:pt x="134" y="345"/>
                  </a:cubicBezTo>
                  <a:cubicBezTo>
                    <a:pt x="130" y="340"/>
                    <a:pt x="127" y="337"/>
                    <a:pt x="125" y="333"/>
                  </a:cubicBezTo>
                  <a:moveTo>
                    <a:pt x="61" y="326"/>
                  </a:moveTo>
                  <a:cubicBezTo>
                    <a:pt x="47" y="365"/>
                    <a:pt x="42" y="379"/>
                    <a:pt x="34" y="416"/>
                  </a:cubicBezTo>
                  <a:cubicBezTo>
                    <a:pt x="39" y="396"/>
                    <a:pt x="45" y="375"/>
                    <a:pt x="50" y="357"/>
                  </a:cubicBezTo>
                  <a:cubicBezTo>
                    <a:pt x="53" y="348"/>
                    <a:pt x="58" y="338"/>
                    <a:pt x="64" y="329"/>
                  </a:cubicBezTo>
                  <a:cubicBezTo>
                    <a:pt x="65" y="328"/>
                    <a:pt x="65" y="327"/>
                    <a:pt x="65" y="326"/>
                  </a:cubicBezTo>
                  <a:cubicBezTo>
                    <a:pt x="60" y="334"/>
                    <a:pt x="55" y="343"/>
                    <a:pt x="52" y="352"/>
                  </a:cubicBezTo>
                  <a:cubicBezTo>
                    <a:pt x="61" y="326"/>
                    <a:pt x="61" y="326"/>
                    <a:pt x="61" y="326"/>
                  </a:cubicBezTo>
                  <a:moveTo>
                    <a:pt x="67" y="323"/>
                  </a:moveTo>
                  <a:cubicBezTo>
                    <a:pt x="67" y="324"/>
                    <a:pt x="66" y="324"/>
                    <a:pt x="66" y="325"/>
                  </a:cubicBezTo>
                  <a:cubicBezTo>
                    <a:pt x="65" y="326"/>
                    <a:pt x="65" y="327"/>
                    <a:pt x="65" y="328"/>
                  </a:cubicBezTo>
                  <a:cubicBezTo>
                    <a:pt x="65" y="328"/>
                    <a:pt x="66" y="327"/>
                    <a:pt x="67" y="326"/>
                  </a:cubicBezTo>
                  <a:cubicBezTo>
                    <a:pt x="67" y="325"/>
                    <a:pt x="67" y="324"/>
                    <a:pt x="67" y="323"/>
                  </a:cubicBezTo>
                  <a:moveTo>
                    <a:pt x="73" y="316"/>
                  </a:moveTo>
                  <a:cubicBezTo>
                    <a:pt x="71" y="318"/>
                    <a:pt x="69" y="320"/>
                    <a:pt x="68" y="322"/>
                  </a:cubicBezTo>
                  <a:cubicBezTo>
                    <a:pt x="67" y="323"/>
                    <a:pt x="67" y="324"/>
                    <a:pt x="67" y="325"/>
                  </a:cubicBezTo>
                  <a:cubicBezTo>
                    <a:pt x="69" y="323"/>
                    <a:pt x="70" y="321"/>
                    <a:pt x="72" y="319"/>
                  </a:cubicBezTo>
                  <a:cubicBezTo>
                    <a:pt x="72" y="318"/>
                    <a:pt x="73" y="317"/>
                    <a:pt x="73" y="316"/>
                  </a:cubicBezTo>
                  <a:moveTo>
                    <a:pt x="102" y="298"/>
                  </a:moveTo>
                  <a:cubicBezTo>
                    <a:pt x="102" y="298"/>
                    <a:pt x="102" y="298"/>
                    <a:pt x="102" y="298"/>
                  </a:cubicBezTo>
                  <a:cubicBezTo>
                    <a:pt x="102" y="298"/>
                    <a:pt x="102" y="298"/>
                    <a:pt x="102" y="298"/>
                  </a:cubicBezTo>
                  <a:cubicBezTo>
                    <a:pt x="102" y="298"/>
                    <a:pt x="102" y="298"/>
                    <a:pt x="102" y="298"/>
                  </a:cubicBezTo>
                  <a:moveTo>
                    <a:pt x="100" y="295"/>
                  </a:moveTo>
                  <a:cubicBezTo>
                    <a:pt x="98" y="296"/>
                    <a:pt x="96" y="298"/>
                    <a:pt x="94" y="299"/>
                  </a:cubicBezTo>
                  <a:cubicBezTo>
                    <a:pt x="78" y="330"/>
                    <a:pt x="68" y="349"/>
                    <a:pt x="61" y="366"/>
                  </a:cubicBezTo>
                  <a:cubicBezTo>
                    <a:pt x="60" y="368"/>
                    <a:pt x="60" y="370"/>
                    <a:pt x="60" y="371"/>
                  </a:cubicBezTo>
                  <a:cubicBezTo>
                    <a:pt x="69" y="351"/>
                    <a:pt x="81" y="327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7" y="298"/>
                    <a:pt x="98" y="298"/>
                    <a:pt x="98" y="298"/>
                  </a:cubicBezTo>
                  <a:cubicBezTo>
                    <a:pt x="99" y="297"/>
                    <a:pt x="99" y="297"/>
                    <a:pt x="99" y="297"/>
                  </a:cubicBezTo>
                  <a:cubicBezTo>
                    <a:pt x="99" y="297"/>
                    <a:pt x="99" y="297"/>
                    <a:pt x="99" y="297"/>
                  </a:cubicBezTo>
                  <a:cubicBezTo>
                    <a:pt x="99" y="296"/>
                    <a:pt x="99" y="296"/>
                    <a:pt x="99" y="296"/>
                  </a:cubicBezTo>
                  <a:cubicBezTo>
                    <a:pt x="100" y="296"/>
                    <a:pt x="100" y="296"/>
                    <a:pt x="100" y="296"/>
                  </a:cubicBezTo>
                  <a:cubicBezTo>
                    <a:pt x="100" y="295"/>
                    <a:pt x="100" y="295"/>
                    <a:pt x="100" y="295"/>
                  </a:cubicBezTo>
                  <a:cubicBezTo>
                    <a:pt x="100" y="295"/>
                    <a:pt x="100" y="295"/>
                    <a:pt x="100" y="295"/>
                  </a:cubicBezTo>
                  <a:moveTo>
                    <a:pt x="104" y="295"/>
                  </a:moveTo>
                  <a:cubicBezTo>
                    <a:pt x="104" y="295"/>
                    <a:pt x="104" y="295"/>
                    <a:pt x="104" y="295"/>
                  </a:cubicBezTo>
                  <a:cubicBezTo>
                    <a:pt x="104" y="295"/>
                    <a:pt x="104" y="295"/>
                    <a:pt x="104" y="295"/>
                  </a:cubicBezTo>
                  <a:cubicBezTo>
                    <a:pt x="103" y="296"/>
                    <a:pt x="103" y="296"/>
                    <a:pt x="103" y="296"/>
                  </a:cubicBezTo>
                  <a:cubicBezTo>
                    <a:pt x="103" y="297"/>
                    <a:pt x="103" y="298"/>
                    <a:pt x="103" y="300"/>
                  </a:cubicBezTo>
                  <a:cubicBezTo>
                    <a:pt x="109" y="315"/>
                    <a:pt x="113" y="323"/>
                    <a:pt x="122" y="335"/>
                  </a:cubicBezTo>
                  <a:cubicBezTo>
                    <a:pt x="122" y="334"/>
                    <a:pt x="123" y="333"/>
                    <a:pt x="124" y="332"/>
                  </a:cubicBezTo>
                  <a:cubicBezTo>
                    <a:pt x="116" y="321"/>
                    <a:pt x="112" y="312"/>
                    <a:pt x="104" y="295"/>
                  </a:cubicBezTo>
                  <a:moveTo>
                    <a:pt x="102" y="294"/>
                  </a:moveTo>
                  <a:cubicBezTo>
                    <a:pt x="102" y="294"/>
                    <a:pt x="101" y="294"/>
                    <a:pt x="101" y="295"/>
                  </a:cubicBezTo>
                  <a:cubicBezTo>
                    <a:pt x="101" y="295"/>
                    <a:pt x="101" y="296"/>
                    <a:pt x="101" y="296"/>
                  </a:cubicBezTo>
                  <a:cubicBezTo>
                    <a:pt x="102" y="295"/>
                    <a:pt x="102" y="295"/>
                    <a:pt x="102" y="295"/>
                  </a:cubicBezTo>
                  <a:cubicBezTo>
                    <a:pt x="102" y="295"/>
                    <a:pt x="102" y="295"/>
                    <a:pt x="102" y="295"/>
                  </a:cubicBezTo>
                  <a:cubicBezTo>
                    <a:pt x="102" y="294"/>
                    <a:pt x="102" y="294"/>
                    <a:pt x="102" y="294"/>
                  </a:cubicBezTo>
                  <a:moveTo>
                    <a:pt x="209" y="286"/>
                  </a:moveTo>
                  <a:cubicBezTo>
                    <a:pt x="192" y="307"/>
                    <a:pt x="180" y="321"/>
                    <a:pt x="171" y="332"/>
                  </a:cubicBezTo>
                  <a:cubicBezTo>
                    <a:pt x="172" y="333"/>
                    <a:pt x="172" y="334"/>
                    <a:pt x="173" y="335"/>
                  </a:cubicBezTo>
                  <a:cubicBezTo>
                    <a:pt x="184" y="321"/>
                    <a:pt x="196" y="305"/>
                    <a:pt x="207" y="292"/>
                  </a:cubicBezTo>
                  <a:cubicBezTo>
                    <a:pt x="207" y="290"/>
                    <a:pt x="208" y="288"/>
                    <a:pt x="209" y="286"/>
                  </a:cubicBezTo>
                  <a:moveTo>
                    <a:pt x="211" y="283"/>
                  </a:moveTo>
                  <a:cubicBezTo>
                    <a:pt x="211" y="285"/>
                    <a:pt x="210" y="287"/>
                    <a:pt x="209" y="289"/>
                  </a:cubicBezTo>
                  <a:cubicBezTo>
                    <a:pt x="210" y="288"/>
                    <a:pt x="210" y="288"/>
                    <a:pt x="210" y="287"/>
                  </a:cubicBezTo>
                  <a:cubicBezTo>
                    <a:pt x="210" y="287"/>
                    <a:pt x="210" y="287"/>
                    <a:pt x="210" y="287"/>
                  </a:cubicBezTo>
                  <a:cubicBezTo>
                    <a:pt x="210" y="287"/>
                    <a:pt x="210" y="287"/>
                    <a:pt x="210" y="287"/>
                  </a:cubicBezTo>
                  <a:cubicBezTo>
                    <a:pt x="211" y="286"/>
                    <a:pt x="211" y="285"/>
                    <a:pt x="211" y="283"/>
                  </a:cubicBezTo>
                  <a:moveTo>
                    <a:pt x="109" y="280"/>
                  </a:moveTo>
                  <a:cubicBezTo>
                    <a:pt x="108" y="281"/>
                    <a:pt x="107" y="282"/>
                    <a:pt x="106" y="283"/>
                  </a:cubicBezTo>
                  <a:cubicBezTo>
                    <a:pt x="106" y="283"/>
                    <a:pt x="106" y="284"/>
                    <a:pt x="106" y="285"/>
                  </a:cubicBezTo>
                  <a:cubicBezTo>
                    <a:pt x="106" y="284"/>
                    <a:pt x="106" y="284"/>
                    <a:pt x="106" y="284"/>
                  </a:cubicBezTo>
                  <a:cubicBezTo>
                    <a:pt x="106" y="284"/>
                    <a:pt x="106" y="284"/>
                    <a:pt x="106" y="284"/>
                  </a:cubicBezTo>
                  <a:cubicBezTo>
                    <a:pt x="106" y="284"/>
                    <a:pt x="106" y="284"/>
                    <a:pt x="106" y="284"/>
                  </a:cubicBezTo>
                  <a:cubicBezTo>
                    <a:pt x="106" y="284"/>
                    <a:pt x="106" y="284"/>
                    <a:pt x="106" y="284"/>
                  </a:cubicBezTo>
                  <a:cubicBezTo>
                    <a:pt x="106" y="283"/>
                    <a:pt x="106" y="283"/>
                    <a:pt x="106" y="28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107" y="284"/>
                    <a:pt x="107" y="284"/>
                    <a:pt x="107" y="284"/>
                  </a:cubicBezTo>
                  <a:cubicBezTo>
                    <a:pt x="107" y="284"/>
                    <a:pt x="107" y="284"/>
                    <a:pt x="107" y="284"/>
                  </a:cubicBezTo>
                  <a:cubicBezTo>
                    <a:pt x="107" y="284"/>
                    <a:pt x="107" y="284"/>
                    <a:pt x="107" y="284"/>
                  </a:cubicBezTo>
                  <a:cubicBezTo>
                    <a:pt x="107" y="284"/>
                    <a:pt x="107" y="284"/>
                    <a:pt x="107" y="284"/>
                  </a:cubicBezTo>
                  <a:cubicBezTo>
                    <a:pt x="108" y="283"/>
                    <a:pt x="109" y="282"/>
                    <a:pt x="109" y="280"/>
                  </a:cubicBezTo>
                  <a:moveTo>
                    <a:pt x="85" y="265"/>
                  </a:moveTo>
                  <a:cubicBezTo>
                    <a:pt x="76" y="285"/>
                    <a:pt x="67" y="307"/>
                    <a:pt x="61" y="326"/>
                  </a:cubicBezTo>
                  <a:cubicBezTo>
                    <a:pt x="61" y="326"/>
                    <a:pt x="61" y="326"/>
                    <a:pt x="61" y="326"/>
                  </a:cubicBezTo>
                  <a:cubicBezTo>
                    <a:pt x="61" y="326"/>
                    <a:pt x="61" y="326"/>
                    <a:pt x="61" y="326"/>
                  </a:cubicBezTo>
                  <a:cubicBezTo>
                    <a:pt x="71" y="300"/>
                    <a:pt x="79" y="280"/>
                    <a:pt x="85" y="265"/>
                  </a:cubicBezTo>
                  <a:moveTo>
                    <a:pt x="97" y="255"/>
                  </a:moveTo>
                  <a:cubicBezTo>
                    <a:pt x="96" y="257"/>
                    <a:pt x="96" y="258"/>
                    <a:pt x="95" y="259"/>
                  </a:cubicBezTo>
                  <a:cubicBezTo>
                    <a:pt x="95" y="266"/>
                    <a:pt x="97" y="274"/>
                    <a:pt x="99" y="287"/>
                  </a:cubicBezTo>
                  <a:cubicBezTo>
                    <a:pt x="99" y="288"/>
                    <a:pt x="99" y="288"/>
                    <a:pt x="99" y="288"/>
                  </a:cubicBezTo>
                  <a:cubicBezTo>
                    <a:pt x="98" y="289"/>
                    <a:pt x="98" y="289"/>
                    <a:pt x="98" y="289"/>
                  </a:cubicBezTo>
                  <a:cubicBezTo>
                    <a:pt x="98" y="290"/>
                    <a:pt x="98" y="290"/>
                    <a:pt x="98" y="290"/>
                  </a:cubicBezTo>
                  <a:cubicBezTo>
                    <a:pt x="97" y="290"/>
                    <a:pt x="97" y="291"/>
                    <a:pt x="97" y="291"/>
                  </a:cubicBezTo>
                  <a:cubicBezTo>
                    <a:pt x="88" y="299"/>
                    <a:pt x="80" y="307"/>
                    <a:pt x="73" y="315"/>
                  </a:cubicBezTo>
                  <a:cubicBezTo>
                    <a:pt x="73" y="317"/>
                    <a:pt x="72" y="318"/>
                    <a:pt x="72" y="319"/>
                  </a:cubicBezTo>
                  <a:cubicBezTo>
                    <a:pt x="79" y="311"/>
                    <a:pt x="87" y="303"/>
                    <a:pt x="96" y="295"/>
                  </a:cubicBezTo>
                  <a:cubicBezTo>
                    <a:pt x="96" y="295"/>
                    <a:pt x="96" y="296"/>
                    <a:pt x="96" y="296"/>
                  </a:cubicBezTo>
                  <a:cubicBezTo>
                    <a:pt x="98" y="294"/>
                    <a:pt x="100" y="292"/>
                    <a:pt x="103" y="291"/>
                  </a:cubicBezTo>
                  <a:cubicBezTo>
                    <a:pt x="103" y="290"/>
                    <a:pt x="103" y="290"/>
                    <a:pt x="103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8"/>
                    <a:pt x="104" y="288"/>
                    <a:pt x="104" y="288"/>
                  </a:cubicBezTo>
                  <a:cubicBezTo>
                    <a:pt x="104" y="288"/>
                    <a:pt x="104" y="288"/>
                    <a:pt x="104" y="288"/>
                  </a:cubicBezTo>
                  <a:cubicBezTo>
                    <a:pt x="104" y="287"/>
                    <a:pt x="104" y="287"/>
                    <a:pt x="104" y="287"/>
                  </a:cubicBezTo>
                  <a:cubicBezTo>
                    <a:pt x="105" y="284"/>
                    <a:pt x="106" y="282"/>
                    <a:pt x="106" y="279"/>
                  </a:cubicBezTo>
                  <a:cubicBezTo>
                    <a:pt x="106" y="280"/>
                    <a:pt x="105" y="280"/>
                    <a:pt x="105" y="281"/>
                  </a:cubicBezTo>
                  <a:cubicBezTo>
                    <a:pt x="105" y="280"/>
                    <a:pt x="105" y="280"/>
                    <a:pt x="105" y="280"/>
                  </a:cubicBezTo>
                  <a:cubicBezTo>
                    <a:pt x="105" y="280"/>
                    <a:pt x="105" y="280"/>
                    <a:pt x="105" y="280"/>
                  </a:cubicBezTo>
                  <a:cubicBezTo>
                    <a:pt x="105" y="280"/>
                    <a:pt x="105" y="280"/>
                    <a:pt x="105" y="280"/>
                  </a:cubicBezTo>
                  <a:cubicBezTo>
                    <a:pt x="105" y="280"/>
                    <a:pt x="105" y="280"/>
                    <a:pt x="105" y="280"/>
                  </a:cubicBezTo>
                  <a:cubicBezTo>
                    <a:pt x="104" y="280"/>
                    <a:pt x="103" y="281"/>
                    <a:pt x="102" y="282"/>
                  </a:cubicBezTo>
                  <a:cubicBezTo>
                    <a:pt x="102" y="282"/>
                    <a:pt x="102" y="282"/>
                    <a:pt x="102" y="282"/>
                  </a:cubicBezTo>
                  <a:cubicBezTo>
                    <a:pt x="102" y="283"/>
                    <a:pt x="102" y="283"/>
                    <a:pt x="102" y="283"/>
                  </a:cubicBezTo>
                  <a:cubicBezTo>
                    <a:pt x="101" y="283"/>
                    <a:pt x="101" y="283"/>
                    <a:pt x="101" y="283"/>
                  </a:cubicBezTo>
                  <a:cubicBezTo>
                    <a:pt x="101" y="284"/>
                    <a:pt x="101" y="284"/>
                    <a:pt x="101" y="284"/>
                  </a:cubicBezTo>
                  <a:cubicBezTo>
                    <a:pt x="100" y="284"/>
                    <a:pt x="100" y="284"/>
                    <a:pt x="100" y="284"/>
                  </a:cubicBezTo>
                  <a:cubicBezTo>
                    <a:pt x="98" y="271"/>
                    <a:pt x="97" y="263"/>
                    <a:pt x="97" y="255"/>
                  </a:cubicBezTo>
                  <a:moveTo>
                    <a:pt x="158" y="250"/>
                  </a:moveTo>
                  <a:cubicBezTo>
                    <a:pt x="140" y="260"/>
                    <a:pt x="124" y="270"/>
                    <a:pt x="110" y="280"/>
                  </a:cubicBezTo>
                  <a:cubicBezTo>
                    <a:pt x="109" y="281"/>
                    <a:pt x="108" y="283"/>
                    <a:pt x="107" y="285"/>
                  </a:cubicBezTo>
                  <a:cubicBezTo>
                    <a:pt x="122" y="274"/>
                    <a:pt x="138" y="263"/>
                    <a:pt x="157" y="253"/>
                  </a:cubicBezTo>
                  <a:cubicBezTo>
                    <a:pt x="157" y="252"/>
                    <a:pt x="158" y="251"/>
                    <a:pt x="158" y="250"/>
                  </a:cubicBezTo>
                  <a:moveTo>
                    <a:pt x="99" y="242"/>
                  </a:moveTo>
                  <a:cubicBezTo>
                    <a:pt x="98" y="244"/>
                    <a:pt x="97" y="246"/>
                    <a:pt x="96" y="248"/>
                  </a:cubicBezTo>
                  <a:cubicBezTo>
                    <a:pt x="95" y="252"/>
                    <a:pt x="95" y="255"/>
                    <a:pt x="95" y="259"/>
                  </a:cubicBezTo>
                  <a:cubicBezTo>
                    <a:pt x="96" y="258"/>
                    <a:pt x="96" y="256"/>
                    <a:pt x="97" y="255"/>
                  </a:cubicBezTo>
                  <a:cubicBezTo>
                    <a:pt x="97" y="251"/>
                    <a:pt x="98" y="247"/>
                    <a:pt x="99" y="242"/>
                  </a:cubicBezTo>
                  <a:moveTo>
                    <a:pt x="132" y="238"/>
                  </a:moveTo>
                  <a:cubicBezTo>
                    <a:pt x="124" y="251"/>
                    <a:pt x="115" y="266"/>
                    <a:pt x="107" y="278"/>
                  </a:cubicBezTo>
                  <a:cubicBezTo>
                    <a:pt x="107" y="279"/>
                    <a:pt x="107" y="279"/>
                    <a:pt x="106" y="280"/>
                  </a:cubicBezTo>
                  <a:cubicBezTo>
                    <a:pt x="112" y="272"/>
                    <a:pt x="117" y="264"/>
                    <a:pt x="122" y="256"/>
                  </a:cubicBezTo>
                  <a:cubicBezTo>
                    <a:pt x="122" y="256"/>
                    <a:pt x="123" y="255"/>
                    <a:pt x="123" y="254"/>
                  </a:cubicBezTo>
                  <a:cubicBezTo>
                    <a:pt x="126" y="248"/>
                    <a:pt x="129" y="243"/>
                    <a:pt x="132" y="238"/>
                  </a:cubicBezTo>
                  <a:moveTo>
                    <a:pt x="225" y="218"/>
                  </a:moveTo>
                  <a:cubicBezTo>
                    <a:pt x="201" y="228"/>
                    <a:pt x="179" y="238"/>
                    <a:pt x="159" y="249"/>
                  </a:cubicBezTo>
                  <a:cubicBezTo>
                    <a:pt x="159" y="250"/>
                    <a:pt x="159" y="251"/>
                    <a:pt x="158" y="252"/>
                  </a:cubicBezTo>
                  <a:cubicBezTo>
                    <a:pt x="177" y="242"/>
                    <a:pt x="197" y="232"/>
                    <a:pt x="220" y="223"/>
                  </a:cubicBezTo>
                  <a:cubicBezTo>
                    <a:pt x="222" y="221"/>
                    <a:pt x="224" y="219"/>
                    <a:pt x="225" y="218"/>
                  </a:cubicBezTo>
                  <a:moveTo>
                    <a:pt x="169" y="189"/>
                  </a:moveTo>
                  <a:cubicBezTo>
                    <a:pt x="160" y="200"/>
                    <a:pt x="151" y="212"/>
                    <a:pt x="142" y="223"/>
                  </a:cubicBezTo>
                  <a:cubicBezTo>
                    <a:pt x="142" y="224"/>
                    <a:pt x="142" y="224"/>
                    <a:pt x="141" y="225"/>
                  </a:cubicBezTo>
                  <a:cubicBezTo>
                    <a:pt x="133" y="238"/>
                    <a:pt x="128" y="246"/>
                    <a:pt x="123" y="254"/>
                  </a:cubicBezTo>
                  <a:cubicBezTo>
                    <a:pt x="123" y="255"/>
                    <a:pt x="123" y="255"/>
                    <a:pt x="122" y="256"/>
                  </a:cubicBezTo>
                  <a:cubicBezTo>
                    <a:pt x="141" y="228"/>
                    <a:pt x="156" y="206"/>
                    <a:pt x="169" y="189"/>
                  </a:cubicBezTo>
                  <a:moveTo>
                    <a:pt x="178" y="178"/>
                  </a:moveTo>
                  <a:cubicBezTo>
                    <a:pt x="175" y="182"/>
                    <a:pt x="172" y="185"/>
                    <a:pt x="169" y="189"/>
                  </a:cubicBezTo>
                  <a:cubicBezTo>
                    <a:pt x="172" y="186"/>
                    <a:pt x="175" y="183"/>
                    <a:pt x="177" y="179"/>
                  </a:cubicBezTo>
                  <a:cubicBezTo>
                    <a:pt x="178" y="179"/>
                    <a:pt x="178" y="179"/>
                    <a:pt x="178" y="178"/>
                  </a:cubicBezTo>
                  <a:moveTo>
                    <a:pt x="106" y="217"/>
                  </a:moveTo>
                  <a:cubicBezTo>
                    <a:pt x="106" y="216"/>
                    <a:pt x="106" y="216"/>
                    <a:pt x="106" y="216"/>
                  </a:cubicBezTo>
                  <a:cubicBezTo>
                    <a:pt x="106" y="216"/>
                    <a:pt x="106" y="216"/>
                    <a:pt x="106" y="217"/>
                  </a:cubicBezTo>
                  <a:cubicBezTo>
                    <a:pt x="106" y="217"/>
                    <a:pt x="106" y="217"/>
                    <a:pt x="106" y="217"/>
                  </a:cubicBezTo>
                  <a:moveTo>
                    <a:pt x="133" y="164"/>
                  </a:moveTo>
                  <a:cubicBezTo>
                    <a:pt x="110" y="206"/>
                    <a:pt x="104" y="219"/>
                    <a:pt x="85" y="265"/>
                  </a:cubicBezTo>
                  <a:cubicBezTo>
                    <a:pt x="90" y="253"/>
                    <a:pt x="94" y="242"/>
                    <a:pt x="98" y="232"/>
                  </a:cubicBezTo>
                  <a:cubicBezTo>
                    <a:pt x="99" y="230"/>
                    <a:pt x="99" y="230"/>
                    <a:pt x="99" y="230"/>
                  </a:cubicBezTo>
                  <a:cubicBezTo>
                    <a:pt x="100" y="230"/>
                    <a:pt x="100" y="230"/>
                    <a:pt x="101" y="227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2" y="225"/>
                    <a:pt x="102" y="225"/>
                    <a:pt x="102" y="225"/>
                  </a:cubicBezTo>
                  <a:cubicBezTo>
                    <a:pt x="99" y="234"/>
                    <a:pt x="97" y="240"/>
                    <a:pt x="96" y="246"/>
                  </a:cubicBezTo>
                  <a:cubicBezTo>
                    <a:pt x="97" y="244"/>
                    <a:pt x="98" y="241"/>
                    <a:pt x="99" y="239"/>
                  </a:cubicBezTo>
                  <a:cubicBezTo>
                    <a:pt x="100" y="234"/>
                    <a:pt x="102" y="229"/>
                    <a:pt x="104" y="222"/>
                  </a:cubicBezTo>
                  <a:cubicBezTo>
                    <a:pt x="105" y="220"/>
                    <a:pt x="106" y="218"/>
                    <a:pt x="107" y="216"/>
                  </a:cubicBezTo>
                  <a:cubicBezTo>
                    <a:pt x="107" y="215"/>
                    <a:pt x="107" y="214"/>
                    <a:pt x="107" y="213"/>
                  </a:cubicBezTo>
                  <a:cubicBezTo>
                    <a:pt x="107" y="214"/>
                    <a:pt x="107" y="214"/>
                    <a:pt x="107" y="214"/>
                  </a:cubicBezTo>
                  <a:cubicBezTo>
                    <a:pt x="107" y="214"/>
                    <a:pt x="107" y="214"/>
                    <a:pt x="107" y="214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112" y="203"/>
                    <a:pt x="117" y="195"/>
                    <a:pt x="122" y="186"/>
                  </a:cubicBezTo>
                  <a:cubicBezTo>
                    <a:pt x="133" y="164"/>
                    <a:pt x="133" y="164"/>
                    <a:pt x="133" y="164"/>
                  </a:cubicBezTo>
                  <a:moveTo>
                    <a:pt x="198" y="154"/>
                  </a:moveTo>
                  <a:cubicBezTo>
                    <a:pt x="193" y="160"/>
                    <a:pt x="187" y="167"/>
                    <a:pt x="179" y="176"/>
                  </a:cubicBezTo>
                  <a:cubicBezTo>
                    <a:pt x="179" y="177"/>
                    <a:pt x="179" y="177"/>
                    <a:pt x="179" y="177"/>
                  </a:cubicBezTo>
                  <a:cubicBezTo>
                    <a:pt x="186" y="170"/>
                    <a:pt x="192" y="162"/>
                    <a:pt x="198" y="154"/>
                  </a:cubicBezTo>
                  <a:moveTo>
                    <a:pt x="142" y="152"/>
                  </a:moveTo>
                  <a:cubicBezTo>
                    <a:pt x="135" y="163"/>
                    <a:pt x="128" y="174"/>
                    <a:pt x="122" y="186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108" y="213"/>
                    <a:pt x="108" y="213"/>
                    <a:pt x="107" y="213"/>
                  </a:cubicBezTo>
                  <a:cubicBezTo>
                    <a:pt x="123" y="185"/>
                    <a:pt x="133" y="167"/>
                    <a:pt x="142" y="152"/>
                  </a:cubicBezTo>
                  <a:moveTo>
                    <a:pt x="151" y="138"/>
                  </a:moveTo>
                  <a:cubicBezTo>
                    <a:pt x="148" y="143"/>
                    <a:pt x="145" y="147"/>
                    <a:pt x="142" y="152"/>
                  </a:cubicBezTo>
                  <a:cubicBezTo>
                    <a:pt x="144" y="150"/>
                    <a:pt x="145" y="148"/>
                    <a:pt x="147" y="145"/>
                  </a:cubicBezTo>
                  <a:cubicBezTo>
                    <a:pt x="148" y="143"/>
                    <a:pt x="148" y="143"/>
                    <a:pt x="148" y="143"/>
                  </a:cubicBezTo>
                  <a:cubicBezTo>
                    <a:pt x="151" y="138"/>
                    <a:pt x="151" y="138"/>
                    <a:pt x="151" y="138"/>
                  </a:cubicBezTo>
                  <a:moveTo>
                    <a:pt x="246" y="103"/>
                  </a:moveTo>
                  <a:cubicBezTo>
                    <a:pt x="234" y="113"/>
                    <a:pt x="225" y="121"/>
                    <a:pt x="217" y="128"/>
                  </a:cubicBezTo>
                  <a:cubicBezTo>
                    <a:pt x="211" y="137"/>
                    <a:pt x="205" y="145"/>
                    <a:pt x="198" y="154"/>
                  </a:cubicBezTo>
                  <a:cubicBezTo>
                    <a:pt x="217" y="133"/>
                    <a:pt x="225" y="128"/>
                    <a:pt x="226" y="128"/>
                  </a:cubicBezTo>
                  <a:cubicBezTo>
                    <a:pt x="226" y="128"/>
                    <a:pt x="226" y="128"/>
                    <a:pt x="226" y="128"/>
                  </a:cubicBezTo>
                  <a:cubicBezTo>
                    <a:pt x="226" y="127"/>
                    <a:pt x="226" y="127"/>
                    <a:pt x="226" y="127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233" y="134"/>
                    <a:pt x="241" y="144"/>
                    <a:pt x="248" y="152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48" y="151"/>
                    <a:pt x="249" y="149"/>
                    <a:pt x="249" y="148"/>
                  </a:cubicBezTo>
                  <a:cubicBezTo>
                    <a:pt x="242" y="140"/>
                    <a:pt x="237" y="126"/>
                    <a:pt x="232" y="117"/>
                  </a:cubicBezTo>
                  <a:cubicBezTo>
                    <a:pt x="246" y="103"/>
                    <a:pt x="246" y="103"/>
                    <a:pt x="246" y="103"/>
                  </a:cubicBezTo>
                  <a:moveTo>
                    <a:pt x="170" y="101"/>
                  </a:moveTo>
                  <a:cubicBezTo>
                    <a:pt x="170" y="101"/>
                    <a:pt x="169" y="102"/>
                    <a:pt x="169" y="103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70" y="101"/>
                    <a:pt x="170" y="101"/>
                    <a:pt x="170" y="101"/>
                  </a:cubicBezTo>
                  <a:moveTo>
                    <a:pt x="188" y="79"/>
                  </a:moveTo>
                  <a:cubicBezTo>
                    <a:pt x="181" y="86"/>
                    <a:pt x="175" y="93"/>
                    <a:pt x="171" y="100"/>
                  </a:cubicBezTo>
                  <a:cubicBezTo>
                    <a:pt x="170" y="101"/>
                    <a:pt x="170" y="101"/>
                    <a:pt x="170" y="101"/>
                  </a:cubicBezTo>
                  <a:cubicBezTo>
                    <a:pt x="175" y="94"/>
                    <a:pt x="180" y="88"/>
                    <a:pt x="186" y="82"/>
                  </a:cubicBezTo>
                  <a:cubicBezTo>
                    <a:pt x="186" y="81"/>
                    <a:pt x="187" y="80"/>
                    <a:pt x="188" y="79"/>
                  </a:cubicBezTo>
                  <a:moveTo>
                    <a:pt x="277" y="70"/>
                  </a:moveTo>
                  <a:cubicBezTo>
                    <a:pt x="227" y="117"/>
                    <a:pt x="227" y="117"/>
                    <a:pt x="225" y="118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3" y="120"/>
                    <a:pt x="223" y="120"/>
                    <a:pt x="223" y="120"/>
                  </a:cubicBezTo>
                  <a:cubicBezTo>
                    <a:pt x="213" y="101"/>
                    <a:pt x="210" y="94"/>
                    <a:pt x="209" y="81"/>
                  </a:cubicBezTo>
                  <a:cubicBezTo>
                    <a:pt x="208" y="84"/>
                    <a:pt x="208" y="86"/>
                    <a:pt x="207" y="88"/>
                  </a:cubicBezTo>
                  <a:cubicBezTo>
                    <a:pt x="208" y="97"/>
                    <a:pt x="212" y="105"/>
                    <a:pt x="220" y="123"/>
                  </a:cubicBezTo>
                  <a:cubicBezTo>
                    <a:pt x="220" y="124"/>
                    <a:pt x="219" y="125"/>
                    <a:pt x="219" y="126"/>
                  </a:cubicBezTo>
                  <a:cubicBezTo>
                    <a:pt x="232" y="112"/>
                    <a:pt x="241" y="104"/>
                    <a:pt x="258" y="92"/>
                  </a:cubicBezTo>
                  <a:cubicBezTo>
                    <a:pt x="278" y="71"/>
                    <a:pt x="278" y="71"/>
                    <a:pt x="278" y="71"/>
                  </a:cubicBezTo>
                  <a:cubicBezTo>
                    <a:pt x="278" y="71"/>
                    <a:pt x="277" y="70"/>
                    <a:pt x="277" y="70"/>
                  </a:cubicBezTo>
                  <a:moveTo>
                    <a:pt x="209" y="70"/>
                  </a:moveTo>
                  <a:cubicBezTo>
                    <a:pt x="208" y="71"/>
                    <a:pt x="207" y="72"/>
                    <a:pt x="206" y="73"/>
                  </a:cubicBezTo>
                  <a:cubicBezTo>
                    <a:pt x="206" y="78"/>
                    <a:pt x="206" y="82"/>
                    <a:pt x="206" y="86"/>
                  </a:cubicBezTo>
                  <a:cubicBezTo>
                    <a:pt x="207" y="84"/>
                    <a:pt x="208" y="81"/>
                    <a:pt x="209" y="79"/>
                  </a:cubicBezTo>
                  <a:cubicBezTo>
                    <a:pt x="209" y="76"/>
                    <a:pt x="209" y="73"/>
                    <a:pt x="209" y="70"/>
                  </a:cubicBezTo>
                  <a:moveTo>
                    <a:pt x="206" y="66"/>
                  </a:moveTo>
                  <a:cubicBezTo>
                    <a:pt x="204" y="67"/>
                    <a:pt x="202" y="69"/>
                    <a:pt x="200" y="70"/>
                  </a:cubicBezTo>
                  <a:cubicBezTo>
                    <a:pt x="177" y="101"/>
                    <a:pt x="164" y="117"/>
                    <a:pt x="153" y="135"/>
                  </a:cubicBezTo>
                  <a:cubicBezTo>
                    <a:pt x="151" y="138"/>
                    <a:pt x="150" y="140"/>
                    <a:pt x="148" y="143"/>
                  </a:cubicBezTo>
                  <a:cubicBezTo>
                    <a:pt x="147" y="144"/>
                    <a:pt x="147" y="144"/>
                    <a:pt x="147" y="145"/>
                  </a:cubicBezTo>
                  <a:cubicBezTo>
                    <a:pt x="164" y="120"/>
                    <a:pt x="182" y="95"/>
                    <a:pt x="202" y="69"/>
                  </a:cubicBezTo>
                  <a:cubicBezTo>
                    <a:pt x="202" y="69"/>
                    <a:pt x="202" y="69"/>
                    <a:pt x="202" y="69"/>
                  </a:cubicBezTo>
                  <a:cubicBezTo>
                    <a:pt x="202" y="69"/>
                    <a:pt x="202" y="69"/>
                    <a:pt x="202" y="69"/>
                  </a:cubicBezTo>
                  <a:cubicBezTo>
                    <a:pt x="202" y="69"/>
                    <a:pt x="202" y="69"/>
                    <a:pt x="202" y="69"/>
                  </a:cubicBezTo>
                  <a:cubicBezTo>
                    <a:pt x="202" y="69"/>
                    <a:pt x="202" y="69"/>
                    <a:pt x="202" y="69"/>
                  </a:cubicBezTo>
                  <a:cubicBezTo>
                    <a:pt x="202" y="69"/>
                    <a:pt x="203" y="69"/>
                    <a:pt x="203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moveTo>
                    <a:pt x="208" y="64"/>
                  </a:moveTo>
                  <a:cubicBezTo>
                    <a:pt x="208" y="65"/>
                    <a:pt x="207" y="65"/>
                    <a:pt x="206" y="66"/>
                  </a:cubicBezTo>
                  <a:cubicBezTo>
                    <a:pt x="206" y="68"/>
                    <a:pt x="206" y="70"/>
                    <a:pt x="206" y="72"/>
                  </a:cubicBezTo>
                  <a:cubicBezTo>
                    <a:pt x="207" y="71"/>
                    <a:pt x="208" y="70"/>
                    <a:pt x="209" y="69"/>
                  </a:cubicBezTo>
                  <a:cubicBezTo>
                    <a:pt x="208" y="68"/>
                    <a:pt x="208" y="66"/>
                    <a:pt x="208" y="64"/>
                  </a:cubicBezTo>
                  <a:moveTo>
                    <a:pt x="285" y="63"/>
                  </a:moveTo>
                  <a:cubicBezTo>
                    <a:pt x="283" y="64"/>
                    <a:pt x="281" y="66"/>
                    <a:pt x="279" y="68"/>
                  </a:cubicBezTo>
                  <a:cubicBezTo>
                    <a:pt x="280" y="68"/>
                    <a:pt x="280" y="68"/>
                    <a:pt x="280" y="69"/>
                  </a:cubicBezTo>
                  <a:cubicBezTo>
                    <a:pt x="283" y="66"/>
                    <a:pt x="283" y="66"/>
                    <a:pt x="283" y="66"/>
                  </a:cubicBezTo>
                  <a:cubicBezTo>
                    <a:pt x="283" y="66"/>
                    <a:pt x="283" y="66"/>
                    <a:pt x="283" y="66"/>
                  </a:cubicBezTo>
                  <a:cubicBezTo>
                    <a:pt x="283" y="66"/>
                    <a:pt x="283" y="66"/>
                    <a:pt x="283" y="66"/>
                  </a:cubicBezTo>
                  <a:cubicBezTo>
                    <a:pt x="283" y="65"/>
                    <a:pt x="284" y="64"/>
                    <a:pt x="285" y="63"/>
                  </a:cubicBezTo>
                  <a:moveTo>
                    <a:pt x="229" y="45"/>
                  </a:moveTo>
                  <a:cubicBezTo>
                    <a:pt x="226" y="47"/>
                    <a:pt x="224" y="49"/>
                    <a:pt x="221" y="50"/>
                  </a:cubicBezTo>
                  <a:cubicBezTo>
                    <a:pt x="221" y="51"/>
                    <a:pt x="220" y="52"/>
                    <a:pt x="220" y="53"/>
                  </a:cubicBezTo>
                  <a:cubicBezTo>
                    <a:pt x="220" y="53"/>
                    <a:pt x="220" y="53"/>
                    <a:pt x="220" y="53"/>
                  </a:cubicBezTo>
                  <a:cubicBezTo>
                    <a:pt x="221" y="52"/>
                    <a:pt x="221" y="52"/>
                    <a:pt x="221" y="52"/>
                  </a:cubicBezTo>
                  <a:cubicBezTo>
                    <a:pt x="221" y="52"/>
                    <a:pt x="221" y="52"/>
                    <a:pt x="221" y="52"/>
                  </a:cubicBezTo>
                  <a:cubicBezTo>
                    <a:pt x="221" y="52"/>
                    <a:pt x="221" y="52"/>
                    <a:pt x="221" y="52"/>
                  </a:cubicBezTo>
                  <a:cubicBezTo>
                    <a:pt x="221" y="52"/>
                    <a:pt x="221" y="52"/>
                    <a:pt x="221" y="52"/>
                  </a:cubicBezTo>
                  <a:cubicBezTo>
                    <a:pt x="222" y="52"/>
                    <a:pt x="222" y="52"/>
                    <a:pt x="222" y="52"/>
                  </a:cubicBezTo>
                  <a:cubicBezTo>
                    <a:pt x="222" y="51"/>
                    <a:pt x="222" y="51"/>
                    <a:pt x="222" y="51"/>
                  </a:cubicBezTo>
                  <a:cubicBezTo>
                    <a:pt x="222" y="51"/>
                    <a:pt x="222" y="51"/>
                    <a:pt x="222" y="51"/>
                  </a:cubicBezTo>
                  <a:cubicBezTo>
                    <a:pt x="222" y="51"/>
                    <a:pt x="222" y="51"/>
                    <a:pt x="222" y="51"/>
                  </a:cubicBezTo>
                  <a:cubicBezTo>
                    <a:pt x="222" y="51"/>
                    <a:pt x="222" y="51"/>
                    <a:pt x="222" y="51"/>
                  </a:cubicBezTo>
                  <a:cubicBezTo>
                    <a:pt x="222" y="51"/>
                    <a:pt x="222" y="51"/>
                    <a:pt x="222" y="51"/>
                  </a:cubicBezTo>
                  <a:cubicBezTo>
                    <a:pt x="223" y="51"/>
                    <a:pt x="224" y="51"/>
                    <a:pt x="224" y="50"/>
                  </a:cubicBezTo>
                  <a:cubicBezTo>
                    <a:pt x="226" y="49"/>
                    <a:pt x="227" y="47"/>
                    <a:pt x="229" y="45"/>
                  </a:cubicBezTo>
                  <a:moveTo>
                    <a:pt x="214" y="42"/>
                  </a:moveTo>
                  <a:cubicBezTo>
                    <a:pt x="214" y="43"/>
                    <a:pt x="213" y="44"/>
                    <a:pt x="212" y="45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9" y="68"/>
                    <a:pt x="194" y="73"/>
                    <a:pt x="190" y="77"/>
                  </a:cubicBezTo>
                  <a:cubicBezTo>
                    <a:pt x="189" y="78"/>
                    <a:pt x="188" y="79"/>
                    <a:pt x="187" y="80"/>
                  </a:cubicBezTo>
                  <a:cubicBezTo>
                    <a:pt x="192" y="75"/>
                    <a:pt x="197" y="71"/>
                    <a:pt x="203" y="66"/>
                  </a:cubicBezTo>
                  <a:cubicBezTo>
                    <a:pt x="203" y="67"/>
                    <a:pt x="202" y="67"/>
                    <a:pt x="202" y="67"/>
                  </a:cubicBezTo>
                  <a:cubicBezTo>
                    <a:pt x="204" y="66"/>
                    <a:pt x="207" y="64"/>
                    <a:pt x="209" y="63"/>
                  </a:cubicBezTo>
                  <a:cubicBezTo>
                    <a:pt x="209" y="62"/>
                    <a:pt x="209" y="62"/>
                    <a:pt x="209" y="62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213" y="58"/>
                    <a:pt x="216" y="56"/>
                    <a:pt x="219" y="54"/>
                  </a:cubicBezTo>
                  <a:cubicBezTo>
                    <a:pt x="219" y="53"/>
                    <a:pt x="220" y="52"/>
                    <a:pt x="220" y="51"/>
                  </a:cubicBezTo>
                  <a:cubicBezTo>
                    <a:pt x="218" y="53"/>
                    <a:pt x="215" y="54"/>
                    <a:pt x="213" y="56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5"/>
                    <a:pt x="213" y="55"/>
                    <a:pt x="213" y="55"/>
                  </a:cubicBezTo>
                  <a:cubicBezTo>
                    <a:pt x="214" y="55"/>
                    <a:pt x="214" y="55"/>
                    <a:pt x="214" y="55"/>
                  </a:cubicBezTo>
                  <a:cubicBezTo>
                    <a:pt x="223" y="45"/>
                    <a:pt x="223" y="45"/>
                    <a:pt x="223" y="45"/>
                  </a:cubicBezTo>
                  <a:cubicBezTo>
                    <a:pt x="223" y="44"/>
                    <a:pt x="224" y="43"/>
                    <a:pt x="224" y="4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3" y="54"/>
                    <a:pt x="213" y="54"/>
                    <a:pt x="212" y="55"/>
                  </a:cubicBezTo>
                  <a:cubicBezTo>
                    <a:pt x="211" y="55"/>
                    <a:pt x="211" y="55"/>
                    <a:pt x="211" y="55"/>
                  </a:cubicBezTo>
                  <a:cubicBezTo>
                    <a:pt x="211" y="56"/>
                    <a:pt x="211" y="56"/>
                    <a:pt x="211" y="56"/>
                  </a:cubicBezTo>
                  <a:cubicBezTo>
                    <a:pt x="211" y="56"/>
                    <a:pt x="211" y="56"/>
                    <a:pt x="211" y="56"/>
                  </a:cubicBezTo>
                  <a:cubicBezTo>
                    <a:pt x="210" y="56"/>
                    <a:pt x="210" y="56"/>
                    <a:pt x="210" y="56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7"/>
                    <a:pt x="209" y="57"/>
                    <a:pt x="209" y="57"/>
                  </a:cubicBezTo>
                  <a:cubicBezTo>
                    <a:pt x="214" y="42"/>
                    <a:pt x="214" y="42"/>
                    <a:pt x="214" y="42"/>
                  </a:cubicBezTo>
                  <a:moveTo>
                    <a:pt x="214" y="41"/>
                  </a:moveTo>
                  <a:cubicBezTo>
                    <a:pt x="214" y="41"/>
                    <a:pt x="214" y="41"/>
                    <a:pt x="214" y="41"/>
                  </a:cubicBezTo>
                  <a:cubicBezTo>
                    <a:pt x="214" y="41"/>
                    <a:pt x="214" y="41"/>
                    <a:pt x="214" y="41"/>
                  </a:cubicBezTo>
                  <a:cubicBezTo>
                    <a:pt x="214" y="41"/>
                    <a:pt x="214" y="41"/>
                    <a:pt x="214" y="41"/>
                  </a:cubicBezTo>
                  <a:moveTo>
                    <a:pt x="257" y="7"/>
                  </a:moveTo>
                  <a:cubicBezTo>
                    <a:pt x="256" y="7"/>
                    <a:pt x="255" y="8"/>
                    <a:pt x="255" y="9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5" y="42"/>
                    <a:pt x="225" y="42"/>
                    <a:pt x="224" y="43"/>
                  </a:cubicBezTo>
                  <a:cubicBezTo>
                    <a:pt x="257" y="7"/>
                    <a:pt x="257" y="7"/>
                    <a:pt x="257" y="7"/>
                  </a:cubicBezTo>
                  <a:moveTo>
                    <a:pt x="311" y="3"/>
                  </a:moveTo>
                  <a:cubicBezTo>
                    <a:pt x="279" y="16"/>
                    <a:pt x="252" y="30"/>
                    <a:pt x="230" y="44"/>
                  </a:cubicBezTo>
                  <a:cubicBezTo>
                    <a:pt x="229" y="46"/>
                    <a:pt x="228" y="47"/>
                    <a:pt x="226" y="49"/>
                  </a:cubicBezTo>
                  <a:cubicBezTo>
                    <a:pt x="249" y="34"/>
                    <a:pt x="277" y="19"/>
                    <a:pt x="310" y="5"/>
                  </a:cubicBezTo>
                  <a:cubicBezTo>
                    <a:pt x="310" y="4"/>
                    <a:pt x="311" y="4"/>
                    <a:pt x="311" y="3"/>
                  </a:cubicBezTo>
                  <a:moveTo>
                    <a:pt x="317" y="0"/>
                  </a:moveTo>
                  <a:cubicBezTo>
                    <a:pt x="316" y="1"/>
                    <a:pt x="314" y="2"/>
                    <a:pt x="313" y="2"/>
                  </a:cubicBezTo>
                  <a:cubicBezTo>
                    <a:pt x="312" y="3"/>
                    <a:pt x="312" y="4"/>
                    <a:pt x="312" y="4"/>
                  </a:cubicBezTo>
                  <a:cubicBezTo>
                    <a:pt x="313" y="4"/>
                    <a:pt x="315" y="3"/>
                    <a:pt x="316" y="3"/>
                  </a:cubicBezTo>
                  <a:cubicBezTo>
                    <a:pt x="316" y="3"/>
                    <a:pt x="316" y="3"/>
                    <a:pt x="316" y="3"/>
                  </a:cubicBezTo>
                  <a:cubicBezTo>
                    <a:pt x="316" y="3"/>
                    <a:pt x="316" y="3"/>
                    <a:pt x="316" y="3"/>
                  </a:cubicBezTo>
                  <a:cubicBezTo>
                    <a:pt x="316" y="2"/>
                    <a:pt x="317" y="1"/>
                    <a:pt x="317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 644">
              <a:extLst>
                <a:ext uri="{FF2B5EF4-FFF2-40B4-BE49-F238E27FC236}">
                  <a16:creationId xmlns:a16="http://schemas.microsoft.com/office/drawing/2014/main" id="{815FF729-1666-B675-7021-7E3B83A91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7163" y="5518151"/>
              <a:ext cx="1206500" cy="690563"/>
            </a:xfrm>
            <a:custGeom>
              <a:avLst/>
              <a:gdLst>
                <a:gd name="T0" fmla="*/ 139 w 797"/>
                <a:gd name="T1" fmla="*/ 448 h 456"/>
                <a:gd name="T2" fmla="*/ 98 w 797"/>
                <a:gd name="T3" fmla="*/ 451 h 456"/>
                <a:gd name="T4" fmla="*/ 21 w 797"/>
                <a:gd name="T5" fmla="*/ 446 h 456"/>
                <a:gd name="T6" fmla="*/ 163 w 797"/>
                <a:gd name="T7" fmla="*/ 438 h 456"/>
                <a:gd name="T8" fmla="*/ 186 w 797"/>
                <a:gd name="T9" fmla="*/ 437 h 456"/>
                <a:gd name="T10" fmla="*/ 273 w 797"/>
                <a:gd name="T11" fmla="*/ 424 h 456"/>
                <a:gd name="T12" fmla="*/ 16 w 797"/>
                <a:gd name="T13" fmla="*/ 416 h 456"/>
                <a:gd name="T14" fmla="*/ 251 w 797"/>
                <a:gd name="T15" fmla="*/ 414 h 456"/>
                <a:gd name="T16" fmla="*/ 14 w 797"/>
                <a:gd name="T17" fmla="*/ 415 h 456"/>
                <a:gd name="T18" fmla="*/ 10 w 797"/>
                <a:gd name="T19" fmla="*/ 413 h 456"/>
                <a:gd name="T20" fmla="*/ 12 w 797"/>
                <a:gd name="T21" fmla="*/ 413 h 456"/>
                <a:gd name="T22" fmla="*/ 12 w 797"/>
                <a:gd name="T23" fmla="*/ 413 h 456"/>
                <a:gd name="T24" fmla="*/ 13 w 797"/>
                <a:gd name="T25" fmla="*/ 412 h 456"/>
                <a:gd name="T26" fmla="*/ 14 w 797"/>
                <a:gd name="T27" fmla="*/ 411 h 456"/>
                <a:gd name="T28" fmla="*/ 50 w 797"/>
                <a:gd name="T29" fmla="*/ 405 h 456"/>
                <a:gd name="T30" fmla="*/ 217 w 797"/>
                <a:gd name="T31" fmla="*/ 419 h 456"/>
                <a:gd name="T32" fmla="*/ 335 w 797"/>
                <a:gd name="T33" fmla="*/ 406 h 456"/>
                <a:gd name="T34" fmla="*/ 117 w 797"/>
                <a:gd name="T35" fmla="*/ 390 h 456"/>
                <a:gd name="T36" fmla="*/ 125 w 797"/>
                <a:gd name="T37" fmla="*/ 401 h 456"/>
                <a:gd name="T38" fmla="*/ 127 w 797"/>
                <a:gd name="T39" fmla="*/ 414 h 456"/>
                <a:gd name="T40" fmla="*/ 109 w 797"/>
                <a:gd name="T41" fmla="*/ 426 h 456"/>
                <a:gd name="T42" fmla="*/ 103 w 797"/>
                <a:gd name="T43" fmla="*/ 426 h 456"/>
                <a:gd name="T44" fmla="*/ 68 w 797"/>
                <a:gd name="T45" fmla="*/ 434 h 456"/>
                <a:gd name="T46" fmla="*/ 24 w 797"/>
                <a:gd name="T47" fmla="*/ 439 h 456"/>
                <a:gd name="T48" fmla="*/ 22 w 797"/>
                <a:gd name="T49" fmla="*/ 440 h 456"/>
                <a:gd name="T50" fmla="*/ 25 w 797"/>
                <a:gd name="T51" fmla="*/ 442 h 456"/>
                <a:gd name="T52" fmla="*/ 74 w 797"/>
                <a:gd name="T53" fmla="*/ 436 h 456"/>
                <a:gd name="T54" fmla="*/ 75 w 797"/>
                <a:gd name="T55" fmla="*/ 436 h 456"/>
                <a:gd name="T56" fmla="*/ 118 w 797"/>
                <a:gd name="T57" fmla="*/ 427 h 456"/>
                <a:gd name="T58" fmla="*/ 139 w 797"/>
                <a:gd name="T59" fmla="*/ 400 h 456"/>
                <a:gd name="T60" fmla="*/ 145 w 797"/>
                <a:gd name="T61" fmla="*/ 398 h 456"/>
                <a:gd name="T62" fmla="*/ 412 w 797"/>
                <a:gd name="T63" fmla="*/ 379 h 456"/>
                <a:gd name="T64" fmla="*/ 189 w 797"/>
                <a:gd name="T65" fmla="*/ 372 h 456"/>
                <a:gd name="T66" fmla="*/ 485 w 797"/>
                <a:gd name="T67" fmla="*/ 345 h 456"/>
                <a:gd name="T68" fmla="*/ 392 w 797"/>
                <a:gd name="T69" fmla="*/ 371 h 456"/>
                <a:gd name="T70" fmla="*/ 377 w 797"/>
                <a:gd name="T71" fmla="*/ 375 h 456"/>
                <a:gd name="T72" fmla="*/ 316 w 797"/>
                <a:gd name="T73" fmla="*/ 410 h 456"/>
                <a:gd name="T74" fmla="*/ 314 w 797"/>
                <a:gd name="T75" fmla="*/ 411 h 456"/>
                <a:gd name="T76" fmla="*/ 324 w 797"/>
                <a:gd name="T77" fmla="*/ 409 h 456"/>
                <a:gd name="T78" fmla="*/ 326 w 797"/>
                <a:gd name="T79" fmla="*/ 408 h 456"/>
                <a:gd name="T80" fmla="*/ 497 w 797"/>
                <a:gd name="T81" fmla="*/ 341 h 456"/>
                <a:gd name="T82" fmla="*/ 588 w 797"/>
                <a:gd name="T83" fmla="*/ 287 h 456"/>
                <a:gd name="T84" fmla="*/ 477 w 797"/>
                <a:gd name="T85" fmla="*/ 269 h 456"/>
                <a:gd name="T86" fmla="*/ 249 w 797"/>
                <a:gd name="T87" fmla="*/ 362 h 456"/>
                <a:gd name="T88" fmla="*/ 343 w 797"/>
                <a:gd name="T89" fmla="*/ 342 h 456"/>
                <a:gd name="T90" fmla="*/ 216 w 797"/>
                <a:gd name="T91" fmla="*/ 393 h 456"/>
                <a:gd name="T92" fmla="*/ 399 w 797"/>
                <a:gd name="T93" fmla="*/ 332 h 456"/>
                <a:gd name="T94" fmla="*/ 405 w 797"/>
                <a:gd name="T95" fmla="*/ 327 h 456"/>
                <a:gd name="T96" fmla="*/ 640 w 797"/>
                <a:gd name="T97" fmla="*/ 255 h 456"/>
                <a:gd name="T98" fmla="*/ 605 w 797"/>
                <a:gd name="T99" fmla="*/ 275 h 456"/>
                <a:gd name="T100" fmla="*/ 611 w 797"/>
                <a:gd name="T101" fmla="*/ 272 h 456"/>
                <a:gd name="T102" fmla="*/ 675 w 797"/>
                <a:gd name="T103" fmla="*/ 189 h 456"/>
                <a:gd name="T104" fmla="*/ 627 w 797"/>
                <a:gd name="T105" fmla="*/ 206 h 456"/>
                <a:gd name="T106" fmla="*/ 624 w 797"/>
                <a:gd name="T107" fmla="*/ 212 h 456"/>
                <a:gd name="T108" fmla="*/ 525 w 797"/>
                <a:gd name="T109" fmla="*/ 298 h 456"/>
                <a:gd name="T110" fmla="*/ 637 w 797"/>
                <a:gd name="T111" fmla="*/ 202 h 456"/>
                <a:gd name="T112" fmla="*/ 631 w 797"/>
                <a:gd name="T113" fmla="*/ 203 h 456"/>
                <a:gd name="T114" fmla="*/ 566 w 797"/>
                <a:gd name="T115" fmla="*/ 151 h 456"/>
                <a:gd name="T116" fmla="*/ 591 w 797"/>
                <a:gd name="T117" fmla="*/ 129 h 456"/>
                <a:gd name="T118" fmla="*/ 719 w 797"/>
                <a:gd name="T119" fmla="*/ 180 h 456"/>
                <a:gd name="T120" fmla="*/ 705 w 797"/>
                <a:gd name="T121" fmla="*/ 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7" h="456">
                  <a:moveTo>
                    <a:pt x="1" y="456"/>
                  </a:moveTo>
                  <a:cubicBezTo>
                    <a:pt x="0" y="456"/>
                    <a:pt x="0" y="456"/>
                    <a:pt x="0" y="456"/>
                  </a:cubicBezTo>
                  <a:cubicBezTo>
                    <a:pt x="8" y="456"/>
                    <a:pt x="8" y="456"/>
                    <a:pt x="8" y="456"/>
                  </a:cubicBezTo>
                  <a:cubicBezTo>
                    <a:pt x="10" y="456"/>
                    <a:pt x="10" y="456"/>
                    <a:pt x="10" y="456"/>
                  </a:cubicBezTo>
                  <a:cubicBezTo>
                    <a:pt x="1" y="456"/>
                    <a:pt x="1" y="456"/>
                    <a:pt x="1" y="456"/>
                  </a:cubicBezTo>
                  <a:moveTo>
                    <a:pt x="98" y="453"/>
                  </a:moveTo>
                  <a:cubicBezTo>
                    <a:pt x="86" y="453"/>
                    <a:pt x="86" y="453"/>
                    <a:pt x="86" y="453"/>
                  </a:cubicBezTo>
                  <a:cubicBezTo>
                    <a:pt x="86" y="453"/>
                    <a:pt x="86" y="454"/>
                    <a:pt x="86" y="454"/>
                  </a:cubicBezTo>
                  <a:cubicBezTo>
                    <a:pt x="98" y="453"/>
                    <a:pt x="98" y="453"/>
                    <a:pt x="98" y="453"/>
                  </a:cubicBezTo>
                  <a:moveTo>
                    <a:pt x="73" y="451"/>
                  </a:moveTo>
                  <a:cubicBezTo>
                    <a:pt x="76" y="451"/>
                    <a:pt x="80" y="451"/>
                    <a:pt x="85" y="451"/>
                  </a:cubicBezTo>
                  <a:cubicBezTo>
                    <a:pt x="85" y="451"/>
                    <a:pt x="85" y="451"/>
                    <a:pt x="85" y="451"/>
                  </a:cubicBezTo>
                  <a:cubicBezTo>
                    <a:pt x="81" y="451"/>
                    <a:pt x="77" y="451"/>
                    <a:pt x="73" y="451"/>
                  </a:cubicBezTo>
                  <a:moveTo>
                    <a:pt x="64" y="450"/>
                  </a:moveTo>
                  <a:cubicBezTo>
                    <a:pt x="66" y="450"/>
                    <a:pt x="69" y="451"/>
                    <a:pt x="73" y="451"/>
                  </a:cubicBezTo>
                  <a:cubicBezTo>
                    <a:pt x="69" y="450"/>
                    <a:pt x="66" y="450"/>
                    <a:pt x="64" y="450"/>
                  </a:cubicBezTo>
                  <a:moveTo>
                    <a:pt x="139" y="448"/>
                  </a:moveTo>
                  <a:cubicBezTo>
                    <a:pt x="125" y="450"/>
                    <a:pt x="110" y="451"/>
                    <a:pt x="98" y="453"/>
                  </a:cubicBezTo>
                  <a:cubicBezTo>
                    <a:pt x="98" y="453"/>
                    <a:pt x="98" y="453"/>
                    <a:pt x="98" y="453"/>
                  </a:cubicBezTo>
                  <a:cubicBezTo>
                    <a:pt x="114" y="451"/>
                    <a:pt x="117" y="451"/>
                    <a:pt x="138" y="448"/>
                  </a:cubicBezTo>
                  <a:cubicBezTo>
                    <a:pt x="138" y="448"/>
                    <a:pt x="139" y="448"/>
                    <a:pt x="139" y="448"/>
                  </a:cubicBezTo>
                  <a:moveTo>
                    <a:pt x="18" y="448"/>
                  </a:moveTo>
                  <a:cubicBezTo>
                    <a:pt x="15" y="450"/>
                    <a:pt x="10" y="451"/>
                    <a:pt x="1" y="454"/>
                  </a:cubicBezTo>
                  <a:cubicBezTo>
                    <a:pt x="1" y="454"/>
                    <a:pt x="1" y="454"/>
                    <a:pt x="1" y="454"/>
                  </a:cubicBezTo>
                  <a:cubicBezTo>
                    <a:pt x="11" y="452"/>
                    <a:pt x="15" y="451"/>
                    <a:pt x="18" y="448"/>
                  </a:cubicBezTo>
                  <a:cubicBezTo>
                    <a:pt x="18" y="448"/>
                    <a:pt x="18" y="448"/>
                    <a:pt x="18" y="448"/>
                  </a:cubicBezTo>
                  <a:moveTo>
                    <a:pt x="94" y="448"/>
                  </a:moveTo>
                  <a:cubicBezTo>
                    <a:pt x="93" y="448"/>
                    <a:pt x="93" y="449"/>
                    <a:pt x="92" y="449"/>
                  </a:cubicBezTo>
                  <a:cubicBezTo>
                    <a:pt x="93" y="450"/>
                    <a:pt x="93" y="450"/>
                    <a:pt x="93" y="451"/>
                  </a:cubicBezTo>
                  <a:cubicBezTo>
                    <a:pt x="92" y="451"/>
                    <a:pt x="90" y="451"/>
                    <a:pt x="89" y="451"/>
                  </a:cubicBezTo>
                  <a:cubicBezTo>
                    <a:pt x="88" y="451"/>
                    <a:pt x="88" y="451"/>
                    <a:pt x="87" y="452"/>
                  </a:cubicBezTo>
                  <a:cubicBezTo>
                    <a:pt x="89" y="452"/>
                    <a:pt x="90" y="452"/>
                    <a:pt x="91" y="452"/>
                  </a:cubicBezTo>
                  <a:cubicBezTo>
                    <a:pt x="89" y="453"/>
                    <a:pt x="86" y="453"/>
                    <a:pt x="83" y="454"/>
                  </a:cubicBezTo>
                  <a:cubicBezTo>
                    <a:pt x="86" y="453"/>
                    <a:pt x="86" y="453"/>
                    <a:pt x="86" y="453"/>
                  </a:cubicBezTo>
                  <a:cubicBezTo>
                    <a:pt x="88" y="453"/>
                    <a:pt x="91" y="452"/>
                    <a:pt x="93" y="452"/>
                  </a:cubicBezTo>
                  <a:cubicBezTo>
                    <a:pt x="96" y="452"/>
                    <a:pt x="96" y="452"/>
                    <a:pt x="98" y="451"/>
                  </a:cubicBezTo>
                  <a:cubicBezTo>
                    <a:pt x="98" y="451"/>
                    <a:pt x="98" y="451"/>
                    <a:pt x="98" y="451"/>
                  </a:cubicBezTo>
                  <a:cubicBezTo>
                    <a:pt x="98" y="451"/>
                    <a:pt x="98" y="451"/>
                    <a:pt x="97" y="451"/>
                  </a:cubicBezTo>
                  <a:cubicBezTo>
                    <a:pt x="97" y="451"/>
                    <a:pt x="96" y="451"/>
                    <a:pt x="95" y="451"/>
                  </a:cubicBezTo>
                  <a:cubicBezTo>
                    <a:pt x="95" y="450"/>
                    <a:pt x="94" y="449"/>
                    <a:pt x="94" y="448"/>
                  </a:cubicBezTo>
                  <a:moveTo>
                    <a:pt x="144" y="447"/>
                  </a:moveTo>
                  <a:cubicBezTo>
                    <a:pt x="129" y="448"/>
                    <a:pt x="111" y="447"/>
                    <a:pt x="98" y="451"/>
                  </a:cubicBezTo>
                  <a:cubicBezTo>
                    <a:pt x="111" y="450"/>
                    <a:pt x="127" y="449"/>
                    <a:pt x="142" y="448"/>
                  </a:cubicBezTo>
                  <a:cubicBezTo>
                    <a:pt x="142" y="448"/>
                    <a:pt x="143" y="448"/>
                    <a:pt x="144" y="447"/>
                  </a:cubicBezTo>
                  <a:moveTo>
                    <a:pt x="151" y="447"/>
                  </a:moveTo>
                  <a:cubicBezTo>
                    <a:pt x="151" y="447"/>
                    <a:pt x="150" y="447"/>
                    <a:pt x="150" y="447"/>
                  </a:cubicBezTo>
                  <a:cubicBezTo>
                    <a:pt x="150" y="447"/>
                    <a:pt x="150" y="447"/>
                    <a:pt x="150" y="447"/>
                  </a:cubicBezTo>
                  <a:cubicBezTo>
                    <a:pt x="150" y="447"/>
                    <a:pt x="151" y="447"/>
                    <a:pt x="151" y="447"/>
                  </a:cubicBezTo>
                  <a:moveTo>
                    <a:pt x="153" y="447"/>
                  </a:moveTo>
                  <a:cubicBezTo>
                    <a:pt x="152" y="447"/>
                    <a:pt x="151" y="447"/>
                    <a:pt x="150" y="447"/>
                  </a:cubicBezTo>
                  <a:cubicBezTo>
                    <a:pt x="150" y="447"/>
                    <a:pt x="150" y="447"/>
                    <a:pt x="150" y="447"/>
                  </a:cubicBezTo>
                  <a:cubicBezTo>
                    <a:pt x="151" y="447"/>
                    <a:pt x="152" y="447"/>
                    <a:pt x="153" y="447"/>
                  </a:cubicBezTo>
                  <a:moveTo>
                    <a:pt x="155" y="446"/>
                  </a:moveTo>
                  <a:cubicBezTo>
                    <a:pt x="154" y="447"/>
                    <a:pt x="153" y="447"/>
                    <a:pt x="153" y="447"/>
                  </a:cubicBezTo>
                  <a:cubicBezTo>
                    <a:pt x="153" y="447"/>
                    <a:pt x="154" y="447"/>
                    <a:pt x="154" y="447"/>
                  </a:cubicBezTo>
                  <a:cubicBezTo>
                    <a:pt x="155" y="446"/>
                    <a:pt x="155" y="446"/>
                    <a:pt x="155" y="446"/>
                  </a:cubicBezTo>
                  <a:moveTo>
                    <a:pt x="20" y="446"/>
                  </a:moveTo>
                  <a:cubicBezTo>
                    <a:pt x="20" y="446"/>
                    <a:pt x="20" y="447"/>
                    <a:pt x="20" y="447"/>
                  </a:cubicBezTo>
                  <a:cubicBezTo>
                    <a:pt x="20" y="447"/>
                    <a:pt x="20" y="447"/>
                    <a:pt x="20" y="447"/>
                  </a:cubicBezTo>
                  <a:cubicBezTo>
                    <a:pt x="20" y="447"/>
                    <a:pt x="20" y="446"/>
                    <a:pt x="20" y="446"/>
                  </a:cubicBezTo>
                  <a:moveTo>
                    <a:pt x="21" y="446"/>
                  </a:moveTo>
                  <a:cubicBezTo>
                    <a:pt x="21" y="446"/>
                    <a:pt x="21" y="446"/>
                    <a:pt x="20" y="446"/>
                  </a:cubicBezTo>
                  <a:cubicBezTo>
                    <a:pt x="21" y="446"/>
                    <a:pt x="21" y="446"/>
                    <a:pt x="21" y="446"/>
                  </a:cubicBezTo>
                  <a:moveTo>
                    <a:pt x="175" y="443"/>
                  </a:moveTo>
                  <a:cubicBezTo>
                    <a:pt x="168" y="444"/>
                    <a:pt x="161" y="446"/>
                    <a:pt x="155" y="446"/>
                  </a:cubicBezTo>
                  <a:cubicBezTo>
                    <a:pt x="155" y="446"/>
                    <a:pt x="155" y="446"/>
                    <a:pt x="155" y="446"/>
                  </a:cubicBezTo>
                  <a:cubicBezTo>
                    <a:pt x="155" y="446"/>
                    <a:pt x="155" y="446"/>
                    <a:pt x="155" y="446"/>
                  </a:cubicBezTo>
                  <a:cubicBezTo>
                    <a:pt x="162" y="445"/>
                    <a:pt x="168" y="444"/>
                    <a:pt x="175" y="443"/>
                  </a:cubicBezTo>
                  <a:moveTo>
                    <a:pt x="3" y="440"/>
                  </a:moveTo>
                  <a:cubicBezTo>
                    <a:pt x="3" y="441"/>
                    <a:pt x="3" y="441"/>
                    <a:pt x="3" y="441"/>
                  </a:cubicBezTo>
                  <a:cubicBezTo>
                    <a:pt x="4" y="441"/>
                    <a:pt x="5" y="441"/>
                    <a:pt x="6" y="441"/>
                  </a:cubicBezTo>
                  <a:cubicBezTo>
                    <a:pt x="6" y="441"/>
                    <a:pt x="5" y="441"/>
                    <a:pt x="5" y="440"/>
                  </a:cubicBezTo>
                  <a:cubicBezTo>
                    <a:pt x="4" y="440"/>
                    <a:pt x="4" y="440"/>
                    <a:pt x="3" y="440"/>
                  </a:cubicBezTo>
                  <a:moveTo>
                    <a:pt x="108" y="439"/>
                  </a:moveTo>
                  <a:cubicBezTo>
                    <a:pt x="108" y="439"/>
                    <a:pt x="108" y="439"/>
                    <a:pt x="108" y="439"/>
                  </a:cubicBezTo>
                  <a:cubicBezTo>
                    <a:pt x="113" y="440"/>
                    <a:pt x="118" y="440"/>
                    <a:pt x="123" y="440"/>
                  </a:cubicBezTo>
                  <a:cubicBezTo>
                    <a:pt x="127" y="440"/>
                    <a:pt x="131" y="440"/>
                    <a:pt x="135" y="439"/>
                  </a:cubicBezTo>
                  <a:cubicBezTo>
                    <a:pt x="134" y="439"/>
                    <a:pt x="132" y="439"/>
                    <a:pt x="130" y="439"/>
                  </a:cubicBezTo>
                  <a:cubicBezTo>
                    <a:pt x="123" y="439"/>
                    <a:pt x="117" y="439"/>
                    <a:pt x="108" y="439"/>
                  </a:cubicBezTo>
                  <a:moveTo>
                    <a:pt x="204" y="439"/>
                  </a:moveTo>
                  <a:cubicBezTo>
                    <a:pt x="204" y="439"/>
                    <a:pt x="204" y="439"/>
                    <a:pt x="203" y="439"/>
                  </a:cubicBezTo>
                  <a:cubicBezTo>
                    <a:pt x="194" y="440"/>
                    <a:pt x="185" y="442"/>
                    <a:pt x="175" y="443"/>
                  </a:cubicBezTo>
                  <a:cubicBezTo>
                    <a:pt x="185" y="442"/>
                    <a:pt x="196" y="440"/>
                    <a:pt x="204" y="439"/>
                  </a:cubicBezTo>
                  <a:moveTo>
                    <a:pt x="163" y="438"/>
                  </a:moveTo>
                  <a:cubicBezTo>
                    <a:pt x="152" y="439"/>
                    <a:pt x="143" y="439"/>
                    <a:pt x="135" y="439"/>
                  </a:cubicBezTo>
                  <a:cubicBezTo>
                    <a:pt x="143" y="439"/>
                    <a:pt x="152" y="439"/>
                    <a:pt x="163" y="438"/>
                  </a:cubicBezTo>
                  <a:moveTo>
                    <a:pt x="188" y="437"/>
                  </a:moveTo>
                  <a:cubicBezTo>
                    <a:pt x="188" y="437"/>
                    <a:pt x="188" y="437"/>
                    <a:pt x="188" y="437"/>
                  </a:cubicBezTo>
                  <a:cubicBezTo>
                    <a:pt x="190" y="437"/>
                    <a:pt x="192" y="437"/>
                    <a:pt x="194" y="438"/>
                  </a:cubicBezTo>
                  <a:cubicBezTo>
                    <a:pt x="197" y="438"/>
                    <a:pt x="200" y="439"/>
                    <a:pt x="203" y="439"/>
                  </a:cubicBezTo>
                  <a:cubicBezTo>
                    <a:pt x="203" y="439"/>
                    <a:pt x="203" y="439"/>
                    <a:pt x="203" y="439"/>
                  </a:cubicBezTo>
                  <a:cubicBezTo>
                    <a:pt x="203" y="439"/>
                    <a:pt x="204" y="438"/>
                    <a:pt x="204" y="438"/>
                  </a:cubicBezTo>
                  <a:cubicBezTo>
                    <a:pt x="202" y="438"/>
                    <a:pt x="197" y="438"/>
                    <a:pt x="188" y="437"/>
                  </a:cubicBezTo>
                  <a:moveTo>
                    <a:pt x="122" y="428"/>
                  </a:moveTo>
                  <a:cubicBezTo>
                    <a:pt x="121" y="428"/>
                    <a:pt x="121" y="428"/>
                    <a:pt x="121" y="428"/>
                  </a:cubicBezTo>
                  <a:cubicBezTo>
                    <a:pt x="153" y="433"/>
                    <a:pt x="155" y="433"/>
                    <a:pt x="181" y="436"/>
                  </a:cubicBezTo>
                  <a:cubicBezTo>
                    <a:pt x="178" y="437"/>
                    <a:pt x="178" y="437"/>
                    <a:pt x="177" y="437"/>
                  </a:cubicBezTo>
                  <a:cubicBezTo>
                    <a:pt x="172" y="437"/>
                    <a:pt x="168" y="438"/>
                    <a:pt x="163" y="438"/>
                  </a:cubicBezTo>
                  <a:cubicBezTo>
                    <a:pt x="168" y="438"/>
                    <a:pt x="173" y="438"/>
                    <a:pt x="179" y="437"/>
                  </a:cubicBezTo>
                  <a:cubicBezTo>
                    <a:pt x="179" y="437"/>
                    <a:pt x="179" y="437"/>
                    <a:pt x="179" y="437"/>
                  </a:cubicBezTo>
                  <a:cubicBezTo>
                    <a:pt x="181" y="437"/>
                    <a:pt x="183" y="437"/>
                    <a:pt x="183" y="437"/>
                  </a:cubicBezTo>
                  <a:cubicBezTo>
                    <a:pt x="184" y="437"/>
                    <a:pt x="185" y="437"/>
                    <a:pt x="186" y="437"/>
                  </a:cubicBezTo>
                  <a:cubicBezTo>
                    <a:pt x="186" y="437"/>
                    <a:pt x="187" y="437"/>
                    <a:pt x="188" y="437"/>
                  </a:cubicBezTo>
                  <a:cubicBezTo>
                    <a:pt x="188" y="437"/>
                    <a:pt x="188" y="437"/>
                    <a:pt x="188" y="437"/>
                  </a:cubicBezTo>
                  <a:cubicBezTo>
                    <a:pt x="187" y="437"/>
                    <a:pt x="187" y="437"/>
                    <a:pt x="186" y="437"/>
                  </a:cubicBezTo>
                  <a:cubicBezTo>
                    <a:pt x="189" y="436"/>
                    <a:pt x="189" y="436"/>
                    <a:pt x="190" y="436"/>
                  </a:cubicBezTo>
                  <a:cubicBezTo>
                    <a:pt x="191" y="436"/>
                    <a:pt x="192" y="436"/>
                    <a:pt x="193" y="435"/>
                  </a:cubicBezTo>
                  <a:cubicBezTo>
                    <a:pt x="194" y="435"/>
                    <a:pt x="194" y="435"/>
                    <a:pt x="195" y="435"/>
                  </a:cubicBezTo>
                  <a:cubicBezTo>
                    <a:pt x="193" y="435"/>
                    <a:pt x="191" y="435"/>
                    <a:pt x="189" y="436"/>
                  </a:cubicBezTo>
                  <a:cubicBezTo>
                    <a:pt x="188" y="436"/>
                    <a:pt x="187" y="436"/>
                    <a:pt x="186" y="436"/>
                  </a:cubicBezTo>
                  <a:cubicBezTo>
                    <a:pt x="180" y="436"/>
                    <a:pt x="175" y="435"/>
                    <a:pt x="122" y="428"/>
                  </a:cubicBezTo>
                  <a:moveTo>
                    <a:pt x="265" y="426"/>
                  </a:moveTo>
                  <a:cubicBezTo>
                    <a:pt x="257" y="428"/>
                    <a:pt x="249" y="430"/>
                    <a:pt x="241" y="431"/>
                  </a:cubicBezTo>
                  <a:cubicBezTo>
                    <a:pt x="243" y="431"/>
                    <a:pt x="245" y="430"/>
                    <a:pt x="248" y="430"/>
                  </a:cubicBezTo>
                  <a:cubicBezTo>
                    <a:pt x="234" y="433"/>
                    <a:pt x="219" y="436"/>
                    <a:pt x="204" y="438"/>
                  </a:cubicBezTo>
                  <a:cubicBezTo>
                    <a:pt x="204" y="438"/>
                    <a:pt x="204" y="438"/>
                    <a:pt x="204" y="438"/>
                  </a:cubicBezTo>
                  <a:cubicBezTo>
                    <a:pt x="205" y="438"/>
                    <a:pt x="206" y="438"/>
                    <a:pt x="207" y="438"/>
                  </a:cubicBezTo>
                  <a:cubicBezTo>
                    <a:pt x="236" y="432"/>
                    <a:pt x="236" y="432"/>
                    <a:pt x="236" y="432"/>
                  </a:cubicBezTo>
                  <a:cubicBezTo>
                    <a:pt x="246" y="430"/>
                    <a:pt x="255" y="428"/>
                    <a:pt x="265" y="426"/>
                  </a:cubicBezTo>
                  <a:moveTo>
                    <a:pt x="259" y="425"/>
                  </a:moveTo>
                  <a:cubicBezTo>
                    <a:pt x="242" y="428"/>
                    <a:pt x="226" y="430"/>
                    <a:pt x="195" y="435"/>
                  </a:cubicBezTo>
                  <a:cubicBezTo>
                    <a:pt x="195" y="435"/>
                    <a:pt x="194" y="435"/>
                    <a:pt x="194" y="435"/>
                  </a:cubicBezTo>
                  <a:cubicBezTo>
                    <a:pt x="224" y="431"/>
                    <a:pt x="237" y="429"/>
                    <a:pt x="259" y="425"/>
                  </a:cubicBezTo>
                  <a:moveTo>
                    <a:pt x="273" y="424"/>
                  </a:moveTo>
                  <a:cubicBezTo>
                    <a:pt x="270" y="425"/>
                    <a:pt x="267" y="425"/>
                    <a:pt x="265" y="426"/>
                  </a:cubicBezTo>
                  <a:cubicBezTo>
                    <a:pt x="267" y="425"/>
                    <a:pt x="270" y="425"/>
                    <a:pt x="273" y="424"/>
                  </a:cubicBezTo>
                  <a:cubicBezTo>
                    <a:pt x="273" y="424"/>
                    <a:pt x="273" y="424"/>
                    <a:pt x="273" y="424"/>
                  </a:cubicBezTo>
                  <a:moveTo>
                    <a:pt x="272" y="424"/>
                  </a:moveTo>
                  <a:cubicBezTo>
                    <a:pt x="265" y="425"/>
                    <a:pt x="257" y="427"/>
                    <a:pt x="248" y="430"/>
                  </a:cubicBezTo>
                  <a:cubicBezTo>
                    <a:pt x="256" y="428"/>
                    <a:pt x="264" y="426"/>
                    <a:pt x="272" y="424"/>
                  </a:cubicBezTo>
                  <a:cubicBezTo>
                    <a:pt x="272" y="424"/>
                    <a:pt x="272" y="424"/>
                    <a:pt x="272" y="424"/>
                  </a:cubicBezTo>
                  <a:moveTo>
                    <a:pt x="268" y="422"/>
                  </a:moveTo>
                  <a:cubicBezTo>
                    <a:pt x="265" y="423"/>
                    <a:pt x="262" y="424"/>
                    <a:pt x="259" y="425"/>
                  </a:cubicBezTo>
                  <a:cubicBezTo>
                    <a:pt x="262" y="424"/>
                    <a:pt x="265" y="423"/>
                    <a:pt x="268" y="423"/>
                  </a:cubicBezTo>
                  <a:cubicBezTo>
                    <a:pt x="268" y="423"/>
                    <a:pt x="268" y="423"/>
                    <a:pt x="268" y="422"/>
                  </a:cubicBezTo>
                  <a:moveTo>
                    <a:pt x="190" y="422"/>
                  </a:moveTo>
                  <a:cubicBezTo>
                    <a:pt x="172" y="424"/>
                    <a:pt x="157" y="425"/>
                    <a:pt x="123" y="426"/>
                  </a:cubicBezTo>
                  <a:cubicBezTo>
                    <a:pt x="123" y="426"/>
                    <a:pt x="123" y="426"/>
                    <a:pt x="123" y="426"/>
                  </a:cubicBezTo>
                  <a:cubicBezTo>
                    <a:pt x="154" y="426"/>
                    <a:pt x="167" y="425"/>
                    <a:pt x="190" y="422"/>
                  </a:cubicBezTo>
                  <a:moveTo>
                    <a:pt x="217" y="419"/>
                  </a:moveTo>
                  <a:cubicBezTo>
                    <a:pt x="206" y="420"/>
                    <a:pt x="198" y="421"/>
                    <a:pt x="190" y="422"/>
                  </a:cubicBezTo>
                  <a:cubicBezTo>
                    <a:pt x="198" y="421"/>
                    <a:pt x="206" y="420"/>
                    <a:pt x="217" y="419"/>
                  </a:cubicBezTo>
                  <a:moveTo>
                    <a:pt x="18" y="415"/>
                  </a:moveTo>
                  <a:cubicBezTo>
                    <a:pt x="17" y="415"/>
                    <a:pt x="17" y="415"/>
                    <a:pt x="16" y="415"/>
                  </a:cubicBezTo>
                  <a:cubicBezTo>
                    <a:pt x="26" y="419"/>
                    <a:pt x="37" y="423"/>
                    <a:pt x="48" y="427"/>
                  </a:cubicBezTo>
                  <a:cubicBezTo>
                    <a:pt x="37" y="424"/>
                    <a:pt x="26" y="420"/>
                    <a:pt x="16" y="416"/>
                  </a:cubicBezTo>
                  <a:cubicBezTo>
                    <a:pt x="16" y="416"/>
                    <a:pt x="16" y="416"/>
                    <a:pt x="16" y="416"/>
                  </a:cubicBezTo>
                  <a:cubicBezTo>
                    <a:pt x="31" y="422"/>
                    <a:pt x="51" y="430"/>
                    <a:pt x="66" y="434"/>
                  </a:cubicBezTo>
                  <a:cubicBezTo>
                    <a:pt x="63" y="433"/>
                    <a:pt x="59" y="431"/>
                    <a:pt x="55" y="430"/>
                  </a:cubicBezTo>
                  <a:cubicBezTo>
                    <a:pt x="57" y="430"/>
                    <a:pt x="60" y="431"/>
                    <a:pt x="62" y="432"/>
                  </a:cubicBezTo>
                  <a:cubicBezTo>
                    <a:pt x="60" y="431"/>
                    <a:pt x="57" y="430"/>
                    <a:pt x="55" y="429"/>
                  </a:cubicBezTo>
                  <a:cubicBezTo>
                    <a:pt x="43" y="424"/>
                    <a:pt x="30" y="418"/>
                    <a:pt x="18" y="415"/>
                  </a:cubicBezTo>
                  <a:moveTo>
                    <a:pt x="21" y="414"/>
                  </a:moveTo>
                  <a:cubicBezTo>
                    <a:pt x="21" y="414"/>
                    <a:pt x="21" y="414"/>
                    <a:pt x="21" y="414"/>
                  </a:cubicBezTo>
                  <a:cubicBezTo>
                    <a:pt x="26" y="415"/>
                    <a:pt x="31" y="416"/>
                    <a:pt x="37" y="417"/>
                  </a:cubicBezTo>
                  <a:cubicBezTo>
                    <a:pt x="31" y="416"/>
                    <a:pt x="26" y="415"/>
                    <a:pt x="21" y="414"/>
                  </a:cubicBezTo>
                  <a:moveTo>
                    <a:pt x="303" y="414"/>
                  </a:moveTo>
                  <a:cubicBezTo>
                    <a:pt x="290" y="417"/>
                    <a:pt x="279" y="420"/>
                    <a:pt x="270" y="422"/>
                  </a:cubicBezTo>
                  <a:cubicBezTo>
                    <a:pt x="270" y="422"/>
                    <a:pt x="270" y="422"/>
                    <a:pt x="271" y="422"/>
                  </a:cubicBezTo>
                  <a:cubicBezTo>
                    <a:pt x="280" y="420"/>
                    <a:pt x="290" y="417"/>
                    <a:pt x="303" y="414"/>
                  </a:cubicBezTo>
                  <a:moveTo>
                    <a:pt x="72" y="414"/>
                  </a:moveTo>
                  <a:cubicBezTo>
                    <a:pt x="85" y="414"/>
                    <a:pt x="98" y="415"/>
                    <a:pt x="110" y="415"/>
                  </a:cubicBezTo>
                  <a:cubicBezTo>
                    <a:pt x="114" y="415"/>
                    <a:pt x="118" y="415"/>
                    <a:pt x="122" y="414"/>
                  </a:cubicBezTo>
                  <a:cubicBezTo>
                    <a:pt x="107" y="414"/>
                    <a:pt x="90" y="414"/>
                    <a:pt x="72" y="414"/>
                  </a:cubicBezTo>
                  <a:moveTo>
                    <a:pt x="251" y="414"/>
                  </a:moveTo>
                  <a:cubicBezTo>
                    <a:pt x="251" y="414"/>
                    <a:pt x="250" y="414"/>
                    <a:pt x="250" y="414"/>
                  </a:cubicBezTo>
                  <a:cubicBezTo>
                    <a:pt x="250" y="414"/>
                    <a:pt x="250" y="414"/>
                    <a:pt x="251" y="414"/>
                  </a:cubicBezTo>
                  <a:cubicBezTo>
                    <a:pt x="251" y="414"/>
                    <a:pt x="251" y="414"/>
                    <a:pt x="251" y="414"/>
                  </a:cubicBezTo>
                  <a:moveTo>
                    <a:pt x="80" y="414"/>
                  </a:moveTo>
                  <a:cubicBezTo>
                    <a:pt x="89" y="414"/>
                    <a:pt x="99" y="414"/>
                    <a:pt x="108" y="414"/>
                  </a:cubicBezTo>
                  <a:cubicBezTo>
                    <a:pt x="110" y="414"/>
                    <a:pt x="113" y="414"/>
                    <a:pt x="116" y="414"/>
                  </a:cubicBezTo>
                  <a:cubicBezTo>
                    <a:pt x="104" y="414"/>
                    <a:pt x="92" y="414"/>
                    <a:pt x="80" y="414"/>
                  </a:cubicBezTo>
                  <a:moveTo>
                    <a:pt x="7" y="414"/>
                  </a:moveTo>
                  <a:cubicBezTo>
                    <a:pt x="6" y="414"/>
                    <a:pt x="6" y="414"/>
                    <a:pt x="6" y="414"/>
                  </a:cubicBezTo>
                  <a:cubicBezTo>
                    <a:pt x="7" y="414"/>
                    <a:pt x="7" y="415"/>
                    <a:pt x="8" y="416"/>
                  </a:cubicBezTo>
                  <a:cubicBezTo>
                    <a:pt x="8" y="416"/>
                    <a:pt x="8" y="416"/>
                    <a:pt x="8" y="416"/>
                  </a:cubicBezTo>
                  <a:cubicBezTo>
                    <a:pt x="8" y="415"/>
                    <a:pt x="7" y="414"/>
                    <a:pt x="7" y="414"/>
                  </a:cubicBezTo>
                  <a:moveTo>
                    <a:pt x="10" y="413"/>
                  </a:moveTo>
                  <a:cubicBezTo>
                    <a:pt x="12" y="414"/>
                    <a:pt x="13" y="414"/>
                    <a:pt x="14" y="415"/>
                  </a:cubicBezTo>
                  <a:cubicBezTo>
                    <a:pt x="14" y="415"/>
                    <a:pt x="15" y="414"/>
                    <a:pt x="16" y="414"/>
                  </a:cubicBezTo>
                  <a:cubicBezTo>
                    <a:pt x="14" y="414"/>
                    <a:pt x="12" y="414"/>
                    <a:pt x="10" y="413"/>
                  </a:cubicBezTo>
                  <a:moveTo>
                    <a:pt x="9" y="413"/>
                  </a:moveTo>
                  <a:cubicBezTo>
                    <a:pt x="8" y="413"/>
                    <a:pt x="8" y="413"/>
                    <a:pt x="7" y="413"/>
                  </a:cubicBezTo>
                  <a:cubicBezTo>
                    <a:pt x="7" y="414"/>
                    <a:pt x="8" y="415"/>
                    <a:pt x="8" y="416"/>
                  </a:cubicBezTo>
                  <a:cubicBezTo>
                    <a:pt x="8" y="416"/>
                    <a:pt x="9" y="416"/>
                    <a:pt x="9" y="416"/>
                  </a:cubicBezTo>
                  <a:cubicBezTo>
                    <a:pt x="8" y="415"/>
                    <a:pt x="8" y="414"/>
                    <a:pt x="7" y="413"/>
                  </a:cubicBezTo>
                  <a:cubicBezTo>
                    <a:pt x="8" y="413"/>
                    <a:pt x="8" y="413"/>
                    <a:pt x="9" y="413"/>
                  </a:cubicBezTo>
                  <a:moveTo>
                    <a:pt x="10" y="413"/>
                  </a:moveTo>
                  <a:cubicBezTo>
                    <a:pt x="11" y="414"/>
                    <a:pt x="12" y="414"/>
                    <a:pt x="14" y="415"/>
                  </a:cubicBezTo>
                  <a:cubicBezTo>
                    <a:pt x="14" y="415"/>
                    <a:pt x="14" y="415"/>
                    <a:pt x="14" y="415"/>
                  </a:cubicBezTo>
                  <a:cubicBezTo>
                    <a:pt x="13" y="414"/>
                    <a:pt x="11" y="414"/>
                    <a:pt x="10" y="413"/>
                  </a:cubicBezTo>
                  <a:cubicBezTo>
                    <a:pt x="10" y="413"/>
                    <a:pt x="10" y="413"/>
                    <a:pt x="10" y="413"/>
                  </a:cubicBezTo>
                  <a:moveTo>
                    <a:pt x="10" y="413"/>
                  </a:moveTo>
                  <a:cubicBezTo>
                    <a:pt x="10" y="413"/>
                    <a:pt x="9" y="413"/>
                    <a:pt x="9" y="413"/>
                  </a:cubicBezTo>
                  <a:cubicBezTo>
                    <a:pt x="10" y="413"/>
                    <a:pt x="10" y="413"/>
                    <a:pt x="10" y="413"/>
                  </a:cubicBezTo>
                  <a:cubicBezTo>
                    <a:pt x="10" y="413"/>
                    <a:pt x="10" y="413"/>
                    <a:pt x="10" y="413"/>
                  </a:cubicBezTo>
                  <a:cubicBezTo>
                    <a:pt x="10" y="413"/>
                    <a:pt x="10" y="413"/>
                    <a:pt x="10" y="413"/>
                  </a:cubicBezTo>
                  <a:moveTo>
                    <a:pt x="10" y="413"/>
                  </a:moveTo>
                  <a:cubicBezTo>
                    <a:pt x="10" y="413"/>
                    <a:pt x="10" y="413"/>
                    <a:pt x="10" y="413"/>
                  </a:cubicBezTo>
                  <a:cubicBezTo>
                    <a:pt x="10" y="413"/>
                    <a:pt x="10" y="413"/>
                    <a:pt x="10" y="413"/>
                  </a:cubicBezTo>
                  <a:cubicBezTo>
                    <a:pt x="10" y="413"/>
                    <a:pt x="10" y="413"/>
                    <a:pt x="10" y="413"/>
                  </a:cubicBezTo>
                  <a:moveTo>
                    <a:pt x="15" y="413"/>
                  </a:moveTo>
                  <a:cubicBezTo>
                    <a:pt x="16" y="413"/>
                    <a:pt x="17" y="414"/>
                    <a:pt x="18" y="414"/>
                  </a:cubicBezTo>
                  <a:cubicBezTo>
                    <a:pt x="18" y="414"/>
                    <a:pt x="18" y="414"/>
                    <a:pt x="18" y="414"/>
                  </a:cubicBezTo>
                  <a:cubicBezTo>
                    <a:pt x="17" y="413"/>
                    <a:pt x="16" y="413"/>
                    <a:pt x="15" y="413"/>
                  </a:cubicBezTo>
                  <a:moveTo>
                    <a:pt x="12" y="413"/>
                  </a:moveTo>
                  <a:cubicBezTo>
                    <a:pt x="11" y="413"/>
                    <a:pt x="11" y="413"/>
                    <a:pt x="10" y="413"/>
                  </a:cubicBezTo>
                  <a:cubicBezTo>
                    <a:pt x="10" y="413"/>
                    <a:pt x="10" y="413"/>
                    <a:pt x="10" y="413"/>
                  </a:cubicBezTo>
                  <a:cubicBezTo>
                    <a:pt x="10" y="413"/>
                    <a:pt x="10" y="413"/>
                    <a:pt x="10" y="413"/>
                  </a:cubicBezTo>
                  <a:cubicBezTo>
                    <a:pt x="10" y="413"/>
                    <a:pt x="10" y="413"/>
                    <a:pt x="10" y="413"/>
                  </a:cubicBezTo>
                  <a:cubicBezTo>
                    <a:pt x="10" y="413"/>
                    <a:pt x="10" y="413"/>
                    <a:pt x="10" y="413"/>
                  </a:cubicBezTo>
                  <a:cubicBezTo>
                    <a:pt x="11" y="413"/>
                    <a:pt x="11" y="413"/>
                    <a:pt x="12" y="413"/>
                  </a:cubicBezTo>
                  <a:moveTo>
                    <a:pt x="27" y="413"/>
                  </a:moveTo>
                  <a:cubicBezTo>
                    <a:pt x="25" y="413"/>
                    <a:pt x="23" y="414"/>
                    <a:pt x="21" y="414"/>
                  </a:cubicBezTo>
                  <a:cubicBezTo>
                    <a:pt x="36" y="416"/>
                    <a:pt x="51" y="419"/>
                    <a:pt x="67" y="421"/>
                  </a:cubicBezTo>
                  <a:cubicBezTo>
                    <a:pt x="57" y="420"/>
                    <a:pt x="46" y="418"/>
                    <a:pt x="37" y="417"/>
                  </a:cubicBezTo>
                  <a:cubicBezTo>
                    <a:pt x="59" y="420"/>
                    <a:pt x="83" y="424"/>
                    <a:pt x="102" y="426"/>
                  </a:cubicBezTo>
                  <a:cubicBezTo>
                    <a:pt x="99" y="425"/>
                    <a:pt x="95" y="425"/>
                    <a:pt x="91" y="424"/>
                  </a:cubicBezTo>
                  <a:cubicBezTo>
                    <a:pt x="93" y="424"/>
                    <a:pt x="95" y="424"/>
                    <a:pt x="97" y="425"/>
                  </a:cubicBezTo>
                  <a:cubicBezTo>
                    <a:pt x="95" y="424"/>
                    <a:pt x="92" y="424"/>
                    <a:pt x="90" y="424"/>
                  </a:cubicBezTo>
                  <a:cubicBezTo>
                    <a:pt x="70" y="420"/>
                    <a:pt x="47" y="414"/>
                    <a:pt x="27" y="413"/>
                  </a:cubicBezTo>
                  <a:moveTo>
                    <a:pt x="12" y="413"/>
                  </a:moveTo>
                  <a:cubicBezTo>
                    <a:pt x="12" y="413"/>
                    <a:pt x="12" y="413"/>
                    <a:pt x="12" y="413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2" y="413"/>
                    <a:pt x="12" y="413"/>
                    <a:pt x="12" y="413"/>
                  </a:cubicBezTo>
                  <a:moveTo>
                    <a:pt x="12" y="413"/>
                  </a:moveTo>
                  <a:cubicBezTo>
                    <a:pt x="12" y="413"/>
                    <a:pt x="12" y="413"/>
                    <a:pt x="12" y="413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3" y="413"/>
                    <a:pt x="14" y="413"/>
                    <a:pt x="15" y="413"/>
                  </a:cubicBezTo>
                  <a:cubicBezTo>
                    <a:pt x="14" y="413"/>
                    <a:pt x="13" y="413"/>
                    <a:pt x="12" y="413"/>
                  </a:cubicBezTo>
                  <a:moveTo>
                    <a:pt x="12" y="413"/>
                  </a:moveTo>
                  <a:cubicBezTo>
                    <a:pt x="12" y="413"/>
                    <a:pt x="12" y="413"/>
                    <a:pt x="12" y="413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2" y="413"/>
                    <a:pt x="12" y="413"/>
                    <a:pt x="12" y="413"/>
                  </a:cubicBezTo>
                  <a:moveTo>
                    <a:pt x="19" y="412"/>
                  </a:moveTo>
                  <a:cubicBezTo>
                    <a:pt x="17" y="412"/>
                    <a:pt x="15" y="412"/>
                    <a:pt x="12" y="413"/>
                  </a:cubicBezTo>
                  <a:cubicBezTo>
                    <a:pt x="14" y="413"/>
                    <a:pt x="17" y="413"/>
                    <a:pt x="19" y="414"/>
                  </a:cubicBezTo>
                  <a:cubicBezTo>
                    <a:pt x="20" y="413"/>
                    <a:pt x="22" y="413"/>
                    <a:pt x="23" y="412"/>
                  </a:cubicBezTo>
                  <a:cubicBezTo>
                    <a:pt x="23" y="412"/>
                    <a:pt x="23" y="412"/>
                    <a:pt x="23" y="412"/>
                  </a:cubicBezTo>
                  <a:cubicBezTo>
                    <a:pt x="22" y="412"/>
                    <a:pt x="20" y="412"/>
                    <a:pt x="19" y="412"/>
                  </a:cubicBezTo>
                  <a:moveTo>
                    <a:pt x="28" y="412"/>
                  </a:moveTo>
                  <a:cubicBezTo>
                    <a:pt x="28" y="412"/>
                    <a:pt x="27" y="413"/>
                    <a:pt x="27" y="413"/>
                  </a:cubicBezTo>
                  <a:cubicBezTo>
                    <a:pt x="41" y="413"/>
                    <a:pt x="57" y="414"/>
                    <a:pt x="72" y="414"/>
                  </a:cubicBezTo>
                  <a:cubicBezTo>
                    <a:pt x="64" y="414"/>
                    <a:pt x="55" y="413"/>
                    <a:pt x="47" y="413"/>
                  </a:cubicBezTo>
                  <a:cubicBezTo>
                    <a:pt x="58" y="413"/>
                    <a:pt x="69" y="414"/>
                    <a:pt x="80" y="414"/>
                  </a:cubicBezTo>
                  <a:cubicBezTo>
                    <a:pt x="62" y="413"/>
                    <a:pt x="44" y="413"/>
                    <a:pt x="28" y="412"/>
                  </a:cubicBezTo>
                  <a:moveTo>
                    <a:pt x="13" y="412"/>
                  </a:moveTo>
                  <a:cubicBezTo>
                    <a:pt x="13" y="412"/>
                    <a:pt x="13" y="412"/>
                    <a:pt x="12" y="413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3" y="412"/>
                    <a:pt x="13" y="412"/>
                    <a:pt x="13" y="412"/>
                  </a:cubicBezTo>
                  <a:moveTo>
                    <a:pt x="13" y="412"/>
                  </a:moveTo>
                  <a:cubicBezTo>
                    <a:pt x="13" y="412"/>
                    <a:pt x="13" y="412"/>
                    <a:pt x="13" y="412"/>
                  </a:cubicBezTo>
                  <a:cubicBezTo>
                    <a:pt x="14" y="412"/>
                    <a:pt x="15" y="412"/>
                    <a:pt x="16" y="412"/>
                  </a:cubicBezTo>
                  <a:cubicBezTo>
                    <a:pt x="15" y="412"/>
                    <a:pt x="14" y="412"/>
                    <a:pt x="13" y="412"/>
                  </a:cubicBezTo>
                  <a:cubicBezTo>
                    <a:pt x="13" y="412"/>
                    <a:pt x="13" y="412"/>
                    <a:pt x="13" y="412"/>
                  </a:cubicBezTo>
                  <a:cubicBezTo>
                    <a:pt x="13" y="412"/>
                    <a:pt x="13" y="412"/>
                    <a:pt x="13" y="412"/>
                  </a:cubicBezTo>
                  <a:cubicBezTo>
                    <a:pt x="16" y="412"/>
                    <a:pt x="20" y="412"/>
                    <a:pt x="23" y="412"/>
                  </a:cubicBezTo>
                  <a:cubicBezTo>
                    <a:pt x="23" y="412"/>
                    <a:pt x="23" y="412"/>
                    <a:pt x="23" y="412"/>
                  </a:cubicBezTo>
                  <a:cubicBezTo>
                    <a:pt x="24" y="412"/>
                    <a:pt x="24" y="412"/>
                    <a:pt x="24" y="412"/>
                  </a:cubicBezTo>
                  <a:cubicBezTo>
                    <a:pt x="21" y="412"/>
                    <a:pt x="17" y="412"/>
                    <a:pt x="13" y="412"/>
                  </a:cubicBezTo>
                  <a:moveTo>
                    <a:pt x="302" y="411"/>
                  </a:moveTo>
                  <a:cubicBezTo>
                    <a:pt x="287" y="412"/>
                    <a:pt x="273" y="412"/>
                    <a:pt x="259" y="413"/>
                  </a:cubicBezTo>
                  <a:cubicBezTo>
                    <a:pt x="259" y="413"/>
                    <a:pt x="258" y="413"/>
                    <a:pt x="258" y="413"/>
                  </a:cubicBezTo>
                  <a:cubicBezTo>
                    <a:pt x="258" y="414"/>
                    <a:pt x="258" y="414"/>
                    <a:pt x="258" y="414"/>
                  </a:cubicBezTo>
                  <a:cubicBezTo>
                    <a:pt x="278" y="413"/>
                    <a:pt x="289" y="412"/>
                    <a:pt x="302" y="411"/>
                  </a:cubicBezTo>
                  <a:moveTo>
                    <a:pt x="14" y="411"/>
                  </a:moveTo>
                  <a:cubicBezTo>
                    <a:pt x="13" y="412"/>
                    <a:pt x="13" y="412"/>
                    <a:pt x="13" y="412"/>
                  </a:cubicBezTo>
                  <a:cubicBezTo>
                    <a:pt x="13" y="412"/>
                    <a:pt x="13" y="412"/>
                    <a:pt x="13" y="412"/>
                  </a:cubicBezTo>
                  <a:cubicBezTo>
                    <a:pt x="13" y="412"/>
                    <a:pt x="13" y="412"/>
                    <a:pt x="13" y="412"/>
                  </a:cubicBezTo>
                  <a:cubicBezTo>
                    <a:pt x="13" y="412"/>
                    <a:pt x="13" y="412"/>
                    <a:pt x="13" y="412"/>
                  </a:cubicBezTo>
                  <a:cubicBezTo>
                    <a:pt x="13" y="412"/>
                    <a:pt x="13" y="412"/>
                    <a:pt x="13" y="412"/>
                  </a:cubicBezTo>
                  <a:cubicBezTo>
                    <a:pt x="13" y="412"/>
                    <a:pt x="13" y="412"/>
                    <a:pt x="13" y="412"/>
                  </a:cubicBezTo>
                  <a:cubicBezTo>
                    <a:pt x="13" y="412"/>
                    <a:pt x="13" y="412"/>
                    <a:pt x="13" y="412"/>
                  </a:cubicBezTo>
                  <a:cubicBezTo>
                    <a:pt x="14" y="412"/>
                    <a:pt x="14" y="411"/>
                    <a:pt x="14" y="411"/>
                  </a:cubicBezTo>
                  <a:moveTo>
                    <a:pt x="14" y="411"/>
                  </a:moveTo>
                  <a:cubicBezTo>
                    <a:pt x="14" y="411"/>
                    <a:pt x="14" y="411"/>
                    <a:pt x="14" y="411"/>
                  </a:cubicBezTo>
                  <a:cubicBezTo>
                    <a:pt x="14" y="411"/>
                    <a:pt x="14" y="411"/>
                    <a:pt x="14" y="411"/>
                  </a:cubicBezTo>
                  <a:cubicBezTo>
                    <a:pt x="14" y="411"/>
                    <a:pt x="14" y="411"/>
                    <a:pt x="14" y="411"/>
                  </a:cubicBezTo>
                  <a:moveTo>
                    <a:pt x="13" y="410"/>
                  </a:moveTo>
                  <a:cubicBezTo>
                    <a:pt x="14" y="411"/>
                    <a:pt x="14" y="411"/>
                    <a:pt x="14" y="411"/>
                  </a:cubicBezTo>
                  <a:cubicBezTo>
                    <a:pt x="14" y="411"/>
                    <a:pt x="14" y="411"/>
                    <a:pt x="14" y="411"/>
                  </a:cubicBezTo>
                  <a:cubicBezTo>
                    <a:pt x="13" y="411"/>
                    <a:pt x="13" y="411"/>
                    <a:pt x="13" y="410"/>
                  </a:cubicBezTo>
                  <a:moveTo>
                    <a:pt x="14" y="410"/>
                  </a:moveTo>
                  <a:cubicBezTo>
                    <a:pt x="13" y="410"/>
                    <a:pt x="13" y="410"/>
                    <a:pt x="13" y="410"/>
                  </a:cubicBezTo>
                  <a:cubicBezTo>
                    <a:pt x="13" y="410"/>
                    <a:pt x="13" y="410"/>
                    <a:pt x="14" y="410"/>
                  </a:cubicBezTo>
                  <a:moveTo>
                    <a:pt x="35" y="409"/>
                  </a:moveTo>
                  <a:cubicBezTo>
                    <a:pt x="27" y="410"/>
                    <a:pt x="20" y="410"/>
                    <a:pt x="14" y="411"/>
                  </a:cubicBezTo>
                  <a:cubicBezTo>
                    <a:pt x="14" y="411"/>
                    <a:pt x="14" y="411"/>
                    <a:pt x="14" y="411"/>
                  </a:cubicBezTo>
                  <a:cubicBezTo>
                    <a:pt x="14" y="411"/>
                    <a:pt x="14" y="411"/>
                    <a:pt x="14" y="411"/>
                  </a:cubicBezTo>
                  <a:cubicBezTo>
                    <a:pt x="15" y="411"/>
                    <a:pt x="16" y="411"/>
                    <a:pt x="17" y="411"/>
                  </a:cubicBezTo>
                  <a:cubicBezTo>
                    <a:pt x="16" y="411"/>
                    <a:pt x="15" y="411"/>
                    <a:pt x="14" y="411"/>
                  </a:cubicBezTo>
                  <a:cubicBezTo>
                    <a:pt x="14" y="411"/>
                    <a:pt x="14" y="411"/>
                    <a:pt x="14" y="411"/>
                  </a:cubicBezTo>
                  <a:cubicBezTo>
                    <a:pt x="14" y="411"/>
                    <a:pt x="14" y="411"/>
                    <a:pt x="14" y="411"/>
                  </a:cubicBezTo>
                  <a:cubicBezTo>
                    <a:pt x="20" y="411"/>
                    <a:pt x="26" y="410"/>
                    <a:pt x="32" y="410"/>
                  </a:cubicBezTo>
                  <a:cubicBezTo>
                    <a:pt x="33" y="410"/>
                    <a:pt x="34" y="410"/>
                    <a:pt x="35" y="409"/>
                  </a:cubicBezTo>
                  <a:moveTo>
                    <a:pt x="267" y="409"/>
                  </a:moveTo>
                  <a:cubicBezTo>
                    <a:pt x="262" y="410"/>
                    <a:pt x="255" y="411"/>
                    <a:pt x="249" y="413"/>
                  </a:cubicBezTo>
                  <a:cubicBezTo>
                    <a:pt x="248" y="413"/>
                    <a:pt x="247" y="413"/>
                    <a:pt x="247" y="413"/>
                  </a:cubicBezTo>
                  <a:cubicBezTo>
                    <a:pt x="247" y="413"/>
                    <a:pt x="248" y="414"/>
                    <a:pt x="249" y="414"/>
                  </a:cubicBezTo>
                  <a:cubicBezTo>
                    <a:pt x="249" y="414"/>
                    <a:pt x="250" y="414"/>
                    <a:pt x="250" y="414"/>
                  </a:cubicBezTo>
                  <a:cubicBezTo>
                    <a:pt x="250" y="414"/>
                    <a:pt x="249" y="414"/>
                    <a:pt x="249" y="414"/>
                  </a:cubicBezTo>
                  <a:cubicBezTo>
                    <a:pt x="251" y="413"/>
                    <a:pt x="252" y="413"/>
                    <a:pt x="252" y="413"/>
                  </a:cubicBezTo>
                  <a:cubicBezTo>
                    <a:pt x="252" y="413"/>
                    <a:pt x="251" y="413"/>
                    <a:pt x="251" y="413"/>
                  </a:cubicBezTo>
                  <a:cubicBezTo>
                    <a:pt x="255" y="412"/>
                    <a:pt x="259" y="411"/>
                    <a:pt x="263" y="410"/>
                  </a:cubicBezTo>
                  <a:cubicBezTo>
                    <a:pt x="264" y="410"/>
                    <a:pt x="266" y="409"/>
                    <a:pt x="267" y="409"/>
                  </a:cubicBezTo>
                  <a:moveTo>
                    <a:pt x="83" y="405"/>
                  </a:moveTo>
                  <a:cubicBezTo>
                    <a:pt x="69" y="407"/>
                    <a:pt x="54" y="408"/>
                    <a:pt x="41" y="409"/>
                  </a:cubicBezTo>
                  <a:cubicBezTo>
                    <a:pt x="40" y="409"/>
                    <a:pt x="39" y="409"/>
                    <a:pt x="38" y="410"/>
                  </a:cubicBezTo>
                  <a:cubicBezTo>
                    <a:pt x="49" y="409"/>
                    <a:pt x="61" y="408"/>
                    <a:pt x="73" y="407"/>
                  </a:cubicBezTo>
                  <a:cubicBezTo>
                    <a:pt x="64" y="407"/>
                    <a:pt x="55" y="408"/>
                    <a:pt x="47" y="409"/>
                  </a:cubicBezTo>
                  <a:cubicBezTo>
                    <a:pt x="59" y="408"/>
                    <a:pt x="71" y="407"/>
                    <a:pt x="83" y="405"/>
                  </a:cubicBezTo>
                  <a:moveTo>
                    <a:pt x="50" y="405"/>
                  </a:moveTo>
                  <a:cubicBezTo>
                    <a:pt x="38" y="407"/>
                    <a:pt x="26" y="409"/>
                    <a:pt x="14" y="410"/>
                  </a:cubicBezTo>
                  <a:cubicBezTo>
                    <a:pt x="26" y="409"/>
                    <a:pt x="38" y="407"/>
                    <a:pt x="50" y="405"/>
                  </a:cubicBezTo>
                  <a:cubicBezTo>
                    <a:pt x="50" y="405"/>
                    <a:pt x="50" y="405"/>
                    <a:pt x="50" y="405"/>
                  </a:cubicBezTo>
                  <a:moveTo>
                    <a:pt x="117" y="402"/>
                  </a:moveTo>
                  <a:cubicBezTo>
                    <a:pt x="106" y="403"/>
                    <a:pt x="95" y="404"/>
                    <a:pt x="83" y="405"/>
                  </a:cubicBezTo>
                  <a:cubicBezTo>
                    <a:pt x="95" y="404"/>
                    <a:pt x="106" y="403"/>
                    <a:pt x="117" y="402"/>
                  </a:cubicBezTo>
                  <a:moveTo>
                    <a:pt x="124" y="402"/>
                  </a:moveTo>
                  <a:cubicBezTo>
                    <a:pt x="108" y="403"/>
                    <a:pt x="91" y="405"/>
                    <a:pt x="73" y="407"/>
                  </a:cubicBezTo>
                  <a:cubicBezTo>
                    <a:pt x="91" y="405"/>
                    <a:pt x="109" y="404"/>
                    <a:pt x="124" y="402"/>
                  </a:cubicBezTo>
                  <a:moveTo>
                    <a:pt x="221" y="400"/>
                  </a:moveTo>
                  <a:cubicBezTo>
                    <a:pt x="198" y="405"/>
                    <a:pt x="181" y="408"/>
                    <a:pt x="137" y="413"/>
                  </a:cubicBezTo>
                  <a:cubicBezTo>
                    <a:pt x="137" y="413"/>
                    <a:pt x="137" y="413"/>
                    <a:pt x="137" y="413"/>
                  </a:cubicBezTo>
                  <a:cubicBezTo>
                    <a:pt x="136" y="413"/>
                    <a:pt x="136" y="413"/>
                    <a:pt x="136" y="413"/>
                  </a:cubicBezTo>
                  <a:cubicBezTo>
                    <a:pt x="136" y="414"/>
                    <a:pt x="135" y="414"/>
                    <a:pt x="135" y="414"/>
                  </a:cubicBezTo>
                  <a:cubicBezTo>
                    <a:pt x="135" y="414"/>
                    <a:pt x="135" y="414"/>
                    <a:pt x="135" y="414"/>
                  </a:cubicBezTo>
                  <a:cubicBezTo>
                    <a:pt x="136" y="414"/>
                    <a:pt x="136" y="414"/>
                    <a:pt x="136" y="414"/>
                  </a:cubicBezTo>
                  <a:cubicBezTo>
                    <a:pt x="162" y="414"/>
                    <a:pt x="177" y="415"/>
                    <a:pt x="191" y="415"/>
                  </a:cubicBezTo>
                  <a:cubicBezTo>
                    <a:pt x="205" y="415"/>
                    <a:pt x="217" y="414"/>
                    <a:pt x="239" y="414"/>
                  </a:cubicBezTo>
                  <a:cubicBezTo>
                    <a:pt x="237" y="415"/>
                    <a:pt x="236" y="415"/>
                    <a:pt x="236" y="415"/>
                  </a:cubicBezTo>
                  <a:cubicBezTo>
                    <a:pt x="236" y="415"/>
                    <a:pt x="237" y="415"/>
                    <a:pt x="237" y="415"/>
                  </a:cubicBezTo>
                  <a:cubicBezTo>
                    <a:pt x="229" y="417"/>
                    <a:pt x="223" y="418"/>
                    <a:pt x="217" y="419"/>
                  </a:cubicBezTo>
                  <a:cubicBezTo>
                    <a:pt x="223" y="418"/>
                    <a:pt x="231" y="417"/>
                    <a:pt x="239" y="415"/>
                  </a:cubicBezTo>
                  <a:cubicBezTo>
                    <a:pt x="240" y="415"/>
                    <a:pt x="242" y="415"/>
                    <a:pt x="244" y="415"/>
                  </a:cubicBezTo>
                  <a:cubicBezTo>
                    <a:pt x="243" y="414"/>
                    <a:pt x="243" y="414"/>
                    <a:pt x="242" y="413"/>
                  </a:cubicBezTo>
                  <a:cubicBezTo>
                    <a:pt x="235" y="414"/>
                    <a:pt x="224" y="414"/>
                    <a:pt x="195" y="414"/>
                  </a:cubicBezTo>
                  <a:cubicBezTo>
                    <a:pt x="180" y="414"/>
                    <a:pt x="162" y="414"/>
                    <a:pt x="138" y="414"/>
                  </a:cubicBezTo>
                  <a:cubicBezTo>
                    <a:pt x="138" y="414"/>
                    <a:pt x="138" y="414"/>
                    <a:pt x="138" y="414"/>
                  </a:cubicBezTo>
                  <a:cubicBezTo>
                    <a:pt x="138" y="414"/>
                    <a:pt x="138" y="414"/>
                    <a:pt x="138" y="414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39" y="413"/>
                    <a:pt x="139" y="413"/>
                    <a:pt x="139" y="413"/>
                  </a:cubicBezTo>
                  <a:cubicBezTo>
                    <a:pt x="139" y="413"/>
                    <a:pt x="139" y="413"/>
                    <a:pt x="139" y="413"/>
                  </a:cubicBezTo>
                  <a:cubicBezTo>
                    <a:pt x="139" y="413"/>
                    <a:pt x="139" y="413"/>
                    <a:pt x="139" y="413"/>
                  </a:cubicBezTo>
                  <a:cubicBezTo>
                    <a:pt x="179" y="409"/>
                    <a:pt x="193" y="407"/>
                    <a:pt x="221" y="400"/>
                  </a:cubicBezTo>
                  <a:cubicBezTo>
                    <a:pt x="221" y="400"/>
                    <a:pt x="221" y="400"/>
                    <a:pt x="221" y="400"/>
                  </a:cubicBezTo>
                  <a:moveTo>
                    <a:pt x="339" y="405"/>
                  </a:moveTo>
                  <a:cubicBezTo>
                    <a:pt x="339" y="405"/>
                    <a:pt x="339" y="405"/>
                    <a:pt x="339" y="405"/>
                  </a:cubicBezTo>
                  <a:cubicBezTo>
                    <a:pt x="339" y="405"/>
                    <a:pt x="339" y="405"/>
                    <a:pt x="339" y="405"/>
                  </a:cubicBezTo>
                  <a:moveTo>
                    <a:pt x="359" y="398"/>
                  </a:moveTo>
                  <a:cubicBezTo>
                    <a:pt x="351" y="401"/>
                    <a:pt x="343" y="404"/>
                    <a:pt x="334" y="407"/>
                  </a:cubicBezTo>
                  <a:cubicBezTo>
                    <a:pt x="334" y="406"/>
                    <a:pt x="335" y="406"/>
                    <a:pt x="335" y="406"/>
                  </a:cubicBezTo>
                  <a:cubicBezTo>
                    <a:pt x="334" y="406"/>
                    <a:pt x="334" y="407"/>
                    <a:pt x="334" y="407"/>
                  </a:cubicBezTo>
                  <a:cubicBezTo>
                    <a:pt x="320" y="411"/>
                    <a:pt x="306" y="415"/>
                    <a:pt x="291" y="419"/>
                  </a:cubicBezTo>
                  <a:cubicBezTo>
                    <a:pt x="291" y="419"/>
                    <a:pt x="291" y="419"/>
                    <a:pt x="290" y="419"/>
                  </a:cubicBezTo>
                  <a:cubicBezTo>
                    <a:pt x="304" y="416"/>
                    <a:pt x="316" y="412"/>
                    <a:pt x="338" y="406"/>
                  </a:cubicBezTo>
                  <a:cubicBezTo>
                    <a:pt x="339" y="405"/>
                    <a:pt x="340" y="405"/>
                    <a:pt x="342" y="404"/>
                  </a:cubicBezTo>
                  <a:cubicBezTo>
                    <a:pt x="347" y="403"/>
                    <a:pt x="353" y="401"/>
                    <a:pt x="359" y="398"/>
                  </a:cubicBezTo>
                  <a:cubicBezTo>
                    <a:pt x="359" y="398"/>
                    <a:pt x="359" y="398"/>
                    <a:pt x="359" y="398"/>
                  </a:cubicBezTo>
                  <a:moveTo>
                    <a:pt x="233" y="397"/>
                  </a:moveTo>
                  <a:cubicBezTo>
                    <a:pt x="230" y="398"/>
                    <a:pt x="228" y="399"/>
                    <a:pt x="225" y="399"/>
                  </a:cubicBezTo>
                  <a:cubicBezTo>
                    <a:pt x="225" y="399"/>
                    <a:pt x="225" y="399"/>
                    <a:pt x="225" y="399"/>
                  </a:cubicBezTo>
                  <a:cubicBezTo>
                    <a:pt x="228" y="399"/>
                    <a:pt x="230" y="398"/>
                    <a:pt x="233" y="397"/>
                  </a:cubicBezTo>
                  <a:moveTo>
                    <a:pt x="367" y="396"/>
                  </a:moveTo>
                  <a:cubicBezTo>
                    <a:pt x="366" y="396"/>
                    <a:pt x="364" y="397"/>
                    <a:pt x="363" y="397"/>
                  </a:cubicBezTo>
                  <a:cubicBezTo>
                    <a:pt x="363" y="397"/>
                    <a:pt x="363" y="397"/>
                    <a:pt x="362" y="397"/>
                  </a:cubicBezTo>
                  <a:cubicBezTo>
                    <a:pt x="364" y="397"/>
                    <a:pt x="366" y="396"/>
                    <a:pt x="367" y="396"/>
                  </a:cubicBezTo>
                  <a:moveTo>
                    <a:pt x="211" y="393"/>
                  </a:moveTo>
                  <a:cubicBezTo>
                    <a:pt x="195" y="394"/>
                    <a:pt x="175" y="396"/>
                    <a:pt x="148" y="399"/>
                  </a:cubicBezTo>
                  <a:cubicBezTo>
                    <a:pt x="148" y="399"/>
                    <a:pt x="148" y="399"/>
                    <a:pt x="148" y="399"/>
                  </a:cubicBezTo>
                  <a:cubicBezTo>
                    <a:pt x="178" y="396"/>
                    <a:pt x="194" y="395"/>
                    <a:pt x="211" y="393"/>
                  </a:cubicBezTo>
                  <a:cubicBezTo>
                    <a:pt x="211" y="393"/>
                    <a:pt x="211" y="393"/>
                    <a:pt x="211" y="393"/>
                  </a:cubicBezTo>
                  <a:moveTo>
                    <a:pt x="117" y="390"/>
                  </a:moveTo>
                  <a:cubicBezTo>
                    <a:pt x="99" y="395"/>
                    <a:pt x="81" y="399"/>
                    <a:pt x="63" y="402"/>
                  </a:cubicBezTo>
                  <a:cubicBezTo>
                    <a:pt x="63" y="402"/>
                    <a:pt x="63" y="402"/>
                    <a:pt x="63" y="402"/>
                  </a:cubicBezTo>
                  <a:cubicBezTo>
                    <a:pt x="81" y="399"/>
                    <a:pt x="99" y="395"/>
                    <a:pt x="117" y="390"/>
                  </a:cubicBezTo>
                  <a:moveTo>
                    <a:pt x="120" y="390"/>
                  </a:moveTo>
                  <a:cubicBezTo>
                    <a:pt x="119" y="390"/>
                    <a:pt x="118" y="390"/>
                    <a:pt x="117" y="390"/>
                  </a:cubicBezTo>
                  <a:cubicBezTo>
                    <a:pt x="118" y="390"/>
                    <a:pt x="119" y="390"/>
                    <a:pt x="120" y="390"/>
                  </a:cubicBezTo>
                  <a:cubicBezTo>
                    <a:pt x="120" y="390"/>
                    <a:pt x="120" y="390"/>
                    <a:pt x="120" y="390"/>
                  </a:cubicBezTo>
                  <a:moveTo>
                    <a:pt x="123" y="389"/>
                  </a:moveTo>
                  <a:cubicBezTo>
                    <a:pt x="122" y="389"/>
                    <a:pt x="121" y="389"/>
                    <a:pt x="120" y="390"/>
                  </a:cubicBezTo>
                  <a:cubicBezTo>
                    <a:pt x="126" y="393"/>
                    <a:pt x="130" y="397"/>
                    <a:pt x="132" y="400"/>
                  </a:cubicBezTo>
                  <a:cubicBezTo>
                    <a:pt x="131" y="400"/>
                    <a:pt x="131" y="400"/>
                    <a:pt x="131" y="400"/>
                  </a:cubicBezTo>
                  <a:cubicBezTo>
                    <a:pt x="130" y="400"/>
                    <a:pt x="130" y="400"/>
                    <a:pt x="130" y="400"/>
                  </a:cubicBezTo>
                  <a:cubicBezTo>
                    <a:pt x="129" y="400"/>
                    <a:pt x="129" y="400"/>
                    <a:pt x="129" y="400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28" y="401"/>
                    <a:pt x="128" y="401"/>
                    <a:pt x="128" y="401"/>
                  </a:cubicBezTo>
                  <a:cubicBezTo>
                    <a:pt x="125" y="401"/>
                    <a:pt x="121" y="402"/>
                    <a:pt x="117" y="402"/>
                  </a:cubicBezTo>
                  <a:cubicBezTo>
                    <a:pt x="120" y="402"/>
                    <a:pt x="123" y="401"/>
                    <a:pt x="126" y="401"/>
                  </a:cubicBezTo>
                  <a:cubicBezTo>
                    <a:pt x="126" y="401"/>
                    <a:pt x="126" y="401"/>
                    <a:pt x="126" y="401"/>
                  </a:cubicBezTo>
                  <a:cubicBezTo>
                    <a:pt x="125" y="401"/>
                    <a:pt x="125" y="401"/>
                    <a:pt x="125" y="401"/>
                  </a:cubicBezTo>
                  <a:cubicBezTo>
                    <a:pt x="125" y="401"/>
                    <a:pt x="125" y="401"/>
                    <a:pt x="125" y="401"/>
                  </a:cubicBezTo>
                  <a:cubicBezTo>
                    <a:pt x="125" y="401"/>
                    <a:pt x="125" y="401"/>
                    <a:pt x="125" y="401"/>
                  </a:cubicBezTo>
                  <a:cubicBezTo>
                    <a:pt x="125" y="401"/>
                    <a:pt x="125" y="401"/>
                    <a:pt x="125" y="401"/>
                  </a:cubicBezTo>
                  <a:cubicBezTo>
                    <a:pt x="125" y="401"/>
                    <a:pt x="125" y="401"/>
                    <a:pt x="125" y="401"/>
                  </a:cubicBezTo>
                  <a:cubicBezTo>
                    <a:pt x="125" y="401"/>
                    <a:pt x="125" y="401"/>
                    <a:pt x="125" y="401"/>
                  </a:cubicBezTo>
                  <a:cubicBezTo>
                    <a:pt x="125" y="401"/>
                    <a:pt x="125" y="401"/>
                    <a:pt x="125" y="401"/>
                  </a:cubicBezTo>
                  <a:cubicBezTo>
                    <a:pt x="124" y="402"/>
                    <a:pt x="124" y="402"/>
                    <a:pt x="124" y="402"/>
                  </a:cubicBezTo>
                  <a:cubicBezTo>
                    <a:pt x="125" y="402"/>
                    <a:pt x="125" y="402"/>
                    <a:pt x="125" y="402"/>
                  </a:cubicBezTo>
                  <a:cubicBezTo>
                    <a:pt x="125" y="402"/>
                    <a:pt x="125" y="402"/>
                    <a:pt x="125" y="402"/>
                  </a:cubicBezTo>
                  <a:cubicBezTo>
                    <a:pt x="125" y="402"/>
                    <a:pt x="125" y="402"/>
                    <a:pt x="125" y="402"/>
                  </a:cubicBezTo>
                  <a:cubicBezTo>
                    <a:pt x="125" y="402"/>
                    <a:pt x="125" y="402"/>
                    <a:pt x="125" y="402"/>
                  </a:cubicBezTo>
                  <a:cubicBezTo>
                    <a:pt x="125" y="402"/>
                    <a:pt x="125" y="402"/>
                    <a:pt x="125" y="402"/>
                  </a:cubicBezTo>
                  <a:cubicBezTo>
                    <a:pt x="125" y="402"/>
                    <a:pt x="125" y="402"/>
                    <a:pt x="125" y="402"/>
                  </a:cubicBezTo>
                  <a:cubicBezTo>
                    <a:pt x="126" y="402"/>
                    <a:pt x="126" y="402"/>
                    <a:pt x="126" y="402"/>
                  </a:cubicBezTo>
                  <a:cubicBezTo>
                    <a:pt x="125" y="402"/>
                    <a:pt x="125" y="402"/>
                    <a:pt x="124" y="402"/>
                  </a:cubicBezTo>
                  <a:cubicBezTo>
                    <a:pt x="125" y="402"/>
                    <a:pt x="127" y="402"/>
                    <a:pt x="128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30" y="401"/>
                    <a:pt x="130" y="401"/>
                    <a:pt x="130" y="401"/>
                  </a:cubicBezTo>
                  <a:cubicBezTo>
                    <a:pt x="131" y="401"/>
                    <a:pt x="131" y="401"/>
                    <a:pt x="131" y="401"/>
                  </a:cubicBezTo>
                  <a:cubicBezTo>
                    <a:pt x="131" y="401"/>
                    <a:pt x="131" y="401"/>
                    <a:pt x="131" y="401"/>
                  </a:cubicBezTo>
                  <a:cubicBezTo>
                    <a:pt x="132" y="401"/>
                    <a:pt x="132" y="401"/>
                    <a:pt x="132" y="401"/>
                  </a:cubicBezTo>
                  <a:cubicBezTo>
                    <a:pt x="134" y="405"/>
                    <a:pt x="133" y="409"/>
                    <a:pt x="130" y="414"/>
                  </a:cubicBezTo>
                  <a:cubicBezTo>
                    <a:pt x="129" y="414"/>
                    <a:pt x="128" y="414"/>
                    <a:pt x="127" y="414"/>
                  </a:cubicBezTo>
                  <a:cubicBezTo>
                    <a:pt x="126" y="414"/>
                    <a:pt x="126" y="414"/>
                    <a:pt x="126" y="414"/>
                  </a:cubicBezTo>
                  <a:cubicBezTo>
                    <a:pt x="126" y="414"/>
                    <a:pt x="126" y="414"/>
                    <a:pt x="126" y="414"/>
                  </a:cubicBezTo>
                  <a:cubicBezTo>
                    <a:pt x="123" y="414"/>
                    <a:pt x="119" y="414"/>
                    <a:pt x="116" y="414"/>
                  </a:cubicBezTo>
                  <a:cubicBezTo>
                    <a:pt x="118" y="414"/>
                    <a:pt x="121" y="414"/>
                    <a:pt x="124" y="414"/>
                  </a:cubicBezTo>
                  <a:cubicBezTo>
                    <a:pt x="123" y="414"/>
                    <a:pt x="123" y="414"/>
                    <a:pt x="123" y="414"/>
                  </a:cubicBezTo>
                  <a:cubicBezTo>
                    <a:pt x="123" y="414"/>
                    <a:pt x="123" y="414"/>
                    <a:pt x="123" y="414"/>
                  </a:cubicBezTo>
                  <a:cubicBezTo>
                    <a:pt x="123" y="414"/>
                    <a:pt x="122" y="414"/>
                    <a:pt x="122" y="414"/>
                  </a:cubicBezTo>
                  <a:cubicBezTo>
                    <a:pt x="122" y="414"/>
                    <a:pt x="122" y="414"/>
                    <a:pt x="122" y="414"/>
                  </a:cubicBezTo>
                  <a:cubicBezTo>
                    <a:pt x="122" y="414"/>
                    <a:pt x="122" y="414"/>
                    <a:pt x="122" y="414"/>
                  </a:cubicBezTo>
                  <a:cubicBezTo>
                    <a:pt x="122" y="414"/>
                    <a:pt x="122" y="414"/>
                    <a:pt x="122" y="414"/>
                  </a:cubicBezTo>
                  <a:cubicBezTo>
                    <a:pt x="122" y="414"/>
                    <a:pt x="122" y="414"/>
                    <a:pt x="122" y="414"/>
                  </a:cubicBezTo>
                  <a:cubicBezTo>
                    <a:pt x="122" y="414"/>
                    <a:pt x="122" y="414"/>
                    <a:pt x="122" y="414"/>
                  </a:cubicBezTo>
                  <a:cubicBezTo>
                    <a:pt x="123" y="414"/>
                    <a:pt x="123" y="414"/>
                    <a:pt x="123" y="414"/>
                  </a:cubicBezTo>
                  <a:cubicBezTo>
                    <a:pt x="123" y="414"/>
                    <a:pt x="122" y="414"/>
                    <a:pt x="122" y="414"/>
                  </a:cubicBezTo>
                  <a:cubicBezTo>
                    <a:pt x="123" y="414"/>
                    <a:pt x="124" y="414"/>
                    <a:pt x="125" y="414"/>
                  </a:cubicBezTo>
                  <a:cubicBezTo>
                    <a:pt x="125" y="414"/>
                    <a:pt x="125" y="414"/>
                    <a:pt x="125" y="414"/>
                  </a:cubicBezTo>
                  <a:cubicBezTo>
                    <a:pt x="126" y="414"/>
                    <a:pt x="126" y="414"/>
                    <a:pt x="126" y="414"/>
                  </a:cubicBezTo>
                  <a:cubicBezTo>
                    <a:pt x="127" y="414"/>
                    <a:pt x="127" y="414"/>
                    <a:pt x="127" y="414"/>
                  </a:cubicBezTo>
                  <a:cubicBezTo>
                    <a:pt x="127" y="414"/>
                    <a:pt x="128" y="414"/>
                    <a:pt x="129" y="414"/>
                  </a:cubicBezTo>
                  <a:cubicBezTo>
                    <a:pt x="125" y="418"/>
                    <a:pt x="118" y="422"/>
                    <a:pt x="109" y="426"/>
                  </a:cubicBezTo>
                  <a:cubicBezTo>
                    <a:pt x="109" y="426"/>
                    <a:pt x="109" y="426"/>
                    <a:pt x="109" y="426"/>
                  </a:cubicBezTo>
                  <a:cubicBezTo>
                    <a:pt x="108" y="426"/>
                    <a:pt x="108" y="426"/>
                    <a:pt x="108" y="426"/>
                  </a:cubicBezTo>
                  <a:cubicBezTo>
                    <a:pt x="107" y="426"/>
                    <a:pt x="107" y="426"/>
                    <a:pt x="107" y="426"/>
                  </a:cubicBezTo>
                  <a:cubicBezTo>
                    <a:pt x="107" y="426"/>
                    <a:pt x="107" y="426"/>
                    <a:pt x="107" y="426"/>
                  </a:cubicBezTo>
                  <a:cubicBezTo>
                    <a:pt x="106" y="426"/>
                    <a:pt x="106" y="426"/>
                    <a:pt x="106" y="426"/>
                  </a:cubicBezTo>
                  <a:cubicBezTo>
                    <a:pt x="103" y="425"/>
                    <a:pt x="100" y="425"/>
                    <a:pt x="97" y="425"/>
                  </a:cubicBezTo>
                  <a:cubicBezTo>
                    <a:pt x="99" y="425"/>
                    <a:pt x="102" y="425"/>
                    <a:pt x="104" y="426"/>
                  </a:cubicBezTo>
                  <a:cubicBezTo>
                    <a:pt x="104" y="426"/>
                    <a:pt x="104" y="426"/>
                    <a:pt x="104" y="426"/>
                  </a:cubicBezTo>
                  <a:cubicBezTo>
                    <a:pt x="104" y="426"/>
                    <a:pt x="104" y="426"/>
                    <a:pt x="104" y="426"/>
                  </a:cubicBezTo>
                  <a:cubicBezTo>
                    <a:pt x="103" y="426"/>
                    <a:pt x="103" y="426"/>
                    <a:pt x="103" y="426"/>
                  </a:cubicBezTo>
                  <a:cubicBezTo>
                    <a:pt x="103" y="426"/>
                    <a:pt x="103" y="426"/>
                    <a:pt x="103" y="426"/>
                  </a:cubicBezTo>
                  <a:cubicBezTo>
                    <a:pt x="103" y="426"/>
                    <a:pt x="103" y="426"/>
                    <a:pt x="103" y="426"/>
                  </a:cubicBezTo>
                  <a:cubicBezTo>
                    <a:pt x="103" y="426"/>
                    <a:pt x="103" y="426"/>
                    <a:pt x="103" y="426"/>
                  </a:cubicBezTo>
                  <a:cubicBezTo>
                    <a:pt x="103" y="426"/>
                    <a:pt x="103" y="426"/>
                    <a:pt x="103" y="426"/>
                  </a:cubicBezTo>
                  <a:cubicBezTo>
                    <a:pt x="103" y="426"/>
                    <a:pt x="103" y="426"/>
                    <a:pt x="103" y="426"/>
                  </a:cubicBezTo>
                  <a:cubicBezTo>
                    <a:pt x="102" y="426"/>
                    <a:pt x="102" y="426"/>
                    <a:pt x="102" y="426"/>
                  </a:cubicBezTo>
                  <a:cubicBezTo>
                    <a:pt x="102" y="426"/>
                    <a:pt x="102" y="426"/>
                    <a:pt x="102" y="426"/>
                  </a:cubicBezTo>
                  <a:cubicBezTo>
                    <a:pt x="102" y="426"/>
                    <a:pt x="102" y="426"/>
                    <a:pt x="102" y="426"/>
                  </a:cubicBezTo>
                  <a:cubicBezTo>
                    <a:pt x="102" y="426"/>
                    <a:pt x="102" y="426"/>
                    <a:pt x="102" y="426"/>
                  </a:cubicBezTo>
                  <a:cubicBezTo>
                    <a:pt x="102" y="426"/>
                    <a:pt x="102" y="426"/>
                    <a:pt x="102" y="426"/>
                  </a:cubicBezTo>
                  <a:cubicBezTo>
                    <a:pt x="102" y="426"/>
                    <a:pt x="102" y="426"/>
                    <a:pt x="102" y="426"/>
                  </a:cubicBezTo>
                  <a:cubicBezTo>
                    <a:pt x="103" y="426"/>
                    <a:pt x="103" y="426"/>
                    <a:pt x="103" y="426"/>
                  </a:cubicBezTo>
                  <a:cubicBezTo>
                    <a:pt x="103" y="426"/>
                    <a:pt x="103" y="426"/>
                    <a:pt x="103" y="426"/>
                  </a:cubicBezTo>
                  <a:cubicBezTo>
                    <a:pt x="103" y="426"/>
                    <a:pt x="102" y="426"/>
                    <a:pt x="102" y="426"/>
                  </a:cubicBezTo>
                  <a:cubicBezTo>
                    <a:pt x="103" y="426"/>
                    <a:pt x="104" y="426"/>
                    <a:pt x="105" y="426"/>
                  </a:cubicBezTo>
                  <a:cubicBezTo>
                    <a:pt x="105" y="426"/>
                    <a:pt x="105" y="426"/>
                    <a:pt x="105" y="426"/>
                  </a:cubicBezTo>
                  <a:cubicBezTo>
                    <a:pt x="106" y="426"/>
                    <a:pt x="106" y="426"/>
                    <a:pt x="106" y="426"/>
                  </a:cubicBezTo>
                  <a:cubicBezTo>
                    <a:pt x="106" y="426"/>
                    <a:pt x="106" y="426"/>
                    <a:pt x="106" y="426"/>
                  </a:cubicBezTo>
                  <a:cubicBezTo>
                    <a:pt x="107" y="426"/>
                    <a:pt x="107" y="426"/>
                    <a:pt x="107" y="426"/>
                  </a:cubicBezTo>
                  <a:cubicBezTo>
                    <a:pt x="107" y="426"/>
                    <a:pt x="107" y="426"/>
                    <a:pt x="107" y="426"/>
                  </a:cubicBezTo>
                  <a:cubicBezTo>
                    <a:pt x="98" y="430"/>
                    <a:pt x="87" y="433"/>
                    <a:pt x="73" y="435"/>
                  </a:cubicBezTo>
                  <a:cubicBezTo>
                    <a:pt x="73" y="435"/>
                    <a:pt x="72" y="435"/>
                    <a:pt x="72" y="435"/>
                  </a:cubicBezTo>
                  <a:cubicBezTo>
                    <a:pt x="71" y="435"/>
                    <a:pt x="71" y="435"/>
                    <a:pt x="71" y="435"/>
                  </a:cubicBezTo>
                  <a:cubicBezTo>
                    <a:pt x="71" y="435"/>
                    <a:pt x="71" y="435"/>
                    <a:pt x="71" y="435"/>
                  </a:cubicBezTo>
                  <a:cubicBezTo>
                    <a:pt x="68" y="434"/>
                    <a:pt x="65" y="433"/>
                    <a:pt x="62" y="432"/>
                  </a:cubicBezTo>
                  <a:cubicBezTo>
                    <a:pt x="65" y="433"/>
                    <a:pt x="67" y="434"/>
                    <a:pt x="70" y="434"/>
                  </a:cubicBezTo>
                  <a:cubicBezTo>
                    <a:pt x="69" y="434"/>
                    <a:pt x="69" y="434"/>
                    <a:pt x="69" y="434"/>
                  </a:cubicBezTo>
                  <a:cubicBezTo>
                    <a:pt x="69" y="434"/>
                    <a:pt x="69" y="434"/>
                    <a:pt x="69" y="434"/>
                  </a:cubicBezTo>
                  <a:cubicBezTo>
                    <a:pt x="69" y="434"/>
                    <a:pt x="69" y="434"/>
                    <a:pt x="69" y="434"/>
                  </a:cubicBezTo>
                  <a:cubicBezTo>
                    <a:pt x="69" y="434"/>
                    <a:pt x="69" y="434"/>
                    <a:pt x="69" y="434"/>
                  </a:cubicBezTo>
                  <a:cubicBezTo>
                    <a:pt x="69" y="434"/>
                    <a:pt x="68" y="434"/>
                    <a:pt x="68" y="434"/>
                  </a:cubicBezTo>
                  <a:cubicBezTo>
                    <a:pt x="68" y="434"/>
                    <a:pt x="68" y="434"/>
                    <a:pt x="68" y="434"/>
                  </a:cubicBezTo>
                  <a:cubicBezTo>
                    <a:pt x="68" y="434"/>
                    <a:pt x="68" y="434"/>
                    <a:pt x="68" y="434"/>
                  </a:cubicBezTo>
                  <a:cubicBezTo>
                    <a:pt x="68" y="434"/>
                    <a:pt x="68" y="434"/>
                    <a:pt x="68" y="434"/>
                  </a:cubicBezTo>
                  <a:cubicBezTo>
                    <a:pt x="68" y="434"/>
                    <a:pt x="68" y="434"/>
                    <a:pt x="68" y="434"/>
                  </a:cubicBezTo>
                  <a:cubicBezTo>
                    <a:pt x="68" y="435"/>
                    <a:pt x="68" y="435"/>
                    <a:pt x="68" y="435"/>
                  </a:cubicBezTo>
                  <a:cubicBezTo>
                    <a:pt x="68" y="435"/>
                    <a:pt x="68" y="435"/>
                    <a:pt x="68" y="435"/>
                  </a:cubicBezTo>
                  <a:cubicBezTo>
                    <a:pt x="68" y="435"/>
                    <a:pt x="68" y="435"/>
                    <a:pt x="68" y="435"/>
                  </a:cubicBezTo>
                  <a:cubicBezTo>
                    <a:pt x="67" y="435"/>
                    <a:pt x="67" y="434"/>
                    <a:pt x="66" y="434"/>
                  </a:cubicBezTo>
                  <a:cubicBezTo>
                    <a:pt x="67" y="434"/>
                    <a:pt x="68" y="435"/>
                    <a:pt x="69" y="435"/>
                  </a:cubicBezTo>
                  <a:cubicBezTo>
                    <a:pt x="69" y="435"/>
                    <a:pt x="69" y="435"/>
                    <a:pt x="69" y="435"/>
                  </a:cubicBezTo>
                  <a:cubicBezTo>
                    <a:pt x="69" y="435"/>
                    <a:pt x="69" y="435"/>
                    <a:pt x="69" y="435"/>
                  </a:cubicBezTo>
                  <a:cubicBezTo>
                    <a:pt x="69" y="435"/>
                    <a:pt x="69" y="435"/>
                    <a:pt x="69" y="435"/>
                  </a:cubicBezTo>
                  <a:cubicBezTo>
                    <a:pt x="70" y="436"/>
                    <a:pt x="70" y="436"/>
                    <a:pt x="70" y="436"/>
                  </a:cubicBezTo>
                  <a:cubicBezTo>
                    <a:pt x="68" y="436"/>
                    <a:pt x="65" y="436"/>
                    <a:pt x="62" y="437"/>
                  </a:cubicBezTo>
                  <a:cubicBezTo>
                    <a:pt x="50" y="438"/>
                    <a:pt x="38" y="439"/>
                    <a:pt x="26" y="440"/>
                  </a:cubicBezTo>
                  <a:cubicBezTo>
                    <a:pt x="26" y="440"/>
                    <a:pt x="26" y="440"/>
                    <a:pt x="26" y="440"/>
                  </a:cubicBezTo>
                  <a:cubicBezTo>
                    <a:pt x="26" y="440"/>
                    <a:pt x="26" y="440"/>
                    <a:pt x="26" y="440"/>
                  </a:cubicBezTo>
                  <a:cubicBezTo>
                    <a:pt x="25" y="440"/>
                    <a:pt x="25" y="440"/>
                    <a:pt x="25" y="440"/>
                  </a:cubicBezTo>
                  <a:cubicBezTo>
                    <a:pt x="25" y="439"/>
                    <a:pt x="25" y="439"/>
                    <a:pt x="25" y="439"/>
                  </a:cubicBezTo>
                  <a:cubicBezTo>
                    <a:pt x="25" y="439"/>
                    <a:pt x="25" y="439"/>
                    <a:pt x="25" y="439"/>
                  </a:cubicBezTo>
                  <a:cubicBezTo>
                    <a:pt x="20" y="433"/>
                    <a:pt x="14" y="424"/>
                    <a:pt x="9" y="417"/>
                  </a:cubicBezTo>
                  <a:cubicBezTo>
                    <a:pt x="9" y="417"/>
                    <a:pt x="9" y="417"/>
                    <a:pt x="9" y="417"/>
                  </a:cubicBezTo>
                  <a:cubicBezTo>
                    <a:pt x="14" y="424"/>
                    <a:pt x="20" y="433"/>
                    <a:pt x="24" y="439"/>
                  </a:cubicBezTo>
                  <a:cubicBezTo>
                    <a:pt x="24" y="439"/>
                    <a:pt x="24" y="439"/>
                    <a:pt x="24" y="439"/>
                  </a:cubicBezTo>
                  <a:cubicBezTo>
                    <a:pt x="24" y="439"/>
                    <a:pt x="24" y="439"/>
                    <a:pt x="24" y="439"/>
                  </a:cubicBezTo>
                  <a:cubicBezTo>
                    <a:pt x="24" y="439"/>
                    <a:pt x="24" y="439"/>
                    <a:pt x="24" y="439"/>
                  </a:cubicBezTo>
                  <a:cubicBezTo>
                    <a:pt x="24" y="439"/>
                    <a:pt x="24" y="439"/>
                    <a:pt x="24" y="439"/>
                  </a:cubicBezTo>
                  <a:cubicBezTo>
                    <a:pt x="24" y="439"/>
                    <a:pt x="24" y="439"/>
                    <a:pt x="24" y="439"/>
                  </a:cubicBezTo>
                  <a:cubicBezTo>
                    <a:pt x="24" y="439"/>
                    <a:pt x="24" y="439"/>
                    <a:pt x="24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2" y="439"/>
                    <a:pt x="22" y="439"/>
                    <a:pt x="22" y="439"/>
                  </a:cubicBezTo>
                  <a:cubicBezTo>
                    <a:pt x="22" y="439"/>
                    <a:pt x="22" y="439"/>
                    <a:pt x="22" y="439"/>
                  </a:cubicBezTo>
                  <a:cubicBezTo>
                    <a:pt x="18" y="433"/>
                    <a:pt x="13" y="424"/>
                    <a:pt x="9" y="417"/>
                  </a:cubicBezTo>
                  <a:cubicBezTo>
                    <a:pt x="9" y="417"/>
                    <a:pt x="8" y="417"/>
                    <a:pt x="8" y="417"/>
                  </a:cubicBezTo>
                  <a:cubicBezTo>
                    <a:pt x="12" y="425"/>
                    <a:pt x="18" y="433"/>
                    <a:pt x="22" y="439"/>
                  </a:cubicBezTo>
                  <a:cubicBezTo>
                    <a:pt x="22" y="440"/>
                    <a:pt x="22" y="440"/>
                    <a:pt x="22" y="440"/>
                  </a:cubicBezTo>
                  <a:cubicBezTo>
                    <a:pt x="22" y="440"/>
                    <a:pt x="22" y="440"/>
                    <a:pt x="22" y="440"/>
                  </a:cubicBezTo>
                  <a:cubicBezTo>
                    <a:pt x="22" y="440"/>
                    <a:pt x="22" y="440"/>
                    <a:pt x="22" y="440"/>
                  </a:cubicBezTo>
                  <a:cubicBezTo>
                    <a:pt x="22" y="440"/>
                    <a:pt x="22" y="440"/>
                    <a:pt x="22" y="440"/>
                  </a:cubicBezTo>
                  <a:cubicBezTo>
                    <a:pt x="22" y="440"/>
                    <a:pt x="22" y="440"/>
                    <a:pt x="22" y="440"/>
                  </a:cubicBezTo>
                  <a:cubicBezTo>
                    <a:pt x="18" y="440"/>
                    <a:pt x="14" y="440"/>
                    <a:pt x="10" y="440"/>
                  </a:cubicBezTo>
                  <a:cubicBezTo>
                    <a:pt x="10" y="441"/>
                    <a:pt x="11" y="441"/>
                    <a:pt x="11" y="441"/>
                  </a:cubicBezTo>
                  <a:cubicBezTo>
                    <a:pt x="15" y="441"/>
                    <a:pt x="19" y="441"/>
                    <a:pt x="23" y="441"/>
                  </a:cubicBezTo>
                  <a:cubicBezTo>
                    <a:pt x="23" y="441"/>
                    <a:pt x="23" y="441"/>
                    <a:pt x="23" y="441"/>
                  </a:cubicBezTo>
                  <a:cubicBezTo>
                    <a:pt x="23" y="441"/>
                    <a:pt x="23" y="441"/>
                    <a:pt x="23" y="441"/>
                  </a:cubicBezTo>
                  <a:cubicBezTo>
                    <a:pt x="23" y="441"/>
                    <a:pt x="23" y="441"/>
                    <a:pt x="23" y="441"/>
                  </a:cubicBezTo>
                  <a:cubicBezTo>
                    <a:pt x="24" y="441"/>
                    <a:pt x="24" y="441"/>
                    <a:pt x="24" y="441"/>
                  </a:cubicBezTo>
                  <a:cubicBezTo>
                    <a:pt x="24" y="441"/>
                    <a:pt x="24" y="441"/>
                    <a:pt x="24" y="441"/>
                  </a:cubicBezTo>
                  <a:cubicBezTo>
                    <a:pt x="23" y="443"/>
                    <a:pt x="22" y="444"/>
                    <a:pt x="21" y="446"/>
                  </a:cubicBezTo>
                  <a:cubicBezTo>
                    <a:pt x="22" y="445"/>
                    <a:pt x="23" y="443"/>
                    <a:pt x="25" y="442"/>
                  </a:cubicBezTo>
                  <a:cubicBezTo>
                    <a:pt x="25" y="442"/>
                    <a:pt x="25" y="442"/>
                    <a:pt x="25" y="442"/>
                  </a:cubicBezTo>
                  <a:cubicBezTo>
                    <a:pt x="25" y="442"/>
                    <a:pt x="25" y="442"/>
                    <a:pt x="25" y="442"/>
                  </a:cubicBezTo>
                  <a:cubicBezTo>
                    <a:pt x="25" y="442"/>
                    <a:pt x="25" y="442"/>
                    <a:pt x="25" y="442"/>
                  </a:cubicBezTo>
                  <a:cubicBezTo>
                    <a:pt x="25" y="442"/>
                    <a:pt x="25" y="442"/>
                    <a:pt x="25" y="442"/>
                  </a:cubicBezTo>
                  <a:cubicBezTo>
                    <a:pt x="25" y="442"/>
                    <a:pt x="25" y="442"/>
                    <a:pt x="25" y="442"/>
                  </a:cubicBezTo>
                  <a:cubicBezTo>
                    <a:pt x="25" y="442"/>
                    <a:pt x="25" y="442"/>
                    <a:pt x="25" y="442"/>
                  </a:cubicBezTo>
                  <a:cubicBezTo>
                    <a:pt x="25" y="442"/>
                    <a:pt x="25" y="442"/>
                    <a:pt x="25" y="442"/>
                  </a:cubicBezTo>
                  <a:cubicBezTo>
                    <a:pt x="25" y="442"/>
                    <a:pt x="25" y="442"/>
                    <a:pt x="25" y="442"/>
                  </a:cubicBezTo>
                  <a:cubicBezTo>
                    <a:pt x="26" y="442"/>
                    <a:pt x="26" y="442"/>
                    <a:pt x="26" y="442"/>
                  </a:cubicBezTo>
                  <a:cubicBezTo>
                    <a:pt x="26" y="442"/>
                    <a:pt x="26" y="442"/>
                    <a:pt x="26" y="442"/>
                  </a:cubicBezTo>
                  <a:cubicBezTo>
                    <a:pt x="26" y="442"/>
                    <a:pt x="26" y="442"/>
                    <a:pt x="26" y="442"/>
                  </a:cubicBezTo>
                  <a:cubicBezTo>
                    <a:pt x="26" y="442"/>
                    <a:pt x="26" y="442"/>
                    <a:pt x="26" y="442"/>
                  </a:cubicBezTo>
                  <a:cubicBezTo>
                    <a:pt x="26" y="442"/>
                    <a:pt x="26" y="442"/>
                    <a:pt x="26" y="442"/>
                  </a:cubicBezTo>
                  <a:cubicBezTo>
                    <a:pt x="26" y="442"/>
                    <a:pt x="26" y="442"/>
                    <a:pt x="26" y="442"/>
                  </a:cubicBezTo>
                  <a:cubicBezTo>
                    <a:pt x="26" y="442"/>
                    <a:pt x="26" y="442"/>
                    <a:pt x="26" y="442"/>
                  </a:cubicBezTo>
                  <a:cubicBezTo>
                    <a:pt x="27" y="442"/>
                    <a:pt x="27" y="442"/>
                    <a:pt x="27" y="442"/>
                  </a:cubicBezTo>
                  <a:cubicBezTo>
                    <a:pt x="41" y="447"/>
                    <a:pt x="48" y="449"/>
                    <a:pt x="64" y="450"/>
                  </a:cubicBezTo>
                  <a:cubicBezTo>
                    <a:pt x="50" y="449"/>
                    <a:pt x="41" y="446"/>
                    <a:pt x="27" y="441"/>
                  </a:cubicBezTo>
                  <a:cubicBezTo>
                    <a:pt x="27" y="441"/>
                    <a:pt x="27" y="441"/>
                    <a:pt x="27" y="441"/>
                  </a:cubicBezTo>
                  <a:cubicBezTo>
                    <a:pt x="27" y="441"/>
                    <a:pt x="27" y="441"/>
                    <a:pt x="27" y="441"/>
                  </a:cubicBezTo>
                  <a:cubicBezTo>
                    <a:pt x="27" y="441"/>
                    <a:pt x="27" y="441"/>
                    <a:pt x="27" y="441"/>
                  </a:cubicBezTo>
                  <a:cubicBezTo>
                    <a:pt x="27" y="441"/>
                    <a:pt x="27" y="441"/>
                    <a:pt x="27" y="441"/>
                  </a:cubicBezTo>
                  <a:cubicBezTo>
                    <a:pt x="26" y="441"/>
                    <a:pt x="26" y="441"/>
                    <a:pt x="26" y="441"/>
                  </a:cubicBezTo>
                  <a:cubicBezTo>
                    <a:pt x="39" y="440"/>
                    <a:pt x="51" y="439"/>
                    <a:pt x="63" y="437"/>
                  </a:cubicBezTo>
                  <a:cubicBezTo>
                    <a:pt x="66" y="437"/>
                    <a:pt x="69" y="437"/>
                    <a:pt x="72" y="436"/>
                  </a:cubicBezTo>
                  <a:cubicBezTo>
                    <a:pt x="73" y="436"/>
                    <a:pt x="73" y="436"/>
                    <a:pt x="73" y="436"/>
                  </a:cubicBezTo>
                  <a:cubicBezTo>
                    <a:pt x="74" y="436"/>
                    <a:pt x="74" y="436"/>
                    <a:pt x="74" y="436"/>
                  </a:cubicBezTo>
                  <a:cubicBezTo>
                    <a:pt x="74" y="436"/>
                    <a:pt x="74" y="436"/>
                    <a:pt x="74" y="436"/>
                  </a:cubicBezTo>
                  <a:cubicBezTo>
                    <a:pt x="87" y="443"/>
                    <a:pt x="90" y="445"/>
                    <a:pt x="92" y="448"/>
                  </a:cubicBezTo>
                  <a:cubicBezTo>
                    <a:pt x="92" y="447"/>
                    <a:pt x="93" y="447"/>
                    <a:pt x="93" y="447"/>
                  </a:cubicBezTo>
                  <a:cubicBezTo>
                    <a:pt x="91" y="445"/>
                    <a:pt x="87" y="442"/>
                    <a:pt x="76" y="437"/>
                  </a:cubicBezTo>
                  <a:cubicBezTo>
                    <a:pt x="76" y="437"/>
                    <a:pt x="76" y="437"/>
                    <a:pt x="76" y="437"/>
                  </a:cubicBezTo>
                  <a:cubicBezTo>
                    <a:pt x="76" y="437"/>
                    <a:pt x="76" y="437"/>
                    <a:pt x="76" y="437"/>
                  </a:cubicBezTo>
                  <a:cubicBezTo>
                    <a:pt x="76" y="437"/>
                    <a:pt x="76" y="437"/>
                    <a:pt x="76" y="437"/>
                  </a:cubicBezTo>
                  <a:cubicBezTo>
                    <a:pt x="76" y="437"/>
                    <a:pt x="76" y="437"/>
                    <a:pt x="76" y="437"/>
                  </a:cubicBezTo>
                  <a:cubicBezTo>
                    <a:pt x="77" y="437"/>
                    <a:pt x="77" y="437"/>
                    <a:pt x="77" y="437"/>
                  </a:cubicBezTo>
                  <a:cubicBezTo>
                    <a:pt x="77" y="437"/>
                    <a:pt x="78" y="437"/>
                    <a:pt x="78" y="437"/>
                  </a:cubicBezTo>
                  <a:cubicBezTo>
                    <a:pt x="78" y="437"/>
                    <a:pt x="78" y="437"/>
                    <a:pt x="78" y="437"/>
                  </a:cubicBezTo>
                  <a:cubicBezTo>
                    <a:pt x="78" y="437"/>
                    <a:pt x="78" y="437"/>
                    <a:pt x="78" y="437"/>
                  </a:cubicBezTo>
                  <a:cubicBezTo>
                    <a:pt x="78" y="437"/>
                    <a:pt x="78" y="437"/>
                    <a:pt x="78" y="437"/>
                  </a:cubicBezTo>
                  <a:cubicBezTo>
                    <a:pt x="78" y="437"/>
                    <a:pt x="78" y="437"/>
                    <a:pt x="78" y="437"/>
                  </a:cubicBezTo>
                  <a:cubicBezTo>
                    <a:pt x="78" y="436"/>
                    <a:pt x="78" y="436"/>
                    <a:pt x="78" y="436"/>
                  </a:cubicBezTo>
                  <a:cubicBezTo>
                    <a:pt x="89" y="438"/>
                    <a:pt x="97" y="438"/>
                    <a:pt x="105" y="439"/>
                  </a:cubicBezTo>
                  <a:cubicBezTo>
                    <a:pt x="105" y="439"/>
                    <a:pt x="105" y="439"/>
                    <a:pt x="105" y="438"/>
                  </a:cubicBezTo>
                  <a:cubicBezTo>
                    <a:pt x="98" y="438"/>
                    <a:pt x="89" y="437"/>
                    <a:pt x="77" y="436"/>
                  </a:cubicBezTo>
                  <a:cubicBezTo>
                    <a:pt x="77" y="436"/>
                    <a:pt x="77" y="436"/>
                    <a:pt x="77" y="436"/>
                  </a:cubicBezTo>
                  <a:cubicBezTo>
                    <a:pt x="76" y="436"/>
                    <a:pt x="76" y="436"/>
                    <a:pt x="76" y="436"/>
                  </a:cubicBezTo>
                  <a:cubicBezTo>
                    <a:pt x="76" y="436"/>
                    <a:pt x="76" y="436"/>
                    <a:pt x="76" y="436"/>
                  </a:cubicBezTo>
                  <a:cubicBezTo>
                    <a:pt x="75" y="436"/>
                    <a:pt x="75" y="436"/>
                    <a:pt x="75" y="436"/>
                  </a:cubicBezTo>
                  <a:cubicBezTo>
                    <a:pt x="89" y="433"/>
                    <a:pt x="101" y="430"/>
                    <a:pt x="110" y="427"/>
                  </a:cubicBezTo>
                  <a:cubicBezTo>
                    <a:pt x="111" y="427"/>
                    <a:pt x="111" y="427"/>
                    <a:pt x="111" y="427"/>
                  </a:cubicBezTo>
                  <a:cubicBezTo>
                    <a:pt x="112" y="427"/>
                    <a:pt x="112" y="427"/>
                    <a:pt x="112" y="427"/>
                  </a:cubicBezTo>
                  <a:cubicBezTo>
                    <a:pt x="112" y="427"/>
                    <a:pt x="112" y="427"/>
                    <a:pt x="112" y="427"/>
                  </a:cubicBezTo>
                  <a:cubicBezTo>
                    <a:pt x="113" y="427"/>
                    <a:pt x="113" y="427"/>
                    <a:pt x="113" y="427"/>
                  </a:cubicBezTo>
                  <a:cubicBezTo>
                    <a:pt x="113" y="427"/>
                    <a:pt x="113" y="427"/>
                    <a:pt x="113" y="427"/>
                  </a:cubicBezTo>
                  <a:cubicBezTo>
                    <a:pt x="115" y="427"/>
                    <a:pt x="117" y="427"/>
                    <a:pt x="118" y="428"/>
                  </a:cubicBezTo>
                  <a:cubicBezTo>
                    <a:pt x="119" y="428"/>
                    <a:pt x="119" y="427"/>
                    <a:pt x="119" y="427"/>
                  </a:cubicBezTo>
                  <a:cubicBezTo>
                    <a:pt x="118" y="427"/>
                    <a:pt x="117" y="427"/>
                    <a:pt x="116" y="427"/>
                  </a:cubicBezTo>
                  <a:cubicBezTo>
                    <a:pt x="116" y="427"/>
                    <a:pt x="116" y="427"/>
                    <a:pt x="116" y="427"/>
                  </a:cubicBezTo>
                  <a:cubicBezTo>
                    <a:pt x="116" y="427"/>
                    <a:pt x="116" y="427"/>
                    <a:pt x="116" y="427"/>
                  </a:cubicBezTo>
                  <a:cubicBezTo>
                    <a:pt x="116" y="427"/>
                    <a:pt x="116" y="427"/>
                    <a:pt x="116" y="427"/>
                  </a:cubicBezTo>
                  <a:cubicBezTo>
                    <a:pt x="116" y="427"/>
                    <a:pt x="116" y="427"/>
                    <a:pt x="116" y="427"/>
                  </a:cubicBezTo>
                  <a:cubicBezTo>
                    <a:pt x="117" y="427"/>
                    <a:pt x="117" y="427"/>
                    <a:pt x="117" y="427"/>
                  </a:cubicBezTo>
                  <a:cubicBezTo>
                    <a:pt x="117" y="427"/>
                    <a:pt x="117" y="427"/>
                    <a:pt x="117" y="427"/>
                  </a:cubicBezTo>
                  <a:cubicBezTo>
                    <a:pt x="117" y="427"/>
                    <a:pt x="117" y="427"/>
                    <a:pt x="117" y="427"/>
                  </a:cubicBezTo>
                  <a:cubicBezTo>
                    <a:pt x="117" y="427"/>
                    <a:pt x="117" y="427"/>
                    <a:pt x="117" y="427"/>
                  </a:cubicBezTo>
                  <a:cubicBezTo>
                    <a:pt x="117" y="427"/>
                    <a:pt x="117" y="427"/>
                    <a:pt x="117" y="427"/>
                  </a:cubicBezTo>
                  <a:cubicBezTo>
                    <a:pt x="117" y="427"/>
                    <a:pt x="117" y="427"/>
                    <a:pt x="117" y="427"/>
                  </a:cubicBezTo>
                  <a:cubicBezTo>
                    <a:pt x="118" y="427"/>
                    <a:pt x="118" y="427"/>
                    <a:pt x="118" y="427"/>
                  </a:cubicBezTo>
                  <a:cubicBezTo>
                    <a:pt x="118" y="427"/>
                    <a:pt x="118" y="427"/>
                    <a:pt x="118" y="427"/>
                  </a:cubicBezTo>
                  <a:cubicBezTo>
                    <a:pt x="118" y="427"/>
                    <a:pt x="118" y="427"/>
                    <a:pt x="118" y="427"/>
                  </a:cubicBezTo>
                  <a:cubicBezTo>
                    <a:pt x="117" y="427"/>
                    <a:pt x="117" y="427"/>
                    <a:pt x="117" y="427"/>
                  </a:cubicBezTo>
                  <a:cubicBezTo>
                    <a:pt x="117" y="427"/>
                    <a:pt x="117" y="427"/>
                    <a:pt x="117" y="427"/>
                  </a:cubicBezTo>
                  <a:cubicBezTo>
                    <a:pt x="117" y="427"/>
                    <a:pt x="117" y="427"/>
                    <a:pt x="117" y="427"/>
                  </a:cubicBezTo>
                  <a:cubicBezTo>
                    <a:pt x="117" y="426"/>
                    <a:pt x="117" y="426"/>
                    <a:pt x="117" y="426"/>
                  </a:cubicBezTo>
                  <a:cubicBezTo>
                    <a:pt x="118" y="426"/>
                    <a:pt x="119" y="426"/>
                    <a:pt x="120" y="426"/>
                  </a:cubicBezTo>
                  <a:cubicBezTo>
                    <a:pt x="120" y="426"/>
                    <a:pt x="120" y="426"/>
                    <a:pt x="120" y="426"/>
                  </a:cubicBezTo>
                  <a:cubicBezTo>
                    <a:pt x="118" y="426"/>
                    <a:pt x="117" y="426"/>
                    <a:pt x="115" y="426"/>
                  </a:cubicBezTo>
                  <a:cubicBezTo>
                    <a:pt x="115" y="426"/>
                    <a:pt x="115" y="426"/>
                    <a:pt x="115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3" y="426"/>
                    <a:pt x="113" y="426"/>
                    <a:pt x="113" y="426"/>
                  </a:cubicBezTo>
                  <a:cubicBezTo>
                    <a:pt x="112" y="426"/>
                    <a:pt x="112" y="426"/>
                    <a:pt x="112" y="426"/>
                  </a:cubicBezTo>
                  <a:cubicBezTo>
                    <a:pt x="119" y="423"/>
                    <a:pt x="125" y="420"/>
                    <a:pt x="129" y="417"/>
                  </a:cubicBezTo>
                  <a:cubicBezTo>
                    <a:pt x="131" y="415"/>
                    <a:pt x="133" y="413"/>
                    <a:pt x="135" y="410"/>
                  </a:cubicBezTo>
                  <a:cubicBezTo>
                    <a:pt x="137" y="407"/>
                    <a:pt x="137" y="404"/>
                    <a:pt x="136" y="400"/>
                  </a:cubicBezTo>
                  <a:cubicBezTo>
                    <a:pt x="137" y="400"/>
                    <a:pt x="137" y="400"/>
                    <a:pt x="137" y="400"/>
                  </a:cubicBezTo>
                  <a:cubicBezTo>
                    <a:pt x="137" y="400"/>
                    <a:pt x="137" y="400"/>
                    <a:pt x="137" y="400"/>
                  </a:cubicBezTo>
                  <a:cubicBezTo>
                    <a:pt x="138" y="400"/>
                    <a:pt x="138" y="400"/>
                    <a:pt x="138" y="400"/>
                  </a:cubicBezTo>
                  <a:cubicBezTo>
                    <a:pt x="139" y="400"/>
                    <a:pt x="139" y="400"/>
                    <a:pt x="139" y="400"/>
                  </a:cubicBezTo>
                  <a:cubicBezTo>
                    <a:pt x="139" y="400"/>
                    <a:pt x="139" y="400"/>
                    <a:pt x="139" y="400"/>
                  </a:cubicBezTo>
                  <a:cubicBezTo>
                    <a:pt x="141" y="400"/>
                    <a:pt x="143" y="400"/>
                    <a:pt x="144" y="399"/>
                  </a:cubicBezTo>
                  <a:cubicBezTo>
                    <a:pt x="144" y="399"/>
                    <a:pt x="144" y="399"/>
                    <a:pt x="144" y="399"/>
                  </a:cubicBezTo>
                  <a:cubicBezTo>
                    <a:pt x="143" y="399"/>
                    <a:pt x="143" y="399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3" y="399"/>
                    <a:pt x="143" y="399"/>
                    <a:pt x="143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3" y="399"/>
                    <a:pt x="144" y="398"/>
                    <a:pt x="145" y="398"/>
                  </a:cubicBezTo>
                  <a:cubicBezTo>
                    <a:pt x="145" y="398"/>
                    <a:pt x="146" y="398"/>
                    <a:pt x="146" y="397"/>
                  </a:cubicBezTo>
                  <a:cubicBezTo>
                    <a:pt x="144" y="398"/>
                    <a:pt x="141" y="398"/>
                    <a:pt x="139" y="399"/>
                  </a:cubicBezTo>
                  <a:cubicBezTo>
                    <a:pt x="138" y="399"/>
                    <a:pt x="138" y="399"/>
                    <a:pt x="138" y="399"/>
                  </a:cubicBezTo>
                  <a:cubicBezTo>
                    <a:pt x="138" y="399"/>
                    <a:pt x="138" y="399"/>
                    <a:pt x="138" y="399"/>
                  </a:cubicBezTo>
                  <a:cubicBezTo>
                    <a:pt x="137" y="399"/>
                    <a:pt x="137" y="399"/>
                    <a:pt x="137" y="399"/>
                  </a:cubicBezTo>
                  <a:cubicBezTo>
                    <a:pt x="136" y="399"/>
                    <a:pt x="136" y="399"/>
                    <a:pt x="136" y="399"/>
                  </a:cubicBezTo>
                  <a:cubicBezTo>
                    <a:pt x="135" y="400"/>
                    <a:pt x="135" y="400"/>
                    <a:pt x="135" y="400"/>
                  </a:cubicBezTo>
                  <a:cubicBezTo>
                    <a:pt x="133" y="396"/>
                    <a:pt x="129" y="392"/>
                    <a:pt x="123" y="389"/>
                  </a:cubicBezTo>
                  <a:moveTo>
                    <a:pt x="390" y="388"/>
                  </a:moveTo>
                  <a:cubicBezTo>
                    <a:pt x="382" y="390"/>
                    <a:pt x="375" y="393"/>
                    <a:pt x="367" y="396"/>
                  </a:cubicBezTo>
                  <a:cubicBezTo>
                    <a:pt x="375" y="393"/>
                    <a:pt x="382" y="390"/>
                    <a:pt x="390" y="388"/>
                  </a:cubicBezTo>
                  <a:moveTo>
                    <a:pt x="200" y="383"/>
                  </a:moveTo>
                  <a:cubicBezTo>
                    <a:pt x="187" y="387"/>
                    <a:pt x="173" y="390"/>
                    <a:pt x="150" y="396"/>
                  </a:cubicBezTo>
                  <a:cubicBezTo>
                    <a:pt x="150" y="397"/>
                    <a:pt x="150" y="397"/>
                    <a:pt x="149" y="397"/>
                  </a:cubicBezTo>
                  <a:cubicBezTo>
                    <a:pt x="173" y="391"/>
                    <a:pt x="186" y="388"/>
                    <a:pt x="200" y="383"/>
                  </a:cubicBezTo>
                  <a:cubicBezTo>
                    <a:pt x="200" y="383"/>
                    <a:pt x="200" y="383"/>
                    <a:pt x="200" y="383"/>
                  </a:cubicBezTo>
                  <a:moveTo>
                    <a:pt x="401" y="382"/>
                  </a:moveTo>
                  <a:cubicBezTo>
                    <a:pt x="391" y="386"/>
                    <a:pt x="380" y="390"/>
                    <a:pt x="366" y="395"/>
                  </a:cubicBezTo>
                  <a:cubicBezTo>
                    <a:pt x="365" y="395"/>
                    <a:pt x="365" y="395"/>
                    <a:pt x="365" y="396"/>
                  </a:cubicBezTo>
                  <a:cubicBezTo>
                    <a:pt x="378" y="391"/>
                    <a:pt x="388" y="387"/>
                    <a:pt x="401" y="382"/>
                  </a:cubicBezTo>
                  <a:moveTo>
                    <a:pt x="412" y="379"/>
                  </a:moveTo>
                  <a:cubicBezTo>
                    <a:pt x="404" y="382"/>
                    <a:pt x="397" y="385"/>
                    <a:pt x="390" y="388"/>
                  </a:cubicBezTo>
                  <a:cubicBezTo>
                    <a:pt x="397" y="385"/>
                    <a:pt x="405" y="382"/>
                    <a:pt x="412" y="379"/>
                  </a:cubicBezTo>
                  <a:moveTo>
                    <a:pt x="159" y="379"/>
                  </a:moveTo>
                  <a:cubicBezTo>
                    <a:pt x="147" y="382"/>
                    <a:pt x="135" y="386"/>
                    <a:pt x="123" y="389"/>
                  </a:cubicBezTo>
                  <a:cubicBezTo>
                    <a:pt x="123" y="389"/>
                    <a:pt x="123" y="389"/>
                    <a:pt x="123" y="389"/>
                  </a:cubicBezTo>
                  <a:cubicBezTo>
                    <a:pt x="135" y="386"/>
                    <a:pt x="147" y="382"/>
                    <a:pt x="159" y="379"/>
                  </a:cubicBezTo>
                  <a:cubicBezTo>
                    <a:pt x="159" y="379"/>
                    <a:pt x="159" y="379"/>
                    <a:pt x="159" y="379"/>
                  </a:cubicBezTo>
                  <a:moveTo>
                    <a:pt x="331" y="379"/>
                  </a:moveTo>
                  <a:cubicBezTo>
                    <a:pt x="313" y="380"/>
                    <a:pt x="295" y="382"/>
                    <a:pt x="277" y="386"/>
                  </a:cubicBezTo>
                  <a:cubicBezTo>
                    <a:pt x="299" y="384"/>
                    <a:pt x="314" y="382"/>
                    <a:pt x="328" y="380"/>
                  </a:cubicBezTo>
                  <a:cubicBezTo>
                    <a:pt x="329" y="380"/>
                    <a:pt x="330" y="379"/>
                    <a:pt x="331" y="379"/>
                  </a:cubicBezTo>
                  <a:moveTo>
                    <a:pt x="166" y="377"/>
                  </a:moveTo>
                  <a:cubicBezTo>
                    <a:pt x="166" y="377"/>
                    <a:pt x="166" y="377"/>
                    <a:pt x="166" y="377"/>
                  </a:cubicBezTo>
                  <a:cubicBezTo>
                    <a:pt x="165" y="377"/>
                    <a:pt x="164" y="377"/>
                    <a:pt x="163" y="378"/>
                  </a:cubicBezTo>
                  <a:cubicBezTo>
                    <a:pt x="163" y="378"/>
                    <a:pt x="163" y="378"/>
                    <a:pt x="163" y="378"/>
                  </a:cubicBezTo>
                  <a:cubicBezTo>
                    <a:pt x="164" y="377"/>
                    <a:pt x="165" y="377"/>
                    <a:pt x="166" y="377"/>
                  </a:cubicBezTo>
                  <a:moveTo>
                    <a:pt x="357" y="376"/>
                  </a:moveTo>
                  <a:cubicBezTo>
                    <a:pt x="349" y="377"/>
                    <a:pt x="342" y="378"/>
                    <a:pt x="334" y="378"/>
                  </a:cubicBezTo>
                  <a:cubicBezTo>
                    <a:pt x="333" y="379"/>
                    <a:pt x="332" y="379"/>
                    <a:pt x="332" y="380"/>
                  </a:cubicBezTo>
                  <a:cubicBezTo>
                    <a:pt x="340" y="379"/>
                    <a:pt x="348" y="378"/>
                    <a:pt x="357" y="376"/>
                  </a:cubicBezTo>
                  <a:moveTo>
                    <a:pt x="189" y="372"/>
                  </a:moveTo>
                  <a:cubicBezTo>
                    <a:pt x="183" y="373"/>
                    <a:pt x="176" y="374"/>
                    <a:pt x="170" y="376"/>
                  </a:cubicBezTo>
                  <a:cubicBezTo>
                    <a:pt x="169" y="376"/>
                    <a:pt x="167" y="377"/>
                    <a:pt x="166" y="377"/>
                  </a:cubicBezTo>
                  <a:cubicBezTo>
                    <a:pt x="173" y="375"/>
                    <a:pt x="181" y="374"/>
                    <a:pt x="190" y="372"/>
                  </a:cubicBezTo>
                  <a:cubicBezTo>
                    <a:pt x="190" y="372"/>
                    <a:pt x="189" y="372"/>
                    <a:pt x="189" y="372"/>
                  </a:cubicBezTo>
                  <a:moveTo>
                    <a:pt x="453" y="361"/>
                  </a:moveTo>
                  <a:cubicBezTo>
                    <a:pt x="430" y="371"/>
                    <a:pt x="414" y="377"/>
                    <a:pt x="401" y="382"/>
                  </a:cubicBezTo>
                  <a:cubicBezTo>
                    <a:pt x="416" y="377"/>
                    <a:pt x="430" y="371"/>
                    <a:pt x="453" y="361"/>
                  </a:cubicBezTo>
                  <a:moveTo>
                    <a:pt x="467" y="355"/>
                  </a:moveTo>
                  <a:cubicBezTo>
                    <a:pt x="449" y="363"/>
                    <a:pt x="428" y="372"/>
                    <a:pt x="412" y="379"/>
                  </a:cubicBezTo>
                  <a:cubicBezTo>
                    <a:pt x="412" y="379"/>
                    <a:pt x="412" y="379"/>
                    <a:pt x="412" y="379"/>
                  </a:cubicBezTo>
                  <a:cubicBezTo>
                    <a:pt x="412" y="379"/>
                    <a:pt x="412" y="379"/>
                    <a:pt x="412" y="379"/>
                  </a:cubicBezTo>
                  <a:cubicBezTo>
                    <a:pt x="432" y="371"/>
                    <a:pt x="451" y="363"/>
                    <a:pt x="467" y="355"/>
                  </a:cubicBezTo>
                  <a:moveTo>
                    <a:pt x="480" y="349"/>
                  </a:moveTo>
                  <a:cubicBezTo>
                    <a:pt x="480" y="349"/>
                    <a:pt x="479" y="350"/>
                    <a:pt x="479" y="350"/>
                  </a:cubicBezTo>
                  <a:cubicBezTo>
                    <a:pt x="475" y="352"/>
                    <a:pt x="471" y="353"/>
                    <a:pt x="467" y="355"/>
                  </a:cubicBezTo>
                  <a:cubicBezTo>
                    <a:pt x="472" y="353"/>
                    <a:pt x="476" y="351"/>
                    <a:pt x="480" y="349"/>
                  </a:cubicBezTo>
                  <a:cubicBezTo>
                    <a:pt x="480" y="349"/>
                    <a:pt x="480" y="349"/>
                    <a:pt x="480" y="349"/>
                  </a:cubicBezTo>
                  <a:moveTo>
                    <a:pt x="323" y="346"/>
                  </a:moveTo>
                  <a:cubicBezTo>
                    <a:pt x="303" y="348"/>
                    <a:pt x="283" y="350"/>
                    <a:pt x="265" y="357"/>
                  </a:cubicBezTo>
                  <a:cubicBezTo>
                    <a:pt x="290" y="352"/>
                    <a:pt x="308" y="349"/>
                    <a:pt x="323" y="346"/>
                  </a:cubicBezTo>
                  <a:moveTo>
                    <a:pt x="485" y="345"/>
                  </a:moveTo>
                  <a:cubicBezTo>
                    <a:pt x="481" y="347"/>
                    <a:pt x="477" y="349"/>
                    <a:pt x="473" y="352"/>
                  </a:cubicBezTo>
                  <a:cubicBezTo>
                    <a:pt x="453" y="360"/>
                    <a:pt x="424" y="365"/>
                    <a:pt x="392" y="371"/>
                  </a:cubicBezTo>
                  <a:cubicBezTo>
                    <a:pt x="391" y="371"/>
                    <a:pt x="391" y="372"/>
                    <a:pt x="391" y="372"/>
                  </a:cubicBezTo>
                  <a:cubicBezTo>
                    <a:pt x="430" y="365"/>
                    <a:pt x="436" y="363"/>
                    <a:pt x="464" y="356"/>
                  </a:cubicBezTo>
                  <a:cubicBezTo>
                    <a:pt x="460" y="357"/>
                    <a:pt x="460" y="357"/>
                    <a:pt x="459" y="358"/>
                  </a:cubicBezTo>
                  <a:cubicBezTo>
                    <a:pt x="460" y="358"/>
                    <a:pt x="460" y="358"/>
                    <a:pt x="460" y="358"/>
                  </a:cubicBezTo>
                  <a:cubicBezTo>
                    <a:pt x="457" y="359"/>
                    <a:pt x="455" y="360"/>
                    <a:pt x="453" y="361"/>
                  </a:cubicBezTo>
                  <a:cubicBezTo>
                    <a:pt x="456" y="360"/>
                    <a:pt x="458" y="359"/>
                    <a:pt x="461" y="357"/>
                  </a:cubicBezTo>
                  <a:cubicBezTo>
                    <a:pt x="462" y="357"/>
                    <a:pt x="464" y="356"/>
                    <a:pt x="467" y="355"/>
                  </a:cubicBezTo>
                  <a:cubicBezTo>
                    <a:pt x="470" y="353"/>
                    <a:pt x="475" y="351"/>
                    <a:pt x="479" y="350"/>
                  </a:cubicBezTo>
                  <a:cubicBezTo>
                    <a:pt x="479" y="350"/>
                    <a:pt x="480" y="349"/>
                    <a:pt x="480" y="349"/>
                  </a:cubicBezTo>
                  <a:cubicBezTo>
                    <a:pt x="480" y="349"/>
                    <a:pt x="480" y="349"/>
                    <a:pt x="480" y="349"/>
                  </a:cubicBezTo>
                  <a:cubicBezTo>
                    <a:pt x="470" y="353"/>
                    <a:pt x="470" y="353"/>
                    <a:pt x="470" y="353"/>
                  </a:cubicBezTo>
                  <a:cubicBezTo>
                    <a:pt x="474" y="352"/>
                    <a:pt x="474" y="352"/>
                    <a:pt x="474" y="351"/>
                  </a:cubicBezTo>
                  <a:cubicBezTo>
                    <a:pt x="474" y="351"/>
                    <a:pt x="474" y="351"/>
                    <a:pt x="474" y="351"/>
                  </a:cubicBezTo>
                  <a:cubicBezTo>
                    <a:pt x="478" y="349"/>
                    <a:pt x="481" y="348"/>
                    <a:pt x="485" y="346"/>
                  </a:cubicBezTo>
                  <a:cubicBezTo>
                    <a:pt x="485" y="346"/>
                    <a:pt x="485" y="346"/>
                    <a:pt x="485" y="345"/>
                  </a:cubicBezTo>
                  <a:cubicBezTo>
                    <a:pt x="485" y="345"/>
                    <a:pt x="485" y="345"/>
                    <a:pt x="485" y="345"/>
                  </a:cubicBezTo>
                  <a:moveTo>
                    <a:pt x="455" y="340"/>
                  </a:moveTo>
                  <a:cubicBezTo>
                    <a:pt x="440" y="348"/>
                    <a:pt x="423" y="355"/>
                    <a:pt x="394" y="369"/>
                  </a:cubicBezTo>
                  <a:cubicBezTo>
                    <a:pt x="393" y="370"/>
                    <a:pt x="392" y="370"/>
                    <a:pt x="392" y="371"/>
                  </a:cubicBezTo>
                  <a:cubicBezTo>
                    <a:pt x="392" y="371"/>
                    <a:pt x="392" y="371"/>
                    <a:pt x="392" y="371"/>
                  </a:cubicBezTo>
                  <a:cubicBezTo>
                    <a:pt x="392" y="371"/>
                    <a:pt x="392" y="371"/>
                    <a:pt x="392" y="371"/>
                  </a:cubicBezTo>
                  <a:cubicBezTo>
                    <a:pt x="393" y="371"/>
                    <a:pt x="393" y="370"/>
                    <a:pt x="394" y="370"/>
                  </a:cubicBezTo>
                  <a:cubicBezTo>
                    <a:pt x="394" y="370"/>
                    <a:pt x="394" y="370"/>
                    <a:pt x="394" y="370"/>
                  </a:cubicBezTo>
                  <a:cubicBezTo>
                    <a:pt x="394" y="370"/>
                    <a:pt x="394" y="370"/>
                    <a:pt x="394" y="370"/>
                  </a:cubicBezTo>
                  <a:cubicBezTo>
                    <a:pt x="394" y="370"/>
                    <a:pt x="394" y="370"/>
                    <a:pt x="394" y="370"/>
                  </a:cubicBezTo>
                  <a:cubicBezTo>
                    <a:pt x="394" y="370"/>
                    <a:pt x="394" y="370"/>
                    <a:pt x="394" y="370"/>
                  </a:cubicBezTo>
                  <a:cubicBezTo>
                    <a:pt x="393" y="370"/>
                    <a:pt x="393" y="370"/>
                    <a:pt x="393" y="370"/>
                  </a:cubicBezTo>
                  <a:cubicBezTo>
                    <a:pt x="424" y="356"/>
                    <a:pt x="439" y="350"/>
                    <a:pt x="456" y="341"/>
                  </a:cubicBezTo>
                  <a:cubicBezTo>
                    <a:pt x="455" y="340"/>
                    <a:pt x="455" y="340"/>
                    <a:pt x="455" y="340"/>
                  </a:cubicBezTo>
                  <a:moveTo>
                    <a:pt x="401" y="339"/>
                  </a:moveTo>
                  <a:cubicBezTo>
                    <a:pt x="400" y="339"/>
                    <a:pt x="398" y="340"/>
                    <a:pt x="397" y="341"/>
                  </a:cubicBezTo>
                  <a:cubicBezTo>
                    <a:pt x="399" y="351"/>
                    <a:pt x="395" y="361"/>
                    <a:pt x="385" y="371"/>
                  </a:cubicBezTo>
                  <a:cubicBezTo>
                    <a:pt x="385" y="372"/>
                    <a:pt x="384" y="372"/>
                    <a:pt x="383" y="372"/>
                  </a:cubicBezTo>
                  <a:cubicBezTo>
                    <a:pt x="382" y="373"/>
                    <a:pt x="382" y="373"/>
                    <a:pt x="382" y="373"/>
                  </a:cubicBezTo>
                  <a:cubicBezTo>
                    <a:pt x="382" y="373"/>
                    <a:pt x="382" y="373"/>
                    <a:pt x="382" y="373"/>
                  </a:cubicBezTo>
                  <a:cubicBezTo>
                    <a:pt x="373" y="374"/>
                    <a:pt x="364" y="375"/>
                    <a:pt x="357" y="376"/>
                  </a:cubicBezTo>
                  <a:cubicBezTo>
                    <a:pt x="365" y="376"/>
                    <a:pt x="372" y="375"/>
                    <a:pt x="379" y="374"/>
                  </a:cubicBezTo>
                  <a:cubicBezTo>
                    <a:pt x="379" y="374"/>
                    <a:pt x="379" y="374"/>
                    <a:pt x="379" y="374"/>
                  </a:cubicBezTo>
                  <a:cubicBezTo>
                    <a:pt x="379" y="374"/>
                    <a:pt x="379" y="374"/>
                    <a:pt x="379" y="374"/>
                  </a:cubicBezTo>
                  <a:cubicBezTo>
                    <a:pt x="378" y="374"/>
                    <a:pt x="378" y="375"/>
                    <a:pt x="377" y="375"/>
                  </a:cubicBezTo>
                  <a:cubicBezTo>
                    <a:pt x="377" y="375"/>
                    <a:pt x="377" y="375"/>
                    <a:pt x="377" y="375"/>
                  </a:cubicBezTo>
                  <a:cubicBezTo>
                    <a:pt x="377" y="375"/>
                    <a:pt x="377" y="375"/>
                    <a:pt x="377" y="375"/>
                  </a:cubicBezTo>
                  <a:cubicBezTo>
                    <a:pt x="377" y="375"/>
                    <a:pt x="377" y="375"/>
                    <a:pt x="377" y="375"/>
                  </a:cubicBezTo>
                  <a:cubicBezTo>
                    <a:pt x="377" y="375"/>
                    <a:pt x="377" y="375"/>
                    <a:pt x="377" y="375"/>
                  </a:cubicBezTo>
                  <a:cubicBezTo>
                    <a:pt x="377" y="375"/>
                    <a:pt x="377" y="375"/>
                    <a:pt x="377" y="375"/>
                  </a:cubicBezTo>
                  <a:cubicBezTo>
                    <a:pt x="378" y="375"/>
                    <a:pt x="378" y="375"/>
                    <a:pt x="378" y="375"/>
                  </a:cubicBezTo>
                  <a:cubicBezTo>
                    <a:pt x="328" y="393"/>
                    <a:pt x="319" y="396"/>
                    <a:pt x="272" y="407"/>
                  </a:cubicBezTo>
                  <a:cubicBezTo>
                    <a:pt x="271" y="408"/>
                    <a:pt x="270" y="408"/>
                    <a:pt x="269" y="409"/>
                  </a:cubicBezTo>
                  <a:cubicBezTo>
                    <a:pt x="310" y="399"/>
                    <a:pt x="320" y="396"/>
                    <a:pt x="379" y="375"/>
                  </a:cubicBezTo>
                  <a:cubicBezTo>
                    <a:pt x="380" y="375"/>
                    <a:pt x="380" y="375"/>
                    <a:pt x="380" y="375"/>
                  </a:cubicBezTo>
                  <a:cubicBezTo>
                    <a:pt x="381" y="375"/>
                    <a:pt x="381" y="375"/>
                    <a:pt x="381" y="375"/>
                  </a:cubicBezTo>
                  <a:cubicBezTo>
                    <a:pt x="381" y="375"/>
                    <a:pt x="381" y="375"/>
                    <a:pt x="381" y="375"/>
                  </a:cubicBezTo>
                  <a:cubicBezTo>
                    <a:pt x="381" y="375"/>
                    <a:pt x="382" y="374"/>
                    <a:pt x="383" y="374"/>
                  </a:cubicBezTo>
                  <a:cubicBezTo>
                    <a:pt x="370" y="387"/>
                    <a:pt x="349" y="398"/>
                    <a:pt x="322" y="409"/>
                  </a:cubicBezTo>
                  <a:cubicBezTo>
                    <a:pt x="321" y="409"/>
                    <a:pt x="321" y="409"/>
                    <a:pt x="321" y="409"/>
                  </a:cubicBezTo>
                  <a:cubicBezTo>
                    <a:pt x="320" y="409"/>
                    <a:pt x="320" y="409"/>
                    <a:pt x="320" y="409"/>
                  </a:cubicBezTo>
                  <a:cubicBezTo>
                    <a:pt x="320" y="409"/>
                    <a:pt x="320" y="409"/>
                    <a:pt x="320" y="409"/>
                  </a:cubicBezTo>
                  <a:cubicBezTo>
                    <a:pt x="319" y="409"/>
                    <a:pt x="319" y="409"/>
                    <a:pt x="319" y="409"/>
                  </a:cubicBezTo>
                  <a:cubicBezTo>
                    <a:pt x="319" y="410"/>
                    <a:pt x="319" y="410"/>
                    <a:pt x="319" y="410"/>
                  </a:cubicBezTo>
                  <a:cubicBezTo>
                    <a:pt x="312" y="410"/>
                    <a:pt x="307" y="411"/>
                    <a:pt x="302" y="411"/>
                  </a:cubicBezTo>
                  <a:cubicBezTo>
                    <a:pt x="306" y="411"/>
                    <a:pt x="311" y="411"/>
                    <a:pt x="316" y="410"/>
                  </a:cubicBezTo>
                  <a:cubicBezTo>
                    <a:pt x="316" y="410"/>
                    <a:pt x="316" y="410"/>
                    <a:pt x="316" y="410"/>
                  </a:cubicBezTo>
                  <a:cubicBezTo>
                    <a:pt x="316" y="410"/>
                    <a:pt x="316" y="410"/>
                    <a:pt x="316" y="410"/>
                  </a:cubicBezTo>
                  <a:cubicBezTo>
                    <a:pt x="315" y="410"/>
                    <a:pt x="315" y="410"/>
                    <a:pt x="315" y="410"/>
                  </a:cubicBezTo>
                  <a:cubicBezTo>
                    <a:pt x="315" y="411"/>
                    <a:pt x="315" y="411"/>
                    <a:pt x="315" y="411"/>
                  </a:cubicBezTo>
                  <a:cubicBezTo>
                    <a:pt x="315" y="411"/>
                    <a:pt x="315" y="411"/>
                    <a:pt x="315" y="411"/>
                  </a:cubicBezTo>
                  <a:cubicBezTo>
                    <a:pt x="314" y="411"/>
                    <a:pt x="314" y="411"/>
                    <a:pt x="314" y="411"/>
                  </a:cubicBezTo>
                  <a:cubicBezTo>
                    <a:pt x="314" y="411"/>
                    <a:pt x="314" y="411"/>
                    <a:pt x="314" y="411"/>
                  </a:cubicBezTo>
                  <a:cubicBezTo>
                    <a:pt x="314" y="411"/>
                    <a:pt x="314" y="411"/>
                    <a:pt x="314" y="411"/>
                  </a:cubicBezTo>
                  <a:cubicBezTo>
                    <a:pt x="314" y="411"/>
                    <a:pt x="314" y="411"/>
                    <a:pt x="314" y="411"/>
                  </a:cubicBezTo>
                  <a:cubicBezTo>
                    <a:pt x="313" y="411"/>
                    <a:pt x="313" y="411"/>
                    <a:pt x="313" y="411"/>
                  </a:cubicBezTo>
                  <a:cubicBezTo>
                    <a:pt x="313" y="411"/>
                    <a:pt x="313" y="411"/>
                    <a:pt x="313" y="411"/>
                  </a:cubicBezTo>
                  <a:cubicBezTo>
                    <a:pt x="313" y="411"/>
                    <a:pt x="313" y="411"/>
                    <a:pt x="313" y="411"/>
                  </a:cubicBezTo>
                  <a:cubicBezTo>
                    <a:pt x="313" y="411"/>
                    <a:pt x="313" y="411"/>
                    <a:pt x="313" y="411"/>
                  </a:cubicBezTo>
                  <a:cubicBezTo>
                    <a:pt x="312" y="411"/>
                    <a:pt x="312" y="411"/>
                    <a:pt x="312" y="411"/>
                  </a:cubicBezTo>
                  <a:cubicBezTo>
                    <a:pt x="312" y="412"/>
                    <a:pt x="312" y="412"/>
                    <a:pt x="312" y="412"/>
                  </a:cubicBezTo>
                  <a:cubicBezTo>
                    <a:pt x="312" y="412"/>
                    <a:pt x="312" y="412"/>
                    <a:pt x="312" y="412"/>
                  </a:cubicBezTo>
                  <a:cubicBezTo>
                    <a:pt x="312" y="412"/>
                    <a:pt x="312" y="412"/>
                    <a:pt x="312" y="412"/>
                  </a:cubicBezTo>
                  <a:cubicBezTo>
                    <a:pt x="309" y="412"/>
                    <a:pt x="306" y="413"/>
                    <a:pt x="303" y="414"/>
                  </a:cubicBezTo>
                  <a:cubicBezTo>
                    <a:pt x="306" y="413"/>
                    <a:pt x="310" y="412"/>
                    <a:pt x="313" y="411"/>
                  </a:cubicBezTo>
                  <a:cubicBezTo>
                    <a:pt x="314" y="411"/>
                    <a:pt x="314" y="411"/>
                    <a:pt x="314" y="411"/>
                  </a:cubicBezTo>
                  <a:cubicBezTo>
                    <a:pt x="314" y="411"/>
                    <a:pt x="314" y="411"/>
                    <a:pt x="314" y="411"/>
                  </a:cubicBezTo>
                  <a:cubicBezTo>
                    <a:pt x="315" y="411"/>
                    <a:pt x="315" y="411"/>
                    <a:pt x="315" y="411"/>
                  </a:cubicBezTo>
                  <a:cubicBezTo>
                    <a:pt x="315" y="411"/>
                    <a:pt x="315" y="411"/>
                    <a:pt x="315" y="411"/>
                  </a:cubicBezTo>
                  <a:cubicBezTo>
                    <a:pt x="316" y="411"/>
                    <a:pt x="316" y="411"/>
                    <a:pt x="316" y="411"/>
                  </a:cubicBezTo>
                  <a:cubicBezTo>
                    <a:pt x="307" y="414"/>
                    <a:pt x="297" y="417"/>
                    <a:pt x="287" y="420"/>
                  </a:cubicBezTo>
                  <a:cubicBezTo>
                    <a:pt x="283" y="421"/>
                    <a:pt x="280" y="422"/>
                    <a:pt x="276" y="423"/>
                  </a:cubicBezTo>
                  <a:cubicBezTo>
                    <a:pt x="276" y="423"/>
                    <a:pt x="276" y="423"/>
                    <a:pt x="276" y="423"/>
                  </a:cubicBezTo>
                  <a:cubicBezTo>
                    <a:pt x="280" y="422"/>
                    <a:pt x="283" y="421"/>
                    <a:pt x="287" y="420"/>
                  </a:cubicBezTo>
                  <a:cubicBezTo>
                    <a:pt x="283" y="421"/>
                    <a:pt x="280" y="422"/>
                    <a:pt x="276" y="423"/>
                  </a:cubicBezTo>
                  <a:cubicBezTo>
                    <a:pt x="276" y="423"/>
                    <a:pt x="276" y="423"/>
                    <a:pt x="276" y="423"/>
                  </a:cubicBezTo>
                  <a:cubicBezTo>
                    <a:pt x="281" y="422"/>
                    <a:pt x="286" y="421"/>
                    <a:pt x="290" y="419"/>
                  </a:cubicBezTo>
                  <a:cubicBezTo>
                    <a:pt x="289" y="420"/>
                    <a:pt x="288" y="420"/>
                    <a:pt x="287" y="420"/>
                  </a:cubicBezTo>
                  <a:cubicBezTo>
                    <a:pt x="288" y="420"/>
                    <a:pt x="290" y="419"/>
                    <a:pt x="291" y="419"/>
                  </a:cubicBezTo>
                  <a:cubicBezTo>
                    <a:pt x="301" y="416"/>
                    <a:pt x="310" y="413"/>
                    <a:pt x="318" y="410"/>
                  </a:cubicBezTo>
                  <a:cubicBezTo>
                    <a:pt x="319" y="410"/>
                    <a:pt x="319" y="410"/>
                    <a:pt x="319" y="410"/>
                  </a:cubicBezTo>
                  <a:cubicBezTo>
                    <a:pt x="319" y="410"/>
                    <a:pt x="319" y="410"/>
                    <a:pt x="319" y="410"/>
                  </a:cubicBezTo>
                  <a:cubicBezTo>
                    <a:pt x="320" y="410"/>
                    <a:pt x="320" y="410"/>
                    <a:pt x="320" y="410"/>
                  </a:cubicBezTo>
                  <a:cubicBezTo>
                    <a:pt x="321" y="410"/>
                    <a:pt x="321" y="410"/>
                    <a:pt x="321" y="410"/>
                  </a:cubicBezTo>
                  <a:cubicBezTo>
                    <a:pt x="321" y="410"/>
                    <a:pt x="321" y="410"/>
                    <a:pt x="321" y="410"/>
                  </a:cubicBezTo>
                  <a:cubicBezTo>
                    <a:pt x="325" y="409"/>
                    <a:pt x="330" y="408"/>
                    <a:pt x="334" y="407"/>
                  </a:cubicBezTo>
                  <a:cubicBezTo>
                    <a:pt x="334" y="407"/>
                    <a:pt x="334" y="407"/>
                    <a:pt x="334" y="407"/>
                  </a:cubicBezTo>
                  <a:cubicBezTo>
                    <a:pt x="331" y="407"/>
                    <a:pt x="327" y="408"/>
                    <a:pt x="324" y="409"/>
                  </a:cubicBezTo>
                  <a:cubicBezTo>
                    <a:pt x="324" y="409"/>
                    <a:pt x="324" y="409"/>
                    <a:pt x="324" y="409"/>
                  </a:cubicBezTo>
                  <a:cubicBezTo>
                    <a:pt x="324" y="409"/>
                    <a:pt x="324" y="409"/>
                    <a:pt x="324" y="409"/>
                  </a:cubicBezTo>
                  <a:cubicBezTo>
                    <a:pt x="325" y="408"/>
                    <a:pt x="325" y="408"/>
                    <a:pt x="325" y="408"/>
                  </a:cubicBezTo>
                  <a:cubicBezTo>
                    <a:pt x="325" y="408"/>
                    <a:pt x="325" y="408"/>
                    <a:pt x="325" y="408"/>
                  </a:cubicBezTo>
                  <a:cubicBezTo>
                    <a:pt x="325" y="408"/>
                    <a:pt x="325" y="408"/>
                    <a:pt x="325" y="408"/>
                  </a:cubicBezTo>
                  <a:cubicBezTo>
                    <a:pt x="326" y="408"/>
                    <a:pt x="326" y="408"/>
                    <a:pt x="326" y="408"/>
                  </a:cubicBezTo>
                  <a:cubicBezTo>
                    <a:pt x="326" y="408"/>
                    <a:pt x="326" y="408"/>
                    <a:pt x="326" y="408"/>
                  </a:cubicBezTo>
                  <a:cubicBezTo>
                    <a:pt x="326" y="408"/>
                    <a:pt x="326" y="408"/>
                    <a:pt x="326" y="408"/>
                  </a:cubicBezTo>
                  <a:cubicBezTo>
                    <a:pt x="327" y="408"/>
                    <a:pt x="327" y="408"/>
                    <a:pt x="327" y="408"/>
                  </a:cubicBezTo>
                  <a:cubicBezTo>
                    <a:pt x="327" y="408"/>
                    <a:pt x="327" y="408"/>
                    <a:pt x="327" y="408"/>
                  </a:cubicBezTo>
                  <a:cubicBezTo>
                    <a:pt x="327" y="408"/>
                    <a:pt x="327" y="408"/>
                    <a:pt x="327" y="408"/>
                  </a:cubicBezTo>
                  <a:cubicBezTo>
                    <a:pt x="327" y="408"/>
                    <a:pt x="327" y="408"/>
                    <a:pt x="327" y="408"/>
                  </a:cubicBezTo>
                  <a:cubicBezTo>
                    <a:pt x="327" y="408"/>
                    <a:pt x="327" y="408"/>
                    <a:pt x="327" y="408"/>
                  </a:cubicBezTo>
                  <a:cubicBezTo>
                    <a:pt x="327" y="408"/>
                    <a:pt x="327" y="408"/>
                    <a:pt x="327" y="408"/>
                  </a:cubicBezTo>
                  <a:cubicBezTo>
                    <a:pt x="327" y="407"/>
                    <a:pt x="327" y="407"/>
                    <a:pt x="327" y="407"/>
                  </a:cubicBezTo>
                  <a:cubicBezTo>
                    <a:pt x="327" y="407"/>
                    <a:pt x="327" y="407"/>
                    <a:pt x="327" y="407"/>
                  </a:cubicBezTo>
                  <a:cubicBezTo>
                    <a:pt x="341" y="403"/>
                    <a:pt x="352" y="400"/>
                    <a:pt x="361" y="397"/>
                  </a:cubicBezTo>
                  <a:cubicBezTo>
                    <a:pt x="362" y="396"/>
                    <a:pt x="362" y="396"/>
                    <a:pt x="362" y="396"/>
                  </a:cubicBezTo>
                  <a:cubicBezTo>
                    <a:pt x="353" y="399"/>
                    <a:pt x="341" y="403"/>
                    <a:pt x="327" y="408"/>
                  </a:cubicBezTo>
                  <a:cubicBezTo>
                    <a:pt x="326" y="408"/>
                    <a:pt x="326" y="408"/>
                    <a:pt x="326" y="408"/>
                  </a:cubicBezTo>
                  <a:cubicBezTo>
                    <a:pt x="326" y="408"/>
                    <a:pt x="326" y="408"/>
                    <a:pt x="326" y="408"/>
                  </a:cubicBezTo>
                  <a:cubicBezTo>
                    <a:pt x="325" y="408"/>
                    <a:pt x="325" y="408"/>
                    <a:pt x="325" y="408"/>
                  </a:cubicBezTo>
                  <a:cubicBezTo>
                    <a:pt x="325" y="408"/>
                    <a:pt x="325" y="408"/>
                    <a:pt x="325" y="408"/>
                  </a:cubicBezTo>
                  <a:cubicBezTo>
                    <a:pt x="324" y="408"/>
                    <a:pt x="324" y="408"/>
                    <a:pt x="324" y="408"/>
                  </a:cubicBezTo>
                  <a:cubicBezTo>
                    <a:pt x="352" y="398"/>
                    <a:pt x="373" y="386"/>
                    <a:pt x="386" y="373"/>
                  </a:cubicBezTo>
                  <a:cubicBezTo>
                    <a:pt x="386" y="373"/>
                    <a:pt x="387" y="373"/>
                    <a:pt x="388" y="373"/>
                  </a:cubicBezTo>
                  <a:cubicBezTo>
                    <a:pt x="388" y="372"/>
                    <a:pt x="388" y="372"/>
                    <a:pt x="388" y="372"/>
                  </a:cubicBezTo>
                  <a:cubicBezTo>
                    <a:pt x="389" y="372"/>
                    <a:pt x="390" y="371"/>
                    <a:pt x="390" y="370"/>
                  </a:cubicBezTo>
                  <a:cubicBezTo>
                    <a:pt x="390" y="370"/>
                    <a:pt x="390" y="370"/>
                    <a:pt x="390" y="370"/>
                  </a:cubicBezTo>
                  <a:cubicBezTo>
                    <a:pt x="390" y="370"/>
                    <a:pt x="390" y="370"/>
                    <a:pt x="390" y="370"/>
                  </a:cubicBezTo>
                  <a:cubicBezTo>
                    <a:pt x="390" y="370"/>
                    <a:pt x="389" y="370"/>
                    <a:pt x="388" y="371"/>
                  </a:cubicBezTo>
                  <a:cubicBezTo>
                    <a:pt x="398" y="360"/>
                    <a:pt x="402" y="349"/>
                    <a:pt x="401" y="339"/>
                  </a:cubicBezTo>
                  <a:moveTo>
                    <a:pt x="502" y="337"/>
                  </a:moveTo>
                  <a:cubicBezTo>
                    <a:pt x="498" y="339"/>
                    <a:pt x="493" y="341"/>
                    <a:pt x="488" y="344"/>
                  </a:cubicBezTo>
                  <a:cubicBezTo>
                    <a:pt x="489" y="344"/>
                    <a:pt x="489" y="344"/>
                    <a:pt x="489" y="344"/>
                  </a:cubicBezTo>
                  <a:cubicBezTo>
                    <a:pt x="491" y="342"/>
                    <a:pt x="496" y="340"/>
                    <a:pt x="502" y="337"/>
                  </a:cubicBezTo>
                  <a:moveTo>
                    <a:pt x="429" y="324"/>
                  </a:moveTo>
                  <a:cubicBezTo>
                    <a:pt x="429" y="324"/>
                    <a:pt x="429" y="324"/>
                    <a:pt x="429" y="324"/>
                  </a:cubicBezTo>
                  <a:cubicBezTo>
                    <a:pt x="429" y="324"/>
                    <a:pt x="429" y="324"/>
                    <a:pt x="429" y="324"/>
                  </a:cubicBezTo>
                  <a:cubicBezTo>
                    <a:pt x="429" y="324"/>
                    <a:pt x="429" y="324"/>
                    <a:pt x="429" y="324"/>
                  </a:cubicBezTo>
                  <a:moveTo>
                    <a:pt x="545" y="315"/>
                  </a:moveTo>
                  <a:cubicBezTo>
                    <a:pt x="529" y="324"/>
                    <a:pt x="512" y="333"/>
                    <a:pt x="497" y="341"/>
                  </a:cubicBezTo>
                  <a:cubicBezTo>
                    <a:pt x="497" y="341"/>
                    <a:pt x="497" y="341"/>
                    <a:pt x="497" y="341"/>
                  </a:cubicBezTo>
                  <a:cubicBezTo>
                    <a:pt x="514" y="332"/>
                    <a:pt x="529" y="324"/>
                    <a:pt x="545" y="315"/>
                  </a:cubicBezTo>
                  <a:moveTo>
                    <a:pt x="551" y="310"/>
                  </a:moveTo>
                  <a:cubicBezTo>
                    <a:pt x="538" y="318"/>
                    <a:pt x="524" y="325"/>
                    <a:pt x="505" y="335"/>
                  </a:cubicBezTo>
                  <a:cubicBezTo>
                    <a:pt x="503" y="336"/>
                    <a:pt x="501" y="337"/>
                    <a:pt x="500" y="338"/>
                  </a:cubicBezTo>
                  <a:cubicBezTo>
                    <a:pt x="521" y="328"/>
                    <a:pt x="533" y="321"/>
                    <a:pt x="551" y="310"/>
                  </a:cubicBezTo>
                  <a:moveTo>
                    <a:pt x="582" y="294"/>
                  </a:moveTo>
                  <a:cubicBezTo>
                    <a:pt x="579" y="296"/>
                    <a:pt x="579" y="296"/>
                    <a:pt x="579" y="296"/>
                  </a:cubicBezTo>
                  <a:cubicBezTo>
                    <a:pt x="580" y="295"/>
                    <a:pt x="581" y="294"/>
                    <a:pt x="582" y="294"/>
                  </a:cubicBezTo>
                  <a:moveTo>
                    <a:pt x="584" y="292"/>
                  </a:moveTo>
                  <a:cubicBezTo>
                    <a:pt x="571" y="300"/>
                    <a:pt x="558" y="308"/>
                    <a:pt x="545" y="315"/>
                  </a:cubicBezTo>
                  <a:cubicBezTo>
                    <a:pt x="556" y="309"/>
                    <a:pt x="566" y="303"/>
                    <a:pt x="575" y="298"/>
                  </a:cubicBezTo>
                  <a:cubicBezTo>
                    <a:pt x="578" y="296"/>
                    <a:pt x="581" y="294"/>
                    <a:pt x="584" y="292"/>
                  </a:cubicBezTo>
                  <a:moveTo>
                    <a:pt x="589" y="289"/>
                  </a:moveTo>
                  <a:cubicBezTo>
                    <a:pt x="588" y="290"/>
                    <a:pt x="587" y="291"/>
                    <a:pt x="586" y="291"/>
                  </a:cubicBezTo>
                  <a:cubicBezTo>
                    <a:pt x="585" y="292"/>
                    <a:pt x="583" y="293"/>
                    <a:pt x="582" y="294"/>
                  </a:cubicBezTo>
                  <a:cubicBezTo>
                    <a:pt x="589" y="289"/>
                    <a:pt x="589" y="289"/>
                    <a:pt x="589" y="289"/>
                  </a:cubicBezTo>
                  <a:moveTo>
                    <a:pt x="563" y="289"/>
                  </a:moveTo>
                  <a:cubicBezTo>
                    <a:pt x="551" y="292"/>
                    <a:pt x="538" y="295"/>
                    <a:pt x="526" y="300"/>
                  </a:cubicBezTo>
                  <a:cubicBezTo>
                    <a:pt x="543" y="295"/>
                    <a:pt x="554" y="292"/>
                    <a:pt x="563" y="289"/>
                  </a:cubicBezTo>
                  <a:moveTo>
                    <a:pt x="588" y="287"/>
                  </a:moveTo>
                  <a:cubicBezTo>
                    <a:pt x="572" y="297"/>
                    <a:pt x="561" y="304"/>
                    <a:pt x="551" y="310"/>
                  </a:cubicBezTo>
                  <a:cubicBezTo>
                    <a:pt x="562" y="304"/>
                    <a:pt x="573" y="297"/>
                    <a:pt x="588" y="287"/>
                  </a:cubicBezTo>
                  <a:moveTo>
                    <a:pt x="577" y="285"/>
                  </a:moveTo>
                  <a:cubicBezTo>
                    <a:pt x="573" y="286"/>
                    <a:pt x="569" y="288"/>
                    <a:pt x="563" y="289"/>
                  </a:cubicBezTo>
                  <a:cubicBezTo>
                    <a:pt x="567" y="288"/>
                    <a:pt x="572" y="287"/>
                    <a:pt x="576" y="286"/>
                  </a:cubicBezTo>
                  <a:cubicBezTo>
                    <a:pt x="576" y="286"/>
                    <a:pt x="577" y="285"/>
                    <a:pt x="577" y="285"/>
                  </a:cubicBezTo>
                  <a:moveTo>
                    <a:pt x="382" y="283"/>
                  </a:moveTo>
                  <a:cubicBezTo>
                    <a:pt x="375" y="287"/>
                    <a:pt x="368" y="291"/>
                    <a:pt x="360" y="295"/>
                  </a:cubicBezTo>
                  <a:cubicBezTo>
                    <a:pt x="360" y="295"/>
                    <a:pt x="360" y="295"/>
                    <a:pt x="360" y="295"/>
                  </a:cubicBezTo>
                  <a:cubicBezTo>
                    <a:pt x="368" y="291"/>
                    <a:pt x="375" y="287"/>
                    <a:pt x="382" y="283"/>
                  </a:cubicBezTo>
                  <a:moveTo>
                    <a:pt x="606" y="278"/>
                  </a:moveTo>
                  <a:cubicBezTo>
                    <a:pt x="589" y="289"/>
                    <a:pt x="589" y="289"/>
                    <a:pt x="589" y="289"/>
                  </a:cubicBezTo>
                  <a:cubicBezTo>
                    <a:pt x="605" y="278"/>
                    <a:pt x="605" y="278"/>
                    <a:pt x="605" y="278"/>
                  </a:cubicBezTo>
                  <a:cubicBezTo>
                    <a:pt x="605" y="278"/>
                    <a:pt x="606" y="278"/>
                    <a:pt x="606" y="278"/>
                  </a:cubicBezTo>
                  <a:moveTo>
                    <a:pt x="413" y="270"/>
                  </a:moveTo>
                  <a:cubicBezTo>
                    <a:pt x="407" y="272"/>
                    <a:pt x="401" y="274"/>
                    <a:pt x="395" y="275"/>
                  </a:cubicBezTo>
                  <a:cubicBezTo>
                    <a:pt x="391" y="278"/>
                    <a:pt x="387" y="280"/>
                    <a:pt x="382" y="283"/>
                  </a:cubicBezTo>
                  <a:cubicBezTo>
                    <a:pt x="385" y="281"/>
                    <a:pt x="388" y="279"/>
                    <a:pt x="391" y="278"/>
                  </a:cubicBezTo>
                  <a:cubicBezTo>
                    <a:pt x="398" y="276"/>
                    <a:pt x="406" y="273"/>
                    <a:pt x="414" y="271"/>
                  </a:cubicBezTo>
                  <a:cubicBezTo>
                    <a:pt x="414" y="271"/>
                    <a:pt x="414" y="270"/>
                    <a:pt x="413" y="270"/>
                  </a:cubicBezTo>
                  <a:moveTo>
                    <a:pt x="477" y="269"/>
                  </a:moveTo>
                  <a:cubicBezTo>
                    <a:pt x="475" y="271"/>
                    <a:pt x="473" y="273"/>
                    <a:pt x="470" y="275"/>
                  </a:cubicBezTo>
                  <a:cubicBezTo>
                    <a:pt x="463" y="282"/>
                    <a:pt x="456" y="287"/>
                    <a:pt x="449" y="293"/>
                  </a:cubicBezTo>
                  <a:cubicBezTo>
                    <a:pt x="449" y="294"/>
                    <a:pt x="449" y="294"/>
                    <a:pt x="449" y="294"/>
                  </a:cubicBezTo>
                  <a:cubicBezTo>
                    <a:pt x="449" y="294"/>
                    <a:pt x="449" y="294"/>
                    <a:pt x="449" y="294"/>
                  </a:cubicBezTo>
                  <a:cubicBezTo>
                    <a:pt x="448" y="295"/>
                    <a:pt x="448" y="295"/>
                    <a:pt x="448" y="295"/>
                  </a:cubicBezTo>
                  <a:cubicBezTo>
                    <a:pt x="445" y="298"/>
                    <a:pt x="440" y="301"/>
                    <a:pt x="436" y="303"/>
                  </a:cubicBezTo>
                  <a:cubicBezTo>
                    <a:pt x="427" y="310"/>
                    <a:pt x="416" y="317"/>
                    <a:pt x="401" y="328"/>
                  </a:cubicBezTo>
                  <a:cubicBezTo>
                    <a:pt x="400" y="328"/>
                    <a:pt x="400" y="328"/>
                    <a:pt x="400" y="328"/>
                  </a:cubicBezTo>
                  <a:cubicBezTo>
                    <a:pt x="400" y="328"/>
                    <a:pt x="400" y="328"/>
                    <a:pt x="400" y="328"/>
                  </a:cubicBezTo>
                  <a:cubicBezTo>
                    <a:pt x="399" y="328"/>
                    <a:pt x="399" y="328"/>
                    <a:pt x="399" y="328"/>
                  </a:cubicBezTo>
                  <a:cubicBezTo>
                    <a:pt x="398" y="328"/>
                    <a:pt x="398" y="328"/>
                    <a:pt x="398" y="328"/>
                  </a:cubicBezTo>
                  <a:cubicBezTo>
                    <a:pt x="397" y="329"/>
                    <a:pt x="397" y="329"/>
                    <a:pt x="397" y="329"/>
                  </a:cubicBezTo>
                  <a:cubicBezTo>
                    <a:pt x="392" y="317"/>
                    <a:pt x="380" y="306"/>
                    <a:pt x="360" y="295"/>
                  </a:cubicBezTo>
                  <a:cubicBezTo>
                    <a:pt x="347" y="302"/>
                    <a:pt x="333" y="309"/>
                    <a:pt x="319" y="316"/>
                  </a:cubicBezTo>
                  <a:cubicBezTo>
                    <a:pt x="302" y="330"/>
                    <a:pt x="275" y="351"/>
                    <a:pt x="252" y="359"/>
                  </a:cubicBezTo>
                  <a:cubicBezTo>
                    <a:pt x="235" y="363"/>
                    <a:pt x="213" y="367"/>
                    <a:pt x="194" y="371"/>
                  </a:cubicBezTo>
                  <a:cubicBezTo>
                    <a:pt x="194" y="371"/>
                    <a:pt x="194" y="371"/>
                    <a:pt x="194" y="371"/>
                  </a:cubicBezTo>
                  <a:cubicBezTo>
                    <a:pt x="213" y="368"/>
                    <a:pt x="233" y="364"/>
                    <a:pt x="249" y="360"/>
                  </a:cubicBezTo>
                  <a:cubicBezTo>
                    <a:pt x="249" y="361"/>
                    <a:pt x="248" y="361"/>
                    <a:pt x="248" y="361"/>
                  </a:cubicBezTo>
                  <a:cubicBezTo>
                    <a:pt x="248" y="362"/>
                    <a:pt x="248" y="362"/>
                    <a:pt x="248" y="362"/>
                  </a:cubicBezTo>
                  <a:cubicBezTo>
                    <a:pt x="248" y="362"/>
                    <a:pt x="249" y="362"/>
                    <a:pt x="249" y="362"/>
                  </a:cubicBezTo>
                  <a:cubicBezTo>
                    <a:pt x="249" y="362"/>
                    <a:pt x="250" y="362"/>
                    <a:pt x="251" y="362"/>
                  </a:cubicBezTo>
                  <a:cubicBezTo>
                    <a:pt x="230" y="371"/>
                    <a:pt x="217" y="377"/>
                    <a:pt x="204" y="381"/>
                  </a:cubicBezTo>
                  <a:cubicBezTo>
                    <a:pt x="204" y="381"/>
                    <a:pt x="204" y="381"/>
                    <a:pt x="204" y="381"/>
                  </a:cubicBezTo>
                  <a:cubicBezTo>
                    <a:pt x="217" y="377"/>
                    <a:pt x="231" y="371"/>
                    <a:pt x="254" y="361"/>
                  </a:cubicBezTo>
                  <a:cubicBezTo>
                    <a:pt x="256" y="361"/>
                    <a:pt x="258" y="360"/>
                    <a:pt x="261" y="359"/>
                  </a:cubicBezTo>
                  <a:cubicBezTo>
                    <a:pt x="262" y="358"/>
                    <a:pt x="263" y="358"/>
                    <a:pt x="265" y="357"/>
                  </a:cubicBezTo>
                  <a:cubicBezTo>
                    <a:pt x="264" y="357"/>
                    <a:pt x="264" y="357"/>
                    <a:pt x="264" y="357"/>
                  </a:cubicBezTo>
                  <a:cubicBezTo>
                    <a:pt x="264" y="357"/>
                    <a:pt x="265" y="357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4" y="356"/>
                    <a:pt x="263" y="356"/>
                    <a:pt x="262" y="356"/>
                  </a:cubicBezTo>
                  <a:cubicBezTo>
                    <a:pt x="281" y="345"/>
                    <a:pt x="306" y="328"/>
                    <a:pt x="324" y="314"/>
                  </a:cubicBezTo>
                  <a:cubicBezTo>
                    <a:pt x="335" y="308"/>
                    <a:pt x="346" y="303"/>
                    <a:pt x="358" y="297"/>
                  </a:cubicBezTo>
                  <a:cubicBezTo>
                    <a:pt x="377" y="307"/>
                    <a:pt x="389" y="319"/>
                    <a:pt x="394" y="330"/>
                  </a:cubicBezTo>
                  <a:cubicBezTo>
                    <a:pt x="393" y="330"/>
                    <a:pt x="393" y="330"/>
                    <a:pt x="393" y="330"/>
                  </a:cubicBezTo>
                  <a:cubicBezTo>
                    <a:pt x="393" y="331"/>
                    <a:pt x="393" y="331"/>
                    <a:pt x="393" y="331"/>
                  </a:cubicBezTo>
                  <a:cubicBezTo>
                    <a:pt x="392" y="331"/>
                    <a:pt x="392" y="331"/>
                    <a:pt x="392" y="331"/>
                  </a:cubicBezTo>
                  <a:cubicBezTo>
                    <a:pt x="391" y="331"/>
                    <a:pt x="391" y="331"/>
                    <a:pt x="391" y="331"/>
                  </a:cubicBezTo>
                  <a:cubicBezTo>
                    <a:pt x="391" y="332"/>
                    <a:pt x="391" y="332"/>
                    <a:pt x="391" y="332"/>
                  </a:cubicBezTo>
                  <a:cubicBezTo>
                    <a:pt x="365" y="337"/>
                    <a:pt x="348" y="340"/>
                    <a:pt x="323" y="346"/>
                  </a:cubicBezTo>
                  <a:cubicBezTo>
                    <a:pt x="330" y="345"/>
                    <a:pt x="337" y="344"/>
                    <a:pt x="343" y="342"/>
                  </a:cubicBezTo>
                  <a:cubicBezTo>
                    <a:pt x="357" y="339"/>
                    <a:pt x="375" y="336"/>
                    <a:pt x="389" y="333"/>
                  </a:cubicBezTo>
                  <a:cubicBezTo>
                    <a:pt x="389" y="333"/>
                    <a:pt x="389" y="333"/>
                    <a:pt x="389" y="333"/>
                  </a:cubicBezTo>
                  <a:cubicBezTo>
                    <a:pt x="389" y="333"/>
                    <a:pt x="389" y="333"/>
                    <a:pt x="389" y="333"/>
                  </a:cubicBezTo>
                  <a:cubicBezTo>
                    <a:pt x="389" y="333"/>
                    <a:pt x="389" y="333"/>
                    <a:pt x="389" y="333"/>
                  </a:cubicBezTo>
                  <a:cubicBezTo>
                    <a:pt x="388" y="333"/>
                    <a:pt x="388" y="333"/>
                    <a:pt x="388" y="333"/>
                  </a:cubicBezTo>
                  <a:cubicBezTo>
                    <a:pt x="388" y="333"/>
                    <a:pt x="388" y="333"/>
                    <a:pt x="388" y="333"/>
                  </a:cubicBezTo>
                  <a:cubicBezTo>
                    <a:pt x="388" y="334"/>
                    <a:pt x="388" y="334"/>
                    <a:pt x="388" y="334"/>
                  </a:cubicBezTo>
                  <a:cubicBezTo>
                    <a:pt x="388" y="334"/>
                    <a:pt x="388" y="334"/>
                    <a:pt x="388" y="334"/>
                  </a:cubicBezTo>
                  <a:cubicBezTo>
                    <a:pt x="388" y="334"/>
                    <a:pt x="388" y="334"/>
                    <a:pt x="388" y="334"/>
                  </a:cubicBezTo>
                  <a:cubicBezTo>
                    <a:pt x="388" y="334"/>
                    <a:pt x="388" y="334"/>
                    <a:pt x="388" y="334"/>
                  </a:cubicBezTo>
                  <a:cubicBezTo>
                    <a:pt x="388" y="334"/>
                    <a:pt x="388" y="334"/>
                    <a:pt x="388" y="334"/>
                  </a:cubicBezTo>
                  <a:cubicBezTo>
                    <a:pt x="388" y="334"/>
                    <a:pt x="388" y="334"/>
                    <a:pt x="388" y="334"/>
                  </a:cubicBezTo>
                  <a:cubicBezTo>
                    <a:pt x="388" y="334"/>
                    <a:pt x="388" y="334"/>
                    <a:pt x="388" y="334"/>
                  </a:cubicBezTo>
                  <a:cubicBezTo>
                    <a:pt x="388" y="334"/>
                    <a:pt x="388" y="334"/>
                    <a:pt x="388" y="334"/>
                  </a:cubicBezTo>
                  <a:cubicBezTo>
                    <a:pt x="389" y="334"/>
                    <a:pt x="389" y="334"/>
                    <a:pt x="389" y="334"/>
                  </a:cubicBezTo>
                  <a:cubicBezTo>
                    <a:pt x="389" y="335"/>
                    <a:pt x="389" y="335"/>
                    <a:pt x="389" y="335"/>
                  </a:cubicBezTo>
                  <a:cubicBezTo>
                    <a:pt x="389" y="335"/>
                    <a:pt x="389" y="335"/>
                    <a:pt x="389" y="335"/>
                  </a:cubicBezTo>
                  <a:cubicBezTo>
                    <a:pt x="390" y="334"/>
                    <a:pt x="390" y="334"/>
                    <a:pt x="390" y="334"/>
                  </a:cubicBezTo>
                  <a:cubicBezTo>
                    <a:pt x="341" y="361"/>
                    <a:pt x="338" y="362"/>
                    <a:pt x="274" y="385"/>
                  </a:cubicBezTo>
                  <a:cubicBezTo>
                    <a:pt x="264" y="387"/>
                    <a:pt x="259" y="388"/>
                    <a:pt x="216" y="392"/>
                  </a:cubicBezTo>
                  <a:cubicBezTo>
                    <a:pt x="216" y="392"/>
                    <a:pt x="216" y="393"/>
                    <a:pt x="216" y="393"/>
                  </a:cubicBezTo>
                  <a:cubicBezTo>
                    <a:pt x="229" y="391"/>
                    <a:pt x="243" y="390"/>
                    <a:pt x="263" y="388"/>
                  </a:cubicBezTo>
                  <a:cubicBezTo>
                    <a:pt x="263" y="388"/>
                    <a:pt x="262" y="388"/>
                    <a:pt x="261" y="389"/>
                  </a:cubicBezTo>
                  <a:cubicBezTo>
                    <a:pt x="261" y="389"/>
                    <a:pt x="261" y="389"/>
                    <a:pt x="261" y="389"/>
                  </a:cubicBezTo>
                  <a:cubicBezTo>
                    <a:pt x="262" y="389"/>
                    <a:pt x="262" y="389"/>
                    <a:pt x="263" y="389"/>
                  </a:cubicBezTo>
                  <a:cubicBezTo>
                    <a:pt x="251" y="392"/>
                    <a:pt x="242" y="395"/>
                    <a:pt x="233" y="397"/>
                  </a:cubicBezTo>
                  <a:cubicBezTo>
                    <a:pt x="242" y="395"/>
                    <a:pt x="253" y="392"/>
                    <a:pt x="266" y="389"/>
                  </a:cubicBezTo>
                  <a:cubicBezTo>
                    <a:pt x="267" y="389"/>
                    <a:pt x="270" y="388"/>
                    <a:pt x="273" y="387"/>
                  </a:cubicBezTo>
                  <a:cubicBezTo>
                    <a:pt x="274" y="387"/>
                    <a:pt x="276" y="387"/>
                    <a:pt x="277" y="386"/>
                  </a:cubicBezTo>
                  <a:cubicBezTo>
                    <a:pt x="277" y="386"/>
                    <a:pt x="276" y="386"/>
                    <a:pt x="276" y="386"/>
                  </a:cubicBezTo>
                  <a:cubicBezTo>
                    <a:pt x="278" y="386"/>
                    <a:pt x="278" y="386"/>
                    <a:pt x="279" y="385"/>
                  </a:cubicBezTo>
                  <a:cubicBezTo>
                    <a:pt x="278" y="385"/>
                    <a:pt x="278" y="385"/>
                    <a:pt x="278" y="385"/>
                  </a:cubicBezTo>
                  <a:cubicBezTo>
                    <a:pt x="277" y="385"/>
                    <a:pt x="277" y="385"/>
                    <a:pt x="276" y="385"/>
                  </a:cubicBezTo>
                  <a:cubicBezTo>
                    <a:pt x="330" y="366"/>
                    <a:pt x="334" y="365"/>
                    <a:pt x="392" y="334"/>
                  </a:cubicBezTo>
                  <a:cubicBezTo>
                    <a:pt x="392" y="334"/>
                    <a:pt x="392" y="334"/>
                    <a:pt x="392" y="334"/>
                  </a:cubicBezTo>
                  <a:cubicBezTo>
                    <a:pt x="393" y="334"/>
                    <a:pt x="393" y="334"/>
                    <a:pt x="393" y="334"/>
                  </a:cubicBezTo>
                  <a:cubicBezTo>
                    <a:pt x="394" y="333"/>
                    <a:pt x="394" y="333"/>
                    <a:pt x="394" y="333"/>
                  </a:cubicBezTo>
                  <a:cubicBezTo>
                    <a:pt x="395" y="333"/>
                    <a:pt x="395" y="333"/>
                    <a:pt x="395" y="333"/>
                  </a:cubicBezTo>
                  <a:cubicBezTo>
                    <a:pt x="395" y="333"/>
                    <a:pt x="395" y="333"/>
                    <a:pt x="395" y="333"/>
                  </a:cubicBezTo>
                  <a:cubicBezTo>
                    <a:pt x="396" y="335"/>
                    <a:pt x="397" y="337"/>
                    <a:pt x="397" y="339"/>
                  </a:cubicBezTo>
                  <a:cubicBezTo>
                    <a:pt x="398" y="339"/>
                    <a:pt x="399" y="338"/>
                    <a:pt x="400" y="337"/>
                  </a:cubicBezTo>
                  <a:cubicBezTo>
                    <a:pt x="400" y="335"/>
                    <a:pt x="399" y="334"/>
                    <a:pt x="399" y="332"/>
                  </a:cubicBezTo>
                  <a:cubicBezTo>
                    <a:pt x="400" y="331"/>
                    <a:pt x="400" y="331"/>
                    <a:pt x="400" y="331"/>
                  </a:cubicBezTo>
                  <a:cubicBezTo>
                    <a:pt x="400" y="331"/>
                    <a:pt x="400" y="331"/>
                    <a:pt x="400" y="331"/>
                  </a:cubicBezTo>
                  <a:cubicBezTo>
                    <a:pt x="401" y="331"/>
                    <a:pt x="401" y="331"/>
                    <a:pt x="401" y="331"/>
                  </a:cubicBezTo>
                  <a:cubicBezTo>
                    <a:pt x="401" y="330"/>
                    <a:pt x="401" y="330"/>
                    <a:pt x="401" y="330"/>
                  </a:cubicBezTo>
                  <a:cubicBezTo>
                    <a:pt x="402" y="330"/>
                    <a:pt x="402" y="330"/>
                    <a:pt x="402" y="330"/>
                  </a:cubicBezTo>
                  <a:cubicBezTo>
                    <a:pt x="407" y="329"/>
                    <a:pt x="412" y="328"/>
                    <a:pt x="417" y="327"/>
                  </a:cubicBezTo>
                  <a:cubicBezTo>
                    <a:pt x="417" y="326"/>
                    <a:pt x="418" y="326"/>
                    <a:pt x="418" y="326"/>
                  </a:cubicBezTo>
                  <a:cubicBezTo>
                    <a:pt x="418" y="326"/>
                    <a:pt x="418" y="326"/>
                    <a:pt x="418" y="326"/>
                  </a:cubicBezTo>
                  <a:cubicBezTo>
                    <a:pt x="414" y="327"/>
                    <a:pt x="409" y="328"/>
                    <a:pt x="404" y="329"/>
                  </a:cubicBezTo>
                  <a:cubicBezTo>
                    <a:pt x="404" y="329"/>
                    <a:pt x="404" y="329"/>
                    <a:pt x="404" y="329"/>
                  </a:cubicBezTo>
                  <a:cubicBezTo>
                    <a:pt x="404" y="329"/>
                    <a:pt x="404" y="329"/>
                    <a:pt x="404" y="329"/>
                  </a:cubicBezTo>
                  <a:cubicBezTo>
                    <a:pt x="404" y="329"/>
                    <a:pt x="404" y="329"/>
                    <a:pt x="404" y="329"/>
                  </a:cubicBezTo>
                  <a:cubicBezTo>
                    <a:pt x="404" y="328"/>
                    <a:pt x="404" y="328"/>
                    <a:pt x="404" y="328"/>
                  </a:cubicBezTo>
                  <a:cubicBezTo>
                    <a:pt x="405" y="328"/>
                    <a:pt x="405" y="328"/>
                    <a:pt x="405" y="328"/>
                  </a:cubicBezTo>
                  <a:cubicBezTo>
                    <a:pt x="405" y="328"/>
                    <a:pt x="405" y="328"/>
                    <a:pt x="405" y="328"/>
                  </a:cubicBezTo>
                  <a:cubicBezTo>
                    <a:pt x="405" y="328"/>
                    <a:pt x="405" y="328"/>
                    <a:pt x="405" y="328"/>
                  </a:cubicBezTo>
                  <a:cubicBezTo>
                    <a:pt x="405" y="328"/>
                    <a:pt x="405" y="328"/>
                    <a:pt x="405" y="328"/>
                  </a:cubicBezTo>
                  <a:cubicBezTo>
                    <a:pt x="405" y="328"/>
                    <a:pt x="405" y="328"/>
                    <a:pt x="405" y="328"/>
                  </a:cubicBezTo>
                  <a:cubicBezTo>
                    <a:pt x="405" y="327"/>
                    <a:pt x="405" y="327"/>
                    <a:pt x="405" y="327"/>
                  </a:cubicBezTo>
                  <a:cubicBezTo>
                    <a:pt x="405" y="327"/>
                    <a:pt x="405" y="327"/>
                    <a:pt x="405" y="327"/>
                  </a:cubicBezTo>
                  <a:cubicBezTo>
                    <a:pt x="405" y="327"/>
                    <a:pt x="405" y="327"/>
                    <a:pt x="405" y="327"/>
                  </a:cubicBezTo>
                  <a:cubicBezTo>
                    <a:pt x="405" y="327"/>
                    <a:pt x="405" y="327"/>
                    <a:pt x="405" y="327"/>
                  </a:cubicBezTo>
                  <a:cubicBezTo>
                    <a:pt x="404" y="327"/>
                    <a:pt x="404" y="327"/>
                    <a:pt x="404" y="327"/>
                  </a:cubicBezTo>
                  <a:cubicBezTo>
                    <a:pt x="404" y="327"/>
                    <a:pt x="404" y="327"/>
                    <a:pt x="404" y="327"/>
                  </a:cubicBezTo>
                  <a:cubicBezTo>
                    <a:pt x="404" y="327"/>
                    <a:pt x="404" y="327"/>
                    <a:pt x="404" y="327"/>
                  </a:cubicBezTo>
                  <a:cubicBezTo>
                    <a:pt x="403" y="327"/>
                    <a:pt x="403" y="327"/>
                    <a:pt x="403" y="327"/>
                  </a:cubicBezTo>
                  <a:cubicBezTo>
                    <a:pt x="442" y="301"/>
                    <a:pt x="449" y="296"/>
                    <a:pt x="477" y="269"/>
                  </a:cubicBezTo>
                  <a:moveTo>
                    <a:pt x="458" y="257"/>
                  </a:moveTo>
                  <a:cubicBezTo>
                    <a:pt x="445" y="261"/>
                    <a:pt x="431" y="265"/>
                    <a:pt x="418" y="269"/>
                  </a:cubicBezTo>
                  <a:cubicBezTo>
                    <a:pt x="418" y="269"/>
                    <a:pt x="418" y="269"/>
                    <a:pt x="418" y="270"/>
                  </a:cubicBezTo>
                  <a:cubicBezTo>
                    <a:pt x="431" y="266"/>
                    <a:pt x="445" y="262"/>
                    <a:pt x="458" y="259"/>
                  </a:cubicBezTo>
                  <a:cubicBezTo>
                    <a:pt x="458" y="258"/>
                    <a:pt x="458" y="258"/>
                    <a:pt x="458" y="257"/>
                  </a:cubicBezTo>
                  <a:moveTo>
                    <a:pt x="638" y="257"/>
                  </a:moveTo>
                  <a:cubicBezTo>
                    <a:pt x="638" y="257"/>
                    <a:pt x="637" y="257"/>
                    <a:pt x="636" y="258"/>
                  </a:cubicBezTo>
                  <a:cubicBezTo>
                    <a:pt x="609" y="276"/>
                    <a:pt x="609" y="276"/>
                    <a:pt x="609" y="276"/>
                  </a:cubicBezTo>
                  <a:cubicBezTo>
                    <a:pt x="609" y="276"/>
                    <a:pt x="608" y="276"/>
                    <a:pt x="608" y="276"/>
                  </a:cubicBezTo>
                  <a:cubicBezTo>
                    <a:pt x="638" y="257"/>
                    <a:pt x="638" y="257"/>
                    <a:pt x="638" y="257"/>
                  </a:cubicBezTo>
                  <a:moveTo>
                    <a:pt x="640" y="255"/>
                  </a:moveTo>
                  <a:cubicBezTo>
                    <a:pt x="633" y="260"/>
                    <a:pt x="623" y="265"/>
                    <a:pt x="616" y="269"/>
                  </a:cubicBezTo>
                  <a:cubicBezTo>
                    <a:pt x="615" y="269"/>
                    <a:pt x="615" y="270"/>
                    <a:pt x="615" y="270"/>
                  </a:cubicBezTo>
                  <a:cubicBezTo>
                    <a:pt x="622" y="266"/>
                    <a:pt x="630" y="262"/>
                    <a:pt x="636" y="258"/>
                  </a:cubicBezTo>
                  <a:cubicBezTo>
                    <a:pt x="640" y="255"/>
                    <a:pt x="640" y="255"/>
                    <a:pt x="640" y="255"/>
                  </a:cubicBezTo>
                  <a:moveTo>
                    <a:pt x="641" y="254"/>
                  </a:moveTo>
                  <a:cubicBezTo>
                    <a:pt x="640" y="255"/>
                    <a:pt x="640" y="255"/>
                    <a:pt x="640" y="255"/>
                  </a:cubicBezTo>
                  <a:cubicBezTo>
                    <a:pt x="641" y="255"/>
                    <a:pt x="641" y="255"/>
                    <a:pt x="641" y="254"/>
                  </a:cubicBezTo>
                  <a:moveTo>
                    <a:pt x="506" y="244"/>
                  </a:moveTo>
                  <a:cubicBezTo>
                    <a:pt x="506" y="244"/>
                    <a:pt x="506" y="244"/>
                    <a:pt x="506" y="244"/>
                  </a:cubicBezTo>
                  <a:cubicBezTo>
                    <a:pt x="506" y="245"/>
                    <a:pt x="506" y="245"/>
                    <a:pt x="505" y="245"/>
                  </a:cubicBezTo>
                  <a:cubicBezTo>
                    <a:pt x="506" y="245"/>
                    <a:pt x="506" y="244"/>
                    <a:pt x="506" y="244"/>
                  </a:cubicBezTo>
                  <a:moveTo>
                    <a:pt x="651" y="241"/>
                  </a:moveTo>
                  <a:cubicBezTo>
                    <a:pt x="642" y="248"/>
                    <a:pt x="632" y="255"/>
                    <a:pt x="619" y="265"/>
                  </a:cubicBezTo>
                  <a:cubicBezTo>
                    <a:pt x="619" y="265"/>
                    <a:pt x="619" y="266"/>
                    <a:pt x="618" y="266"/>
                  </a:cubicBezTo>
                  <a:cubicBezTo>
                    <a:pt x="631" y="257"/>
                    <a:pt x="639" y="251"/>
                    <a:pt x="651" y="241"/>
                  </a:cubicBezTo>
                  <a:moveTo>
                    <a:pt x="632" y="241"/>
                  </a:moveTo>
                  <a:cubicBezTo>
                    <a:pt x="631" y="241"/>
                    <a:pt x="630" y="242"/>
                    <a:pt x="629" y="243"/>
                  </a:cubicBezTo>
                  <a:cubicBezTo>
                    <a:pt x="626" y="252"/>
                    <a:pt x="619" y="262"/>
                    <a:pt x="611" y="271"/>
                  </a:cubicBezTo>
                  <a:cubicBezTo>
                    <a:pt x="610" y="271"/>
                    <a:pt x="609" y="272"/>
                    <a:pt x="609" y="272"/>
                  </a:cubicBezTo>
                  <a:cubicBezTo>
                    <a:pt x="608" y="273"/>
                    <a:pt x="608" y="273"/>
                    <a:pt x="608" y="273"/>
                  </a:cubicBezTo>
                  <a:cubicBezTo>
                    <a:pt x="608" y="273"/>
                    <a:pt x="608" y="273"/>
                    <a:pt x="608" y="273"/>
                  </a:cubicBezTo>
                  <a:cubicBezTo>
                    <a:pt x="596" y="278"/>
                    <a:pt x="588" y="281"/>
                    <a:pt x="580" y="284"/>
                  </a:cubicBezTo>
                  <a:cubicBezTo>
                    <a:pt x="579" y="284"/>
                    <a:pt x="579" y="285"/>
                    <a:pt x="578" y="285"/>
                  </a:cubicBezTo>
                  <a:cubicBezTo>
                    <a:pt x="578" y="285"/>
                    <a:pt x="578" y="285"/>
                    <a:pt x="578" y="285"/>
                  </a:cubicBezTo>
                  <a:cubicBezTo>
                    <a:pt x="587" y="282"/>
                    <a:pt x="597" y="278"/>
                    <a:pt x="605" y="275"/>
                  </a:cubicBezTo>
                  <a:cubicBezTo>
                    <a:pt x="605" y="275"/>
                    <a:pt x="605" y="275"/>
                    <a:pt x="605" y="275"/>
                  </a:cubicBezTo>
                  <a:cubicBezTo>
                    <a:pt x="605" y="275"/>
                    <a:pt x="605" y="275"/>
                    <a:pt x="605" y="275"/>
                  </a:cubicBezTo>
                  <a:cubicBezTo>
                    <a:pt x="604" y="275"/>
                    <a:pt x="604" y="275"/>
                    <a:pt x="604" y="275"/>
                  </a:cubicBezTo>
                  <a:cubicBezTo>
                    <a:pt x="604" y="275"/>
                    <a:pt x="604" y="275"/>
                    <a:pt x="604" y="275"/>
                  </a:cubicBezTo>
                  <a:cubicBezTo>
                    <a:pt x="604" y="276"/>
                    <a:pt x="603" y="276"/>
                    <a:pt x="602" y="277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597" y="281"/>
                    <a:pt x="592" y="284"/>
                    <a:pt x="588" y="287"/>
                  </a:cubicBezTo>
                  <a:cubicBezTo>
                    <a:pt x="593" y="284"/>
                    <a:pt x="598" y="280"/>
                    <a:pt x="604" y="277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4" y="276"/>
                    <a:pt x="604" y="276"/>
                    <a:pt x="604" y="276"/>
                  </a:cubicBezTo>
                  <a:cubicBezTo>
                    <a:pt x="605" y="276"/>
                    <a:pt x="605" y="276"/>
                    <a:pt x="605" y="276"/>
                  </a:cubicBezTo>
                  <a:cubicBezTo>
                    <a:pt x="605" y="276"/>
                    <a:pt x="606" y="275"/>
                    <a:pt x="606" y="275"/>
                  </a:cubicBezTo>
                  <a:cubicBezTo>
                    <a:pt x="600" y="281"/>
                    <a:pt x="593" y="287"/>
                    <a:pt x="584" y="292"/>
                  </a:cubicBezTo>
                  <a:cubicBezTo>
                    <a:pt x="585" y="292"/>
                    <a:pt x="585" y="291"/>
                    <a:pt x="586" y="291"/>
                  </a:cubicBezTo>
                  <a:cubicBezTo>
                    <a:pt x="595" y="285"/>
                    <a:pt x="602" y="280"/>
                    <a:pt x="609" y="274"/>
                  </a:cubicBezTo>
                  <a:cubicBezTo>
                    <a:pt x="609" y="273"/>
                    <a:pt x="610" y="273"/>
                    <a:pt x="611" y="272"/>
                  </a:cubicBezTo>
                  <a:cubicBezTo>
                    <a:pt x="611" y="272"/>
                    <a:pt x="611" y="272"/>
                    <a:pt x="611" y="272"/>
                  </a:cubicBezTo>
                  <a:cubicBezTo>
                    <a:pt x="612" y="272"/>
                    <a:pt x="612" y="272"/>
                    <a:pt x="612" y="272"/>
                  </a:cubicBezTo>
                  <a:cubicBezTo>
                    <a:pt x="612" y="272"/>
                    <a:pt x="612" y="271"/>
                    <a:pt x="613" y="271"/>
                  </a:cubicBezTo>
                  <a:cubicBezTo>
                    <a:pt x="614" y="270"/>
                    <a:pt x="615" y="269"/>
                    <a:pt x="616" y="268"/>
                  </a:cubicBezTo>
                  <a:cubicBezTo>
                    <a:pt x="615" y="268"/>
                    <a:pt x="615" y="268"/>
                    <a:pt x="615" y="268"/>
                  </a:cubicBezTo>
                  <a:cubicBezTo>
                    <a:pt x="614" y="268"/>
                    <a:pt x="614" y="268"/>
                    <a:pt x="614" y="268"/>
                  </a:cubicBezTo>
                  <a:cubicBezTo>
                    <a:pt x="614" y="269"/>
                    <a:pt x="614" y="269"/>
                    <a:pt x="613" y="269"/>
                  </a:cubicBezTo>
                  <a:cubicBezTo>
                    <a:pt x="622" y="260"/>
                    <a:pt x="629" y="250"/>
                    <a:pt x="632" y="241"/>
                  </a:cubicBezTo>
                  <a:moveTo>
                    <a:pt x="520" y="240"/>
                  </a:moveTo>
                  <a:cubicBezTo>
                    <a:pt x="515" y="241"/>
                    <a:pt x="510" y="242"/>
                    <a:pt x="506" y="244"/>
                  </a:cubicBezTo>
                  <a:cubicBezTo>
                    <a:pt x="511" y="243"/>
                    <a:pt x="515" y="242"/>
                    <a:pt x="520" y="240"/>
                  </a:cubicBezTo>
                  <a:moveTo>
                    <a:pt x="662" y="231"/>
                  </a:moveTo>
                  <a:cubicBezTo>
                    <a:pt x="658" y="235"/>
                    <a:pt x="654" y="238"/>
                    <a:pt x="651" y="241"/>
                  </a:cubicBezTo>
                  <a:cubicBezTo>
                    <a:pt x="655" y="237"/>
                    <a:pt x="659" y="234"/>
                    <a:pt x="663" y="231"/>
                  </a:cubicBezTo>
                  <a:cubicBezTo>
                    <a:pt x="662" y="231"/>
                    <a:pt x="662" y="231"/>
                    <a:pt x="662" y="231"/>
                  </a:cubicBezTo>
                  <a:moveTo>
                    <a:pt x="664" y="193"/>
                  </a:moveTo>
                  <a:cubicBezTo>
                    <a:pt x="659" y="195"/>
                    <a:pt x="653" y="197"/>
                    <a:pt x="647" y="199"/>
                  </a:cubicBezTo>
                  <a:cubicBezTo>
                    <a:pt x="648" y="200"/>
                    <a:pt x="648" y="200"/>
                    <a:pt x="648" y="200"/>
                  </a:cubicBezTo>
                  <a:cubicBezTo>
                    <a:pt x="654" y="198"/>
                    <a:pt x="659" y="197"/>
                    <a:pt x="663" y="195"/>
                  </a:cubicBezTo>
                  <a:cubicBezTo>
                    <a:pt x="664" y="194"/>
                    <a:pt x="664" y="194"/>
                    <a:pt x="664" y="193"/>
                  </a:cubicBezTo>
                  <a:moveTo>
                    <a:pt x="675" y="189"/>
                  </a:moveTo>
                  <a:cubicBezTo>
                    <a:pt x="672" y="190"/>
                    <a:pt x="670" y="191"/>
                    <a:pt x="666" y="192"/>
                  </a:cubicBezTo>
                  <a:cubicBezTo>
                    <a:pt x="666" y="193"/>
                    <a:pt x="666" y="193"/>
                    <a:pt x="666" y="194"/>
                  </a:cubicBezTo>
                  <a:cubicBezTo>
                    <a:pt x="668" y="193"/>
                    <a:pt x="671" y="192"/>
                    <a:pt x="673" y="191"/>
                  </a:cubicBezTo>
                  <a:cubicBezTo>
                    <a:pt x="675" y="189"/>
                    <a:pt x="675" y="189"/>
                    <a:pt x="675" y="189"/>
                  </a:cubicBezTo>
                  <a:moveTo>
                    <a:pt x="719" y="180"/>
                  </a:moveTo>
                  <a:cubicBezTo>
                    <a:pt x="693" y="203"/>
                    <a:pt x="677" y="218"/>
                    <a:pt x="664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9"/>
                    <a:pt x="665" y="230"/>
                    <a:pt x="665" y="230"/>
                  </a:cubicBezTo>
                  <a:cubicBezTo>
                    <a:pt x="665" y="230"/>
                    <a:pt x="665" y="230"/>
                    <a:pt x="665" y="230"/>
                  </a:cubicBezTo>
                  <a:cubicBezTo>
                    <a:pt x="665" y="230"/>
                    <a:pt x="665" y="229"/>
                    <a:pt x="665" y="229"/>
                  </a:cubicBezTo>
                  <a:cubicBezTo>
                    <a:pt x="665" y="229"/>
                    <a:pt x="666" y="229"/>
                    <a:pt x="666" y="229"/>
                  </a:cubicBezTo>
                  <a:cubicBezTo>
                    <a:pt x="685" y="214"/>
                    <a:pt x="697" y="202"/>
                    <a:pt x="719" y="180"/>
                  </a:cubicBezTo>
                  <a:moveTo>
                    <a:pt x="655" y="174"/>
                  </a:moveTo>
                  <a:cubicBezTo>
                    <a:pt x="650" y="180"/>
                    <a:pt x="645" y="186"/>
                    <a:pt x="640" y="194"/>
                  </a:cubicBezTo>
                  <a:cubicBezTo>
                    <a:pt x="640" y="194"/>
                    <a:pt x="640" y="194"/>
                    <a:pt x="641" y="195"/>
                  </a:cubicBezTo>
                  <a:cubicBezTo>
                    <a:pt x="646" y="188"/>
                    <a:pt x="650" y="181"/>
                    <a:pt x="655" y="174"/>
                  </a:cubicBezTo>
                  <a:moveTo>
                    <a:pt x="595" y="162"/>
                  </a:moveTo>
                  <a:cubicBezTo>
                    <a:pt x="595" y="163"/>
                    <a:pt x="594" y="164"/>
                    <a:pt x="593" y="165"/>
                  </a:cubicBezTo>
                  <a:cubicBezTo>
                    <a:pt x="611" y="178"/>
                    <a:pt x="622" y="191"/>
                    <a:pt x="628" y="205"/>
                  </a:cubicBezTo>
                  <a:cubicBezTo>
                    <a:pt x="627" y="205"/>
                    <a:pt x="627" y="205"/>
                    <a:pt x="627" y="205"/>
                  </a:cubicBezTo>
                  <a:cubicBezTo>
                    <a:pt x="627" y="206"/>
                    <a:pt x="627" y="206"/>
                    <a:pt x="627" y="206"/>
                  </a:cubicBezTo>
                  <a:cubicBezTo>
                    <a:pt x="626" y="206"/>
                    <a:pt x="626" y="206"/>
                    <a:pt x="626" y="206"/>
                  </a:cubicBezTo>
                  <a:cubicBezTo>
                    <a:pt x="626" y="207"/>
                    <a:pt x="626" y="207"/>
                    <a:pt x="626" y="207"/>
                  </a:cubicBezTo>
                  <a:cubicBezTo>
                    <a:pt x="625" y="207"/>
                    <a:pt x="625" y="207"/>
                    <a:pt x="625" y="207"/>
                  </a:cubicBezTo>
                  <a:cubicBezTo>
                    <a:pt x="580" y="222"/>
                    <a:pt x="561" y="228"/>
                    <a:pt x="520" y="240"/>
                  </a:cubicBezTo>
                  <a:cubicBezTo>
                    <a:pt x="525" y="239"/>
                    <a:pt x="531" y="238"/>
                    <a:pt x="536" y="237"/>
                  </a:cubicBezTo>
                  <a:cubicBezTo>
                    <a:pt x="550" y="233"/>
                    <a:pt x="568" y="227"/>
                    <a:pt x="581" y="223"/>
                  </a:cubicBezTo>
                  <a:cubicBezTo>
                    <a:pt x="594" y="219"/>
                    <a:pt x="611" y="213"/>
                    <a:pt x="624" y="209"/>
                  </a:cubicBezTo>
                  <a:cubicBezTo>
                    <a:pt x="624" y="209"/>
                    <a:pt x="624" y="209"/>
                    <a:pt x="624" y="209"/>
                  </a:cubicBezTo>
                  <a:cubicBezTo>
                    <a:pt x="624" y="209"/>
                    <a:pt x="624" y="209"/>
                    <a:pt x="624" y="209"/>
                  </a:cubicBezTo>
                  <a:cubicBezTo>
                    <a:pt x="623" y="209"/>
                    <a:pt x="623" y="209"/>
                    <a:pt x="623" y="209"/>
                  </a:cubicBezTo>
                  <a:cubicBezTo>
                    <a:pt x="623" y="210"/>
                    <a:pt x="623" y="210"/>
                    <a:pt x="623" y="210"/>
                  </a:cubicBezTo>
                  <a:cubicBezTo>
                    <a:pt x="623" y="210"/>
                    <a:pt x="623" y="210"/>
                    <a:pt x="623" y="210"/>
                  </a:cubicBezTo>
                  <a:cubicBezTo>
                    <a:pt x="623" y="210"/>
                    <a:pt x="623" y="210"/>
                    <a:pt x="623" y="210"/>
                  </a:cubicBezTo>
                  <a:cubicBezTo>
                    <a:pt x="623" y="211"/>
                    <a:pt x="623" y="211"/>
                    <a:pt x="623" y="211"/>
                  </a:cubicBezTo>
                  <a:cubicBezTo>
                    <a:pt x="623" y="211"/>
                    <a:pt x="623" y="211"/>
                    <a:pt x="623" y="211"/>
                  </a:cubicBezTo>
                  <a:cubicBezTo>
                    <a:pt x="623" y="211"/>
                    <a:pt x="623" y="211"/>
                    <a:pt x="623" y="211"/>
                  </a:cubicBezTo>
                  <a:cubicBezTo>
                    <a:pt x="623" y="211"/>
                    <a:pt x="623" y="211"/>
                    <a:pt x="623" y="211"/>
                  </a:cubicBezTo>
                  <a:cubicBezTo>
                    <a:pt x="623" y="212"/>
                    <a:pt x="623" y="212"/>
                    <a:pt x="623" y="212"/>
                  </a:cubicBezTo>
                  <a:cubicBezTo>
                    <a:pt x="623" y="212"/>
                    <a:pt x="623" y="212"/>
                    <a:pt x="623" y="212"/>
                  </a:cubicBezTo>
                  <a:cubicBezTo>
                    <a:pt x="623" y="212"/>
                    <a:pt x="623" y="212"/>
                    <a:pt x="623" y="212"/>
                  </a:cubicBezTo>
                  <a:cubicBezTo>
                    <a:pt x="624" y="212"/>
                    <a:pt x="624" y="212"/>
                    <a:pt x="624" y="212"/>
                  </a:cubicBezTo>
                  <a:cubicBezTo>
                    <a:pt x="624" y="212"/>
                    <a:pt x="624" y="212"/>
                    <a:pt x="624" y="212"/>
                  </a:cubicBezTo>
                  <a:cubicBezTo>
                    <a:pt x="624" y="212"/>
                    <a:pt x="624" y="212"/>
                    <a:pt x="624" y="212"/>
                  </a:cubicBezTo>
                  <a:cubicBezTo>
                    <a:pt x="625" y="212"/>
                    <a:pt x="625" y="212"/>
                    <a:pt x="625" y="212"/>
                  </a:cubicBezTo>
                  <a:cubicBezTo>
                    <a:pt x="584" y="253"/>
                    <a:pt x="581" y="256"/>
                    <a:pt x="523" y="299"/>
                  </a:cubicBezTo>
                  <a:cubicBezTo>
                    <a:pt x="512" y="304"/>
                    <a:pt x="505" y="306"/>
                    <a:pt x="433" y="322"/>
                  </a:cubicBezTo>
                  <a:cubicBezTo>
                    <a:pt x="433" y="323"/>
                    <a:pt x="434" y="323"/>
                    <a:pt x="434" y="323"/>
                  </a:cubicBezTo>
                  <a:cubicBezTo>
                    <a:pt x="464" y="316"/>
                    <a:pt x="476" y="313"/>
                    <a:pt x="514" y="304"/>
                  </a:cubicBezTo>
                  <a:cubicBezTo>
                    <a:pt x="512" y="305"/>
                    <a:pt x="511" y="306"/>
                    <a:pt x="511" y="306"/>
                  </a:cubicBezTo>
                  <a:cubicBezTo>
                    <a:pt x="511" y="307"/>
                    <a:pt x="512" y="307"/>
                    <a:pt x="512" y="307"/>
                  </a:cubicBezTo>
                  <a:cubicBezTo>
                    <a:pt x="512" y="307"/>
                    <a:pt x="512" y="307"/>
                    <a:pt x="512" y="307"/>
                  </a:cubicBezTo>
                  <a:cubicBezTo>
                    <a:pt x="513" y="306"/>
                    <a:pt x="513" y="306"/>
                    <a:pt x="513" y="306"/>
                  </a:cubicBezTo>
                  <a:cubicBezTo>
                    <a:pt x="488" y="322"/>
                    <a:pt x="474" y="330"/>
                    <a:pt x="459" y="338"/>
                  </a:cubicBezTo>
                  <a:cubicBezTo>
                    <a:pt x="459" y="338"/>
                    <a:pt x="459" y="338"/>
                    <a:pt x="460" y="338"/>
                  </a:cubicBezTo>
                  <a:cubicBezTo>
                    <a:pt x="473" y="331"/>
                    <a:pt x="489" y="322"/>
                    <a:pt x="515" y="306"/>
                  </a:cubicBezTo>
                  <a:cubicBezTo>
                    <a:pt x="517" y="305"/>
                    <a:pt x="519" y="304"/>
                    <a:pt x="522" y="303"/>
                  </a:cubicBezTo>
                  <a:cubicBezTo>
                    <a:pt x="523" y="302"/>
                    <a:pt x="524" y="301"/>
                    <a:pt x="526" y="300"/>
                  </a:cubicBezTo>
                  <a:cubicBezTo>
                    <a:pt x="525" y="301"/>
                    <a:pt x="525" y="301"/>
                    <a:pt x="525" y="301"/>
                  </a:cubicBezTo>
                  <a:cubicBezTo>
                    <a:pt x="527" y="299"/>
                    <a:pt x="527" y="299"/>
                    <a:pt x="527" y="298"/>
                  </a:cubicBezTo>
                  <a:cubicBezTo>
                    <a:pt x="527" y="298"/>
                    <a:pt x="527" y="298"/>
                    <a:pt x="526" y="298"/>
                  </a:cubicBezTo>
                  <a:cubicBezTo>
                    <a:pt x="526" y="298"/>
                    <a:pt x="526" y="298"/>
                    <a:pt x="526" y="298"/>
                  </a:cubicBezTo>
                  <a:cubicBezTo>
                    <a:pt x="525" y="298"/>
                    <a:pt x="525" y="298"/>
                    <a:pt x="525" y="298"/>
                  </a:cubicBezTo>
                  <a:cubicBezTo>
                    <a:pt x="575" y="263"/>
                    <a:pt x="577" y="260"/>
                    <a:pt x="627" y="211"/>
                  </a:cubicBezTo>
                  <a:cubicBezTo>
                    <a:pt x="627" y="211"/>
                    <a:pt x="627" y="211"/>
                    <a:pt x="627" y="211"/>
                  </a:cubicBezTo>
                  <a:cubicBezTo>
                    <a:pt x="628" y="211"/>
                    <a:pt x="628" y="211"/>
                    <a:pt x="628" y="211"/>
                  </a:cubicBezTo>
                  <a:cubicBezTo>
                    <a:pt x="629" y="210"/>
                    <a:pt x="629" y="210"/>
                    <a:pt x="629" y="210"/>
                  </a:cubicBezTo>
                  <a:cubicBezTo>
                    <a:pt x="629" y="210"/>
                    <a:pt x="629" y="210"/>
                    <a:pt x="629" y="210"/>
                  </a:cubicBezTo>
                  <a:cubicBezTo>
                    <a:pt x="630" y="209"/>
                    <a:pt x="630" y="209"/>
                    <a:pt x="630" y="209"/>
                  </a:cubicBezTo>
                  <a:cubicBezTo>
                    <a:pt x="633" y="220"/>
                    <a:pt x="633" y="231"/>
                    <a:pt x="630" y="242"/>
                  </a:cubicBezTo>
                  <a:cubicBezTo>
                    <a:pt x="631" y="241"/>
                    <a:pt x="632" y="240"/>
                    <a:pt x="633" y="239"/>
                  </a:cubicBezTo>
                  <a:cubicBezTo>
                    <a:pt x="636" y="229"/>
                    <a:pt x="636" y="218"/>
                    <a:pt x="633" y="207"/>
                  </a:cubicBezTo>
                  <a:cubicBezTo>
                    <a:pt x="633" y="207"/>
                    <a:pt x="633" y="207"/>
                    <a:pt x="633" y="207"/>
                  </a:cubicBezTo>
                  <a:cubicBezTo>
                    <a:pt x="634" y="206"/>
                    <a:pt x="634" y="206"/>
                    <a:pt x="634" y="206"/>
                  </a:cubicBezTo>
                  <a:cubicBezTo>
                    <a:pt x="634" y="206"/>
                    <a:pt x="634" y="206"/>
                    <a:pt x="634" y="206"/>
                  </a:cubicBezTo>
                  <a:cubicBezTo>
                    <a:pt x="635" y="205"/>
                    <a:pt x="635" y="205"/>
                    <a:pt x="635" y="205"/>
                  </a:cubicBezTo>
                  <a:cubicBezTo>
                    <a:pt x="635" y="205"/>
                    <a:pt x="635" y="205"/>
                    <a:pt x="635" y="205"/>
                  </a:cubicBezTo>
                  <a:cubicBezTo>
                    <a:pt x="638" y="204"/>
                    <a:pt x="642" y="203"/>
                    <a:pt x="644" y="202"/>
                  </a:cubicBezTo>
                  <a:cubicBezTo>
                    <a:pt x="644" y="201"/>
                    <a:pt x="644" y="201"/>
                    <a:pt x="643" y="201"/>
                  </a:cubicBezTo>
                  <a:cubicBezTo>
                    <a:pt x="641" y="202"/>
                    <a:pt x="639" y="202"/>
                    <a:pt x="637" y="203"/>
                  </a:cubicBezTo>
                  <a:cubicBezTo>
                    <a:pt x="637" y="203"/>
                    <a:pt x="637" y="203"/>
                    <a:pt x="637" y="203"/>
                  </a:cubicBezTo>
                  <a:cubicBezTo>
                    <a:pt x="637" y="203"/>
                    <a:pt x="637" y="203"/>
                    <a:pt x="637" y="203"/>
                  </a:cubicBezTo>
                  <a:cubicBezTo>
                    <a:pt x="637" y="203"/>
                    <a:pt x="637" y="203"/>
                    <a:pt x="637" y="203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1"/>
                    <a:pt x="638" y="201"/>
                    <a:pt x="638" y="201"/>
                  </a:cubicBezTo>
                  <a:cubicBezTo>
                    <a:pt x="638" y="201"/>
                    <a:pt x="638" y="201"/>
                    <a:pt x="638" y="201"/>
                  </a:cubicBezTo>
                  <a:cubicBezTo>
                    <a:pt x="638" y="201"/>
                    <a:pt x="638" y="201"/>
                    <a:pt x="638" y="201"/>
                  </a:cubicBezTo>
                  <a:cubicBezTo>
                    <a:pt x="637" y="201"/>
                    <a:pt x="637" y="201"/>
                    <a:pt x="637" y="201"/>
                  </a:cubicBezTo>
                  <a:cubicBezTo>
                    <a:pt x="637" y="201"/>
                    <a:pt x="637" y="201"/>
                    <a:pt x="637" y="201"/>
                  </a:cubicBezTo>
                  <a:cubicBezTo>
                    <a:pt x="637" y="200"/>
                    <a:pt x="637" y="200"/>
                    <a:pt x="637" y="200"/>
                  </a:cubicBezTo>
                  <a:cubicBezTo>
                    <a:pt x="637" y="200"/>
                    <a:pt x="637" y="200"/>
                    <a:pt x="637" y="200"/>
                  </a:cubicBezTo>
                  <a:cubicBezTo>
                    <a:pt x="637" y="200"/>
                    <a:pt x="637" y="200"/>
                    <a:pt x="637" y="200"/>
                  </a:cubicBezTo>
                  <a:cubicBezTo>
                    <a:pt x="637" y="200"/>
                    <a:pt x="637" y="200"/>
                    <a:pt x="637" y="200"/>
                  </a:cubicBezTo>
                  <a:cubicBezTo>
                    <a:pt x="636" y="200"/>
                    <a:pt x="636" y="200"/>
                    <a:pt x="636" y="200"/>
                  </a:cubicBezTo>
                  <a:cubicBezTo>
                    <a:pt x="637" y="199"/>
                    <a:pt x="638" y="198"/>
                    <a:pt x="639" y="197"/>
                  </a:cubicBezTo>
                  <a:cubicBezTo>
                    <a:pt x="638" y="197"/>
                    <a:pt x="638" y="197"/>
                    <a:pt x="637" y="197"/>
                  </a:cubicBezTo>
                  <a:cubicBezTo>
                    <a:pt x="636" y="198"/>
                    <a:pt x="635" y="200"/>
                    <a:pt x="634" y="201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3" y="202"/>
                    <a:pt x="633" y="202"/>
                    <a:pt x="633" y="202"/>
                  </a:cubicBezTo>
                  <a:cubicBezTo>
                    <a:pt x="632" y="202"/>
                    <a:pt x="632" y="202"/>
                    <a:pt x="632" y="202"/>
                  </a:cubicBezTo>
                  <a:cubicBezTo>
                    <a:pt x="632" y="202"/>
                    <a:pt x="632" y="202"/>
                    <a:pt x="632" y="202"/>
                  </a:cubicBezTo>
                  <a:cubicBezTo>
                    <a:pt x="631" y="203"/>
                    <a:pt x="631" y="203"/>
                    <a:pt x="631" y="203"/>
                  </a:cubicBezTo>
                  <a:cubicBezTo>
                    <a:pt x="625" y="189"/>
                    <a:pt x="613" y="176"/>
                    <a:pt x="595" y="162"/>
                  </a:cubicBezTo>
                  <a:moveTo>
                    <a:pt x="566" y="151"/>
                  </a:moveTo>
                  <a:cubicBezTo>
                    <a:pt x="558" y="158"/>
                    <a:pt x="551" y="164"/>
                    <a:pt x="543" y="171"/>
                  </a:cubicBezTo>
                  <a:cubicBezTo>
                    <a:pt x="523" y="195"/>
                    <a:pt x="518" y="228"/>
                    <a:pt x="491" y="248"/>
                  </a:cubicBezTo>
                  <a:cubicBezTo>
                    <a:pt x="482" y="250"/>
                    <a:pt x="472" y="253"/>
                    <a:pt x="461" y="256"/>
                  </a:cubicBezTo>
                  <a:cubicBezTo>
                    <a:pt x="461" y="257"/>
                    <a:pt x="461" y="257"/>
                    <a:pt x="461" y="258"/>
                  </a:cubicBezTo>
                  <a:cubicBezTo>
                    <a:pt x="471" y="255"/>
                    <a:pt x="480" y="252"/>
                    <a:pt x="489" y="250"/>
                  </a:cubicBezTo>
                  <a:cubicBezTo>
                    <a:pt x="488" y="251"/>
                    <a:pt x="488" y="251"/>
                    <a:pt x="488" y="252"/>
                  </a:cubicBezTo>
                  <a:cubicBezTo>
                    <a:pt x="489" y="252"/>
                    <a:pt x="489" y="252"/>
                    <a:pt x="490" y="252"/>
                  </a:cubicBezTo>
                  <a:cubicBezTo>
                    <a:pt x="490" y="252"/>
                    <a:pt x="491" y="252"/>
                    <a:pt x="492" y="252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89" y="255"/>
                    <a:pt x="487" y="258"/>
                    <a:pt x="484" y="260"/>
                  </a:cubicBezTo>
                  <a:cubicBezTo>
                    <a:pt x="487" y="258"/>
                    <a:pt x="490" y="255"/>
                    <a:pt x="493" y="253"/>
                  </a:cubicBezTo>
                  <a:cubicBezTo>
                    <a:pt x="494" y="252"/>
                    <a:pt x="494" y="252"/>
                    <a:pt x="495" y="251"/>
                  </a:cubicBezTo>
                  <a:cubicBezTo>
                    <a:pt x="495" y="251"/>
                    <a:pt x="496" y="251"/>
                    <a:pt x="496" y="251"/>
                  </a:cubicBezTo>
                  <a:cubicBezTo>
                    <a:pt x="499" y="248"/>
                    <a:pt x="502" y="246"/>
                    <a:pt x="504" y="244"/>
                  </a:cubicBezTo>
                  <a:cubicBezTo>
                    <a:pt x="504" y="243"/>
                    <a:pt x="504" y="242"/>
                    <a:pt x="503" y="242"/>
                  </a:cubicBezTo>
                  <a:cubicBezTo>
                    <a:pt x="502" y="242"/>
                    <a:pt x="502" y="242"/>
                    <a:pt x="501" y="242"/>
                  </a:cubicBezTo>
                  <a:cubicBezTo>
                    <a:pt x="500" y="243"/>
                    <a:pt x="500" y="243"/>
                    <a:pt x="500" y="243"/>
                  </a:cubicBezTo>
                  <a:cubicBezTo>
                    <a:pt x="520" y="219"/>
                    <a:pt x="520" y="219"/>
                    <a:pt x="546" y="168"/>
                  </a:cubicBezTo>
                  <a:cubicBezTo>
                    <a:pt x="553" y="162"/>
                    <a:pt x="560" y="156"/>
                    <a:pt x="566" y="151"/>
                  </a:cubicBezTo>
                  <a:moveTo>
                    <a:pt x="566" y="150"/>
                  </a:moveTo>
                  <a:cubicBezTo>
                    <a:pt x="566" y="151"/>
                    <a:pt x="566" y="151"/>
                    <a:pt x="566" y="151"/>
                  </a:cubicBezTo>
                  <a:cubicBezTo>
                    <a:pt x="566" y="151"/>
                    <a:pt x="566" y="151"/>
                    <a:pt x="566" y="150"/>
                  </a:cubicBezTo>
                  <a:moveTo>
                    <a:pt x="571" y="147"/>
                  </a:moveTo>
                  <a:cubicBezTo>
                    <a:pt x="569" y="148"/>
                    <a:pt x="568" y="149"/>
                    <a:pt x="566" y="150"/>
                  </a:cubicBezTo>
                  <a:cubicBezTo>
                    <a:pt x="567" y="150"/>
                    <a:pt x="568" y="149"/>
                    <a:pt x="568" y="149"/>
                  </a:cubicBezTo>
                  <a:cubicBezTo>
                    <a:pt x="576" y="153"/>
                    <a:pt x="583" y="158"/>
                    <a:pt x="590" y="162"/>
                  </a:cubicBezTo>
                  <a:cubicBezTo>
                    <a:pt x="590" y="161"/>
                    <a:pt x="591" y="161"/>
                    <a:pt x="592" y="160"/>
                  </a:cubicBezTo>
                  <a:cubicBezTo>
                    <a:pt x="586" y="155"/>
                    <a:pt x="579" y="151"/>
                    <a:pt x="571" y="147"/>
                  </a:cubicBezTo>
                  <a:moveTo>
                    <a:pt x="778" y="137"/>
                  </a:moveTo>
                  <a:cubicBezTo>
                    <a:pt x="778" y="137"/>
                    <a:pt x="778" y="137"/>
                    <a:pt x="778" y="137"/>
                  </a:cubicBezTo>
                  <a:cubicBezTo>
                    <a:pt x="777" y="138"/>
                    <a:pt x="777" y="138"/>
                    <a:pt x="776" y="139"/>
                  </a:cubicBezTo>
                  <a:cubicBezTo>
                    <a:pt x="776" y="139"/>
                    <a:pt x="777" y="139"/>
                    <a:pt x="777" y="139"/>
                  </a:cubicBezTo>
                  <a:cubicBezTo>
                    <a:pt x="777" y="138"/>
                    <a:pt x="777" y="138"/>
                    <a:pt x="778" y="138"/>
                  </a:cubicBezTo>
                  <a:cubicBezTo>
                    <a:pt x="778" y="138"/>
                    <a:pt x="778" y="137"/>
                    <a:pt x="778" y="137"/>
                  </a:cubicBezTo>
                  <a:moveTo>
                    <a:pt x="586" y="133"/>
                  </a:moveTo>
                  <a:cubicBezTo>
                    <a:pt x="581" y="137"/>
                    <a:pt x="576" y="142"/>
                    <a:pt x="571" y="147"/>
                  </a:cubicBezTo>
                  <a:cubicBezTo>
                    <a:pt x="571" y="147"/>
                    <a:pt x="571" y="147"/>
                    <a:pt x="571" y="147"/>
                  </a:cubicBezTo>
                  <a:cubicBezTo>
                    <a:pt x="576" y="142"/>
                    <a:pt x="581" y="137"/>
                    <a:pt x="586" y="133"/>
                  </a:cubicBezTo>
                  <a:cubicBezTo>
                    <a:pt x="586" y="133"/>
                    <a:pt x="586" y="133"/>
                    <a:pt x="586" y="133"/>
                  </a:cubicBezTo>
                  <a:moveTo>
                    <a:pt x="591" y="129"/>
                  </a:moveTo>
                  <a:cubicBezTo>
                    <a:pt x="591" y="129"/>
                    <a:pt x="591" y="129"/>
                    <a:pt x="591" y="129"/>
                  </a:cubicBezTo>
                  <a:cubicBezTo>
                    <a:pt x="590" y="129"/>
                    <a:pt x="589" y="130"/>
                    <a:pt x="589" y="130"/>
                  </a:cubicBezTo>
                  <a:cubicBezTo>
                    <a:pt x="589" y="130"/>
                    <a:pt x="589" y="130"/>
                    <a:pt x="589" y="130"/>
                  </a:cubicBezTo>
                  <a:cubicBezTo>
                    <a:pt x="590" y="130"/>
                    <a:pt x="590" y="129"/>
                    <a:pt x="591" y="129"/>
                  </a:cubicBezTo>
                  <a:moveTo>
                    <a:pt x="632" y="112"/>
                  </a:moveTo>
                  <a:cubicBezTo>
                    <a:pt x="622" y="115"/>
                    <a:pt x="610" y="120"/>
                    <a:pt x="594" y="125"/>
                  </a:cubicBezTo>
                  <a:cubicBezTo>
                    <a:pt x="593" y="127"/>
                    <a:pt x="592" y="128"/>
                    <a:pt x="591" y="129"/>
                  </a:cubicBezTo>
                  <a:cubicBezTo>
                    <a:pt x="608" y="122"/>
                    <a:pt x="619" y="119"/>
                    <a:pt x="630" y="115"/>
                  </a:cubicBezTo>
                  <a:cubicBezTo>
                    <a:pt x="631" y="114"/>
                    <a:pt x="631" y="113"/>
                    <a:pt x="632" y="112"/>
                  </a:cubicBezTo>
                  <a:moveTo>
                    <a:pt x="698" y="103"/>
                  </a:moveTo>
                  <a:cubicBezTo>
                    <a:pt x="682" y="125"/>
                    <a:pt x="670" y="150"/>
                    <a:pt x="655" y="174"/>
                  </a:cubicBezTo>
                  <a:cubicBezTo>
                    <a:pt x="676" y="146"/>
                    <a:pt x="682" y="135"/>
                    <a:pt x="698" y="103"/>
                  </a:cubicBezTo>
                  <a:moveTo>
                    <a:pt x="796" y="84"/>
                  </a:moveTo>
                  <a:cubicBezTo>
                    <a:pt x="781" y="105"/>
                    <a:pt x="753" y="145"/>
                    <a:pt x="732" y="165"/>
                  </a:cubicBezTo>
                  <a:cubicBezTo>
                    <a:pt x="709" y="175"/>
                    <a:pt x="695" y="181"/>
                    <a:pt x="678" y="188"/>
                  </a:cubicBezTo>
                  <a:cubicBezTo>
                    <a:pt x="675" y="190"/>
                    <a:pt x="675" y="190"/>
                    <a:pt x="675" y="190"/>
                  </a:cubicBezTo>
                  <a:cubicBezTo>
                    <a:pt x="692" y="184"/>
                    <a:pt x="702" y="179"/>
                    <a:pt x="730" y="167"/>
                  </a:cubicBezTo>
                  <a:cubicBezTo>
                    <a:pt x="727" y="169"/>
                    <a:pt x="727" y="170"/>
                    <a:pt x="727" y="171"/>
                  </a:cubicBezTo>
                  <a:cubicBezTo>
                    <a:pt x="727" y="171"/>
                    <a:pt x="727" y="171"/>
                    <a:pt x="727" y="171"/>
                  </a:cubicBezTo>
                  <a:cubicBezTo>
                    <a:pt x="728" y="171"/>
                    <a:pt x="728" y="171"/>
                    <a:pt x="728" y="171"/>
                  </a:cubicBezTo>
                  <a:cubicBezTo>
                    <a:pt x="725" y="174"/>
                    <a:pt x="722" y="177"/>
                    <a:pt x="719" y="180"/>
                  </a:cubicBezTo>
                  <a:cubicBezTo>
                    <a:pt x="725" y="175"/>
                    <a:pt x="730" y="170"/>
                    <a:pt x="736" y="165"/>
                  </a:cubicBezTo>
                  <a:cubicBezTo>
                    <a:pt x="748" y="158"/>
                    <a:pt x="763" y="148"/>
                    <a:pt x="775" y="140"/>
                  </a:cubicBezTo>
                  <a:cubicBezTo>
                    <a:pt x="776" y="139"/>
                    <a:pt x="776" y="139"/>
                    <a:pt x="777" y="138"/>
                  </a:cubicBezTo>
                  <a:cubicBezTo>
                    <a:pt x="766" y="145"/>
                    <a:pt x="751" y="153"/>
                    <a:pt x="739" y="159"/>
                  </a:cubicBezTo>
                  <a:cubicBezTo>
                    <a:pt x="757" y="137"/>
                    <a:pt x="780" y="108"/>
                    <a:pt x="797" y="85"/>
                  </a:cubicBezTo>
                  <a:cubicBezTo>
                    <a:pt x="797" y="85"/>
                    <a:pt x="797" y="84"/>
                    <a:pt x="796" y="84"/>
                  </a:cubicBezTo>
                  <a:moveTo>
                    <a:pt x="786" y="53"/>
                  </a:moveTo>
                  <a:cubicBezTo>
                    <a:pt x="738" y="74"/>
                    <a:pt x="719" y="79"/>
                    <a:pt x="712" y="80"/>
                  </a:cubicBezTo>
                  <a:cubicBezTo>
                    <a:pt x="711" y="83"/>
                    <a:pt x="710" y="86"/>
                    <a:pt x="708" y="89"/>
                  </a:cubicBezTo>
                  <a:cubicBezTo>
                    <a:pt x="709" y="88"/>
                    <a:pt x="710" y="87"/>
                    <a:pt x="711" y="86"/>
                  </a:cubicBezTo>
                  <a:cubicBezTo>
                    <a:pt x="734" y="77"/>
                    <a:pt x="764" y="64"/>
                    <a:pt x="786" y="55"/>
                  </a:cubicBezTo>
                  <a:cubicBezTo>
                    <a:pt x="786" y="54"/>
                    <a:pt x="786" y="54"/>
                    <a:pt x="786" y="53"/>
                  </a:cubicBezTo>
                  <a:moveTo>
                    <a:pt x="727" y="0"/>
                  </a:moveTo>
                  <a:cubicBezTo>
                    <a:pt x="715" y="62"/>
                    <a:pt x="705" y="81"/>
                    <a:pt x="700" y="87"/>
                  </a:cubicBezTo>
                  <a:cubicBezTo>
                    <a:pt x="676" y="96"/>
                    <a:pt x="664" y="100"/>
                    <a:pt x="637" y="110"/>
                  </a:cubicBezTo>
                  <a:cubicBezTo>
                    <a:pt x="636" y="111"/>
                    <a:pt x="635" y="112"/>
                    <a:pt x="634" y="113"/>
                  </a:cubicBezTo>
                  <a:cubicBezTo>
                    <a:pt x="648" y="108"/>
                    <a:pt x="664" y="102"/>
                    <a:pt x="699" y="89"/>
                  </a:cubicBezTo>
                  <a:cubicBezTo>
                    <a:pt x="698" y="92"/>
                    <a:pt x="699" y="93"/>
                    <a:pt x="701" y="93"/>
                  </a:cubicBezTo>
                  <a:cubicBezTo>
                    <a:pt x="701" y="93"/>
                    <a:pt x="702" y="93"/>
                    <a:pt x="703" y="93"/>
                  </a:cubicBezTo>
                  <a:cubicBezTo>
                    <a:pt x="701" y="96"/>
                    <a:pt x="700" y="100"/>
                    <a:pt x="698" y="103"/>
                  </a:cubicBezTo>
                  <a:cubicBezTo>
                    <a:pt x="700" y="100"/>
                    <a:pt x="703" y="96"/>
                    <a:pt x="705" y="93"/>
                  </a:cubicBezTo>
                  <a:cubicBezTo>
                    <a:pt x="707" y="89"/>
                    <a:pt x="708" y="85"/>
                    <a:pt x="709" y="80"/>
                  </a:cubicBezTo>
                  <a:cubicBezTo>
                    <a:pt x="709" y="80"/>
                    <a:pt x="709" y="80"/>
                    <a:pt x="708" y="80"/>
                  </a:cubicBezTo>
                  <a:cubicBezTo>
                    <a:pt x="708" y="80"/>
                    <a:pt x="708" y="80"/>
                    <a:pt x="708" y="80"/>
                  </a:cubicBezTo>
                  <a:cubicBezTo>
                    <a:pt x="716" y="57"/>
                    <a:pt x="724" y="25"/>
                    <a:pt x="729" y="1"/>
                  </a:cubicBezTo>
                  <a:cubicBezTo>
                    <a:pt x="729" y="1"/>
                    <a:pt x="728" y="0"/>
                    <a:pt x="727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645">
              <a:extLst>
                <a:ext uri="{FF2B5EF4-FFF2-40B4-BE49-F238E27FC236}">
                  <a16:creationId xmlns:a16="http://schemas.microsoft.com/office/drawing/2014/main" id="{C9A9F9A9-AB60-4A2D-F399-F2F22670E7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3400" y="5321301"/>
              <a:ext cx="1882775" cy="817563"/>
            </a:xfrm>
            <a:custGeom>
              <a:avLst/>
              <a:gdLst>
                <a:gd name="T0" fmla="*/ 562 w 1244"/>
                <a:gd name="T1" fmla="*/ 535 h 541"/>
                <a:gd name="T2" fmla="*/ 517 w 1244"/>
                <a:gd name="T3" fmla="*/ 523 h 541"/>
                <a:gd name="T4" fmla="*/ 708 w 1244"/>
                <a:gd name="T5" fmla="*/ 515 h 541"/>
                <a:gd name="T6" fmla="*/ 710 w 1244"/>
                <a:gd name="T7" fmla="*/ 514 h 541"/>
                <a:gd name="T8" fmla="*/ 758 w 1244"/>
                <a:gd name="T9" fmla="*/ 486 h 541"/>
                <a:gd name="T10" fmla="*/ 522 w 1244"/>
                <a:gd name="T11" fmla="*/ 503 h 541"/>
                <a:gd name="T12" fmla="*/ 484 w 1244"/>
                <a:gd name="T13" fmla="*/ 513 h 541"/>
                <a:gd name="T14" fmla="*/ 495 w 1244"/>
                <a:gd name="T15" fmla="*/ 517 h 541"/>
                <a:gd name="T16" fmla="*/ 494 w 1244"/>
                <a:gd name="T17" fmla="*/ 516 h 541"/>
                <a:gd name="T18" fmla="*/ 530 w 1244"/>
                <a:gd name="T19" fmla="*/ 507 h 541"/>
                <a:gd name="T20" fmla="*/ 272 w 1244"/>
                <a:gd name="T21" fmla="*/ 411 h 541"/>
                <a:gd name="T22" fmla="*/ 921 w 1244"/>
                <a:gd name="T23" fmla="*/ 418 h 541"/>
                <a:gd name="T24" fmla="*/ 933 w 1244"/>
                <a:gd name="T25" fmla="*/ 412 h 541"/>
                <a:gd name="T26" fmla="*/ 594 w 1244"/>
                <a:gd name="T27" fmla="*/ 364 h 541"/>
                <a:gd name="T28" fmla="*/ 825 w 1244"/>
                <a:gd name="T29" fmla="*/ 380 h 541"/>
                <a:gd name="T30" fmla="*/ 816 w 1244"/>
                <a:gd name="T31" fmla="*/ 389 h 541"/>
                <a:gd name="T32" fmla="*/ 827 w 1244"/>
                <a:gd name="T33" fmla="*/ 385 h 541"/>
                <a:gd name="T34" fmla="*/ 531 w 1244"/>
                <a:gd name="T35" fmla="*/ 364 h 541"/>
                <a:gd name="T36" fmla="*/ 537 w 1244"/>
                <a:gd name="T37" fmla="*/ 372 h 541"/>
                <a:gd name="T38" fmla="*/ 535 w 1244"/>
                <a:gd name="T39" fmla="*/ 361 h 541"/>
                <a:gd name="T40" fmla="*/ 803 w 1244"/>
                <a:gd name="T41" fmla="*/ 295 h 541"/>
                <a:gd name="T42" fmla="*/ 624 w 1244"/>
                <a:gd name="T43" fmla="*/ 283 h 541"/>
                <a:gd name="T44" fmla="*/ 1130 w 1244"/>
                <a:gd name="T45" fmla="*/ 259 h 541"/>
                <a:gd name="T46" fmla="*/ 1134 w 1244"/>
                <a:gd name="T47" fmla="*/ 257 h 541"/>
                <a:gd name="T48" fmla="*/ 623 w 1244"/>
                <a:gd name="T49" fmla="*/ 504 h 541"/>
                <a:gd name="T50" fmla="*/ 698 w 1244"/>
                <a:gd name="T51" fmla="*/ 449 h 541"/>
                <a:gd name="T52" fmla="*/ 625 w 1244"/>
                <a:gd name="T53" fmla="*/ 498 h 541"/>
                <a:gd name="T54" fmla="*/ 625 w 1244"/>
                <a:gd name="T55" fmla="*/ 498 h 541"/>
                <a:gd name="T56" fmla="*/ 85 w 1244"/>
                <a:gd name="T57" fmla="*/ 248 h 541"/>
                <a:gd name="T58" fmla="*/ 95 w 1244"/>
                <a:gd name="T59" fmla="*/ 256 h 541"/>
                <a:gd name="T60" fmla="*/ 279 w 1244"/>
                <a:gd name="T61" fmla="*/ 413 h 541"/>
                <a:gd name="T62" fmla="*/ 285 w 1244"/>
                <a:gd name="T63" fmla="*/ 413 h 541"/>
                <a:gd name="T64" fmla="*/ 388 w 1244"/>
                <a:gd name="T65" fmla="*/ 385 h 541"/>
                <a:gd name="T66" fmla="*/ 573 w 1244"/>
                <a:gd name="T67" fmla="*/ 499 h 541"/>
                <a:gd name="T68" fmla="*/ 577 w 1244"/>
                <a:gd name="T69" fmla="*/ 504 h 541"/>
                <a:gd name="T70" fmla="*/ 595 w 1244"/>
                <a:gd name="T71" fmla="*/ 540 h 541"/>
                <a:gd name="T72" fmla="*/ 664 w 1244"/>
                <a:gd name="T73" fmla="*/ 510 h 541"/>
                <a:gd name="T74" fmla="*/ 674 w 1244"/>
                <a:gd name="T75" fmla="*/ 504 h 541"/>
                <a:gd name="T76" fmla="*/ 690 w 1244"/>
                <a:gd name="T77" fmla="*/ 371 h 541"/>
                <a:gd name="T78" fmla="*/ 682 w 1244"/>
                <a:gd name="T79" fmla="*/ 366 h 541"/>
                <a:gd name="T80" fmla="*/ 573 w 1244"/>
                <a:gd name="T81" fmla="*/ 497 h 541"/>
                <a:gd name="T82" fmla="*/ 423 w 1244"/>
                <a:gd name="T83" fmla="*/ 375 h 541"/>
                <a:gd name="T84" fmla="*/ 383 w 1244"/>
                <a:gd name="T85" fmla="*/ 377 h 541"/>
                <a:gd name="T86" fmla="*/ 98 w 1244"/>
                <a:gd name="T87" fmla="*/ 249 h 541"/>
                <a:gd name="T88" fmla="*/ 865 w 1244"/>
                <a:gd name="T89" fmla="*/ 198 h 541"/>
                <a:gd name="T90" fmla="*/ 593 w 1244"/>
                <a:gd name="T91" fmla="*/ 179 h 541"/>
                <a:gd name="T92" fmla="*/ 882 w 1244"/>
                <a:gd name="T93" fmla="*/ 201 h 541"/>
                <a:gd name="T94" fmla="*/ 963 w 1244"/>
                <a:gd name="T95" fmla="*/ 220 h 541"/>
                <a:gd name="T96" fmla="*/ 971 w 1244"/>
                <a:gd name="T97" fmla="*/ 209 h 541"/>
                <a:gd name="T98" fmla="*/ 1149 w 1244"/>
                <a:gd name="T99" fmla="*/ 135 h 541"/>
                <a:gd name="T100" fmla="*/ 438 w 1244"/>
                <a:gd name="T101" fmla="*/ 268 h 541"/>
                <a:gd name="T102" fmla="*/ 517 w 1244"/>
                <a:gd name="T103" fmla="*/ 184 h 541"/>
                <a:gd name="T104" fmla="*/ 505 w 1244"/>
                <a:gd name="T105" fmla="*/ 175 h 541"/>
                <a:gd name="T106" fmla="*/ 265 w 1244"/>
                <a:gd name="T107" fmla="*/ 205 h 541"/>
                <a:gd name="T108" fmla="*/ 282 w 1244"/>
                <a:gd name="T109" fmla="*/ 208 h 541"/>
                <a:gd name="T110" fmla="*/ 654 w 1244"/>
                <a:gd name="T111" fmla="*/ 251 h 541"/>
                <a:gd name="T112" fmla="*/ 756 w 1244"/>
                <a:gd name="T113" fmla="*/ 183 h 541"/>
                <a:gd name="T114" fmla="*/ 1161 w 1244"/>
                <a:gd name="T115" fmla="*/ 124 h 541"/>
                <a:gd name="T116" fmla="*/ 351 w 1244"/>
                <a:gd name="T117" fmla="*/ 86 h 541"/>
                <a:gd name="T118" fmla="*/ 113 w 1244"/>
                <a:gd name="T119" fmla="*/ 119 h 541"/>
                <a:gd name="T120" fmla="*/ 151 w 1244"/>
                <a:gd name="T121" fmla="*/ 38 h 541"/>
                <a:gd name="T122" fmla="*/ 740 w 1244"/>
                <a:gd name="T123" fmla="*/ 4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44" h="541">
                  <a:moveTo>
                    <a:pt x="590" y="541"/>
                  </a:moveTo>
                  <a:cubicBezTo>
                    <a:pt x="590" y="541"/>
                    <a:pt x="590" y="541"/>
                    <a:pt x="590" y="541"/>
                  </a:cubicBezTo>
                  <a:cubicBezTo>
                    <a:pt x="590" y="541"/>
                    <a:pt x="590" y="541"/>
                    <a:pt x="590" y="541"/>
                  </a:cubicBezTo>
                  <a:cubicBezTo>
                    <a:pt x="590" y="541"/>
                    <a:pt x="590" y="541"/>
                    <a:pt x="590" y="541"/>
                  </a:cubicBezTo>
                  <a:moveTo>
                    <a:pt x="592" y="541"/>
                  </a:moveTo>
                  <a:cubicBezTo>
                    <a:pt x="591" y="541"/>
                    <a:pt x="591" y="541"/>
                    <a:pt x="590" y="541"/>
                  </a:cubicBezTo>
                  <a:cubicBezTo>
                    <a:pt x="590" y="541"/>
                    <a:pt x="590" y="541"/>
                    <a:pt x="590" y="541"/>
                  </a:cubicBezTo>
                  <a:cubicBezTo>
                    <a:pt x="591" y="541"/>
                    <a:pt x="591" y="541"/>
                    <a:pt x="592" y="541"/>
                  </a:cubicBezTo>
                  <a:moveTo>
                    <a:pt x="592" y="540"/>
                  </a:moveTo>
                  <a:cubicBezTo>
                    <a:pt x="592" y="540"/>
                    <a:pt x="592" y="540"/>
                    <a:pt x="592" y="540"/>
                  </a:cubicBezTo>
                  <a:cubicBezTo>
                    <a:pt x="592" y="540"/>
                    <a:pt x="592" y="541"/>
                    <a:pt x="592" y="541"/>
                  </a:cubicBezTo>
                  <a:cubicBezTo>
                    <a:pt x="592" y="540"/>
                    <a:pt x="593" y="540"/>
                    <a:pt x="593" y="540"/>
                  </a:cubicBezTo>
                  <a:cubicBezTo>
                    <a:pt x="593" y="540"/>
                    <a:pt x="593" y="540"/>
                    <a:pt x="593" y="540"/>
                  </a:cubicBezTo>
                  <a:cubicBezTo>
                    <a:pt x="593" y="540"/>
                    <a:pt x="592" y="540"/>
                    <a:pt x="592" y="540"/>
                  </a:cubicBezTo>
                  <a:cubicBezTo>
                    <a:pt x="592" y="540"/>
                    <a:pt x="592" y="540"/>
                    <a:pt x="592" y="540"/>
                  </a:cubicBezTo>
                  <a:cubicBezTo>
                    <a:pt x="592" y="540"/>
                    <a:pt x="592" y="540"/>
                    <a:pt x="592" y="540"/>
                  </a:cubicBezTo>
                  <a:cubicBezTo>
                    <a:pt x="592" y="540"/>
                    <a:pt x="592" y="540"/>
                    <a:pt x="592" y="540"/>
                  </a:cubicBezTo>
                  <a:cubicBezTo>
                    <a:pt x="592" y="540"/>
                    <a:pt x="592" y="540"/>
                    <a:pt x="592" y="540"/>
                  </a:cubicBezTo>
                  <a:moveTo>
                    <a:pt x="593" y="540"/>
                  </a:moveTo>
                  <a:cubicBezTo>
                    <a:pt x="593" y="540"/>
                    <a:pt x="593" y="540"/>
                    <a:pt x="593" y="540"/>
                  </a:cubicBezTo>
                  <a:cubicBezTo>
                    <a:pt x="593" y="540"/>
                    <a:pt x="593" y="540"/>
                    <a:pt x="593" y="540"/>
                  </a:cubicBezTo>
                  <a:moveTo>
                    <a:pt x="593" y="535"/>
                  </a:moveTo>
                  <a:cubicBezTo>
                    <a:pt x="593" y="536"/>
                    <a:pt x="593" y="536"/>
                    <a:pt x="594" y="537"/>
                  </a:cubicBezTo>
                  <a:cubicBezTo>
                    <a:pt x="593" y="536"/>
                    <a:pt x="593" y="536"/>
                    <a:pt x="593" y="535"/>
                  </a:cubicBezTo>
                  <a:moveTo>
                    <a:pt x="562" y="535"/>
                  </a:moveTo>
                  <a:cubicBezTo>
                    <a:pt x="563" y="536"/>
                    <a:pt x="564" y="537"/>
                    <a:pt x="566" y="539"/>
                  </a:cubicBezTo>
                  <a:cubicBezTo>
                    <a:pt x="567" y="539"/>
                    <a:pt x="569" y="540"/>
                    <a:pt x="571" y="540"/>
                  </a:cubicBezTo>
                  <a:cubicBezTo>
                    <a:pt x="575" y="540"/>
                    <a:pt x="579" y="541"/>
                    <a:pt x="583" y="541"/>
                  </a:cubicBezTo>
                  <a:cubicBezTo>
                    <a:pt x="584" y="541"/>
                    <a:pt x="585" y="541"/>
                    <a:pt x="585" y="541"/>
                  </a:cubicBezTo>
                  <a:cubicBezTo>
                    <a:pt x="587" y="541"/>
                    <a:pt x="588" y="541"/>
                    <a:pt x="590" y="541"/>
                  </a:cubicBezTo>
                  <a:cubicBezTo>
                    <a:pt x="581" y="539"/>
                    <a:pt x="572" y="537"/>
                    <a:pt x="562" y="535"/>
                  </a:cubicBezTo>
                  <a:moveTo>
                    <a:pt x="561" y="534"/>
                  </a:moveTo>
                  <a:cubicBezTo>
                    <a:pt x="561" y="534"/>
                    <a:pt x="561" y="534"/>
                    <a:pt x="561" y="534"/>
                  </a:cubicBezTo>
                  <a:cubicBezTo>
                    <a:pt x="571" y="537"/>
                    <a:pt x="581" y="539"/>
                    <a:pt x="590" y="541"/>
                  </a:cubicBezTo>
                  <a:cubicBezTo>
                    <a:pt x="590" y="541"/>
                    <a:pt x="590" y="541"/>
                    <a:pt x="590" y="541"/>
                  </a:cubicBezTo>
                  <a:cubicBezTo>
                    <a:pt x="581" y="539"/>
                    <a:pt x="571" y="536"/>
                    <a:pt x="561" y="534"/>
                  </a:cubicBezTo>
                  <a:moveTo>
                    <a:pt x="588" y="528"/>
                  </a:moveTo>
                  <a:cubicBezTo>
                    <a:pt x="590" y="532"/>
                    <a:pt x="593" y="536"/>
                    <a:pt x="595" y="539"/>
                  </a:cubicBezTo>
                  <a:cubicBezTo>
                    <a:pt x="593" y="536"/>
                    <a:pt x="591" y="532"/>
                    <a:pt x="588" y="528"/>
                  </a:cubicBezTo>
                  <a:moveTo>
                    <a:pt x="674" y="524"/>
                  </a:moveTo>
                  <a:cubicBezTo>
                    <a:pt x="671" y="525"/>
                    <a:pt x="668" y="526"/>
                    <a:pt x="665" y="526"/>
                  </a:cubicBezTo>
                  <a:cubicBezTo>
                    <a:pt x="668" y="526"/>
                    <a:pt x="671" y="525"/>
                    <a:pt x="674" y="524"/>
                  </a:cubicBezTo>
                  <a:cubicBezTo>
                    <a:pt x="674" y="524"/>
                    <a:pt x="674" y="524"/>
                    <a:pt x="674" y="524"/>
                  </a:cubicBezTo>
                  <a:moveTo>
                    <a:pt x="519" y="524"/>
                  </a:moveTo>
                  <a:cubicBezTo>
                    <a:pt x="532" y="529"/>
                    <a:pt x="547" y="534"/>
                    <a:pt x="560" y="538"/>
                  </a:cubicBezTo>
                  <a:cubicBezTo>
                    <a:pt x="559" y="536"/>
                    <a:pt x="558" y="535"/>
                    <a:pt x="557" y="533"/>
                  </a:cubicBezTo>
                  <a:cubicBezTo>
                    <a:pt x="551" y="532"/>
                    <a:pt x="545" y="530"/>
                    <a:pt x="539" y="529"/>
                  </a:cubicBezTo>
                  <a:cubicBezTo>
                    <a:pt x="532" y="527"/>
                    <a:pt x="525" y="525"/>
                    <a:pt x="519" y="524"/>
                  </a:cubicBezTo>
                  <a:moveTo>
                    <a:pt x="509" y="520"/>
                  </a:moveTo>
                  <a:cubicBezTo>
                    <a:pt x="512" y="521"/>
                    <a:pt x="514" y="522"/>
                    <a:pt x="517" y="523"/>
                  </a:cubicBezTo>
                  <a:cubicBezTo>
                    <a:pt x="524" y="525"/>
                    <a:pt x="531" y="527"/>
                    <a:pt x="539" y="529"/>
                  </a:cubicBezTo>
                  <a:cubicBezTo>
                    <a:pt x="545" y="530"/>
                    <a:pt x="550" y="532"/>
                    <a:pt x="556" y="533"/>
                  </a:cubicBezTo>
                  <a:cubicBezTo>
                    <a:pt x="556" y="533"/>
                    <a:pt x="556" y="533"/>
                    <a:pt x="556" y="533"/>
                  </a:cubicBezTo>
                  <a:cubicBezTo>
                    <a:pt x="540" y="529"/>
                    <a:pt x="524" y="525"/>
                    <a:pt x="509" y="520"/>
                  </a:cubicBezTo>
                  <a:moveTo>
                    <a:pt x="547" y="517"/>
                  </a:moveTo>
                  <a:cubicBezTo>
                    <a:pt x="547" y="518"/>
                    <a:pt x="547" y="518"/>
                    <a:pt x="547" y="518"/>
                  </a:cubicBezTo>
                  <a:cubicBezTo>
                    <a:pt x="548" y="519"/>
                    <a:pt x="549" y="519"/>
                    <a:pt x="550" y="519"/>
                  </a:cubicBezTo>
                  <a:cubicBezTo>
                    <a:pt x="549" y="519"/>
                    <a:pt x="548" y="518"/>
                    <a:pt x="547" y="518"/>
                  </a:cubicBezTo>
                  <a:cubicBezTo>
                    <a:pt x="547" y="518"/>
                    <a:pt x="547" y="517"/>
                    <a:pt x="547" y="517"/>
                  </a:cubicBezTo>
                  <a:moveTo>
                    <a:pt x="546" y="516"/>
                  </a:moveTo>
                  <a:cubicBezTo>
                    <a:pt x="546" y="516"/>
                    <a:pt x="546" y="517"/>
                    <a:pt x="547" y="517"/>
                  </a:cubicBezTo>
                  <a:cubicBezTo>
                    <a:pt x="547" y="517"/>
                    <a:pt x="547" y="517"/>
                    <a:pt x="547" y="518"/>
                  </a:cubicBezTo>
                  <a:cubicBezTo>
                    <a:pt x="553" y="521"/>
                    <a:pt x="559" y="524"/>
                    <a:pt x="565" y="527"/>
                  </a:cubicBezTo>
                  <a:cubicBezTo>
                    <a:pt x="560" y="524"/>
                    <a:pt x="555" y="522"/>
                    <a:pt x="550" y="519"/>
                  </a:cubicBezTo>
                  <a:cubicBezTo>
                    <a:pt x="564" y="529"/>
                    <a:pt x="578" y="538"/>
                    <a:pt x="592" y="540"/>
                  </a:cubicBezTo>
                  <a:cubicBezTo>
                    <a:pt x="592" y="540"/>
                    <a:pt x="592" y="540"/>
                    <a:pt x="592" y="540"/>
                  </a:cubicBezTo>
                  <a:cubicBezTo>
                    <a:pt x="592" y="540"/>
                    <a:pt x="592" y="540"/>
                    <a:pt x="592" y="540"/>
                  </a:cubicBezTo>
                  <a:cubicBezTo>
                    <a:pt x="592" y="540"/>
                    <a:pt x="592" y="540"/>
                    <a:pt x="592" y="540"/>
                  </a:cubicBezTo>
                  <a:cubicBezTo>
                    <a:pt x="579" y="533"/>
                    <a:pt x="561" y="524"/>
                    <a:pt x="546" y="516"/>
                  </a:cubicBezTo>
                  <a:moveTo>
                    <a:pt x="661" y="512"/>
                  </a:moveTo>
                  <a:cubicBezTo>
                    <a:pt x="655" y="515"/>
                    <a:pt x="648" y="518"/>
                    <a:pt x="641" y="522"/>
                  </a:cubicBezTo>
                  <a:cubicBezTo>
                    <a:pt x="648" y="518"/>
                    <a:pt x="655" y="515"/>
                    <a:pt x="661" y="512"/>
                  </a:cubicBezTo>
                  <a:moveTo>
                    <a:pt x="727" y="505"/>
                  </a:moveTo>
                  <a:cubicBezTo>
                    <a:pt x="722" y="508"/>
                    <a:pt x="715" y="511"/>
                    <a:pt x="708" y="515"/>
                  </a:cubicBezTo>
                  <a:cubicBezTo>
                    <a:pt x="708" y="515"/>
                    <a:pt x="708" y="515"/>
                    <a:pt x="708" y="515"/>
                  </a:cubicBezTo>
                  <a:cubicBezTo>
                    <a:pt x="707" y="515"/>
                    <a:pt x="707" y="515"/>
                    <a:pt x="707" y="515"/>
                  </a:cubicBezTo>
                  <a:cubicBezTo>
                    <a:pt x="706" y="515"/>
                    <a:pt x="706" y="515"/>
                    <a:pt x="706" y="515"/>
                  </a:cubicBezTo>
                  <a:cubicBezTo>
                    <a:pt x="706" y="515"/>
                    <a:pt x="705" y="515"/>
                    <a:pt x="705" y="515"/>
                  </a:cubicBezTo>
                  <a:cubicBezTo>
                    <a:pt x="704" y="515"/>
                    <a:pt x="703" y="515"/>
                    <a:pt x="703" y="515"/>
                  </a:cubicBezTo>
                  <a:cubicBezTo>
                    <a:pt x="702" y="515"/>
                    <a:pt x="701" y="516"/>
                    <a:pt x="700" y="516"/>
                  </a:cubicBezTo>
                  <a:cubicBezTo>
                    <a:pt x="701" y="516"/>
                    <a:pt x="701" y="516"/>
                    <a:pt x="702" y="516"/>
                  </a:cubicBezTo>
                  <a:cubicBezTo>
                    <a:pt x="701" y="517"/>
                    <a:pt x="700" y="517"/>
                    <a:pt x="700" y="517"/>
                  </a:cubicBezTo>
                  <a:cubicBezTo>
                    <a:pt x="699" y="517"/>
                    <a:pt x="699" y="517"/>
                    <a:pt x="699" y="517"/>
                  </a:cubicBezTo>
                  <a:cubicBezTo>
                    <a:pt x="699" y="517"/>
                    <a:pt x="699" y="517"/>
                    <a:pt x="699" y="517"/>
                  </a:cubicBezTo>
                  <a:cubicBezTo>
                    <a:pt x="696" y="518"/>
                    <a:pt x="694" y="519"/>
                    <a:pt x="691" y="520"/>
                  </a:cubicBezTo>
                  <a:cubicBezTo>
                    <a:pt x="691" y="520"/>
                    <a:pt x="691" y="520"/>
                    <a:pt x="691" y="520"/>
                  </a:cubicBezTo>
                  <a:cubicBezTo>
                    <a:pt x="693" y="519"/>
                    <a:pt x="695" y="519"/>
                    <a:pt x="697" y="518"/>
                  </a:cubicBezTo>
                  <a:cubicBezTo>
                    <a:pt x="697" y="518"/>
                    <a:pt x="697" y="518"/>
                    <a:pt x="697" y="518"/>
                  </a:cubicBezTo>
                  <a:cubicBezTo>
                    <a:pt x="697" y="518"/>
                    <a:pt x="697" y="518"/>
                    <a:pt x="697" y="518"/>
                  </a:cubicBezTo>
                  <a:cubicBezTo>
                    <a:pt x="697" y="518"/>
                    <a:pt x="697" y="518"/>
                    <a:pt x="697" y="518"/>
                  </a:cubicBezTo>
                  <a:cubicBezTo>
                    <a:pt x="696" y="519"/>
                    <a:pt x="696" y="519"/>
                    <a:pt x="696" y="519"/>
                  </a:cubicBezTo>
                  <a:cubicBezTo>
                    <a:pt x="696" y="519"/>
                    <a:pt x="696" y="519"/>
                    <a:pt x="696" y="519"/>
                  </a:cubicBezTo>
                  <a:cubicBezTo>
                    <a:pt x="696" y="519"/>
                    <a:pt x="696" y="519"/>
                    <a:pt x="696" y="519"/>
                  </a:cubicBezTo>
                  <a:cubicBezTo>
                    <a:pt x="701" y="518"/>
                    <a:pt x="705" y="517"/>
                    <a:pt x="712" y="514"/>
                  </a:cubicBezTo>
                  <a:cubicBezTo>
                    <a:pt x="712" y="514"/>
                    <a:pt x="712" y="514"/>
                    <a:pt x="712" y="514"/>
                  </a:cubicBezTo>
                  <a:cubicBezTo>
                    <a:pt x="712" y="514"/>
                    <a:pt x="712" y="514"/>
                    <a:pt x="712" y="514"/>
                  </a:cubicBezTo>
                  <a:cubicBezTo>
                    <a:pt x="711" y="514"/>
                    <a:pt x="711" y="514"/>
                    <a:pt x="711" y="514"/>
                  </a:cubicBezTo>
                  <a:cubicBezTo>
                    <a:pt x="711" y="514"/>
                    <a:pt x="711" y="514"/>
                    <a:pt x="711" y="514"/>
                  </a:cubicBezTo>
                  <a:cubicBezTo>
                    <a:pt x="711" y="514"/>
                    <a:pt x="711" y="514"/>
                    <a:pt x="711" y="514"/>
                  </a:cubicBezTo>
                  <a:cubicBezTo>
                    <a:pt x="710" y="514"/>
                    <a:pt x="710" y="514"/>
                    <a:pt x="710" y="514"/>
                  </a:cubicBezTo>
                  <a:cubicBezTo>
                    <a:pt x="716" y="511"/>
                    <a:pt x="722" y="508"/>
                    <a:pt x="727" y="505"/>
                  </a:cubicBezTo>
                  <a:moveTo>
                    <a:pt x="732" y="502"/>
                  </a:moveTo>
                  <a:cubicBezTo>
                    <a:pt x="731" y="503"/>
                    <a:pt x="730" y="503"/>
                    <a:pt x="729" y="504"/>
                  </a:cubicBezTo>
                  <a:cubicBezTo>
                    <a:pt x="728" y="504"/>
                    <a:pt x="728" y="504"/>
                    <a:pt x="727" y="505"/>
                  </a:cubicBezTo>
                  <a:cubicBezTo>
                    <a:pt x="729" y="504"/>
                    <a:pt x="730" y="503"/>
                    <a:pt x="732" y="502"/>
                  </a:cubicBezTo>
                  <a:moveTo>
                    <a:pt x="432" y="477"/>
                  </a:moveTo>
                  <a:cubicBezTo>
                    <a:pt x="431" y="477"/>
                    <a:pt x="431" y="477"/>
                    <a:pt x="430" y="477"/>
                  </a:cubicBezTo>
                  <a:cubicBezTo>
                    <a:pt x="442" y="488"/>
                    <a:pt x="452" y="495"/>
                    <a:pt x="468" y="504"/>
                  </a:cubicBezTo>
                  <a:cubicBezTo>
                    <a:pt x="468" y="504"/>
                    <a:pt x="469" y="504"/>
                    <a:pt x="469" y="504"/>
                  </a:cubicBezTo>
                  <a:cubicBezTo>
                    <a:pt x="452" y="495"/>
                    <a:pt x="445" y="489"/>
                    <a:pt x="432" y="477"/>
                  </a:cubicBezTo>
                  <a:moveTo>
                    <a:pt x="449" y="472"/>
                  </a:moveTo>
                  <a:cubicBezTo>
                    <a:pt x="448" y="472"/>
                    <a:pt x="448" y="472"/>
                    <a:pt x="448" y="472"/>
                  </a:cubicBezTo>
                  <a:cubicBezTo>
                    <a:pt x="461" y="478"/>
                    <a:pt x="471" y="482"/>
                    <a:pt x="481" y="486"/>
                  </a:cubicBezTo>
                  <a:cubicBezTo>
                    <a:pt x="481" y="486"/>
                    <a:pt x="481" y="486"/>
                    <a:pt x="482" y="486"/>
                  </a:cubicBezTo>
                  <a:cubicBezTo>
                    <a:pt x="472" y="481"/>
                    <a:pt x="462" y="477"/>
                    <a:pt x="449" y="472"/>
                  </a:cubicBezTo>
                  <a:moveTo>
                    <a:pt x="759" y="472"/>
                  </a:moveTo>
                  <a:cubicBezTo>
                    <a:pt x="735" y="480"/>
                    <a:pt x="721" y="486"/>
                    <a:pt x="702" y="493"/>
                  </a:cubicBezTo>
                  <a:cubicBezTo>
                    <a:pt x="721" y="486"/>
                    <a:pt x="740" y="479"/>
                    <a:pt x="759" y="472"/>
                  </a:cubicBezTo>
                  <a:moveTo>
                    <a:pt x="780" y="468"/>
                  </a:moveTo>
                  <a:cubicBezTo>
                    <a:pt x="766" y="477"/>
                    <a:pt x="752" y="488"/>
                    <a:pt x="738" y="498"/>
                  </a:cubicBezTo>
                  <a:cubicBezTo>
                    <a:pt x="741" y="496"/>
                    <a:pt x="745" y="495"/>
                    <a:pt x="748" y="493"/>
                  </a:cubicBezTo>
                  <a:cubicBezTo>
                    <a:pt x="752" y="491"/>
                    <a:pt x="754" y="489"/>
                    <a:pt x="757" y="487"/>
                  </a:cubicBezTo>
                  <a:cubicBezTo>
                    <a:pt x="757" y="487"/>
                    <a:pt x="757" y="487"/>
                    <a:pt x="757" y="487"/>
                  </a:cubicBezTo>
                  <a:cubicBezTo>
                    <a:pt x="757" y="487"/>
                    <a:pt x="757" y="487"/>
                    <a:pt x="757" y="487"/>
                  </a:cubicBezTo>
                  <a:cubicBezTo>
                    <a:pt x="758" y="486"/>
                    <a:pt x="758" y="486"/>
                    <a:pt x="758" y="486"/>
                  </a:cubicBezTo>
                  <a:cubicBezTo>
                    <a:pt x="760" y="485"/>
                    <a:pt x="761" y="482"/>
                    <a:pt x="762" y="481"/>
                  </a:cubicBezTo>
                  <a:cubicBezTo>
                    <a:pt x="763" y="481"/>
                    <a:pt x="764" y="481"/>
                    <a:pt x="765" y="481"/>
                  </a:cubicBezTo>
                  <a:cubicBezTo>
                    <a:pt x="769" y="478"/>
                    <a:pt x="774" y="473"/>
                    <a:pt x="780" y="468"/>
                  </a:cubicBezTo>
                  <a:moveTo>
                    <a:pt x="772" y="466"/>
                  </a:moveTo>
                  <a:cubicBezTo>
                    <a:pt x="768" y="468"/>
                    <a:pt x="763" y="470"/>
                    <a:pt x="759" y="472"/>
                  </a:cubicBezTo>
                  <a:cubicBezTo>
                    <a:pt x="763" y="470"/>
                    <a:pt x="768" y="468"/>
                    <a:pt x="773" y="467"/>
                  </a:cubicBezTo>
                  <a:cubicBezTo>
                    <a:pt x="773" y="467"/>
                    <a:pt x="772" y="467"/>
                    <a:pt x="772" y="467"/>
                  </a:cubicBezTo>
                  <a:cubicBezTo>
                    <a:pt x="772" y="467"/>
                    <a:pt x="772" y="466"/>
                    <a:pt x="772" y="466"/>
                  </a:cubicBezTo>
                  <a:moveTo>
                    <a:pt x="504" y="462"/>
                  </a:moveTo>
                  <a:cubicBezTo>
                    <a:pt x="503" y="462"/>
                    <a:pt x="503" y="462"/>
                    <a:pt x="503" y="462"/>
                  </a:cubicBezTo>
                  <a:cubicBezTo>
                    <a:pt x="503" y="462"/>
                    <a:pt x="503" y="462"/>
                    <a:pt x="503" y="462"/>
                  </a:cubicBezTo>
                  <a:cubicBezTo>
                    <a:pt x="503" y="462"/>
                    <a:pt x="503" y="463"/>
                    <a:pt x="503" y="463"/>
                  </a:cubicBezTo>
                  <a:cubicBezTo>
                    <a:pt x="505" y="470"/>
                    <a:pt x="508" y="478"/>
                    <a:pt x="510" y="484"/>
                  </a:cubicBezTo>
                  <a:cubicBezTo>
                    <a:pt x="513" y="490"/>
                    <a:pt x="520" y="497"/>
                    <a:pt x="524" y="503"/>
                  </a:cubicBezTo>
                  <a:cubicBezTo>
                    <a:pt x="524" y="503"/>
                    <a:pt x="524" y="503"/>
                    <a:pt x="524" y="503"/>
                  </a:cubicBezTo>
                  <a:cubicBezTo>
                    <a:pt x="523" y="503"/>
                    <a:pt x="523" y="503"/>
                    <a:pt x="523" y="503"/>
                  </a:cubicBezTo>
                  <a:cubicBezTo>
                    <a:pt x="523" y="503"/>
                    <a:pt x="523" y="503"/>
                    <a:pt x="523" y="503"/>
                  </a:cubicBezTo>
                  <a:cubicBezTo>
                    <a:pt x="523" y="503"/>
                    <a:pt x="523" y="503"/>
                    <a:pt x="523" y="503"/>
                  </a:cubicBezTo>
                  <a:cubicBezTo>
                    <a:pt x="523" y="503"/>
                    <a:pt x="522" y="502"/>
                    <a:pt x="522" y="502"/>
                  </a:cubicBezTo>
                  <a:cubicBezTo>
                    <a:pt x="522" y="502"/>
                    <a:pt x="522" y="502"/>
                    <a:pt x="522" y="502"/>
                  </a:cubicBezTo>
                  <a:cubicBezTo>
                    <a:pt x="522" y="503"/>
                    <a:pt x="522" y="503"/>
                    <a:pt x="522" y="503"/>
                  </a:cubicBezTo>
                  <a:cubicBezTo>
                    <a:pt x="522" y="503"/>
                    <a:pt x="522" y="503"/>
                    <a:pt x="522" y="503"/>
                  </a:cubicBezTo>
                  <a:cubicBezTo>
                    <a:pt x="522" y="503"/>
                    <a:pt x="522" y="503"/>
                    <a:pt x="522" y="503"/>
                  </a:cubicBezTo>
                  <a:cubicBezTo>
                    <a:pt x="522" y="503"/>
                    <a:pt x="522" y="503"/>
                    <a:pt x="522" y="503"/>
                  </a:cubicBezTo>
                  <a:cubicBezTo>
                    <a:pt x="522" y="503"/>
                    <a:pt x="522" y="503"/>
                    <a:pt x="522" y="503"/>
                  </a:cubicBezTo>
                  <a:cubicBezTo>
                    <a:pt x="507" y="496"/>
                    <a:pt x="495" y="491"/>
                    <a:pt x="484" y="487"/>
                  </a:cubicBezTo>
                  <a:cubicBezTo>
                    <a:pt x="484" y="487"/>
                    <a:pt x="484" y="487"/>
                    <a:pt x="484" y="487"/>
                  </a:cubicBezTo>
                  <a:cubicBezTo>
                    <a:pt x="494" y="492"/>
                    <a:pt x="506" y="497"/>
                    <a:pt x="523" y="504"/>
                  </a:cubicBezTo>
                  <a:cubicBezTo>
                    <a:pt x="523" y="504"/>
                    <a:pt x="523" y="504"/>
                    <a:pt x="523" y="504"/>
                  </a:cubicBezTo>
                  <a:cubicBezTo>
                    <a:pt x="523" y="505"/>
                    <a:pt x="523" y="505"/>
                    <a:pt x="523" y="505"/>
                  </a:cubicBezTo>
                  <a:cubicBezTo>
                    <a:pt x="524" y="505"/>
                    <a:pt x="524" y="505"/>
                    <a:pt x="524" y="505"/>
                  </a:cubicBezTo>
                  <a:cubicBezTo>
                    <a:pt x="525" y="505"/>
                    <a:pt x="525" y="505"/>
                    <a:pt x="525" y="505"/>
                  </a:cubicBezTo>
                  <a:cubicBezTo>
                    <a:pt x="511" y="508"/>
                    <a:pt x="500" y="511"/>
                    <a:pt x="491" y="514"/>
                  </a:cubicBezTo>
                  <a:cubicBezTo>
                    <a:pt x="490" y="514"/>
                    <a:pt x="490" y="514"/>
                    <a:pt x="490" y="514"/>
                  </a:cubicBezTo>
                  <a:cubicBezTo>
                    <a:pt x="489" y="514"/>
                    <a:pt x="489" y="514"/>
                    <a:pt x="489" y="514"/>
                  </a:cubicBezTo>
                  <a:cubicBezTo>
                    <a:pt x="488" y="514"/>
                    <a:pt x="488" y="514"/>
                    <a:pt x="488" y="514"/>
                  </a:cubicBezTo>
                  <a:cubicBezTo>
                    <a:pt x="488" y="514"/>
                    <a:pt x="488" y="514"/>
                    <a:pt x="488" y="514"/>
                  </a:cubicBezTo>
                  <a:cubicBezTo>
                    <a:pt x="487" y="513"/>
                    <a:pt x="487" y="513"/>
                    <a:pt x="487" y="513"/>
                  </a:cubicBezTo>
                  <a:cubicBezTo>
                    <a:pt x="481" y="510"/>
                    <a:pt x="476" y="508"/>
                    <a:pt x="471" y="505"/>
                  </a:cubicBezTo>
                  <a:cubicBezTo>
                    <a:pt x="471" y="505"/>
                    <a:pt x="471" y="505"/>
                    <a:pt x="471" y="505"/>
                  </a:cubicBezTo>
                  <a:cubicBezTo>
                    <a:pt x="475" y="508"/>
                    <a:pt x="480" y="510"/>
                    <a:pt x="485" y="513"/>
                  </a:cubicBezTo>
                  <a:cubicBezTo>
                    <a:pt x="485" y="513"/>
                    <a:pt x="485" y="513"/>
                    <a:pt x="485" y="513"/>
                  </a:cubicBezTo>
                  <a:cubicBezTo>
                    <a:pt x="485" y="513"/>
                    <a:pt x="485" y="513"/>
                    <a:pt x="485" y="513"/>
                  </a:cubicBezTo>
                  <a:cubicBezTo>
                    <a:pt x="485" y="513"/>
                    <a:pt x="485" y="513"/>
                    <a:pt x="485" y="513"/>
                  </a:cubicBezTo>
                  <a:cubicBezTo>
                    <a:pt x="484" y="513"/>
                    <a:pt x="484" y="513"/>
                    <a:pt x="484" y="513"/>
                  </a:cubicBezTo>
                  <a:cubicBezTo>
                    <a:pt x="484" y="513"/>
                    <a:pt x="484" y="513"/>
                    <a:pt x="484" y="513"/>
                  </a:cubicBezTo>
                  <a:cubicBezTo>
                    <a:pt x="484" y="513"/>
                    <a:pt x="484" y="513"/>
                    <a:pt x="484" y="513"/>
                  </a:cubicBezTo>
                  <a:cubicBezTo>
                    <a:pt x="484" y="513"/>
                    <a:pt x="484" y="513"/>
                    <a:pt x="484" y="513"/>
                  </a:cubicBezTo>
                  <a:cubicBezTo>
                    <a:pt x="484" y="513"/>
                    <a:pt x="484" y="513"/>
                    <a:pt x="484" y="513"/>
                  </a:cubicBezTo>
                  <a:cubicBezTo>
                    <a:pt x="484" y="513"/>
                    <a:pt x="484" y="513"/>
                    <a:pt x="484" y="513"/>
                  </a:cubicBezTo>
                  <a:cubicBezTo>
                    <a:pt x="483" y="513"/>
                    <a:pt x="483" y="513"/>
                    <a:pt x="483" y="513"/>
                  </a:cubicBezTo>
                  <a:cubicBezTo>
                    <a:pt x="483" y="513"/>
                    <a:pt x="483" y="513"/>
                    <a:pt x="483" y="513"/>
                  </a:cubicBezTo>
                  <a:cubicBezTo>
                    <a:pt x="483" y="513"/>
                    <a:pt x="483" y="513"/>
                    <a:pt x="483" y="513"/>
                  </a:cubicBezTo>
                  <a:cubicBezTo>
                    <a:pt x="483" y="513"/>
                    <a:pt x="483" y="513"/>
                    <a:pt x="483" y="513"/>
                  </a:cubicBezTo>
                  <a:cubicBezTo>
                    <a:pt x="483" y="513"/>
                    <a:pt x="483" y="513"/>
                    <a:pt x="483" y="513"/>
                  </a:cubicBezTo>
                  <a:cubicBezTo>
                    <a:pt x="483" y="513"/>
                    <a:pt x="483" y="513"/>
                    <a:pt x="483" y="513"/>
                  </a:cubicBezTo>
                  <a:cubicBezTo>
                    <a:pt x="484" y="513"/>
                    <a:pt x="484" y="513"/>
                    <a:pt x="484" y="513"/>
                  </a:cubicBezTo>
                  <a:cubicBezTo>
                    <a:pt x="484" y="513"/>
                    <a:pt x="484" y="513"/>
                    <a:pt x="484" y="513"/>
                  </a:cubicBezTo>
                  <a:cubicBezTo>
                    <a:pt x="480" y="512"/>
                    <a:pt x="480" y="512"/>
                    <a:pt x="480" y="512"/>
                  </a:cubicBezTo>
                  <a:cubicBezTo>
                    <a:pt x="482" y="513"/>
                    <a:pt x="483" y="513"/>
                    <a:pt x="485" y="514"/>
                  </a:cubicBezTo>
                  <a:cubicBezTo>
                    <a:pt x="485" y="514"/>
                    <a:pt x="485" y="514"/>
                    <a:pt x="485" y="514"/>
                  </a:cubicBezTo>
                  <a:cubicBezTo>
                    <a:pt x="485" y="514"/>
                    <a:pt x="485" y="514"/>
                    <a:pt x="485" y="514"/>
                  </a:cubicBezTo>
                  <a:cubicBezTo>
                    <a:pt x="486" y="514"/>
                    <a:pt x="486" y="514"/>
                    <a:pt x="486" y="514"/>
                  </a:cubicBezTo>
                  <a:cubicBezTo>
                    <a:pt x="486" y="514"/>
                    <a:pt x="486" y="514"/>
                    <a:pt x="486" y="514"/>
                  </a:cubicBezTo>
                  <a:cubicBezTo>
                    <a:pt x="487" y="514"/>
                    <a:pt x="487" y="514"/>
                    <a:pt x="487" y="514"/>
                  </a:cubicBezTo>
                  <a:cubicBezTo>
                    <a:pt x="487" y="515"/>
                    <a:pt x="487" y="515"/>
                    <a:pt x="487" y="515"/>
                  </a:cubicBezTo>
                  <a:cubicBezTo>
                    <a:pt x="487" y="515"/>
                    <a:pt x="487" y="515"/>
                    <a:pt x="487" y="515"/>
                  </a:cubicBezTo>
                  <a:cubicBezTo>
                    <a:pt x="489" y="515"/>
                    <a:pt x="491" y="516"/>
                    <a:pt x="493" y="517"/>
                  </a:cubicBezTo>
                  <a:cubicBezTo>
                    <a:pt x="493" y="517"/>
                    <a:pt x="493" y="517"/>
                    <a:pt x="493" y="517"/>
                  </a:cubicBezTo>
                  <a:cubicBezTo>
                    <a:pt x="493" y="517"/>
                    <a:pt x="493" y="517"/>
                    <a:pt x="493" y="517"/>
                  </a:cubicBezTo>
                  <a:cubicBezTo>
                    <a:pt x="494" y="517"/>
                    <a:pt x="494" y="517"/>
                    <a:pt x="494" y="517"/>
                  </a:cubicBezTo>
                  <a:cubicBezTo>
                    <a:pt x="494" y="517"/>
                    <a:pt x="494" y="517"/>
                    <a:pt x="494" y="517"/>
                  </a:cubicBezTo>
                  <a:cubicBezTo>
                    <a:pt x="495" y="517"/>
                    <a:pt x="495" y="517"/>
                    <a:pt x="495" y="517"/>
                  </a:cubicBezTo>
                  <a:cubicBezTo>
                    <a:pt x="495" y="517"/>
                    <a:pt x="495" y="517"/>
                    <a:pt x="495" y="517"/>
                  </a:cubicBezTo>
                  <a:cubicBezTo>
                    <a:pt x="495" y="517"/>
                    <a:pt x="495" y="517"/>
                    <a:pt x="495" y="517"/>
                  </a:cubicBezTo>
                  <a:cubicBezTo>
                    <a:pt x="495" y="517"/>
                    <a:pt x="495" y="517"/>
                    <a:pt x="495" y="517"/>
                  </a:cubicBezTo>
                  <a:cubicBezTo>
                    <a:pt x="496" y="518"/>
                    <a:pt x="498" y="518"/>
                    <a:pt x="499" y="518"/>
                  </a:cubicBezTo>
                  <a:cubicBezTo>
                    <a:pt x="497" y="517"/>
                    <a:pt x="497" y="517"/>
                    <a:pt x="497" y="517"/>
                  </a:cubicBezTo>
                  <a:cubicBezTo>
                    <a:pt x="497" y="518"/>
                    <a:pt x="497" y="518"/>
                    <a:pt x="497" y="518"/>
                  </a:cubicBezTo>
                  <a:cubicBezTo>
                    <a:pt x="497" y="518"/>
                    <a:pt x="497" y="518"/>
                    <a:pt x="497" y="518"/>
                  </a:cubicBezTo>
                  <a:cubicBezTo>
                    <a:pt x="498" y="518"/>
                    <a:pt x="498" y="518"/>
                    <a:pt x="498" y="518"/>
                  </a:cubicBezTo>
                  <a:cubicBezTo>
                    <a:pt x="498" y="518"/>
                    <a:pt x="498" y="518"/>
                    <a:pt x="498" y="518"/>
                  </a:cubicBezTo>
                  <a:cubicBezTo>
                    <a:pt x="498" y="518"/>
                    <a:pt x="498" y="518"/>
                    <a:pt x="498" y="518"/>
                  </a:cubicBezTo>
                  <a:cubicBezTo>
                    <a:pt x="498" y="518"/>
                    <a:pt x="498" y="518"/>
                    <a:pt x="498" y="518"/>
                  </a:cubicBezTo>
                  <a:cubicBezTo>
                    <a:pt x="498" y="518"/>
                    <a:pt x="498" y="518"/>
                    <a:pt x="498" y="518"/>
                  </a:cubicBezTo>
                  <a:cubicBezTo>
                    <a:pt x="498" y="518"/>
                    <a:pt x="498" y="518"/>
                    <a:pt x="498" y="518"/>
                  </a:cubicBezTo>
                  <a:cubicBezTo>
                    <a:pt x="499" y="518"/>
                    <a:pt x="499" y="518"/>
                    <a:pt x="499" y="518"/>
                  </a:cubicBezTo>
                  <a:cubicBezTo>
                    <a:pt x="499" y="518"/>
                    <a:pt x="499" y="518"/>
                    <a:pt x="499" y="518"/>
                  </a:cubicBezTo>
                  <a:cubicBezTo>
                    <a:pt x="499" y="518"/>
                    <a:pt x="499" y="518"/>
                    <a:pt x="499" y="518"/>
                  </a:cubicBezTo>
                  <a:cubicBezTo>
                    <a:pt x="499" y="518"/>
                    <a:pt x="499" y="518"/>
                    <a:pt x="499" y="518"/>
                  </a:cubicBezTo>
                  <a:cubicBezTo>
                    <a:pt x="499" y="517"/>
                    <a:pt x="499" y="517"/>
                    <a:pt x="499" y="517"/>
                  </a:cubicBezTo>
                  <a:cubicBezTo>
                    <a:pt x="499" y="517"/>
                    <a:pt x="499" y="517"/>
                    <a:pt x="499" y="517"/>
                  </a:cubicBezTo>
                  <a:cubicBezTo>
                    <a:pt x="498" y="517"/>
                    <a:pt x="498" y="517"/>
                    <a:pt x="498" y="517"/>
                  </a:cubicBezTo>
                  <a:cubicBezTo>
                    <a:pt x="498" y="517"/>
                    <a:pt x="498" y="517"/>
                    <a:pt x="498" y="517"/>
                  </a:cubicBezTo>
                  <a:cubicBezTo>
                    <a:pt x="502" y="518"/>
                    <a:pt x="505" y="519"/>
                    <a:pt x="509" y="520"/>
                  </a:cubicBezTo>
                  <a:cubicBezTo>
                    <a:pt x="505" y="519"/>
                    <a:pt x="500" y="518"/>
                    <a:pt x="496" y="516"/>
                  </a:cubicBezTo>
                  <a:cubicBezTo>
                    <a:pt x="496" y="516"/>
                    <a:pt x="496" y="516"/>
                    <a:pt x="496" y="516"/>
                  </a:cubicBezTo>
                  <a:cubicBezTo>
                    <a:pt x="495" y="516"/>
                    <a:pt x="495" y="516"/>
                    <a:pt x="495" y="516"/>
                  </a:cubicBezTo>
                  <a:cubicBezTo>
                    <a:pt x="495" y="516"/>
                    <a:pt x="495" y="516"/>
                    <a:pt x="495" y="516"/>
                  </a:cubicBezTo>
                  <a:cubicBezTo>
                    <a:pt x="494" y="516"/>
                    <a:pt x="494" y="516"/>
                    <a:pt x="494" y="516"/>
                  </a:cubicBezTo>
                  <a:cubicBezTo>
                    <a:pt x="493" y="515"/>
                    <a:pt x="493" y="515"/>
                    <a:pt x="493" y="515"/>
                  </a:cubicBezTo>
                  <a:cubicBezTo>
                    <a:pt x="502" y="512"/>
                    <a:pt x="513" y="509"/>
                    <a:pt x="527" y="507"/>
                  </a:cubicBezTo>
                  <a:cubicBezTo>
                    <a:pt x="527" y="507"/>
                    <a:pt x="527" y="507"/>
                    <a:pt x="528" y="507"/>
                  </a:cubicBezTo>
                  <a:cubicBezTo>
                    <a:pt x="529" y="508"/>
                    <a:pt x="529" y="508"/>
                    <a:pt x="529" y="508"/>
                  </a:cubicBezTo>
                  <a:cubicBezTo>
                    <a:pt x="529" y="508"/>
                    <a:pt x="529" y="508"/>
                    <a:pt x="529" y="508"/>
                  </a:cubicBezTo>
                  <a:cubicBezTo>
                    <a:pt x="532" y="510"/>
                    <a:pt x="536" y="512"/>
                    <a:pt x="539" y="514"/>
                  </a:cubicBezTo>
                  <a:cubicBezTo>
                    <a:pt x="539" y="513"/>
                    <a:pt x="539" y="513"/>
                    <a:pt x="539" y="513"/>
                  </a:cubicBezTo>
                  <a:cubicBezTo>
                    <a:pt x="536" y="511"/>
                    <a:pt x="533" y="510"/>
                    <a:pt x="530" y="508"/>
                  </a:cubicBezTo>
                  <a:cubicBezTo>
                    <a:pt x="531" y="509"/>
                    <a:pt x="531" y="509"/>
                    <a:pt x="531" y="509"/>
                  </a:cubicBezTo>
                  <a:cubicBezTo>
                    <a:pt x="531" y="509"/>
                    <a:pt x="531" y="509"/>
                    <a:pt x="531" y="509"/>
                  </a:cubicBezTo>
                  <a:cubicBezTo>
                    <a:pt x="531" y="509"/>
                    <a:pt x="531" y="509"/>
                    <a:pt x="531" y="509"/>
                  </a:cubicBezTo>
                  <a:cubicBezTo>
                    <a:pt x="531" y="509"/>
                    <a:pt x="531" y="509"/>
                    <a:pt x="531" y="509"/>
                  </a:cubicBezTo>
                  <a:cubicBezTo>
                    <a:pt x="532" y="509"/>
                    <a:pt x="532" y="509"/>
                    <a:pt x="532" y="509"/>
                  </a:cubicBezTo>
                  <a:cubicBezTo>
                    <a:pt x="532" y="509"/>
                    <a:pt x="532" y="509"/>
                    <a:pt x="532" y="509"/>
                  </a:cubicBezTo>
                  <a:cubicBezTo>
                    <a:pt x="532" y="509"/>
                    <a:pt x="532" y="509"/>
                    <a:pt x="532" y="509"/>
                  </a:cubicBezTo>
                  <a:cubicBezTo>
                    <a:pt x="532" y="509"/>
                    <a:pt x="532" y="509"/>
                    <a:pt x="532" y="509"/>
                  </a:cubicBezTo>
                  <a:cubicBezTo>
                    <a:pt x="532" y="509"/>
                    <a:pt x="532" y="509"/>
                    <a:pt x="532" y="509"/>
                  </a:cubicBezTo>
                  <a:cubicBezTo>
                    <a:pt x="532" y="508"/>
                    <a:pt x="532" y="508"/>
                    <a:pt x="532" y="508"/>
                  </a:cubicBezTo>
                  <a:cubicBezTo>
                    <a:pt x="532" y="508"/>
                    <a:pt x="532" y="508"/>
                    <a:pt x="532" y="508"/>
                  </a:cubicBezTo>
                  <a:cubicBezTo>
                    <a:pt x="534" y="509"/>
                    <a:pt x="536" y="510"/>
                    <a:pt x="537" y="511"/>
                  </a:cubicBezTo>
                  <a:cubicBezTo>
                    <a:pt x="537" y="511"/>
                    <a:pt x="537" y="511"/>
                    <a:pt x="537" y="511"/>
                  </a:cubicBezTo>
                  <a:cubicBezTo>
                    <a:pt x="535" y="510"/>
                    <a:pt x="533" y="508"/>
                    <a:pt x="531" y="507"/>
                  </a:cubicBezTo>
                  <a:cubicBezTo>
                    <a:pt x="531" y="507"/>
                    <a:pt x="531" y="507"/>
                    <a:pt x="531" y="507"/>
                  </a:cubicBezTo>
                  <a:cubicBezTo>
                    <a:pt x="531" y="507"/>
                    <a:pt x="531" y="507"/>
                    <a:pt x="531" y="507"/>
                  </a:cubicBezTo>
                  <a:cubicBezTo>
                    <a:pt x="530" y="507"/>
                    <a:pt x="530" y="507"/>
                    <a:pt x="530" y="507"/>
                  </a:cubicBezTo>
                  <a:cubicBezTo>
                    <a:pt x="530" y="506"/>
                    <a:pt x="530" y="506"/>
                    <a:pt x="530" y="506"/>
                  </a:cubicBezTo>
                  <a:cubicBezTo>
                    <a:pt x="531" y="506"/>
                    <a:pt x="532" y="506"/>
                    <a:pt x="533" y="505"/>
                  </a:cubicBezTo>
                  <a:cubicBezTo>
                    <a:pt x="533" y="505"/>
                    <a:pt x="532" y="505"/>
                    <a:pt x="532" y="504"/>
                  </a:cubicBezTo>
                  <a:cubicBezTo>
                    <a:pt x="531" y="504"/>
                    <a:pt x="529" y="505"/>
                    <a:pt x="528" y="505"/>
                  </a:cubicBezTo>
                  <a:cubicBezTo>
                    <a:pt x="527" y="505"/>
                    <a:pt x="527" y="504"/>
                    <a:pt x="526" y="504"/>
                  </a:cubicBezTo>
                  <a:cubicBezTo>
                    <a:pt x="526" y="504"/>
                    <a:pt x="526" y="504"/>
                    <a:pt x="526" y="504"/>
                  </a:cubicBezTo>
                  <a:cubicBezTo>
                    <a:pt x="526" y="504"/>
                    <a:pt x="526" y="504"/>
                    <a:pt x="526" y="504"/>
                  </a:cubicBezTo>
                  <a:cubicBezTo>
                    <a:pt x="512" y="486"/>
                    <a:pt x="508" y="481"/>
                    <a:pt x="506" y="465"/>
                  </a:cubicBezTo>
                  <a:cubicBezTo>
                    <a:pt x="505" y="464"/>
                    <a:pt x="504" y="463"/>
                    <a:pt x="504" y="462"/>
                  </a:cubicBezTo>
                  <a:moveTo>
                    <a:pt x="791" y="456"/>
                  </a:moveTo>
                  <a:cubicBezTo>
                    <a:pt x="791" y="456"/>
                    <a:pt x="790" y="456"/>
                    <a:pt x="790" y="456"/>
                  </a:cubicBezTo>
                  <a:cubicBezTo>
                    <a:pt x="790" y="457"/>
                    <a:pt x="790" y="457"/>
                    <a:pt x="790" y="457"/>
                  </a:cubicBezTo>
                  <a:cubicBezTo>
                    <a:pt x="790" y="456"/>
                    <a:pt x="791" y="456"/>
                    <a:pt x="791" y="456"/>
                  </a:cubicBezTo>
                  <a:moveTo>
                    <a:pt x="401" y="438"/>
                  </a:moveTo>
                  <a:cubicBezTo>
                    <a:pt x="404" y="445"/>
                    <a:pt x="407" y="451"/>
                    <a:pt x="411" y="455"/>
                  </a:cubicBezTo>
                  <a:cubicBezTo>
                    <a:pt x="407" y="448"/>
                    <a:pt x="404" y="442"/>
                    <a:pt x="401" y="438"/>
                  </a:cubicBezTo>
                  <a:moveTo>
                    <a:pt x="508" y="422"/>
                  </a:moveTo>
                  <a:cubicBezTo>
                    <a:pt x="507" y="424"/>
                    <a:pt x="507" y="425"/>
                    <a:pt x="507" y="427"/>
                  </a:cubicBezTo>
                  <a:cubicBezTo>
                    <a:pt x="507" y="426"/>
                    <a:pt x="507" y="426"/>
                    <a:pt x="507" y="426"/>
                  </a:cubicBezTo>
                  <a:cubicBezTo>
                    <a:pt x="508" y="426"/>
                    <a:pt x="508" y="426"/>
                    <a:pt x="508" y="426"/>
                  </a:cubicBezTo>
                  <a:cubicBezTo>
                    <a:pt x="508" y="425"/>
                    <a:pt x="508" y="425"/>
                    <a:pt x="508" y="425"/>
                  </a:cubicBezTo>
                  <a:cubicBezTo>
                    <a:pt x="509" y="425"/>
                    <a:pt x="509" y="425"/>
                    <a:pt x="509" y="425"/>
                  </a:cubicBezTo>
                  <a:cubicBezTo>
                    <a:pt x="509" y="425"/>
                    <a:pt x="509" y="425"/>
                    <a:pt x="509" y="424"/>
                  </a:cubicBezTo>
                  <a:cubicBezTo>
                    <a:pt x="508" y="424"/>
                    <a:pt x="508" y="423"/>
                    <a:pt x="508" y="422"/>
                  </a:cubicBezTo>
                  <a:moveTo>
                    <a:pt x="272" y="411"/>
                  </a:moveTo>
                  <a:cubicBezTo>
                    <a:pt x="271" y="411"/>
                    <a:pt x="271" y="411"/>
                    <a:pt x="270" y="412"/>
                  </a:cubicBezTo>
                  <a:cubicBezTo>
                    <a:pt x="271" y="412"/>
                    <a:pt x="272" y="413"/>
                    <a:pt x="273" y="413"/>
                  </a:cubicBezTo>
                  <a:cubicBezTo>
                    <a:pt x="273" y="413"/>
                    <a:pt x="273" y="413"/>
                    <a:pt x="273" y="413"/>
                  </a:cubicBezTo>
                  <a:cubicBezTo>
                    <a:pt x="273" y="413"/>
                    <a:pt x="273" y="413"/>
                    <a:pt x="273" y="413"/>
                  </a:cubicBezTo>
                  <a:cubicBezTo>
                    <a:pt x="273" y="413"/>
                    <a:pt x="273" y="413"/>
                    <a:pt x="273" y="413"/>
                  </a:cubicBezTo>
                  <a:cubicBezTo>
                    <a:pt x="273" y="412"/>
                    <a:pt x="272" y="412"/>
                    <a:pt x="272" y="411"/>
                  </a:cubicBezTo>
                  <a:moveTo>
                    <a:pt x="255" y="402"/>
                  </a:moveTo>
                  <a:cubicBezTo>
                    <a:pt x="256" y="402"/>
                    <a:pt x="258" y="403"/>
                    <a:pt x="259" y="404"/>
                  </a:cubicBezTo>
                  <a:cubicBezTo>
                    <a:pt x="259" y="404"/>
                    <a:pt x="259" y="404"/>
                    <a:pt x="259" y="404"/>
                  </a:cubicBezTo>
                  <a:cubicBezTo>
                    <a:pt x="259" y="404"/>
                    <a:pt x="259" y="404"/>
                    <a:pt x="259" y="404"/>
                  </a:cubicBezTo>
                  <a:cubicBezTo>
                    <a:pt x="270" y="408"/>
                    <a:pt x="270" y="408"/>
                    <a:pt x="270" y="408"/>
                  </a:cubicBezTo>
                  <a:cubicBezTo>
                    <a:pt x="270" y="408"/>
                    <a:pt x="270" y="407"/>
                    <a:pt x="270" y="407"/>
                  </a:cubicBezTo>
                  <a:cubicBezTo>
                    <a:pt x="255" y="402"/>
                    <a:pt x="255" y="402"/>
                    <a:pt x="255" y="402"/>
                  </a:cubicBezTo>
                  <a:moveTo>
                    <a:pt x="943" y="392"/>
                  </a:moveTo>
                  <a:cubicBezTo>
                    <a:pt x="939" y="397"/>
                    <a:pt x="935" y="404"/>
                    <a:pt x="930" y="412"/>
                  </a:cubicBezTo>
                  <a:cubicBezTo>
                    <a:pt x="930" y="413"/>
                    <a:pt x="930" y="413"/>
                    <a:pt x="930" y="413"/>
                  </a:cubicBezTo>
                  <a:cubicBezTo>
                    <a:pt x="928" y="413"/>
                    <a:pt x="928" y="413"/>
                    <a:pt x="928" y="413"/>
                  </a:cubicBezTo>
                  <a:cubicBezTo>
                    <a:pt x="928" y="413"/>
                    <a:pt x="928" y="413"/>
                    <a:pt x="928" y="413"/>
                  </a:cubicBezTo>
                  <a:cubicBezTo>
                    <a:pt x="927" y="413"/>
                    <a:pt x="927" y="414"/>
                    <a:pt x="926" y="414"/>
                  </a:cubicBezTo>
                  <a:cubicBezTo>
                    <a:pt x="912" y="408"/>
                    <a:pt x="897" y="403"/>
                    <a:pt x="880" y="398"/>
                  </a:cubicBezTo>
                  <a:cubicBezTo>
                    <a:pt x="879" y="398"/>
                    <a:pt x="878" y="399"/>
                    <a:pt x="877" y="400"/>
                  </a:cubicBezTo>
                  <a:cubicBezTo>
                    <a:pt x="894" y="405"/>
                    <a:pt x="910" y="410"/>
                    <a:pt x="924" y="416"/>
                  </a:cubicBezTo>
                  <a:cubicBezTo>
                    <a:pt x="923" y="416"/>
                    <a:pt x="923" y="416"/>
                    <a:pt x="922" y="417"/>
                  </a:cubicBezTo>
                  <a:cubicBezTo>
                    <a:pt x="922" y="417"/>
                    <a:pt x="922" y="417"/>
                    <a:pt x="922" y="417"/>
                  </a:cubicBezTo>
                  <a:cubicBezTo>
                    <a:pt x="921" y="418"/>
                    <a:pt x="921" y="418"/>
                    <a:pt x="921" y="418"/>
                  </a:cubicBezTo>
                  <a:cubicBezTo>
                    <a:pt x="858" y="437"/>
                    <a:pt x="848" y="441"/>
                    <a:pt x="792" y="460"/>
                  </a:cubicBezTo>
                  <a:cubicBezTo>
                    <a:pt x="793" y="459"/>
                    <a:pt x="793" y="459"/>
                    <a:pt x="793" y="459"/>
                  </a:cubicBezTo>
                  <a:cubicBezTo>
                    <a:pt x="792" y="458"/>
                    <a:pt x="792" y="458"/>
                    <a:pt x="792" y="458"/>
                  </a:cubicBezTo>
                  <a:cubicBezTo>
                    <a:pt x="792" y="458"/>
                    <a:pt x="792" y="458"/>
                    <a:pt x="791" y="458"/>
                  </a:cubicBezTo>
                  <a:cubicBezTo>
                    <a:pt x="791" y="458"/>
                    <a:pt x="791" y="458"/>
                    <a:pt x="790" y="458"/>
                  </a:cubicBezTo>
                  <a:cubicBezTo>
                    <a:pt x="790" y="458"/>
                    <a:pt x="790" y="458"/>
                    <a:pt x="790" y="458"/>
                  </a:cubicBezTo>
                  <a:cubicBezTo>
                    <a:pt x="790" y="459"/>
                    <a:pt x="790" y="459"/>
                    <a:pt x="790" y="459"/>
                  </a:cubicBezTo>
                  <a:cubicBezTo>
                    <a:pt x="789" y="460"/>
                    <a:pt x="789" y="460"/>
                    <a:pt x="789" y="460"/>
                  </a:cubicBezTo>
                  <a:cubicBezTo>
                    <a:pt x="787" y="462"/>
                    <a:pt x="783" y="464"/>
                    <a:pt x="779" y="465"/>
                  </a:cubicBezTo>
                  <a:cubicBezTo>
                    <a:pt x="779" y="466"/>
                    <a:pt x="779" y="466"/>
                    <a:pt x="780" y="466"/>
                  </a:cubicBezTo>
                  <a:cubicBezTo>
                    <a:pt x="780" y="466"/>
                    <a:pt x="781" y="466"/>
                    <a:pt x="783" y="465"/>
                  </a:cubicBezTo>
                  <a:cubicBezTo>
                    <a:pt x="782" y="466"/>
                    <a:pt x="781" y="467"/>
                    <a:pt x="780" y="468"/>
                  </a:cubicBezTo>
                  <a:cubicBezTo>
                    <a:pt x="783" y="465"/>
                    <a:pt x="787" y="463"/>
                    <a:pt x="791" y="461"/>
                  </a:cubicBezTo>
                  <a:cubicBezTo>
                    <a:pt x="847" y="442"/>
                    <a:pt x="863" y="437"/>
                    <a:pt x="920" y="419"/>
                  </a:cubicBezTo>
                  <a:cubicBezTo>
                    <a:pt x="920" y="419"/>
                    <a:pt x="920" y="419"/>
                    <a:pt x="920" y="419"/>
                  </a:cubicBezTo>
                  <a:cubicBezTo>
                    <a:pt x="920" y="419"/>
                    <a:pt x="920" y="419"/>
                    <a:pt x="920" y="419"/>
                  </a:cubicBezTo>
                  <a:cubicBezTo>
                    <a:pt x="920" y="420"/>
                    <a:pt x="920" y="420"/>
                    <a:pt x="920" y="420"/>
                  </a:cubicBezTo>
                  <a:cubicBezTo>
                    <a:pt x="920" y="420"/>
                    <a:pt x="920" y="420"/>
                    <a:pt x="920" y="420"/>
                  </a:cubicBezTo>
                  <a:cubicBezTo>
                    <a:pt x="920" y="420"/>
                    <a:pt x="920" y="420"/>
                    <a:pt x="920" y="420"/>
                  </a:cubicBezTo>
                  <a:cubicBezTo>
                    <a:pt x="920" y="420"/>
                    <a:pt x="920" y="420"/>
                    <a:pt x="920" y="420"/>
                  </a:cubicBezTo>
                  <a:cubicBezTo>
                    <a:pt x="929" y="420"/>
                    <a:pt x="930" y="419"/>
                    <a:pt x="935" y="412"/>
                  </a:cubicBezTo>
                  <a:cubicBezTo>
                    <a:pt x="934" y="412"/>
                    <a:pt x="934" y="412"/>
                    <a:pt x="934" y="412"/>
                  </a:cubicBezTo>
                  <a:cubicBezTo>
                    <a:pt x="934" y="412"/>
                    <a:pt x="934" y="412"/>
                    <a:pt x="934" y="412"/>
                  </a:cubicBezTo>
                  <a:cubicBezTo>
                    <a:pt x="934" y="412"/>
                    <a:pt x="934" y="412"/>
                    <a:pt x="934" y="412"/>
                  </a:cubicBezTo>
                  <a:cubicBezTo>
                    <a:pt x="933" y="412"/>
                    <a:pt x="933" y="412"/>
                    <a:pt x="933" y="412"/>
                  </a:cubicBezTo>
                  <a:cubicBezTo>
                    <a:pt x="933" y="412"/>
                    <a:pt x="933" y="412"/>
                    <a:pt x="933" y="412"/>
                  </a:cubicBezTo>
                  <a:cubicBezTo>
                    <a:pt x="932" y="412"/>
                    <a:pt x="932" y="412"/>
                    <a:pt x="932" y="412"/>
                  </a:cubicBezTo>
                  <a:cubicBezTo>
                    <a:pt x="937" y="405"/>
                    <a:pt x="940" y="399"/>
                    <a:pt x="943" y="392"/>
                  </a:cubicBezTo>
                  <a:moveTo>
                    <a:pt x="810" y="390"/>
                  </a:moveTo>
                  <a:cubicBezTo>
                    <a:pt x="783" y="403"/>
                    <a:pt x="767" y="411"/>
                    <a:pt x="752" y="419"/>
                  </a:cubicBezTo>
                  <a:cubicBezTo>
                    <a:pt x="753" y="419"/>
                    <a:pt x="753" y="419"/>
                    <a:pt x="753" y="420"/>
                  </a:cubicBezTo>
                  <a:cubicBezTo>
                    <a:pt x="767" y="413"/>
                    <a:pt x="786" y="404"/>
                    <a:pt x="809" y="392"/>
                  </a:cubicBezTo>
                  <a:cubicBezTo>
                    <a:pt x="809" y="392"/>
                    <a:pt x="810" y="391"/>
                    <a:pt x="810" y="390"/>
                  </a:cubicBezTo>
                  <a:moveTo>
                    <a:pt x="543" y="371"/>
                  </a:moveTo>
                  <a:cubicBezTo>
                    <a:pt x="542" y="372"/>
                    <a:pt x="542" y="372"/>
                    <a:pt x="542" y="373"/>
                  </a:cubicBezTo>
                  <a:cubicBezTo>
                    <a:pt x="557" y="386"/>
                    <a:pt x="565" y="394"/>
                    <a:pt x="573" y="402"/>
                  </a:cubicBezTo>
                  <a:cubicBezTo>
                    <a:pt x="573" y="402"/>
                    <a:pt x="574" y="402"/>
                    <a:pt x="574" y="401"/>
                  </a:cubicBezTo>
                  <a:cubicBezTo>
                    <a:pt x="567" y="394"/>
                    <a:pt x="558" y="385"/>
                    <a:pt x="543" y="371"/>
                  </a:cubicBezTo>
                  <a:moveTo>
                    <a:pt x="721" y="370"/>
                  </a:moveTo>
                  <a:cubicBezTo>
                    <a:pt x="721" y="371"/>
                    <a:pt x="722" y="371"/>
                    <a:pt x="722" y="372"/>
                  </a:cubicBezTo>
                  <a:cubicBezTo>
                    <a:pt x="754" y="375"/>
                    <a:pt x="784" y="379"/>
                    <a:pt x="812" y="385"/>
                  </a:cubicBezTo>
                  <a:cubicBezTo>
                    <a:pt x="812" y="384"/>
                    <a:pt x="813" y="383"/>
                    <a:pt x="813" y="382"/>
                  </a:cubicBezTo>
                  <a:cubicBezTo>
                    <a:pt x="784" y="377"/>
                    <a:pt x="753" y="373"/>
                    <a:pt x="721" y="370"/>
                  </a:cubicBezTo>
                  <a:moveTo>
                    <a:pt x="594" y="364"/>
                  </a:moveTo>
                  <a:cubicBezTo>
                    <a:pt x="578" y="364"/>
                    <a:pt x="561" y="364"/>
                    <a:pt x="545" y="365"/>
                  </a:cubicBezTo>
                  <a:cubicBezTo>
                    <a:pt x="545" y="366"/>
                    <a:pt x="544" y="366"/>
                    <a:pt x="544" y="367"/>
                  </a:cubicBezTo>
                  <a:cubicBezTo>
                    <a:pt x="561" y="367"/>
                    <a:pt x="578" y="366"/>
                    <a:pt x="594" y="366"/>
                  </a:cubicBezTo>
                  <a:cubicBezTo>
                    <a:pt x="609" y="366"/>
                    <a:pt x="624" y="366"/>
                    <a:pt x="639" y="367"/>
                  </a:cubicBezTo>
                  <a:cubicBezTo>
                    <a:pt x="640" y="366"/>
                    <a:pt x="641" y="366"/>
                    <a:pt x="642" y="365"/>
                  </a:cubicBezTo>
                  <a:cubicBezTo>
                    <a:pt x="626" y="364"/>
                    <a:pt x="610" y="364"/>
                    <a:pt x="594" y="364"/>
                  </a:cubicBezTo>
                  <a:moveTo>
                    <a:pt x="962" y="343"/>
                  </a:moveTo>
                  <a:cubicBezTo>
                    <a:pt x="954" y="359"/>
                    <a:pt x="950" y="376"/>
                    <a:pt x="943" y="392"/>
                  </a:cubicBezTo>
                  <a:cubicBezTo>
                    <a:pt x="954" y="374"/>
                    <a:pt x="958" y="365"/>
                    <a:pt x="964" y="346"/>
                  </a:cubicBezTo>
                  <a:cubicBezTo>
                    <a:pt x="963" y="345"/>
                    <a:pt x="963" y="344"/>
                    <a:pt x="962" y="343"/>
                  </a:cubicBezTo>
                  <a:moveTo>
                    <a:pt x="968" y="333"/>
                  </a:moveTo>
                  <a:cubicBezTo>
                    <a:pt x="966" y="335"/>
                    <a:pt x="965" y="337"/>
                    <a:pt x="964" y="339"/>
                  </a:cubicBezTo>
                  <a:cubicBezTo>
                    <a:pt x="964" y="340"/>
                    <a:pt x="965" y="341"/>
                    <a:pt x="965" y="341"/>
                  </a:cubicBezTo>
                  <a:cubicBezTo>
                    <a:pt x="966" y="339"/>
                    <a:pt x="967" y="336"/>
                    <a:pt x="968" y="333"/>
                  </a:cubicBezTo>
                  <a:moveTo>
                    <a:pt x="954" y="329"/>
                  </a:moveTo>
                  <a:cubicBezTo>
                    <a:pt x="912" y="347"/>
                    <a:pt x="870" y="363"/>
                    <a:pt x="829" y="382"/>
                  </a:cubicBezTo>
                  <a:cubicBezTo>
                    <a:pt x="829" y="382"/>
                    <a:pt x="829" y="382"/>
                    <a:pt x="829" y="382"/>
                  </a:cubicBezTo>
                  <a:cubicBezTo>
                    <a:pt x="829" y="381"/>
                    <a:pt x="829" y="381"/>
                    <a:pt x="829" y="381"/>
                  </a:cubicBezTo>
                  <a:cubicBezTo>
                    <a:pt x="829" y="381"/>
                    <a:pt x="829" y="381"/>
                    <a:pt x="829" y="381"/>
                  </a:cubicBezTo>
                  <a:cubicBezTo>
                    <a:pt x="828" y="381"/>
                    <a:pt x="828" y="381"/>
                    <a:pt x="828" y="381"/>
                  </a:cubicBezTo>
                  <a:cubicBezTo>
                    <a:pt x="828" y="381"/>
                    <a:pt x="828" y="381"/>
                    <a:pt x="828" y="381"/>
                  </a:cubicBezTo>
                  <a:cubicBezTo>
                    <a:pt x="828" y="381"/>
                    <a:pt x="828" y="381"/>
                    <a:pt x="828" y="381"/>
                  </a:cubicBezTo>
                  <a:cubicBezTo>
                    <a:pt x="828" y="381"/>
                    <a:pt x="828" y="381"/>
                    <a:pt x="828" y="381"/>
                  </a:cubicBezTo>
                  <a:cubicBezTo>
                    <a:pt x="828" y="380"/>
                    <a:pt x="828" y="380"/>
                    <a:pt x="828" y="380"/>
                  </a:cubicBezTo>
                  <a:cubicBezTo>
                    <a:pt x="828" y="380"/>
                    <a:pt x="828" y="380"/>
                    <a:pt x="828" y="380"/>
                  </a:cubicBezTo>
                  <a:cubicBezTo>
                    <a:pt x="827" y="380"/>
                    <a:pt x="827" y="380"/>
                    <a:pt x="827" y="380"/>
                  </a:cubicBezTo>
                  <a:cubicBezTo>
                    <a:pt x="826" y="380"/>
                    <a:pt x="826" y="380"/>
                    <a:pt x="826" y="380"/>
                  </a:cubicBezTo>
                  <a:cubicBezTo>
                    <a:pt x="826" y="380"/>
                    <a:pt x="826" y="380"/>
                    <a:pt x="826" y="380"/>
                  </a:cubicBezTo>
                  <a:cubicBezTo>
                    <a:pt x="826" y="380"/>
                    <a:pt x="826" y="380"/>
                    <a:pt x="826" y="380"/>
                  </a:cubicBezTo>
                  <a:cubicBezTo>
                    <a:pt x="826" y="380"/>
                    <a:pt x="826" y="380"/>
                    <a:pt x="826" y="380"/>
                  </a:cubicBezTo>
                  <a:cubicBezTo>
                    <a:pt x="825" y="380"/>
                    <a:pt x="825" y="380"/>
                    <a:pt x="825" y="380"/>
                  </a:cubicBezTo>
                  <a:cubicBezTo>
                    <a:pt x="825" y="380"/>
                    <a:pt x="825" y="380"/>
                    <a:pt x="825" y="380"/>
                  </a:cubicBezTo>
                  <a:cubicBezTo>
                    <a:pt x="824" y="381"/>
                    <a:pt x="824" y="381"/>
                    <a:pt x="824" y="381"/>
                  </a:cubicBezTo>
                  <a:cubicBezTo>
                    <a:pt x="825" y="371"/>
                    <a:pt x="825" y="364"/>
                    <a:pt x="825" y="358"/>
                  </a:cubicBezTo>
                  <a:cubicBezTo>
                    <a:pt x="824" y="361"/>
                    <a:pt x="823" y="364"/>
                    <a:pt x="822" y="367"/>
                  </a:cubicBezTo>
                  <a:cubicBezTo>
                    <a:pt x="822" y="371"/>
                    <a:pt x="822" y="376"/>
                    <a:pt x="822" y="382"/>
                  </a:cubicBezTo>
                  <a:cubicBezTo>
                    <a:pt x="821" y="382"/>
                    <a:pt x="821" y="382"/>
                    <a:pt x="821" y="382"/>
                  </a:cubicBezTo>
                  <a:cubicBezTo>
                    <a:pt x="821" y="382"/>
                    <a:pt x="821" y="382"/>
                    <a:pt x="821" y="382"/>
                  </a:cubicBezTo>
                  <a:cubicBezTo>
                    <a:pt x="820" y="383"/>
                    <a:pt x="820" y="383"/>
                    <a:pt x="820" y="383"/>
                  </a:cubicBezTo>
                  <a:cubicBezTo>
                    <a:pt x="820" y="383"/>
                    <a:pt x="820" y="383"/>
                    <a:pt x="820" y="383"/>
                  </a:cubicBezTo>
                  <a:cubicBezTo>
                    <a:pt x="819" y="384"/>
                    <a:pt x="819" y="384"/>
                    <a:pt x="819" y="384"/>
                  </a:cubicBezTo>
                  <a:cubicBezTo>
                    <a:pt x="819" y="384"/>
                    <a:pt x="819" y="384"/>
                    <a:pt x="819" y="384"/>
                  </a:cubicBezTo>
                  <a:cubicBezTo>
                    <a:pt x="818" y="383"/>
                    <a:pt x="817" y="383"/>
                    <a:pt x="816" y="383"/>
                  </a:cubicBezTo>
                  <a:cubicBezTo>
                    <a:pt x="816" y="384"/>
                    <a:pt x="816" y="384"/>
                    <a:pt x="815" y="385"/>
                  </a:cubicBezTo>
                  <a:cubicBezTo>
                    <a:pt x="816" y="385"/>
                    <a:pt x="816" y="385"/>
                    <a:pt x="817" y="385"/>
                  </a:cubicBezTo>
                  <a:cubicBezTo>
                    <a:pt x="817" y="386"/>
                    <a:pt x="817" y="386"/>
                    <a:pt x="817" y="386"/>
                  </a:cubicBezTo>
                  <a:cubicBezTo>
                    <a:pt x="816" y="386"/>
                    <a:pt x="816" y="386"/>
                    <a:pt x="816" y="386"/>
                  </a:cubicBezTo>
                  <a:cubicBezTo>
                    <a:pt x="816" y="387"/>
                    <a:pt x="816" y="387"/>
                    <a:pt x="816" y="387"/>
                  </a:cubicBezTo>
                  <a:cubicBezTo>
                    <a:pt x="816" y="387"/>
                    <a:pt x="816" y="387"/>
                    <a:pt x="816" y="387"/>
                  </a:cubicBezTo>
                  <a:cubicBezTo>
                    <a:pt x="816" y="388"/>
                    <a:pt x="816" y="388"/>
                    <a:pt x="816" y="388"/>
                  </a:cubicBezTo>
                  <a:cubicBezTo>
                    <a:pt x="815" y="388"/>
                    <a:pt x="815" y="388"/>
                    <a:pt x="814" y="388"/>
                  </a:cubicBezTo>
                  <a:cubicBezTo>
                    <a:pt x="814" y="389"/>
                    <a:pt x="814" y="390"/>
                    <a:pt x="813" y="390"/>
                  </a:cubicBezTo>
                  <a:cubicBezTo>
                    <a:pt x="814" y="390"/>
                    <a:pt x="815" y="389"/>
                    <a:pt x="816" y="389"/>
                  </a:cubicBezTo>
                  <a:cubicBezTo>
                    <a:pt x="816" y="389"/>
                    <a:pt x="816" y="389"/>
                    <a:pt x="816" y="389"/>
                  </a:cubicBezTo>
                  <a:cubicBezTo>
                    <a:pt x="816" y="389"/>
                    <a:pt x="816" y="389"/>
                    <a:pt x="816" y="389"/>
                  </a:cubicBezTo>
                  <a:cubicBezTo>
                    <a:pt x="816" y="389"/>
                    <a:pt x="816" y="389"/>
                    <a:pt x="816" y="389"/>
                  </a:cubicBezTo>
                  <a:cubicBezTo>
                    <a:pt x="816" y="390"/>
                    <a:pt x="816" y="390"/>
                    <a:pt x="816" y="390"/>
                  </a:cubicBezTo>
                  <a:cubicBezTo>
                    <a:pt x="816" y="390"/>
                    <a:pt x="816" y="390"/>
                    <a:pt x="816" y="390"/>
                  </a:cubicBezTo>
                  <a:cubicBezTo>
                    <a:pt x="816" y="390"/>
                    <a:pt x="816" y="390"/>
                    <a:pt x="816" y="390"/>
                  </a:cubicBezTo>
                  <a:cubicBezTo>
                    <a:pt x="816" y="390"/>
                    <a:pt x="816" y="390"/>
                    <a:pt x="816" y="390"/>
                  </a:cubicBezTo>
                  <a:cubicBezTo>
                    <a:pt x="817" y="390"/>
                    <a:pt x="817" y="390"/>
                    <a:pt x="817" y="390"/>
                  </a:cubicBezTo>
                  <a:cubicBezTo>
                    <a:pt x="817" y="390"/>
                    <a:pt x="817" y="390"/>
                    <a:pt x="817" y="390"/>
                  </a:cubicBezTo>
                  <a:cubicBezTo>
                    <a:pt x="817" y="390"/>
                    <a:pt x="817" y="390"/>
                    <a:pt x="817" y="390"/>
                  </a:cubicBezTo>
                  <a:cubicBezTo>
                    <a:pt x="818" y="390"/>
                    <a:pt x="818" y="390"/>
                    <a:pt x="818" y="390"/>
                  </a:cubicBezTo>
                  <a:cubicBezTo>
                    <a:pt x="818" y="390"/>
                    <a:pt x="818" y="390"/>
                    <a:pt x="818" y="390"/>
                  </a:cubicBezTo>
                  <a:cubicBezTo>
                    <a:pt x="818" y="390"/>
                    <a:pt x="818" y="390"/>
                    <a:pt x="818" y="390"/>
                  </a:cubicBezTo>
                  <a:cubicBezTo>
                    <a:pt x="819" y="390"/>
                    <a:pt x="819" y="390"/>
                    <a:pt x="819" y="390"/>
                  </a:cubicBezTo>
                  <a:cubicBezTo>
                    <a:pt x="819" y="390"/>
                    <a:pt x="819" y="390"/>
                    <a:pt x="819" y="390"/>
                  </a:cubicBezTo>
                  <a:cubicBezTo>
                    <a:pt x="820" y="390"/>
                    <a:pt x="820" y="390"/>
                    <a:pt x="820" y="390"/>
                  </a:cubicBezTo>
                  <a:cubicBezTo>
                    <a:pt x="820" y="390"/>
                    <a:pt x="820" y="390"/>
                    <a:pt x="820" y="390"/>
                  </a:cubicBezTo>
                  <a:cubicBezTo>
                    <a:pt x="812" y="421"/>
                    <a:pt x="810" y="426"/>
                    <a:pt x="791" y="453"/>
                  </a:cubicBezTo>
                  <a:cubicBezTo>
                    <a:pt x="792" y="452"/>
                    <a:pt x="794" y="451"/>
                    <a:pt x="795" y="450"/>
                  </a:cubicBezTo>
                  <a:cubicBezTo>
                    <a:pt x="811" y="430"/>
                    <a:pt x="812" y="423"/>
                    <a:pt x="823" y="389"/>
                  </a:cubicBezTo>
                  <a:cubicBezTo>
                    <a:pt x="823" y="389"/>
                    <a:pt x="823" y="389"/>
                    <a:pt x="823" y="389"/>
                  </a:cubicBezTo>
                  <a:cubicBezTo>
                    <a:pt x="824" y="388"/>
                    <a:pt x="824" y="388"/>
                    <a:pt x="824" y="388"/>
                  </a:cubicBezTo>
                  <a:cubicBezTo>
                    <a:pt x="824" y="388"/>
                    <a:pt x="824" y="388"/>
                    <a:pt x="824" y="388"/>
                  </a:cubicBezTo>
                  <a:cubicBezTo>
                    <a:pt x="825" y="388"/>
                    <a:pt x="825" y="388"/>
                    <a:pt x="825" y="388"/>
                  </a:cubicBezTo>
                  <a:cubicBezTo>
                    <a:pt x="826" y="387"/>
                    <a:pt x="826" y="387"/>
                    <a:pt x="826" y="387"/>
                  </a:cubicBezTo>
                  <a:cubicBezTo>
                    <a:pt x="843" y="391"/>
                    <a:pt x="860" y="395"/>
                    <a:pt x="875" y="399"/>
                  </a:cubicBezTo>
                  <a:cubicBezTo>
                    <a:pt x="876" y="398"/>
                    <a:pt x="877" y="398"/>
                    <a:pt x="877" y="397"/>
                  </a:cubicBezTo>
                  <a:cubicBezTo>
                    <a:pt x="862" y="393"/>
                    <a:pt x="845" y="389"/>
                    <a:pt x="827" y="385"/>
                  </a:cubicBezTo>
                  <a:cubicBezTo>
                    <a:pt x="827" y="385"/>
                    <a:pt x="827" y="385"/>
                    <a:pt x="827" y="385"/>
                  </a:cubicBezTo>
                  <a:cubicBezTo>
                    <a:pt x="828" y="385"/>
                    <a:pt x="828" y="385"/>
                    <a:pt x="828" y="385"/>
                  </a:cubicBezTo>
                  <a:cubicBezTo>
                    <a:pt x="828" y="384"/>
                    <a:pt x="828" y="384"/>
                    <a:pt x="828" y="384"/>
                  </a:cubicBezTo>
                  <a:cubicBezTo>
                    <a:pt x="828" y="384"/>
                    <a:pt x="828" y="384"/>
                    <a:pt x="828" y="384"/>
                  </a:cubicBezTo>
                  <a:cubicBezTo>
                    <a:pt x="829" y="383"/>
                    <a:pt x="829" y="383"/>
                    <a:pt x="829" y="383"/>
                  </a:cubicBezTo>
                  <a:cubicBezTo>
                    <a:pt x="829" y="383"/>
                    <a:pt x="829" y="383"/>
                    <a:pt x="829" y="383"/>
                  </a:cubicBezTo>
                  <a:cubicBezTo>
                    <a:pt x="883" y="359"/>
                    <a:pt x="900" y="352"/>
                    <a:pt x="952" y="331"/>
                  </a:cubicBezTo>
                  <a:cubicBezTo>
                    <a:pt x="953" y="330"/>
                    <a:pt x="953" y="329"/>
                    <a:pt x="954" y="329"/>
                  </a:cubicBezTo>
                  <a:moveTo>
                    <a:pt x="273" y="326"/>
                  </a:moveTo>
                  <a:cubicBezTo>
                    <a:pt x="273" y="326"/>
                    <a:pt x="273" y="327"/>
                    <a:pt x="273" y="327"/>
                  </a:cubicBezTo>
                  <a:cubicBezTo>
                    <a:pt x="279" y="330"/>
                    <a:pt x="284" y="332"/>
                    <a:pt x="289" y="335"/>
                  </a:cubicBezTo>
                  <a:cubicBezTo>
                    <a:pt x="290" y="334"/>
                    <a:pt x="291" y="334"/>
                    <a:pt x="291" y="334"/>
                  </a:cubicBezTo>
                  <a:cubicBezTo>
                    <a:pt x="286" y="331"/>
                    <a:pt x="280" y="329"/>
                    <a:pt x="273" y="326"/>
                  </a:cubicBezTo>
                  <a:moveTo>
                    <a:pt x="250" y="312"/>
                  </a:moveTo>
                  <a:cubicBezTo>
                    <a:pt x="251" y="315"/>
                    <a:pt x="252" y="318"/>
                    <a:pt x="254" y="321"/>
                  </a:cubicBezTo>
                  <a:cubicBezTo>
                    <a:pt x="254" y="320"/>
                    <a:pt x="254" y="320"/>
                    <a:pt x="254" y="320"/>
                  </a:cubicBezTo>
                  <a:cubicBezTo>
                    <a:pt x="254" y="319"/>
                    <a:pt x="254" y="319"/>
                    <a:pt x="254" y="319"/>
                  </a:cubicBezTo>
                  <a:cubicBezTo>
                    <a:pt x="260" y="321"/>
                    <a:pt x="265" y="324"/>
                    <a:pt x="269" y="326"/>
                  </a:cubicBezTo>
                  <a:cubicBezTo>
                    <a:pt x="270" y="325"/>
                    <a:pt x="270" y="325"/>
                    <a:pt x="270" y="324"/>
                  </a:cubicBezTo>
                  <a:cubicBezTo>
                    <a:pt x="265" y="322"/>
                    <a:pt x="260" y="320"/>
                    <a:pt x="254" y="317"/>
                  </a:cubicBezTo>
                  <a:cubicBezTo>
                    <a:pt x="253" y="315"/>
                    <a:pt x="251" y="313"/>
                    <a:pt x="250" y="312"/>
                  </a:cubicBezTo>
                  <a:moveTo>
                    <a:pt x="445" y="299"/>
                  </a:moveTo>
                  <a:cubicBezTo>
                    <a:pt x="446" y="300"/>
                    <a:pt x="446" y="301"/>
                    <a:pt x="447" y="302"/>
                  </a:cubicBezTo>
                  <a:cubicBezTo>
                    <a:pt x="481" y="325"/>
                    <a:pt x="489" y="331"/>
                    <a:pt x="531" y="363"/>
                  </a:cubicBezTo>
                  <a:cubicBezTo>
                    <a:pt x="531" y="364"/>
                    <a:pt x="531" y="364"/>
                    <a:pt x="531" y="364"/>
                  </a:cubicBezTo>
                  <a:cubicBezTo>
                    <a:pt x="531" y="364"/>
                    <a:pt x="531" y="364"/>
                    <a:pt x="531" y="364"/>
                  </a:cubicBezTo>
                  <a:cubicBezTo>
                    <a:pt x="530" y="365"/>
                    <a:pt x="530" y="365"/>
                    <a:pt x="530" y="365"/>
                  </a:cubicBezTo>
                  <a:cubicBezTo>
                    <a:pt x="530" y="365"/>
                    <a:pt x="530" y="365"/>
                    <a:pt x="530" y="365"/>
                  </a:cubicBezTo>
                  <a:cubicBezTo>
                    <a:pt x="530" y="366"/>
                    <a:pt x="530" y="366"/>
                    <a:pt x="530" y="366"/>
                  </a:cubicBezTo>
                  <a:cubicBezTo>
                    <a:pt x="514" y="366"/>
                    <a:pt x="498" y="367"/>
                    <a:pt x="482" y="369"/>
                  </a:cubicBezTo>
                  <a:cubicBezTo>
                    <a:pt x="482" y="369"/>
                    <a:pt x="483" y="370"/>
                    <a:pt x="483" y="371"/>
                  </a:cubicBezTo>
                  <a:cubicBezTo>
                    <a:pt x="499" y="369"/>
                    <a:pt x="515" y="368"/>
                    <a:pt x="531" y="368"/>
                  </a:cubicBezTo>
                  <a:cubicBezTo>
                    <a:pt x="531" y="368"/>
                    <a:pt x="531" y="368"/>
                    <a:pt x="531" y="368"/>
                  </a:cubicBezTo>
                  <a:cubicBezTo>
                    <a:pt x="531" y="369"/>
                    <a:pt x="531" y="369"/>
                    <a:pt x="531" y="369"/>
                  </a:cubicBezTo>
                  <a:cubicBezTo>
                    <a:pt x="532" y="369"/>
                    <a:pt x="532" y="369"/>
                    <a:pt x="532" y="369"/>
                  </a:cubicBezTo>
                  <a:cubicBezTo>
                    <a:pt x="532" y="369"/>
                    <a:pt x="532" y="369"/>
                    <a:pt x="532" y="369"/>
                  </a:cubicBezTo>
                  <a:cubicBezTo>
                    <a:pt x="532" y="370"/>
                    <a:pt x="532" y="370"/>
                    <a:pt x="532" y="370"/>
                  </a:cubicBezTo>
                  <a:cubicBezTo>
                    <a:pt x="517" y="394"/>
                    <a:pt x="513" y="402"/>
                    <a:pt x="509" y="417"/>
                  </a:cubicBezTo>
                  <a:cubicBezTo>
                    <a:pt x="509" y="418"/>
                    <a:pt x="510" y="419"/>
                    <a:pt x="510" y="419"/>
                  </a:cubicBezTo>
                  <a:cubicBezTo>
                    <a:pt x="514" y="406"/>
                    <a:pt x="519" y="397"/>
                    <a:pt x="534" y="371"/>
                  </a:cubicBezTo>
                  <a:cubicBezTo>
                    <a:pt x="534" y="371"/>
                    <a:pt x="534" y="371"/>
                    <a:pt x="534" y="371"/>
                  </a:cubicBezTo>
                  <a:cubicBezTo>
                    <a:pt x="534" y="371"/>
                    <a:pt x="534" y="371"/>
                    <a:pt x="534" y="371"/>
                  </a:cubicBezTo>
                  <a:cubicBezTo>
                    <a:pt x="535" y="371"/>
                    <a:pt x="535" y="371"/>
                    <a:pt x="535" y="371"/>
                  </a:cubicBezTo>
                  <a:cubicBezTo>
                    <a:pt x="535" y="371"/>
                    <a:pt x="535" y="371"/>
                    <a:pt x="535" y="371"/>
                  </a:cubicBezTo>
                  <a:cubicBezTo>
                    <a:pt x="535" y="372"/>
                    <a:pt x="535" y="372"/>
                    <a:pt x="535" y="372"/>
                  </a:cubicBezTo>
                  <a:cubicBezTo>
                    <a:pt x="535" y="372"/>
                    <a:pt x="535" y="372"/>
                    <a:pt x="535" y="372"/>
                  </a:cubicBezTo>
                  <a:cubicBezTo>
                    <a:pt x="536" y="372"/>
                    <a:pt x="536" y="372"/>
                    <a:pt x="536" y="372"/>
                  </a:cubicBezTo>
                  <a:cubicBezTo>
                    <a:pt x="536" y="372"/>
                    <a:pt x="536" y="372"/>
                    <a:pt x="536" y="372"/>
                  </a:cubicBezTo>
                  <a:cubicBezTo>
                    <a:pt x="536" y="372"/>
                    <a:pt x="536" y="372"/>
                    <a:pt x="536" y="372"/>
                  </a:cubicBezTo>
                  <a:cubicBezTo>
                    <a:pt x="537" y="372"/>
                    <a:pt x="537" y="372"/>
                    <a:pt x="537" y="372"/>
                  </a:cubicBezTo>
                  <a:cubicBezTo>
                    <a:pt x="538" y="372"/>
                    <a:pt x="538" y="372"/>
                    <a:pt x="538" y="372"/>
                  </a:cubicBezTo>
                  <a:cubicBezTo>
                    <a:pt x="538" y="372"/>
                    <a:pt x="538" y="372"/>
                    <a:pt x="538" y="372"/>
                  </a:cubicBezTo>
                  <a:cubicBezTo>
                    <a:pt x="538" y="372"/>
                    <a:pt x="538" y="372"/>
                    <a:pt x="538" y="372"/>
                  </a:cubicBezTo>
                  <a:cubicBezTo>
                    <a:pt x="539" y="371"/>
                    <a:pt x="539" y="371"/>
                    <a:pt x="539" y="371"/>
                  </a:cubicBezTo>
                  <a:cubicBezTo>
                    <a:pt x="539" y="371"/>
                    <a:pt x="539" y="371"/>
                    <a:pt x="539" y="371"/>
                  </a:cubicBezTo>
                  <a:cubicBezTo>
                    <a:pt x="540" y="369"/>
                    <a:pt x="540" y="367"/>
                    <a:pt x="541" y="365"/>
                  </a:cubicBezTo>
                  <a:cubicBezTo>
                    <a:pt x="541" y="365"/>
                    <a:pt x="541" y="365"/>
                    <a:pt x="541" y="365"/>
                  </a:cubicBezTo>
                  <a:cubicBezTo>
                    <a:pt x="541" y="365"/>
                    <a:pt x="541" y="365"/>
                    <a:pt x="541" y="365"/>
                  </a:cubicBezTo>
                  <a:cubicBezTo>
                    <a:pt x="540" y="364"/>
                    <a:pt x="540" y="364"/>
                    <a:pt x="540" y="364"/>
                  </a:cubicBezTo>
                  <a:cubicBezTo>
                    <a:pt x="540" y="364"/>
                    <a:pt x="540" y="364"/>
                    <a:pt x="540" y="364"/>
                  </a:cubicBezTo>
                  <a:cubicBezTo>
                    <a:pt x="540" y="363"/>
                    <a:pt x="540" y="363"/>
                    <a:pt x="540" y="363"/>
                  </a:cubicBezTo>
                  <a:cubicBezTo>
                    <a:pt x="540" y="363"/>
                    <a:pt x="540" y="363"/>
                    <a:pt x="540" y="363"/>
                  </a:cubicBezTo>
                  <a:cubicBezTo>
                    <a:pt x="541" y="361"/>
                    <a:pt x="543" y="359"/>
                    <a:pt x="544" y="357"/>
                  </a:cubicBezTo>
                  <a:cubicBezTo>
                    <a:pt x="545" y="355"/>
                    <a:pt x="546" y="353"/>
                    <a:pt x="547" y="351"/>
                  </a:cubicBezTo>
                  <a:cubicBezTo>
                    <a:pt x="544" y="354"/>
                    <a:pt x="541" y="358"/>
                    <a:pt x="538" y="362"/>
                  </a:cubicBezTo>
                  <a:cubicBezTo>
                    <a:pt x="538" y="362"/>
                    <a:pt x="538" y="362"/>
                    <a:pt x="538" y="362"/>
                  </a:cubicBezTo>
                  <a:cubicBezTo>
                    <a:pt x="538" y="362"/>
                    <a:pt x="538" y="362"/>
                    <a:pt x="538" y="362"/>
                  </a:cubicBezTo>
                  <a:cubicBezTo>
                    <a:pt x="537" y="361"/>
                    <a:pt x="537" y="361"/>
                    <a:pt x="537" y="361"/>
                  </a:cubicBezTo>
                  <a:cubicBezTo>
                    <a:pt x="537" y="361"/>
                    <a:pt x="537" y="361"/>
                    <a:pt x="537" y="361"/>
                  </a:cubicBezTo>
                  <a:cubicBezTo>
                    <a:pt x="537" y="361"/>
                    <a:pt x="537" y="361"/>
                    <a:pt x="537" y="361"/>
                  </a:cubicBezTo>
                  <a:cubicBezTo>
                    <a:pt x="536" y="361"/>
                    <a:pt x="536" y="361"/>
                    <a:pt x="536" y="361"/>
                  </a:cubicBezTo>
                  <a:cubicBezTo>
                    <a:pt x="536" y="361"/>
                    <a:pt x="536" y="361"/>
                    <a:pt x="536" y="361"/>
                  </a:cubicBezTo>
                  <a:cubicBezTo>
                    <a:pt x="536" y="361"/>
                    <a:pt x="536" y="361"/>
                    <a:pt x="536" y="361"/>
                  </a:cubicBezTo>
                  <a:cubicBezTo>
                    <a:pt x="535" y="361"/>
                    <a:pt x="535" y="361"/>
                    <a:pt x="535" y="361"/>
                  </a:cubicBezTo>
                  <a:cubicBezTo>
                    <a:pt x="535" y="361"/>
                    <a:pt x="535" y="361"/>
                    <a:pt x="535" y="361"/>
                  </a:cubicBezTo>
                  <a:cubicBezTo>
                    <a:pt x="534" y="361"/>
                    <a:pt x="534" y="361"/>
                    <a:pt x="534" y="361"/>
                  </a:cubicBezTo>
                  <a:cubicBezTo>
                    <a:pt x="534" y="361"/>
                    <a:pt x="534" y="361"/>
                    <a:pt x="534" y="361"/>
                  </a:cubicBezTo>
                  <a:cubicBezTo>
                    <a:pt x="533" y="361"/>
                    <a:pt x="533" y="361"/>
                    <a:pt x="533" y="361"/>
                  </a:cubicBezTo>
                  <a:cubicBezTo>
                    <a:pt x="533" y="361"/>
                    <a:pt x="533" y="361"/>
                    <a:pt x="533" y="361"/>
                  </a:cubicBezTo>
                  <a:cubicBezTo>
                    <a:pt x="533" y="361"/>
                    <a:pt x="533" y="361"/>
                    <a:pt x="533" y="361"/>
                  </a:cubicBezTo>
                  <a:cubicBezTo>
                    <a:pt x="532" y="362"/>
                    <a:pt x="532" y="362"/>
                    <a:pt x="532" y="362"/>
                  </a:cubicBezTo>
                  <a:cubicBezTo>
                    <a:pt x="532" y="362"/>
                    <a:pt x="532" y="362"/>
                    <a:pt x="532" y="362"/>
                  </a:cubicBezTo>
                  <a:cubicBezTo>
                    <a:pt x="497" y="333"/>
                    <a:pt x="485" y="325"/>
                    <a:pt x="445" y="299"/>
                  </a:cubicBezTo>
                  <a:moveTo>
                    <a:pt x="1090" y="278"/>
                  </a:moveTo>
                  <a:cubicBezTo>
                    <a:pt x="1047" y="293"/>
                    <a:pt x="1033" y="299"/>
                    <a:pt x="978" y="320"/>
                  </a:cubicBezTo>
                  <a:cubicBezTo>
                    <a:pt x="978" y="319"/>
                    <a:pt x="977" y="318"/>
                    <a:pt x="976" y="318"/>
                  </a:cubicBezTo>
                  <a:cubicBezTo>
                    <a:pt x="973" y="320"/>
                    <a:pt x="971" y="323"/>
                    <a:pt x="968" y="326"/>
                  </a:cubicBezTo>
                  <a:cubicBezTo>
                    <a:pt x="968" y="327"/>
                    <a:pt x="968" y="328"/>
                    <a:pt x="968" y="329"/>
                  </a:cubicBezTo>
                  <a:cubicBezTo>
                    <a:pt x="969" y="328"/>
                    <a:pt x="969" y="328"/>
                    <a:pt x="969" y="328"/>
                  </a:cubicBezTo>
                  <a:cubicBezTo>
                    <a:pt x="969" y="330"/>
                    <a:pt x="968" y="332"/>
                    <a:pt x="968" y="333"/>
                  </a:cubicBezTo>
                  <a:cubicBezTo>
                    <a:pt x="970" y="330"/>
                    <a:pt x="973" y="326"/>
                    <a:pt x="977" y="322"/>
                  </a:cubicBezTo>
                  <a:cubicBezTo>
                    <a:pt x="1027" y="303"/>
                    <a:pt x="1052" y="294"/>
                    <a:pt x="1089" y="280"/>
                  </a:cubicBezTo>
                  <a:cubicBezTo>
                    <a:pt x="1090" y="279"/>
                    <a:pt x="1090" y="278"/>
                    <a:pt x="1090" y="278"/>
                  </a:cubicBezTo>
                  <a:moveTo>
                    <a:pt x="795" y="257"/>
                  </a:moveTo>
                  <a:cubicBezTo>
                    <a:pt x="794" y="258"/>
                    <a:pt x="793" y="258"/>
                    <a:pt x="792" y="259"/>
                  </a:cubicBezTo>
                  <a:cubicBezTo>
                    <a:pt x="796" y="267"/>
                    <a:pt x="800" y="276"/>
                    <a:pt x="805" y="288"/>
                  </a:cubicBezTo>
                  <a:cubicBezTo>
                    <a:pt x="803" y="291"/>
                    <a:pt x="803" y="292"/>
                    <a:pt x="803" y="293"/>
                  </a:cubicBezTo>
                  <a:cubicBezTo>
                    <a:pt x="754" y="322"/>
                    <a:pt x="740" y="331"/>
                    <a:pt x="709" y="351"/>
                  </a:cubicBezTo>
                  <a:cubicBezTo>
                    <a:pt x="709" y="352"/>
                    <a:pt x="710" y="352"/>
                    <a:pt x="710" y="353"/>
                  </a:cubicBezTo>
                  <a:cubicBezTo>
                    <a:pt x="740" y="332"/>
                    <a:pt x="751" y="326"/>
                    <a:pt x="803" y="295"/>
                  </a:cubicBezTo>
                  <a:cubicBezTo>
                    <a:pt x="804" y="297"/>
                    <a:pt x="805" y="298"/>
                    <a:pt x="807" y="298"/>
                  </a:cubicBezTo>
                  <a:cubicBezTo>
                    <a:pt x="808" y="298"/>
                    <a:pt x="809" y="297"/>
                    <a:pt x="811" y="297"/>
                  </a:cubicBezTo>
                  <a:cubicBezTo>
                    <a:pt x="812" y="297"/>
                    <a:pt x="812" y="297"/>
                    <a:pt x="812" y="297"/>
                  </a:cubicBezTo>
                  <a:cubicBezTo>
                    <a:pt x="820" y="327"/>
                    <a:pt x="822" y="336"/>
                    <a:pt x="822" y="357"/>
                  </a:cubicBezTo>
                  <a:cubicBezTo>
                    <a:pt x="823" y="355"/>
                    <a:pt x="824" y="352"/>
                    <a:pt x="825" y="349"/>
                  </a:cubicBezTo>
                  <a:cubicBezTo>
                    <a:pt x="824" y="336"/>
                    <a:pt x="821" y="324"/>
                    <a:pt x="814" y="295"/>
                  </a:cubicBezTo>
                  <a:cubicBezTo>
                    <a:pt x="815" y="294"/>
                    <a:pt x="816" y="292"/>
                    <a:pt x="817" y="290"/>
                  </a:cubicBezTo>
                  <a:cubicBezTo>
                    <a:pt x="817" y="290"/>
                    <a:pt x="817" y="290"/>
                    <a:pt x="817" y="290"/>
                  </a:cubicBezTo>
                  <a:cubicBezTo>
                    <a:pt x="829" y="283"/>
                    <a:pt x="839" y="277"/>
                    <a:pt x="849" y="273"/>
                  </a:cubicBezTo>
                  <a:cubicBezTo>
                    <a:pt x="849" y="272"/>
                    <a:pt x="849" y="271"/>
                    <a:pt x="849" y="270"/>
                  </a:cubicBezTo>
                  <a:cubicBezTo>
                    <a:pt x="840" y="275"/>
                    <a:pt x="829" y="281"/>
                    <a:pt x="816" y="288"/>
                  </a:cubicBezTo>
                  <a:cubicBezTo>
                    <a:pt x="816" y="286"/>
                    <a:pt x="814" y="285"/>
                    <a:pt x="812" y="285"/>
                  </a:cubicBezTo>
                  <a:cubicBezTo>
                    <a:pt x="811" y="285"/>
                    <a:pt x="810" y="286"/>
                    <a:pt x="809" y="286"/>
                  </a:cubicBezTo>
                  <a:cubicBezTo>
                    <a:pt x="808" y="287"/>
                    <a:pt x="808" y="287"/>
                    <a:pt x="808" y="287"/>
                  </a:cubicBezTo>
                  <a:cubicBezTo>
                    <a:pt x="802" y="274"/>
                    <a:pt x="799" y="265"/>
                    <a:pt x="795" y="257"/>
                  </a:cubicBezTo>
                  <a:moveTo>
                    <a:pt x="584" y="243"/>
                  </a:moveTo>
                  <a:cubicBezTo>
                    <a:pt x="584" y="244"/>
                    <a:pt x="584" y="245"/>
                    <a:pt x="583" y="246"/>
                  </a:cubicBezTo>
                  <a:cubicBezTo>
                    <a:pt x="591" y="254"/>
                    <a:pt x="601" y="263"/>
                    <a:pt x="614" y="276"/>
                  </a:cubicBezTo>
                  <a:cubicBezTo>
                    <a:pt x="613" y="278"/>
                    <a:pt x="613" y="280"/>
                    <a:pt x="614" y="281"/>
                  </a:cubicBezTo>
                  <a:cubicBezTo>
                    <a:pt x="579" y="313"/>
                    <a:pt x="572" y="319"/>
                    <a:pt x="553" y="343"/>
                  </a:cubicBezTo>
                  <a:cubicBezTo>
                    <a:pt x="553" y="345"/>
                    <a:pt x="552" y="346"/>
                    <a:pt x="551" y="348"/>
                  </a:cubicBezTo>
                  <a:cubicBezTo>
                    <a:pt x="569" y="326"/>
                    <a:pt x="577" y="319"/>
                    <a:pt x="615" y="283"/>
                  </a:cubicBezTo>
                  <a:cubicBezTo>
                    <a:pt x="616" y="284"/>
                    <a:pt x="618" y="285"/>
                    <a:pt x="620" y="285"/>
                  </a:cubicBezTo>
                  <a:cubicBezTo>
                    <a:pt x="621" y="285"/>
                    <a:pt x="622" y="284"/>
                    <a:pt x="624" y="284"/>
                  </a:cubicBezTo>
                  <a:cubicBezTo>
                    <a:pt x="624" y="283"/>
                    <a:pt x="624" y="283"/>
                    <a:pt x="624" y="283"/>
                  </a:cubicBezTo>
                  <a:cubicBezTo>
                    <a:pt x="651" y="314"/>
                    <a:pt x="657" y="321"/>
                    <a:pt x="672" y="346"/>
                  </a:cubicBezTo>
                  <a:cubicBezTo>
                    <a:pt x="673" y="346"/>
                    <a:pt x="674" y="345"/>
                    <a:pt x="674" y="345"/>
                  </a:cubicBezTo>
                  <a:cubicBezTo>
                    <a:pt x="663" y="325"/>
                    <a:pt x="655" y="316"/>
                    <a:pt x="626" y="281"/>
                  </a:cubicBezTo>
                  <a:cubicBezTo>
                    <a:pt x="627" y="280"/>
                    <a:pt x="627" y="278"/>
                    <a:pt x="627" y="276"/>
                  </a:cubicBezTo>
                  <a:cubicBezTo>
                    <a:pt x="626" y="276"/>
                    <a:pt x="626" y="276"/>
                    <a:pt x="626" y="276"/>
                  </a:cubicBezTo>
                  <a:cubicBezTo>
                    <a:pt x="637" y="268"/>
                    <a:pt x="645" y="261"/>
                    <a:pt x="652" y="255"/>
                  </a:cubicBezTo>
                  <a:cubicBezTo>
                    <a:pt x="652" y="255"/>
                    <a:pt x="651" y="254"/>
                    <a:pt x="651" y="253"/>
                  </a:cubicBezTo>
                  <a:cubicBezTo>
                    <a:pt x="643" y="259"/>
                    <a:pt x="635" y="266"/>
                    <a:pt x="625" y="274"/>
                  </a:cubicBezTo>
                  <a:cubicBezTo>
                    <a:pt x="623" y="273"/>
                    <a:pt x="622" y="272"/>
                    <a:pt x="620" y="272"/>
                  </a:cubicBezTo>
                  <a:cubicBezTo>
                    <a:pt x="619" y="272"/>
                    <a:pt x="617" y="273"/>
                    <a:pt x="616" y="273"/>
                  </a:cubicBezTo>
                  <a:cubicBezTo>
                    <a:pt x="615" y="274"/>
                    <a:pt x="615" y="274"/>
                    <a:pt x="615" y="274"/>
                  </a:cubicBezTo>
                  <a:cubicBezTo>
                    <a:pt x="603" y="261"/>
                    <a:pt x="593" y="252"/>
                    <a:pt x="584" y="243"/>
                  </a:cubicBezTo>
                  <a:moveTo>
                    <a:pt x="902" y="243"/>
                  </a:moveTo>
                  <a:cubicBezTo>
                    <a:pt x="884" y="252"/>
                    <a:pt x="871" y="259"/>
                    <a:pt x="853" y="268"/>
                  </a:cubicBezTo>
                  <a:cubicBezTo>
                    <a:pt x="853" y="269"/>
                    <a:pt x="853" y="270"/>
                    <a:pt x="853" y="270"/>
                  </a:cubicBezTo>
                  <a:cubicBezTo>
                    <a:pt x="871" y="261"/>
                    <a:pt x="886" y="253"/>
                    <a:pt x="903" y="245"/>
                  </a:cubicBezTo>
                  <a:cubicBezTo>
                    <a:pt x="903" y="244"/>
                    <a:pt x="902" y="244"/>
                    <a:pt x="902" y="243"/>
                  </a:cubicBezTo>
                  <a:moveTo>
                    <a:pt x="1061" y="237"/>
                  </a:moveTo>
                  <a:cubicBezTo>
                    <a:pt x="1060" y="237"/>
                    <a:pt x="1060" y="238"/>
                    <a:pt x="1059" y="239"/>
                  </a:cubicBezTo>
                  <a:cubicBezTo>
                    <a:pt x="1072" y="243"/>
                    <a:pt x="1085" y="247"/>
                    <a:pt x="1098" y="252"/>
                  </a:cubicBezTo>
                  <a:cubicBezTo>
                    <a:pt x="1098" y="251"/>
                    <a:pt x="1098" y="250"/>
                    <a:pt x="1098" y="249"/>
                  </a:cubicBezTo>
                  <a:cubicBezTo>
                    <a:pt x="1087" y="245"/>
                    <a:pt x="1074" y="241"/>
                    <a:pt x="1061" y="237"/>
                  </a:cubicBezTo>
                  <a:moveTo>
                    <a:pt x="1134" y="231"/>
                  </a:moveTo>
                  <a:cubicBezTo>
                    <a:pt x="1133" y="238"/>
                    <a:pt x="1132" y="248"/>
                    <a:pt x="1130" y="259"/>
                  </a:cubicBezTo>
                  <a:cubicBezTo>
                    <a:pt x="1130" y="259"/>
                    <a:pt x="1130" y="259"/>
                    <a:pt x="1130" y="259"/>
                  </a:cubicBezTo>
                  <a:cubicBezTo>
                    <a:pt x="1129" y="259"/>
                    <a:pt x="1129" y="259"/>
                    <a:pt x="1129" y="259"/>
                  </a:cubicBezTo>
                  <a:cubicBezTo>
                    <a:pt x="1128" y="260"/>
                    <a:pt x="1128" y="260"/>
                    <a:pt x="1128" y="260"/>
                  </a:cubicBezTo>
                  <a:cubicBezTo>
                    <a:pt x="1128" y="260"/>
                    <a:pt x="1127" y="260"/>
                    <a:pt x="1127" y="261"/>
                  </a:cubicBezTo>
                  <a:cubicBezTo>
                    <a:pt x="1119" y="257"/>
                    <a:pt x="1110" y="254"/>
                    <a:pt x="1101" y="250"/>
                  </a:cubicBezTo>
                  <a:cubicBezTo>
                    <a:pt x="1101" y="251"/>
                    <a:pt x="1100" y="252"/>
                    <a:pt x="1100" y="253"/>
                  </a:cubicBezTo>
                  <a:cubicBezTo>
                    <a:pt x="1109" y="256"/>
                    <a:pt x="1117" y="259"/>
                    <a:pt x="1125" y="263"/>
                  </a:cubicBezTo>
                  <a:cubicBezTo>
                    <a:pt x="1124" y="263"/>
                    <a:pt x="1124" y="264"/>
                    <a:pt x="1123" y="265"/>
                  </a:cubicBezTo>
                  <a:cubicBezTo>
                    <a:pt x="1123" y="265"/>
                    <a:pt x="1123" y="265"/>
                    <a:pt x="1123" y="265"/>
                  </a:cubicBezTo>
                  <a:cubicBezTo>
                    <a:pt x="1123" y="265"/>
                    <a:pt x="1123" y="265"/>
                    <a:pt x="1123" y="265"/>
                  </a:cubicBezTo>
                  <a:cubicBezTo>
                    <a:pt x="1112" y="270"/>
                    <a:pt x="1102" y="273"/>
                    <a:pt x="1093" y="276"/>
                  </a:cubicBezTo>
                  <a:cubicBezTo>
                    <a:pt x="1093" y="277"/>
                    <a:pt x="1093" y="278"/>
                    <a:pt x="1093" y="279"/>
                  </a:cubicBezTo>
                  <a:cubicBezTo>
                    <a:pt x="1102" y="275"/>
                    <a:pt x="1111" y="272"/>
                    <a:pt x="1123" y="268"/>
                  </a:cubicBezTo>
                  <a:cubicBezTo>
                    <a:pt x="1123" y="268"/>
                    <a:pt x="1123" y="268"/>
                    <a:pt x="1123" y="268"/>
                  </a:cubicBezTo>
                  <a:cubicBezTo>
                    <a:pt x="1123" y="268"/>
                    <a:pt x="1123" y="268"/>
                    <a:pt x="1123" y="268"/>
                  </a:cubicBezTo>
                  <a:cubicBezTo>
                    <a:pt x="1123" y="269"/>
                    <a:pt x="1123" y="269"/>
                    <a:pt x="1123" y="269"/>
                  </a:cubicBezTo>
                  <a:cubicBezTo>
                    <a:pt x="1123" y="269"/>
                    <a:pt x="1123" y="269"/>
                    <a:pt x="1123" y="269"/>
                  </a:cubicBezTo>
                  <a:cubicBezTo>
                    <a:pt x="1123" y="269"/>
                    <a:pt x="1123" y="269"/>
                    <a:pt x="1123" y="269"/>
                  </a:cubicBezTo>
                  <a:cubicBezTo>
                    <a:pt x="1123" y="269"/>
                    <a:pt x="1123" y="269"/>
                    <a:pt x="1123" y="269"/>
                  </a:cubicBezTo>
                  <a:cubicBezTo>
                    <a:pt x="1124" y="270"/>
                    <a:pt x="1125" y="270"/>
                    <a:pt x="1126" y="270"/>
                  </a:cubicBezTo>
                  <a:cubicBezTo>
                    <a:pt x="1129" y="270"/>
                    <a:pt x="1132" y="268"/>
                    <a:pt x="1136" y="265"/>
                  </a:cubicBezTo>
                  <a:cubicBezTo>
                    <a:pt x="1136" y="263"/>
                    <a:pt x="1136" y="260"/>
                    <a:pt x="1137" y="258"/>
                  </a:cubicBezTo>
                  <a:cubicBezTo>
                    <a:pt x="1136" y="257"/>
                    <a:pt x="1136" y="257"/>
                    <a:pt x="1136" y="257"/>
                  </a:cubicBezTo>
                  <a:cubicBezTo>
                    <a:pt x="1135" y="257"/>
                    <a:pt x="1135" y="257"/>
                    <a:pt x="1135" y="257"/>
                  </a:cubicBezTo>
                  <a:cubicBezTo>
                    <a:pt x="1135" y="257"/>
                    <a:pt x="1135" y="257"/>
                    <a:pt x="1135" y="257"/>
                  </a:cubicBezTo>
                  <a:cubicBezTo>
                    <a:pt x="1134" y="257"/>
                    <a:pt x="1134" y="257"/>
                    <a:pt x="1134" y="257"/>
                  </a:cubicBezTo>
                  <a:cubicBezTo>
                    <a:pt x="1134" y="257"/>
                    <a:pt x="1134" y="257"/>
                    <a:pt x="1134" y="257"/>
                  </a:cubicBezTo>
                  <a:cubicBezTo>
                    <a:pt x="1133" y="258"/>
                    <a:pt x="1133" y="258"/>
                    <a:pt x="1133" y="258"/>
                  </a:cubicBezTo>
                  <a:cubicBezTo>
                    <a:pt x="1135" y="249"/>
                    <a:pt x="1135" y="240"/>
                    <a:pt x="1134" y="231"/>
                  </a:cubicBezTo>
                  <a:moveTo>
                    <a:pt x="311" y="223"/>
                  </a:moveTo>
                  <a:cubicBezTo>
                    <a:pt x="311" y="224"/>
                    <a:pt x="310" y="225"/>
                    <a:pt x="310" y="225"/>
                  </a:cubicBezTo>
                  <a:cubicBezTo>
                    <a:pt x="351" y="247"/>
                    <a:pt x="361" y="253"/>
                    <a:pt x="415" y="285"/>
                  </a:cubicBezTo>
                  <a:cubicBezTo>
                    <a:pt x="415" y="285"/>
                    <a:pt x="415" y="285"/>
                    <a:pt x="415" y="285"/>
                  </a:cubicBezTo>
                  <a:cubicBezTo>
                    <a:pt x="418" y="284"/>
                    <a:pt x="421" y="282"/>
                    <a:pt x="424" y="281"/>
                  </a:cubicBezTo>
                  <a:cubicBezTo>
                    <a:pt x="422" y="280"/>
                    <a:pt x="421" y="280"/>
                    <a:pt x="420" y="280"/>
                  </a:cubicBezTo>
                  <a:cubicBezTo>
                    <a:pt x="418" y="280"/>
                    <a:pt x="417" y="281"/>
                    <a:pt x="416" y="282"/>
                  </a:cubicBezTo>
                  <a:cubicBezTo>
                    <a:pt x="416" y="282"/>
                    <a:pt x="416" y="282"/>
                    <a:pt x="416" y="282"/>
                  </a:cubicBezTo>
                  <a:cubicBezTo>
                    <a:pt x="373" y="257"/>
                    <a:pt x="352" y="245"/>
                    <a:pt x="311" y="223"/>
                  </a:cubicBezTo>
                  <a:moveTo>
                    <a:pt x="542" y="207"/>
                  </a:moveTo>
                  <a:cubicBezTo>
                    <a:pt x="542" y="208"/>
                    <a:pt x="541" y="208"/>
                    <a:pt x="540" y="209"/>
                  </a:cubicBezTo>
                  <a:cubicBezTo>
                    <a:pt x="557" y="222"/>
                    <a:pt x="567" y="231"/>
                    <a:pt x="581" y="244"/>
                  </a:cubicBezTo>
                  <a:cubicBezTo>
                    <a:pt x="581" y="243"/>
                    <a:pt x="581" y="242"/>
                    <a:pt x="581" y="241"/>
                  </a:cubicBezTo>
                  <a:cubicBezTo>
                    <a:pt x="570" y="230"/>
                    <a:pt x="559" y="221"/>
                    <a:pt x="542" y="207"/>
                  </a:cubicBezTo>
                  <a:moveTo>
                    <a:pt x="598" y="540"/>
                  </a:moveTo>
                  <a:cubicBezTo>
                    <a:pt x="598" y="540"/>
                    <a:pt x="598" y="540"/>
                    <a:pt x="598" y="540"/>
                  </a:cubicBezTo>
                  <a:cubicBezTo>
                    <a:pt x="606" y="530"/>
                    <a:pt x="615" y="515"/>
                    <a:pt x="622" y="504"/>
                  </a:cubicBezTo>
                  <a:cubicBezTo>
                    <a:pt x="622" y="504"/>
                    <a:pt x="622" y="504"/>
                    <a:pt x="622" y="504"/>
                  </a:cubicBezTo>
                  <a:cubicBezTo>
                    <a:pt x="622" y="504"/>
                    <a:pt x="622" y="504"/>
                    <a:pt x="622" y="504"/>
                  </a:cubicBezTo>
                  <a:cubicBezTo>
                    <a:pt x="622" y="504"/>
                    <a:pt x="622" y="504"/>
                    <a:pt x="622" y="505"/>
                  </a:cubicBezTo>
                  <a:cubicBezTo>
                    <a:pt x="622" y="504"/>
                    <a:pt x="622" y="504"/>
                    <a:pt x="622" y="504"/>
                  </a:cubicBezTo>
                  <a:cubicBezTo>
                    <a:pt x="623" y="504"/>
                    <a:pt x="623" y="504"/>
                    <a:pt x="623" y="504"/>
                  </a:cubicBezTo>
                  <a:cubicBezTo>
                    <a:pt x="623" y="504"/>
                    <a:pt x="623" y="504"/>
                    <a:pt x="623" y="504"/>
                  </a:cubicBezTo>
                  <a:cubicBezTo>
                    <a:pt x="623" y="504"/>
                    <a:pt x="623" y="504"/>
                    <a:pt x="623" y="504"/>
                  </a:cubicBezTo>
                  <a:cubicBezTo>
                    <a:pt x="623" y="504"/>
                    <a:pt x="623" y="504"/>
                    <a:pt x="623" y="504"/>
                  </a:cubicBezTo>
                  <a:cubicBezTo>
                    <a:pt x="623" y="504"/>
                    <a:pt x="623" y="504"/>
                    <a:pt x="623" y="504"/>
                  </a:cubicBezTo>
                  <a:cubicBezTo>
                    <a:pt x="617" y="515"/>
                    <a:pt x="606" y="529"/>
                    <a:pt x="598" y="540"/>
                  </a:cubicBezTo>
                  <a:moveTo>
                    <a:pt x="601" y="540"/>
                  </a:moveTo>
                  <a:cubicBezTo>
                    <a:pt x="600" y="540"/>
                    <a:pt x="599" y="540"/>
                    <a:pt x="599" y="540"/>
                  </a:cubicBezTo>
                  <a:cubicBezTo>
                    <a:pt x="607" y="530"/>
                    <a:pt x="617" y="514"/>
                    <a:pt x="624" y="503"/>
                  </a:cubicBezTo>
                  <a:cubicBezTo>
                    <a:pt x="624" y="503"/>
                    <a:pt x="624" y="503"/>
                    <a:pt x="624" y="503"/>
                  </a:cubicBezTo>
                  <a:cubicBezTo>
                    <a:pt x="625" y="503"/>
                    <a:pt x="625" y="503"/>
                    <a:pt x="625" y="503"/>
                  </a:cubicBezTo>
                  <a:cubicBezTo>
                    <a:pt x="625" y="502"/>
                    <a:pt x="625" y="502"/>
                    <a:pt x="625" y="502"/>
                  </a:cubicBezTo>
                  <a:cubicBezTo>
                    <a:pt x="625" y="502"/>
                    <a:pt x="625" y="502"/>
                    <a:pt x="625" y="502"/>
                  </a:cubicBezTo>
                  <a:cubicBezTo>
                    <a:pt x="640" y="503"/>
                    <a:pt x="654" y="504"/>
                    <a:pt x="667" y="507"/>
                  </a:cubicBezTo>
                  <a:cubicBezTo>
                    <a:pt x="666" y="507"/>
                    <a:pt x="666" y="507"/>
                    <a:pt x="666" y="507"/>
                  </a:cubicBezTo>
                  <a:cubicBezTo>
                    <a:pt x="666" y="507"/>
                    <a:pt x="666" y="507"/>
                    <a:pt x="666" y="507"/>
                  </a:cubicBezTo>
                  <a:cubicBezTo>
                    <a:pt x="665" y="508"/>
                    <a:pt x="665" y="508"/>
                    <a:pt x="665" y="508"/>
                  </a:cubicBezTo>
                  <a:cubicBezTo>
                    <a:pt x="665" y="508"/>
                    <a:pt x="665" y="508"/>
                    <a:pt x="665" y="508"/>
                  </a:cubicBezTo>
                  <a:cubicBezTo>
                    <a:pt x="665" y="508"/>
                    <a:pt x="665" y="508"/>
                    <a:pt x="665" y="508"/>
                  </a:cubicBezTo>
                  <a:cubicBezTo>
                    <a:pt x="646" y="519"/>
                    <a:pt x="620" y="531"/>
                    <a:pt x="601" y="540"/>
                  </a:cubicBezTo>
                  <a:moveTo>
                    <a:pt x="669" y="506"/>
                  </a:moveTo>
                  <a:cubicBezTo>
                    <a:pt x="656" y="503"/>
                    <a:pt x="641" y="501"/>
                    <a:pt x="626" y="500"/>
                  </a:cubicBezTo>
                  <a:cubicBezTo>
                    <a:pt x="627" y="500"/>
                    <a:pt x="627" y="500"/>
                    <a:pt x="627" y="500"/>
                  </a:cubicBezTo>
                  <a:cubicBezTo>
                    <a:pt x="627" y="499"/>
                    <a:pt x="627" y="499"/>
                    <a:pt x="627" y="499"/>
                  </a:cubicBezTo>
                  <a:cubicBezTo>
                    <a:pt x="627" y="499"/>
                    <a:pt x="627" y="499"/>
                    <a:pt x="627" y="499"/>
                  </a:cubicBezTo>
                  <a:cubicBezTo>
                    <a:pt x="653" y="477"/>
                    <a:pt x="655" y="476"/>
                    <a:pt x="698" y="449"/>
                  </a:cubicBezTo>
                  <a:cubicBezTo>
                    <a:pt x="698" y="449"/>
                    <a:pt x="698" y="450"/>
                    <a:pt x="699" y="450"/>
                  </a:cubicBezTo>
                  <a:cubicBezTo>
                    <a:pt x="700" y="450"/>
                    <a:pt x="701" y="450"/>
                    <a:pt x="702" y="449"/>
                  </a:cubicBezTo>
                  <a:cubicBezTo>
                    <a:pt x="695" y="476"/>
                    <a:pt x="694" y="479"/>
                    <a:pt x="671" y="504"/>
                  </a:cubicBezTo>
                  <a:cubicBezTo>
                    <a:pt x="671" y="505"/>
                    <a:pt x="671" y="505"/>
                    <a:pt x="671" y="505"/>
                  </a:cubicBezTo>
                  <a:cubicBezTo>
                    <a:pt x="670" y="505"/>
                    <a:pt x="670" y="505"/>
                    <a:pt x="670" y="505"/>
                  </a:cubicBezTo>
                  <a:cubicBezTo>
                    <a:pt x="670" y="505"/>
                    <a:pt x="670" y="505"/>
                    <a:pt x="670" y="505"/>
                  </a:cubicBezTo>
                  <a:cubicBezTo>
                    <a:pt x="669" y="505"/>
                    <a:pt x="669" y="505"/>
                    <a:pt x="669" y="505"/>
                  </a:cubicBezTo>
                  <a:cubicBezTo>
                    <a:pt x="669" y="506"/>
                    <a:pt x="669" y="506"/>
                    <a:pt x="669" y="506"/>
                  </a:cubicBezTo>
                  <a:moveTo>
                    <a:pt x="605" y="444"/>
                  </a:moveTo>
                  <a:cubicBezTo>
                    <a:pt x="605" y="444"/>
                    <a:pt x="606" y="444"/>
                    <a:pt x="607" y="443"/>
                  </a:cubicBezTo>
                  <a:cubicBezTo>
                    <a:pt x="622" y="470"/>
                    <a:pt x="622" y="472"/>
                    <a:pt x="624" y="499"/>
                  </a:cubicBezTo>
                  <a:cubicBezTo>
                    <a:pt x="624" y="499"/>
                    <a:pt x="624" y="499"/>
                    <a:pt x="624" y="499"/>
                  </a:cubicBezTo>
                  <a:cubicBezTo>
                    <a:pt x="624" y="499"/>
                    <a:pt x="624" y="499"/>
                    <a:pt x="624" y="499"/>
                  </a:cubicBezTo>
                  <a:cubicBezTo>
                    <a:pt x="623" y="500"/>
                    <a:pt x="623" y="500"/>
                    <a:pt x="623" y="500"/>
                  </a:cubicBezTo>
                  <a:cubicBezTo>
                    <a:pt x="623" y="500"/>
                    <a:pt x="623" y="500"/>
                    <a:pt x="623" y="500"/>
                  </a:cubicBezTo>
                  <a:cubicBezTo>
                    <a:pt x="614" y="500"/>
                    <a:pt x="605" y="499"/>
                    <a:pt x="596" y="499"/>
                  </a:cubicBezTo>
                  <a:cubicBezTo>
                    <a:pt x="589" y="499"/>
                    <a:pt x="583" y="500"/>
                    <a:pt x="576" y="500"/>
                  </a:cubicBezTo>
                  <a:cubicBezTo>
                    <a:pt x="576" y="499"/>
                    <a:pt x="576" y="499"/>
                    <a:pt x="576" y="499"/>
                  </a:cubicBezTo>
                  <a:cubicBezTo>
                    <a:pt x="576" y="499"/>
                    <a:pt x="576" y="499"/>
                    <a:pt x="576" y="499"/>
                  </a:cubicBezTo>
                  <a:cubicBezTo>
                    <a:pt x="576" y="499"/>
                    <a:pt x="576" y="499"/>
                    <a:pt x="576" y="499"/>
                  </a:cubicBezTo>
                  <a:cubicBezTo>
                    <a:pt x="576" y="499"/>
                    <a:pt x="576" y="499"/>
                    <a:pt x="576" y="499"/>
                  </a:cubicBezTo>
                  <a:cubicBezTo>
                    <a:pt x="576" y="498"/>
                    <a:pt x="576" y="498"/>
                    <a:pt x="576" y="498"/>
                  </a:cubicBezTo>
                  <a:cubicBezTo>
                    <a:pt x="580" y="475"/>
                    <a:pt x="581" y="474"/>
                    <a:pt x="602" y="443"/>
                  </a:cubicBezTo>
                  <a:cubicBezTo>
                    <a:pt x="603" y="444"/>
                    <a:pt x="604" y="444"/>
                    <a:pt x="605" y="444"/>
                  </a:cubicBezTo>
                  <a:moveTo>
                    <a:pt x="625" y="498"/>
                  </a:moveTo>
                  <a:cubicBezTo>
                    <a:pt x="625" y="475"/>
                    <a:pt x="623" y="473"/>
                    <a:pt x="608" y="442"/>
                  </a:cubicBezTo>
                  <a:cubicBezTo>
                    <a:pt x="608" y="441"/>
                    <a:pt x="609" y="440"/>
                    <a:pt x="608" y="438"/>
                  </a:cubicBezTo>
                  <a:cubicBezTo>
                    <a:pt x="608" y="438"/>
                    <a:pt x="608" y="438"/>
                    <a:pt x="608" y="438"/>
                  </a:cubicBezTo>
                  <a:cubicBezTo>
                    <a:pt x="636" y="409"/>
                    <a:pt x="637" y="407"/>
                    <a:pt x="682" y="372"/>
                  </a:cubicBezTo>
                  <a:cubicBezTo>
                    <a:pt x="682" y="373"/>
                    <a:pt x="682" y="373"/>
                    <a:pt x="682" y="373"/>
                  </a:cubicBezTo>
                  <a:cubicBezTo>
                    <a:pt x="682" y="373"/>
                    <a:pt x="682" y="373"/>
                    <a:pt x="682" y="373"/>
                  </a:cubicBezTo>
                  <a:cubicBezTo>
                    <a:pt x="683" y="373"/>
                    <a:pt x="683" y="374"/>
                    <a:pt x="684" y="374"/>
                  </a:cubicBezTo>
                  <a:cubicBezTo>
                    <a:pt x="685" y="374"/>
                    <a:pt x="685" y="374"/>
                    <a:pt x="685" y="374"/>
                  </a:cubicBezTo>
                  <a:cubicBezTo>
                    <a:pt x="685" y="374"/>
                    <a:pt x="685" y="374"/>
                    <a:pt x="685" y="374"/>
                  </a:cubicBezTo>
                  <a:cubicBezTo>
                    <a:pt x="686" y="374"/>
                    <a:pt x="686" y="374"/>
                    <a:pt x="686" y="374"/>
                  </a:cubicBezTo>
                  <a:cubicBezTo>
                    <a:pt x="686" y="373"/>
                    <a:pt x="686" y="373"/>
                    <a:pt x="686" y="373"/>
                  </a:cubicBezTo>
                  <a:cubicBezTo>
                    <a:pt x="686" y="373"/>
                    <a:pt x="686" y="373"/>
                    <a:pt x="686" y="373"/>
                  </a:cubicBezTo>
                  <a:cubicBezTo>
                    <a:pt x="687" y="373"/>
                    <a:pt x="687" y="373"/>
                    <a:pt x="687" y="373"/>
                  </a:cubicBezTo>
                  <a:cubicBezTo>
                    <a:pt x="700" y="406"/>
                    <a:pt x="700" y="409"/>
                    <a:pt x="701" y="444"/>
                  </a:cubicBezTo>
                  <a:cubicBezTo>
                    <a:pt x="685" y="458"/>
                    <a:pt x="666" y="468"/>
                    <a:pt x="649" y="480"/>
                  </a:cubicBezTo>
                  <a:cubicBezTo>
                    <a:pt x="642" y="485"/>
                    <a:pt x="633" y="493"/>
                    <a:pt x="627" y="498"/>
                  </a:cubicBezTo>
                  <a:cubicBezTo>
                    <a:pt x="627" y="498"/>
                    <a:pt x="627" y="498"/>
                    <a:pt x="627" y="498"/>
                  </a:cubicBezTo>
                  <a:cubicBezTo>
                    <a:pt x="627" y="498"/>
                    <a:pt x="627" y="498"/>
                    <a:pt x="627" y="498"/>
                  </a:cubicBezTo>
                  <a:cubicBezTo>
                    <a:pt x="627" y="497"/>
                    <a:pt x="627" y="497"/>
                    <a:pt x="627" y="497"/>
                  </a:cubicBezTo>
                  <a:cubicBezTo>
                    <a:pt x="626" y="497"/>
                    <a:pt x="626" y="497"/>
                    <a:pt x="626" y="497"/>
                  </a:cubicBezTo>
                  <a:cubicBezTo>
                    <a:pt x="626" y="497"/>
                    <a:pt x="626" y="497"/>
                    <a:pt x="626" y="497"/>
                  </a:cubicBezTo>
                  <a:cubicBezTo>
                    <a:pt x="626" y="498"/>
                    <a:pt x="626" y="498"/>
                    <a:pt x="626" y="498"/>
                  </a:cubicBezTo>
                  <a:cubicBezTo>
                    <a:pt x="625" y="498"/>
                    <a:pt x="625" y="498"/>
                    <a:pt x="625" y="498"/>
                  </a:cubicBezTo>
                  <a:cubicBezTo>
                    <a:pt x="625" y="498"/>
                    <a:pt x="625" y="498"/>
                    <a:pt x="625" y="498"/>
                  </a:cubicBezTo>
                  <a:cubicBezTo>
                    <a:pt x="625" y="498"/>
                    <a:pt x="625" y="498"/>
                    <a:pt x="625" y="498"/>
                  </a:cubicBezTo>
                  <a:moveTo>
                    <a:pt x="93" y="205"/>
                  </a:moveTo>
                  <a:cubicBezTo>
                    <a:pt x="92" y="205"/>
                    <a:pt x="91" y="205"/>
                    <a:pt x="90" y="205"/>
                  </a:cubicBezTo>
                  <a:cubicBezTo>
                    <a:pt x="90" y="216"/>
                    <a:pt x="90" y="228"/>
                    <a:pt x="90" y="244"/>
                  </a:cubicBezTo>
                  <a:cubicBezTo>
                    <a:pt x="90" y="244"/>
                    <a:pt x="90" y="244"/>
                    <a:pt x="90" y="244"/>
                  </a:cubicBezTo>
                  <a:cubicBezTo>
                    <a:pt x="90" y="244"/>
                    <a:pt x="90" y="244"/>
                    <a:pt x="90" y="244"/>
                  </a:cubicBezTo>
                  <a:cubicBezTo>
                    <a:pt x="89" y="244"/>
                    <a:pt x="89" y="244"/>
                    <a:pt x="89" y="244"/>
                  </a:cubicBezTo>
                  <a:cubicBezTo>
                    <a:pt x="89" y="244"/>
                    <a:pt x="89" y="244"/>
                    <a:pt x="89" y="244"/>
                  </a:cubicBezTo>
                  <a:cubicBezTo>
                    <a:pt x="89" y="244"/>
                    <a:pt x="89" y="244"/>
                    <a:pt x="89" y="244"/>
                  </a:cubicBezTo>
                  <a:cubicBezTo>
                    <a:pt x="88" y="244"/>
                    <a:pt x="88" y="244"/>
                    <a:pt x="88" y="244"/>
                  </a:cubicBezTo>
                  <a:cubicBezTo>
                    <a:pt x="88" y="244"/>
                    <a:pt x="88" y="244"/>
                    <a:pt x="88" y="244"/>
                  </a:cubicBezTo>
                  <a:cubicBezTo>
                    <a:pt x="87" y="244"/>
                    <a:pt x="87" y="244"/>
                    <a:pt x="87" y="244"/>
                  </a:cubicBezTo>
                  <a:cubicBezTo>
                    <a:pt x="87" y="244"/>
                    <a:pt x="87" y="244"/>
                    <a:pt x="87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85" y="246"/>
                    <a:pt x="85" y="246"/>
                    <a:pt x="85" y="246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58" y="235"/>
                    <a:pt x="59" y="236"/>
                    <a:pt x="60" y="238"/>
                  </a:cubicBezTo>
                  <a:cubicBezTo>
                    <a:pt x="60" y="238"/>
                    <a:pt x="60" y="238"/>
                    <a:pt x="60" y="238"/>
                  </a:cubicBezTo>
                  <a:cubicBezTo>
                    <a:pt x="60" y="238"/>
                    <a:pt x="60" y="238"/>
                    <a:pt x="60" y="23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85" y="249"/>
                    <a:pt x="85" y="249"/>
                    <a:pt x="85" y="249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6" y="251"/>
                    <a:pt x="86" y="251"/>
                    <a:pt x="86" y="251"/>
                  </a:cubicBezTo>
                  <a:cubicBezTo>
                    <a:pt x="83" y="252"/>
                    <a:pt x="80" y="253"/>
                    <a:pt x="77" y="255"/>
                  </a:cubicBezTo>
                  <a:cubicBezTo>
                    <a:pt x="77" y="255"/>
                    <a:pt x="77" y="255"/>
                    <a:pt x="77" y="255"/>
                  </a:cubicBezTo>
                  <a:cubicBezTo>
                    <a:pt x="78" y="255"/>
                    <a:pt x="78" y="256"/>
                    <a:pt x="79" y="257"/>
                  </a:cubicBezTo>
                  <a:cubicBezTo>
                    <a:pt x="79" y="257"/>
                    <a:pt x="79" y="257"/>
                    <a:pt x="79" y="257"/>
                  </a:cubicBezTo>
                  <a:cubicBezTo>
                    <a:pt x="79" y="257"/>
                    <a:pt x="79" y="257"/>
                    <a:pt x="79" y="257"/>
                  </a:cubicBezTo>
                  <a:cubicBezTo>
                    <a:pt x="79" y="257"/>
                    <a:pt x="79" y="257"/>
                    <a:pt x="79" y="257"/>
                  </a:cubicBezTo>
                  <a:cubicBezTo>
                    <a:pt x="82" y="256"/>
                    <a:pt x="85" y="254"/>
                    <a:pt x="89" y="253"/>
                  </a:cubicBezTo>
                  <a:cubicBezTo>
                    <a:pt x="89" y="254"/>
                    <a:pt x="89" y="254"/>
                    <a:pt x="89" y="254"/>
                  </a:cubicBezTo>
                  <a:cubicBezTo>
                    <a:pt x="90" y="254"/>
                    <a:pt x="90" y="254"/>
                    <a:pt x="90" y="254"/>
                  </a:cubicBezTo>
                  <a:cubicBezTo>
                    <a:pt x="91" y="255"/>
                    <a:pt x="91" y="255"/>
                    <a:pt x="91" y="255"/>
                  </a:cubicBezTo>
                  <a:cubicBezTo>
                    <a:pt x="91" y="255"/>
                    <a:pt x="91" y="255"/>
                    <a:pt x="91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6" y="273"/>
                    <a:pt x="97" y="274"/>
                    <a:pt x="98" y="275"/>
                  </a:cubicBezTo>
                  <a:cubicBezTo>
                    <a:pt x="94" y="256"/>
                    <a:pt x="94" y="256"/>
                    <a:pt x="94" y="256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8" y="256"/>
                    <a:pt x="98" y="256"/>
                    <a:pt x="98" y="256"/>
                  </a:cubicBezTo>
                  <a:cubicBezTo>
                    <a:pt x="99" y="256"/>
                    <a:pt x="99" y="256"/>
                    <a:pt x="99" y="256"/>
                  </a:cubicBezTo>
                  <a:cubicBezTo>
                    <a:pt x="99" y="256"/>
                    <a:pt x="99" y="256"/>
                    <a:pt x="99" y="256"/>
                  </a:cubicBezTo>
                  <a:cubicBezTo>
                    <a:pt x="99" y="256"/>
                    <a:pt x="99" y="256"/>
                    <a:pt x="99" y="256"/>
                  </a:cubicBezTo>
                  <a:cubicBezTo>
                    <a:pt x="99" y="255"/>
                    <a:pt x="99" y="255"/>
                    <a:pt x="99" y="255"/>
                  </a:cubicBezTo>
                  <a:cubicBezTo>
                    <a:pt x="100" y="255"/>
                    <a:pt x="100" y="255"/>
                    <a:pt x="100" y="255"/>
                  </a:cubicBezTo>
                  <a:cubicBezTo>
                    <a:pt x="100" y="255"/>
                    <a:pt x="100" y="255"/>
                    <a:pt x="100" y="255"/>
                  </a:cubicBezTo>
                  <a:cubicBezTo>
                    <a:pt x="100" y="254"/>
                    <a:pt x="100" y="254"/>
                    <a:pt x="100" y="254"/>
                  </a:cubicBezTo>
                  <a:cubicBezTo>
                    <a:pt x="238" y="313"/>
                    <a:pt x="239" y="314"/>
                    <a:pt x="245" y="319"/>
                  </a:cubicBezTo>
                  <a:cubicBezTo>
                    <a:pt x="251" y="362"/>
                    <a:pt x="255" y="370"/>
                    <a:pt x="273" y="406"/>
                  </a:cubicBezTo>
                  <a:cubicBezTo>
                    <a:pt x="273" y="406"/>
                    <a:pt x="273" y="406"/>
                    <a:pt x="273" y="406"/>
                  </a:cubicBezTo>
                  <a:cubicBezTo>
                    <a:pt x="273" y="406"/>
                    <a:pt x="273" y="406"/>
                    <a:pt x="273" y="406"/>
                  </a:cubicBezTo>
                  <a:cubicBezTo>
                    <a:pt x="273" y="406"/>
                    <a:pt x="273" y="406"/>
                    <a:pt x="273" y="406"/>
                  </a:cubicBezTo>
                  <a:cubicBezTo>
                    <a:pt x="273" y="405"/>
                    <a:pt x="273" y="405"/>
                    <a:pt x="273" y="405"/>
                  </a:cubicBezTo>
                  <a:cubicBezTo>
                    <a:pt x="274" y="408"/>
                    <a:pt x="275" y="410"/>
                    <a:pt x="276" y="412"/>
                  </a:cubicBezTo>
                  <a:cubicBezTo>
                    <a:pt x="277" y="413"/>
                    <a:pt x="277" y="413"/>
                    <a:pt x="277" y="413"/>
                  </a:cubicBezTo>
                  <a:cubicBezTo>
                    <a:pt x="277" y="413"/>
                    <a:pt x="277" y="413"/>
                    <a:pt x="277" y="413"/>
                  </a:cubicBezTo>
                  <a:cubicBezTo>
                    <a:pt x="278" y="413"/>
                    <a:pt x="278" y="413"/>
                    <a:pt x="278" y="413"/>
                  </a:cubicBezTo>
                  <a:cubicBezTo>
                    <a:pt x="279" y="413"/>
                    <a:pt x="279" y="413"/>
                    <a:pt x="279" y="413"/>
                  </a:cubicBezTo>
                  <a:cubicBezTo>
                    <a:pt x="279" y="414"/>
                    <a:pt x="279" y="414"/>
                    <a:pt x="279" y="414"/>
                  </a:cubicBezTo>
                  <a:cubicBezTo>
                    <a:pt x="283" y="420"/>
                    <a:pt x="283" y="420"/>
                    <a:pt x="283" y="420"/>
                  </a:cubicBezTo>
                  <a:cubicBezTo>
                    <a:pt x="283" y="420"/>
                    <a:pt x="283" y="420"/>
                    <a:pt x="283" y="420"/>
                  </a:cubicBezTo>
                  <a:cubicBezTo>
                    <a:pt x="283" y="420"/>
                    <a:pt x="283" y="420"/>
                    <a:pt x="283" y="420"/>
                  </a:cubicBezTo>
                  <a:cubicBezTo>
                    <a:pt x="283" y="420"/>
                    <a:pt x="283" y="420"/>
                    <a:pt x="283" y="420"/>
                  </a:cubicBezTo>
                  <a:cubicBezTo>
                    <a:pt x="285" y="421"/>
                    <a:pt x="286" y="421"/>
                    <a:pt x="287" y="422"/>
                  </a:cubicBezTo>
                  <a:cubicBezTo>
                    <a:pt x="287" y="422"/>
                    <a:pt x="287" y="422"/>
                    <a:pt x="287" y="422"/>
                  </a:cubicBezTo>
                  <a:cubicBezTo>
                    <a:pt x="281" y="415"/>
                    <a:pt x="281" y="415"/>
                    <a:pt x="281" y="415"/>
                  </a:cubicBezTo>
                  <a:cubicBezTo>
                    <a:pt x="282" y="415"/>
                    <a:pt x="282" y="415"/>
                    <a:pt x="282" y="415"/>
                  </a:cubicBezTo>
                  <a:cubicBezTo>
                    <a:pt x="282" y="415"/>
                    <a:pt x="282" y="415"/>
                    <a:pt x="282" y="415"/>
                  </a:cubicBezTo>
                  <a:cubicBezTo>
                    <a:pt x="282" y="415"/>
                    <a:pt x="282" y="415"/>
                    <a:pt x="282" y="415"/>
                  </a:cubicBezTo>
                  <a:cubicBezTo>
                    <a:pt x="283" y="415"/>
                    <a:pt x="283" y="415"/>
                    <a:pt x="283" y="415"/>
                  </a:cubicBezTo>
                  <a:cubicBezTo>
                    <a:pt x="283" y="415"/>
                    <a:pt x="283" y="415"/>
                    <a:pt x="283" y="415"/>
                  </a:cubicBezTo>
                  <a:cubicBezTo>
                    <a:pt x="283" y="415"/>
                    <a:pt x="283" y="415"/>
                    <a:pt x="283" y="415"/>
                  </a:cubicBezTo>
                  <a:cubicBezTo>
                    <a:pt x="283" y="415"/>
                    <a:pt x="283" y="415"/>
                    <a:pt x="283" y="415"/>
                  </a:cubicBezTo>
                  <a:cubicBezTo>
                    <a:pt x="284" y="415"/>
                    <a:pt x="284" y="415"/>
                    <a:pt x="284" y="415"/>
                  </a:cubicBezTo>
                  <a:cubicBezTo>
                    <a:pt x="284" y="415"/>
                    <a:pt x="284" y="415"/>
                    <a:pt x="284" y="415"/>
                  </a:cubicBezTo>
                  <a:cubicBezTo>
                    <a:pt x="284" y="415"/>
                    <a:pt x="284" y="415"/>
                    <a:pt x="284" y="415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3"/>
                    <a:pt x="285" y="413"/>
                    <a:pt x="285" y="413"/>
                  </a:cubicBezTo>
                  <a:cubicBezTo>
                    <a:pt x="405" y="456"/>
                    <a:pt x="411" y="459"/>
                    <a:pt x="415" y="462"/>
                  </a:cubicBezTo>
                  <a:cubicBezTo>
                    <a:pt x="420" y="467"/>
                    <a:pt x="424" y="471"/>
                    <a:pt x="428" y="475"/>
                  </a:cubicBezTo>
                  <a:cubicBezTo>
                    <a:pt x="429" y="475"/>
                    <a:pt x="429" y="475"/>
                    <a:pt x="430" y="475"/>
                  </a:cubicBezTo>
                  <a:cubicBezTo>
                    <a:pt x="426" y="471"/>
                    <a:pt x="422" y="467"/>
                    <a:pt x="417" y="463"/>
                  </a:cubicBezTo>
                  <a:cubicBezTo>
                    <a:pt x="419" y="463"/>
                    <a:pt x="419" y="463"/>
                    <a:pt x="420" y="463"/>
                  </a:cubicBezTo>
                  <a:cubicBezTo>
                    <a:pt x="421" y="463"/>
                    <a:pt x="421" y="463"/>
                    <a:pt x="421" y="463"/>
                  </a:cubicBezTo>
                  <a:cubicBezTo>
                    <a:pt x="421" y="463"/>
                    <a:pt x="421" y="462"/>
                    <a:pt x="421" y="462"/>
                  </a:cubicBezTo>
                  <a:cubicBezTo>
                    <a:pt x="430" y="465"/>
                    <a:pt x="437" y="468"/>
                    <a:pt x="444" y="471"/>
                  </a:cubicBezTo>
                  <a:cubicBezTo>
                    <a:pt x="445" y="471"/>
                    <a:pt x="445" y="471"/>
                    <a:pt x="445" y="471"/>
                  </a:cubicBezTo>
                  <a:cubicBezTo>
                    <a:pt x="438" y="468"/>
                    <a:pt x="429" y="464"/>
                    <a:pt x="419" y="460"/>
                  </a:cubicBezTo>
                  <a:cubicBezTo>
                    <a:pt x="418" y="460"/>
                    <a:pt x="417" y="459"/>
                    <a:pt x="414" y="457"/>
                  </a:cubicBezTo>
                  <a:cubicBezTo>
                    <a:pt x="413" y="457"/>
                    <a:pt x="412" y="456"/>
                    <a:pt x="411" y="455"/>
                  </a:cubicBezTo>
                  <a:cubicBezTo>
                    <a:pt x="411" y="455"/>
                    <a:pt x="411" y="456"/>
                    <a:pt x="412" y="456"/>
                  </a:cubicBezTo>
                  <a:cubicBezTo>
                    <a:pt x="410" y="456"/>
                    <a:pt x="409" y="455"/>
                    <a:pt x="409" y="455"/>
                  </a:cubicBezTo>
                  <a:cubicBezTo>
                    <a:pt x="408" y="455"/>
                    <a:pt x="408" y="456"/>
                    <a:pt x="408" y="456"/>
                  </a:cubicBezTo>
                  <a:cubicBezTo>
                    <a:pt x="408" y="456"/>
                    <a:pt x="408" y="457"/>
                    <a:pt x="408" y="457"/>
                  </a:cubicBezTo>
                  <a:cubicBezTo>
                    <a:pt x="358" y="438"/>
                    <a:pt x="341" y="432"/>
                    <a:pt x="284" y="412"/>
                  </a:cubicBezTo>
                  <a:cubicBezTo>
                    <a:pt x="284" y="412"/>
                    <a:pt x="284" y="412"/>
                    <a:pt x="284" y="412"/>
                  </a:cubicBezTo>
                  <a:cubicBezTo>
                    <a:pt x="283" y="411"/>
                    <a:pt x="283" y="411"/>
                    <a:pt x="283" y="411"/>
                  </a:cubicBezTo>
                  <a:cubicBezTo>
                    <a:pt x="283" y="411"/>
                    <a:pt x="283" y="411"/>
                    <a:pt x="283" y="411"/>
                  </a:cubicBezTo>
                  <a:cubicBezTo>
                    <a:pt x="282" y="410"/>
                    <a:pt x="282" y="410"/>
                    <a:pt x="282" y="410"/>
                  </a:cubicBezTo>
                  <a:cubicBezTo>
                    <a:pt x="282" y="410"/>
                    <a:pt x="282" y="410"/>
                    <a:pt x="282" y="410"/>
                  </a:cubicBezTo>
                  <a:cubicBezTo>
                    <a:pt x="309" y="399"/>
                    <a:pt x="344" y="390"/>
                    <a:pt x="385" y="383"/>
                  </a:cubicBezTo>
                  <a:cubicBezTo>
                    <a:pt x="386" y="384"/>
                    <a:pt x="386" y="384"/>
                    <a:pt x="387" y="384"/>
                  </a:cubicBezTo>
                  <a:cubicBezTo>
                    <a:pt x="388" y="385"/>
                    <a:pt x="388" y="385"/>
                    <a:pt x="388" y="385"/>
                  </a:cubicBezTo>
                  <a:cubicBezTo>
                    <a:pt x="388" y="385"/>
                    <a:pt x="388" y="385"/>
                    <a:pt x="388" y="385"/>
                  </a:cubicBezTo>
                  <a:cubicBezTo>
                    <a:pt x="390" y="413"/>
                    <a:pt x="391" y="420"/>
                    <a:pt x="401" y="438"/>
                  </a:cubicBezTo>
                  <a:cubicBezTo>
                    <a:pt x="395" y="422"/>
                    <a:pt x="392" y="401"/>
                    <a:pt x="390" y="386"/>
                  </a:cubicBezTo>
                  <a:cubicBezTo>
                    <a:pt x="391" y="386"/>
                    <a:pt x="391" y="386"/>
                    <a:pt x="391" y="386"/>
                  </a:cubicBezTo>
                  <a:cubicBezTo>
                    <a:pt x="391" y="386"/>
                    <a:pt x="391" y="386"/>
                    <a:pt x="391" y="386"/>
                  </a:cubicBezTo>
                  <a:cubicBezTo>
                    <a:pt x="391" y="386"/>
                    <a:pt x="391" y="386"/>
                    <a:pt x="391" y="386"/>
                  </a:cubicBezTo>
                  <a:cubicBezTo>
                    <a:pt x="391" y="386"/>
                    <a:pt x="391" y="386"/>
                    <a:pt x="391" y="386"/>
                  </a:cubicBezTo>
                  <a:cubicBezTo>
                    <a:pt x="392" y="386"/>
                    <a:pt x="392" y="387"/>
                    <a:pt x="393" y="387"/>
                  </a:cubicBezTo>
                  <a:cubicBezTo>
                    <a:pt x="393" y="387"/>
                    <a:pt x="393" y="386"/>
                    <a:pt x="394" y="386"/>
                  </a:cubicBezTo>
                  <a:cubicBezTo>
                    <a:pt x="394" y="386"/>
                    <a:pt x="394" y="386"/>
                    <a:pt x="394" y="386"/>
                  </a:cubicBezTo>
                  <a:cubicBezTo>
                    <a:pt x="395" y="386"/>
                    <a:pt x="395" y="386"/>
                    <a:pt x="395" y="386"/>
                  </a:cubicBezTo>
                  <a:cubicBezTo>
                    <a:pt x="395" y="386"/>
                    <a:pt x="395" y="386"/>
                    <a:pt x="395" y="386"/>
                  </a:cubicBezTo>
                  <a:cubicBezTo>
                    <a:pt x="395" y="386"/>
                    <a:pt x="395" y="386"/>
                    <a:pt x="395" y="386"/>
                  </a:cubicBezTo>
                  <a:cubicBezTo>
                    <a:pt x="395" y="386"/>
                    <a:pt x="395" y="386"/>
                    <a:pt x="395" y="386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448" y="412"/>
                    <a:pt x="453" y="415"/>
                    <a:pt x="499" y="443"/>
                  </a:cubicBezTo>
                  <a:cubicBezTo>
                    <a:pt x="500" y="444"/>
                    <a:pt x="502" y="445"/>
                    <a:pt x="502" y="446"/>
                  </a:cubicBezTo>
                  <a:cubicBezTo>
                    <a:pt x="503" y="450"/>
                    <a:pt x="502" y="454"/>
                    <a:pt x="502" y="459"/>
                  </a:cubicBezTo>
                  <a:cubicBezTo>
                    <a:pt x="503" y="459"/>
                    <a:pt x="504" y="459"/>
                    <a:pt x="505" y="459"/>
                  </a:cubicBezTo>
                  <a:cubicBezTo>
                    <a:pt x="505" y="456"/>
                    <a:pt x="504" y="452"/>
                    <a:pt x="504" y="448"/>
                  </a:cubicBezTo>
                  <a:cubicBezTo>
                    <a:pt x="505" y="448"/>
                    <a:pt x="506" y="449"/>
                    <a:pt x="506" y="449"/>
                  </a:cubicBezTo>
                  <a:cubicBezTo>
                    <a:pt x="507" y="449"/>
                    <a:pt x="508" y="448"/>
                    <a:pt x="508" y="447"/>
                  </a:cubicBezTo>
                  <a:cubicBezTo>
                    <a:pt x="543" y="471"/>
                    <a:pt x="545" y="473"/>
                    <a:pt x="573" y="499"/>
                  </a:cubicBezTo>
                  <a:cubicBezTo>
                    <a:pt x="573" y="499"/>
                    <a:pt x="573" y="499"/>
                    <a:pt x="573" y="499"/>
                  </a:cubicBezTo>
                  <a:cubicBezTo>
                    <a:pt x="573" y="499"/>
                    <a:pt x="573" y="499"/>
                    <a:pt x="573" y="499"/>
                  </a:cubicBezTo>
                  <a:cubicBezTo>
                    <a:pt x="573" y="499"/>
                    <a:pt x="573" y="499"/>
                    <a:pt x="573" y="499"/>
                  </a:cubicBezTo>
                  <a:cubicBezTo>
                    <a:pt x="573" y="500"/>
                    <a:pt x="573" y="500"/>
                    <a:pt x="573" y="500"/>
                  </a:cubicBezTo>
                  <a:cubicBezTo>
                    <a:pt x="573" y="500"/>
                    <a:pt x="573" y="500"/>
                    <a:pt x="573" y="500"/>
                  </a:cubicBezTo>
                  <a:cubicBezTo>
                    <a:pt x="562" y="501"/>
                    <a:pt x="550" y="502"/>
                    <a:pt x="539" y="503"/>
                  </a:cubicBezTo>
                  <a:cubicBezTo>
                    <a:pt x="538" y="503"/>
                    <a:pt x="537" y="503"/>
                    <a:pt x="536" y="503"/>
                  </a:cubicBezTo>
                  <a:cubicBezTo>
                    <a:pt x="537" y="504"/>
                    <a:pt x="537" y="504"/>
                    <a:pt x="537" y="505"/>
                  </a:cubicBezTo>
                  <a:cubicBezTo>
                    <a:pt x="538" y="505"/>
                    <a:pt x="540" y="504"/>
                    <a:pt x="541" y="504"/>
                  </a:cubicBezTo>
                  <a:cubicBezTo>
                    <a:pt x="551" y="503"/>
                    <a:pt x="562" y="502"/>
                    <a:pt x="574" y="501"/>
                  </a:cubicBezTo>
                  <a:cubicBezTo>
                    <a:pt x="574" y="502"/>
                    <a:pt x="574" y="502"/>
                    <a:pt x="574" y="502"/>
                  </a:cubicBezTo>
                  <a:cubicBezTo>
                    <a:pt x="574" y="502"/>
                    <a:pt x="574" y="502"/>
                    <a:pt x="574" y="502"/>
                  </a:cubicBezTo>
                  <a:cubicBezTo>
                    <a:pt x="574" y="502"/>
                    <a:pt x="574" y="502"/>
                    <a:pt x="574" y="502"/>
                  </a:cubicBezTo>
                  <a:cubicBezTo>
                    <a:pt x="574" y="503"/>
                    <a:pt x="574" y="503"/>
                    <a:pt x="574" y="503"/>
                  </a:cubicBezTo>
                  <a:cubicBezTo>
                    <a:pt x="574" y="503"/>
                    <a:pt x="574" y="503"/>
                    <a:pt x="574" y="503"/>
                  </a:cubicBezTo>
                  <a:cubicBezTo>
                    <a:pt x="578" y="510"/>
                    <a:pt x="583" y="520"/>
                    <a:pt x="588" y="528"/>
                  </a:cubicBezTo>
                  <a:cubicBezTo>
                    <a:pt x="584" y="520"/>
                    <a:pt x="579" y="511"/>
                    <a:pt x="57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5" y="504"/>
                    <a:pt x="575" y="504"/>
                    <a:pt x="575" y="504"/>
                  </a:cubicBezTo>
                  <a:cubicBezTo>
                    <a:pt x="576" y="504"/>
                    <a:pt x="576" y="504"/>
                    <a:pt x="576" y="504"/>
                  </a:cubicBezTo>
                  <a:cubicBezTo>
                    <a:pt x="576" y="504"/>
                    <a:pt x="576" y="504"/>
                    <a:pt x="576" y="504"/>
                  </a:cubicBezTo>
                  <a:cubicBezTo>
                    <a:pt x="576" y="504"/>
                    <a:pt x="576" y="504"/>
                    <a:pt x="576" y="504"/>
                  </a:cubicBezTo>
                  <a:cubicBezTo>
                    <a:pt x="576" y="504"/>
                    <a:pt x="576" y="504"/>
                    <a:pt x="576" y="504"/>
                  </a:cubicBezTo>
                  <a:cubicBezTo>
                    <a:pt x="576" y="504"/>
                    <a:pt x="576" y="504"/>
                    <a:pt x="576" y="504"/>
                  </a:cubicBezTo>
                  <a:cubicBezTo>
                    <a:pt x="576" y="504"/>
                    <a:pt x="576" y="504"/>
                    <a:pt x="576" y="504"/>
                  </a:cubicBezTo>
                  <a:cubicBezTo>
                    <a:pt x="576" y="504"/>
                    <a:pt x="576" y="504"/>
                    <a:pt x="576" y="504"/>
                  </a:cubicBezTo>
                  <a:cubicBezTo>
                    <a:pt x="577" y="504"/>
                    <a:pt x="577" y="504"/>
                    <a:pt x="577" y="504"/>
                  </a:cubicBezTo>
                  <a:cubicBezTo>
                    <a:pt x="577" y="504"/>
                    <a:pt x="577" y="504"/>
                    <a:pt x="577" y="504"/>
                  </a:cubicBezTo>
                  <a:cubicBezTo>
                    <a:pt x="577" y="504"/>
                    <a:pt x="577" y="504"/>
                    <a:pt x="577" y="504"/>
                  </a:cubicBezTo>
                  <a:cubicBezTo>
                    <a:pt x="577" y="504"/>
                    <a:pt x="577" y="504"/>
                    <a:pt x="577" y="504"/>
                  </a:cubicBezTo>
                  <a:cubicBezTo>
                    <a:pt x="577" y="504"/>
                    <a:pt x="577" y="504"/>
                    <a:pt x="577" y="504"/>
                  </a:cubicBezTo>
                  <a:cubicBezTo>
                    <a:pt x="577" y="504"/>
                    <a:pt x="577" y="504"/>
                    <a:pt x="577" y="504"/>
                  </a:cubicBezTo>
                  <a:cubicBezTo>
                    <a:pt x="577" y="504"/>
                    <a:pt x="577" y="504"/>
                    <a:pt x="577" y="504"/>
                  </a:cubicBezTo>
                  <a:cubicBezTo>
                    <a:pt x="577" y="504"/>
                    <a:pt x="577" y="504"/>
                    <a:pt x="577" y="504"/>
                  </a:cubicBezTo>
                  <a:cubicBezTo>
                    <a:pt x="582" y="513"/>
                    <a:pt x="588" y="525"/>
                    <a:pt x="593" y="535"/>
                  </a:cubicBezTo>
                  <a:cubicBezTo>
                    <a:pt x="588" y="525"/>
                    <a:pt x="582" y="512"/>
                    <a:pt x="577" y="503"/>
                  </a:cubicBezTo>
                  <a:cubicBezTo>
                    <a:pt x="577" y="502"/>
                    <a:pt x="577" y="502"/>
                    <a:pt x="577" y="502"/>
                  </a:cubicBezTo>
                  <a:cubicBezTo>
                    <a:pt x="577" y="502"/>
                    <a:pt x="577" y="502"/>
                    <a:pt x="577" y="502"/>
                  </a:cubicBezTo>
                  <a:cubicBezTo>
                    <a:pt x="577" y="502"/>
                    <a:pt x="577" y="502"/>
                    <a:pt x="577" y="502"/>
                  </a:cubicBezTo>
                  <a:cubicBezTo>
                    <a:pt x="577" y="502"/>
                    <a:pt x="577" y="502"/>
                    <a:pt x="577" y="502"/>
                  </a:cubicBezTo>
                  <a:cubicBezTo>
                    <a:pt x="577" y="501"/>
                    <a:pt x="577" y="501"/>
                    <a:pt x="577" y="501"/>
                  </a:cubicBezTo>
                  <a:cubicBezTo>
                    <a:pt x="583" y="501"/>
                    <a:pt x="590" y="501"/>
                    <a:pt x="596" y="501"/>
                  </a:cubicBezTo>
                  <a:cubicBezTo>
                    <a:pt x="605" y="501"/>
                    <a:pt x="614" y="501"/>
                    <a:pt x="622" y="502"/>
                  </a:cubicBezTo>
                  <a:cubicBezTo>
                    <a:pt x="622" y="502"/>
                    <a:pt x="622" y="502"/>
                    <a:pt x="622" y="502"/>
                  </a:cubicBezTo>
                  <a:cubicBezTo>
                    <a:pt x="622" y="503"/>
                    <a:pt x="622" y="503"/>
                    <a:pt x="622" y="503"/>
                  </a:cubicBezTo>
                  <a:cubicBezTo>
                    <a:pt x="622" y="503"/>
                    <a:pt x="622" y="503"/>
                    <a:pt x="622" y="503"/>
                  </a:cubicBezTo>
                  <a:cubicBezTo>
                    <a:pt x="615" y="514"/>
                    <a:pt x="605" y="529"/>
                    <a:pt x="598" y="540"/>
                  </a:cubicBezTo>
                  <a:cubicBezTo>
                    <a:pt x="598" y="540"/>
                    <a:pt x="597" y="540"/>
                    <a:pt x="596" y="540"/>
                  </a:cubicBezTo>
                  <a:cubicBezTo>
                    <a:pt x="596" y="540"/>
                    <a:pt x="596" y="540"/>
                    <a:pt x="595" y="540"/>
                  </a:cubicBezTo>
                  <a:cubicBezTo>
                    <a:pt x="595" y="539"/>
                    <a:pt x="594" y="538"/>
                    <a:pt x="594" y="537"/>
                  </a:cubicBezTo>
                  <a:cubicBezTo>
                    <a:pt x="594" y="538"/>
                    <a:pt x="595" y="539"/>
                    <a:pt x="595" y="540"/>
                  </a:cubicBezTo>
                  <a:cubicBezTo>
                    <a:pt x="595" y="540"/>
                    <a:pt x="595" y="540"/>
                    <a:pt x="595" y="540"/>
                  </a:cubicBezTo>
                  <a:cubicBezTo>
                    <a:pt x="595" y="540"/>
                    <a:pt x="595" y="540"/>
                    <a:pt x="595" y="539"/>
                  </a:cubicBezTo>
                  <a:cubicBezTo>
                    <a:pt x="595" y="540"/>
                    <a:pt x="595" y="540"/>
                    <a:pt x="595" y="540"/>
                  </a:cubicBezTo>
                  <a:cubicBezTo>
                    <a:pt x="595" y="540"/>
                    <a:pt x="594" y="540"/>
                    <a:pt x="593" y="540"/>
                  </a:cubicBezTo>
                  <a:cubicBezTo>
                    <a:pt x="593" y="540"/>
                    <a:pt x="593" y="540"/>
                    <a:pt x="593" y="540"/>
                  </a:cubicBezTo>
                  <a:cubicBezTo>
                    <a:pt x="593" y="540"/>
                    <a:pt x="593" y="540"/>
                    <a:pt x="593" y="540"/>
                  </a:cubicBezTo>
                  <a:cubicBezTo>
                    <a:pt x="594" y="540"/>
                    <a:pt x="595" y="540"/>
                    <a:pt x="597" y="540"/>
                  </a:cubicBezTo>
                  <a:cubicBezTo>
                    <a:pt x="599" y="540"/>
                    <a:pt x="602" y="540"/>
                    <a:pt x="603" y="541"/>
                  </a:cubicBezTo>
                  <a:cubicBezTo>
                    <a:pt x="622" y="537"/>
                    <a:pt x="644" y="532"/>
                    <a:pt x="665" y="526"/>
                  </a:cubicBezTo>
                  <a:cubicBezTo>
                    <a:pt x="644" y="532"/>
                    <a:pt x="622" y="537"/>
                    <a:pt x="603" y="541"/>
                  </a:cubicBezTo>
                  <a:cubicBezTo>
                    <a:pt x="603" y="541"/>
                    <a:pt x="602" y="541"/>
                    <a:pt x="601" y="541"/>
                  </a:cubicBezTo>
                  <a:cubicBezTo>
                    <a:pt x="613" y="535"/>
                    <a:pt x="628" y="529"/>
                    <a:pt x="641" y="522"/>
                  </a:cubicBezTo>
                  <a:cubicBezTo>
                    <a:pt x="627" y="528"/>
                    <a:pt x="613" y="535"/>
                    <a:pt x="601" y="541"/>
                  </a:cubicBezTo>
                  <a:cubicBezTo>
                    <a:pt x="601" y="540"/>
                    <a:pt x="601" y="540"/>
                    <a:pt x="601" y="540"/>
                  </a:cubicBezTo>
                  <a:cubicBezTo>
                    <a:pt x="620" y="532"/>
                    <a:pt x="645" y="519"/>
                    <a:pt x="664" y="509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4" y="510"/>
                    <a:pt x="664" y="510"/>
                    <a:pt x="664" y="510"/>
                  </a:cubicBezTo>
                  <a:cubicBezTo>
                    <a:pt x="664" y="510"/>
                    <a:pt x="664" y="510"/>
                    <a:pt x="664" y="510"/>
                  </a:cubicBezTo>
                  <a:cubicBezTo>
                    <a:pt x="664" y="510"/>
                    <a:pt x="664" y="510"/>
                    <a:pt x="664" y="510"/>
                  </a:cubicBezTo>
                  <a:cubicBezTo>
                    <a:pt x="664" y="510"/>
                    <a:pt x="664" y="510"/>
                    <a:pt x="664" y="510"/>
                  </a:cubicBezTo>
                  <a:cubicBezTo>
                    <a:pt x="664" y="509"/>
                    <a:pt x="664" y="509"/>
                    <a:pt x="664" y="509"/>
                  </a:cubicBezTo>
                  <a:cubicBezTo>
                    <a:pt x="665" y="509"/>
                    <a:pt x="665" y="509"/>
                    <a:pt x="665" y="509"/>
                  </a:cubicBezTo>
                  <a:cubicBezTo>
                    <a:pt x="665" y="509"/>
                    <a:pt x="665" y="509"/>
                    <a:pt x="665" y="509"/>
                  </a:cubicBezTo>
                  <a:cubicBezTo>
                    <a:pt x="665" y="509"/>
                    <a:pt x="665" y="509"/>
                    <a:pt x="665" y="509"/>
                  </a:cubicBezTo>
                  <a:cubicBezTo>
                    <a:pt x="664" y="510"/>
                    <a:pt x="663" y="511"/>
                    <a:pt x="661" y="512"/>
                  </a:cubicBezTo>
                  <a:cubicBezTo>
                    <a:pt x="663" y="510"/>
                    <a:pt x="665" y="509"/>
                    <a:pt x="667" y="509"/>
                  </a:cubicBezTo>
                  <a:cubicBezTo>
                    <a:pt x="667" y="508"/>
                    <a:pt x="667" y="508"/>
                    <a:pt x="667" y="508"/>
                  </a:cubicBezTo>
                  <a:cubicBezTo>
                    <a:pt x="668" y="508"/>
                    <a:pt x="668" y="508"/>
                    <a:pt x="668" y="508"/>
                  </a:cubicBezTo>
                  <a:cubicBezTo>
                    <a:pt x="668" y="508"/>
                    <a:pt x="668" y="508"/>
                    <a:pt x="668" y="508"/>
                  </a:cubicBezTo>
                  <a:cubicBezTo>
                    <a:pt x="669" y="508"/>
                    <a:pt x="669" y="508"/>
                    <a:pt x="669" y="508"/>
                  </a:cubicBezTo>
                  <a:cubicBezTo>
                    <a:pt x="669" y="507"/>
                    <a:pt x="669" y="507"/>
                    <a:pt x="669" y="507"/>
                  </a:cubicBezTo>
                  <a:cubicBezTo>
                    <a:pt x="680" y="509"/>
                    <a:pt x="690" y="512"/>
                    <a:pt x="698" y="515"/>
                  </a:cubicBezTo>
                  <a:cubicBezTo>
                    <a:pt x="699" y="515"/>
                    <a:pt x="699" y="514"/>
                    <a:pt x="700" y="514"/>
                  </a:cubicBezTo>
                  <a:cubicBezTo>
                    <a:pt x="692" y="511"/>
                    <a:pt x="682" y="508"/>
                    <a:pt x="671" y="506"/>
                  </a:cubicBezTo>
                  <a:cubicBezTo>
                    <a:pt x="672" y="506"/>
                    <a:pt x="672" y="506"/>
                    <a:pt x="672" y="506"/>
                  </a:cubicBezTo>
                  <a:cubicBezTo>
                    <a:pt x="672" y="506"/>
                    <a:pt x="672" y="506"/>
                    <a:pt x="672" y="506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5" y="500"/>
                    <a:pt x="694" y="496"/>
                    <a:pt x="702" y="493"/>
                  </a:cubicBezTo>
                  <a:cubicBezTo>
                    <a:pt x="693" y="497"/>
                    <a:pt x="684" y="500"/>
                    <a:pt x="674" y="504"/>
                  </a:cubicBezTo>
                  <a:cubicBezTo>
                    <a:pt x="674" y="504"/>
                    <a:pt x="674" y="504"/>
                    <a:pt x="674" y="504"/>
                  </a:cubicBezTo>
                  <a:cubicBezTo>
                    <a:pt x="674" y="504"/>
                    <a:pt x="674" y="504"/>
                    <a:pt x="674" y="504"/>
                  </a:cubicBezTo>
                  <a:cubicBezTo>
                    <a:pt x="674" y="504"/>
                    <a:pt x="674" y="504"/>
                    <a:pt x="674" y="504"/>
                  </a:cubicBezTo>
                  <a:cubicBezTo>
                    <a:pt x="675" y="504"/>
                    <a:pt x="675" y="504"/>
                    <a:pt x="675" y="504"/>
                  </a:cubicBezTo>
                  <a:cubicBezTo>
                    <a:pt x="675" y="504"/>
                    <a:pt x="675" y="504"/>
                    <a:pt x="675" y="504"/>
                  </a:cubicBezTo>
                  <a:cubicBezTo>
                    <a:pt x="675" y="503"/>
                    <a:pt x="675" y="503"/>
                    <a:pt x="675" y="503"/>
                  </a:cubicBezTo>
                  <a:cubicBezTo>
                    <a:pt x="675" y="503"/>
                    <a:pt x="675" y="503"/>
                    <a:pt x="675" y="503"/>
                  </a:cubicBezTo>
                  <a:cubicBezTo>
                    <a:pt x="675" y="503"/>
                    <a:pt x="675" y="503"/>
                    <a:pt x="675" y="503"/>
                  </a:cubicBezTo>
                  <a:cubicBezTo>
                    <a:pt x="675" y="503"/>
                    <a:pt x="675" y="503"/>
                    <a:pt x="675" y="503"/>
                  </a:cubicBezTo>
                  <a:cubicBezTo>
                    <a:pt x="674" y="503"/>
                    <a:pt x="674" y="503"/>
                    <a:pt x="674" y="503"/>
                  </a:cubicBezTo>
                  <a:cubicBezTo>
                    <a:pt x="674" y="503"/>
                    <a:pt x="674" y="503"/>
                    <a:pt x="674" y="503"/>
                  </a:cubicBezTo>
                  <a:cubicBezTo>
                    <a:pt x="674" y="503"/>
                    <a:pt x="674" y="503"/>
                    <a:pt x="674" y="503"/>
                  </a:cubicBezTo>
                  <a:cubicBezTo>
                    <a:pt x="674" y="503"/>
                    <a:pt x="674" y="503"/>
                    <a:pt x="674" y="503"/>
                  </a:cubicBezTo>
                  <a:cubicBezTo>
                    <a:pt x="674" y="503"/>
                    <a:pt x="674" y="503"/>
                    <a:pt x="674" y="503"/>
                  </a:cubicBezTo>
                  <a:cubicBezTo>
                    <a:pt x="673" y="503"/>
                    <a:pt x="673" y="503"/>
                    <a:pt x="673" y="503"/>
                  </a:cubicBezTo>
                  <a:cubicBezTo>
                    <a:pt x="673" y="503"/>
                    <a:pt x="673" y="503"/>
                    <a:pt x="673" y="503"/>
                  </a:cubicBezTo>
                  <a:cubicBezTo>
                    <a:pt x="673" y="504"/>
                    <a:pt x="673" y="504"/>
                    <a:pt x="673" y="504"/>
                  </a:cubicBezTo>
                  <a:cubicBezTo>
                    <a:pt x="694" y="482"/>
                    <a:pt x="694" y="479"/>
                    <a:pt x="704" y="448"/>
                  </a:cubicBezTo>
                  <a:cubicBezTo>
                    <a:pt x="705" y="447"/>
                    <a:pt x="706" y="446"/>
                    <a:pt x="707" y="445"/>
                  </a:cubicBezTo>
                  <a:cubicBezTo>
                    <a:pt x="707" y="445"/>
                    <a:pt x="713" y="440"/>
                    <a:pt x="750" y="421"/>
                  </a:cubicBezTo>
                  <a:cubicBezTo>
                    <a:pt x="749" y="421"/>
                    <a:pt x="749" y="421"/>
                    <a:pt x="749" y="420"/>
                  </a:cubicBezTo>
                  <a:cubicBezTo>
                    <a:pt x="737" y="427"/>
                    <a:pt x="725" y="433"/>
                    <a:pt x="708" y="443"/>
                  </a:cubicBezTo>
                  <a:cubicBezTo>
                    <a:pt x="708" y="443"/>
                    <a:pt x="707" y="442"/>
                    <a:pt x="706" y="442"/>
                  </a:cubicBezTo>
                  <a:cubicBezTo>
                    <a:pt x="705" y="442"/>
                    <a:pt x="704" y="442"/>
                    <a:pt x="703" y="442"/>
                  </a:cubicBezTo>
                  <a:cubicBezTo>
                    <a:pt x="704" y="413"/>
                    <a:pt x="703" y="410"/>
                    <a:pt x="689" y="372"/>
                  </a:cubicBezTo>
                  <a:cubicBezTo>
                    <a:pt x="689" y="372"/>
                    <a:pt x="689" y="372"/>
                    <a:pt x="689" y="372"/>
                  </a:cubicBezTo>
                  <a:cubicBezTo>
                    <a:pt x="690" y="371"/>
                    <a:pt x="690" y="371"/>
                    <a:pt x="690" y="371"/>
                  </a:cubicBezTo>
                  <a:cubicBezTo>
                    <a:pt x="690" y="371"/>
                    <a:pt x="690" y="371"/>
                    <a:pt x="690" y="371"/>
                  </a:cubicBezTo>
                  <a:cubicBezTo>
                    <a:pt x="691" y="370"/>
                    <a:pt x="691" y="370"/>
                    <a:pt x="691" y="370"/>
                  </a:cubicBezTo>
                  <a:cubicBezTo>
                    <a:pt x="699" y="370"/>
                    <a:pt x="708" y="371"/>
                    <a:pt x="717" y="372"/>
                  </a:cubicBezTo>
                  <a:cubicBezTo>
                    <a:pt x="716" y="371"/>
                    <a:pt x="716" y="370"/>
                    <a:pt x="715" y="370"/>
                  </a:cubicBezTo>
                  <a:cubicBezTo>
                    <a:pt x="708" y="369"/>
                    <a:pt x="700" y="368"/>
                    <a:pt x="691" y="368"/>
                  </a:cubicBezTo>
                  <a:cubicBezTo>
                    <a:pt x="691" y="367"/>
                    <a:pt x="692" y="367"/>
                    <a:pt x="692" y="366"/>
                  </a:cubicBezTo>
                  <a:cubicBezTo>
                    <a:pt x="691" y="366"/>
                    <a:pt x="691" y="366"/>
                    <a:pt x="691" y="366"/>
                  </a:cubicBezTo>
                  <a:cubicBezTo>
                    <a:pt x="691" y="365"/>
                    <a:pt x="691" y="365"/>
                    <a:pt x="691" y="365"/>
                  </a:cubicBezTo>
                  <a:cubicBezTo>
                    <a:pt x="697" y="362"/>
                    <a:pt x="702" y="358"/>
                    <a:pt x="707" y="355"/>
                  </a:cubicBezTo>
                  <a:cubicBezTo>
                    <a:pt x="706" y="355"/>
                    <a:pt x="706" y="354"/>
                    <a:pt x="706" y="354"/>
                  </a:cubicBezTo>
                  <a:cubicBezTo>
                    <a:pt x="701" y="357"/>
                    <a:pt x="696" y="360"/>
                    <a:pt x="691" y="364"/>
                  </a:cubicBezTo>
                  <a:cubicBezTo>
                    <a:pt x="690" y="364"/>
                    <a:pt x="690" y="364"/>
                    <a:pt x="690" y="364"/>
                  </a:cubicBezTo>
                  <a:cubicBezTo>
                    <a:pt x="690" y="364"/>
                    <a:pt x="690" y="364"/>
                    <a:pt x="690" y="364"/>
                  </a:cubicBezTo>
                  <a:cubicBezTo>
                    <a:pt x="689" y="363"/>
                    <a:pt x="688" y="363"/>
                    <a:pt x="687" y="363"/>
                  </a:cubicBezTo>
                  <a:cubicBezTo>
                    <a:pt x="687" y="363"/>
                    <a:pt x="687" y="363"/>
                    <a:pt x="687" y="363"/>
                  </a:cubicBezTo>
                  <a:cubicBezTo>
                    <a:pt x="686" y="363"/>
                    <a:pt x="686" y="363"/>
                    <a:pt x="686" y="363"/>
                  </a:cubicBezTo>
                  <a:cubicBezTo>
                    <a:pt x="686" y="363"/>
                    <a:pt x="686" y="363"/>
                    <a:pt x="686" y="363"/>
                  </a:cubicBezTo>
                  <a:cubicBezTo>
                    <a:pt x="686" y="363"/>
                    <a:pt x="686" y="363"/>
                    <a:pt x="686" y="363"/>
                  </a:cubicBezTo>
                  <a:cubicBezTo>
                    <a:pt x="685" y="363"/>
                    <a:pt x="685" y="363"/>
                    <a:pt x="685" y="363"/>
                  </a:cubicBezTo>
                  <a:cubicBezTo>
                    <a:pt x="682" y="358"/>
                    <a:pt x="680" y="354"/>
                    <a:pt x="677" y="350"/>
                  </a:cubicBezTo>
                  <a:cubicBezTo>
                    <a:pt x="677" y="350"/>
                    <a:pt x="676" y="351"/>
                    <a:pt x="675" y="351"/>
                  </a:cubicBezTo>
                  <a:cubicBezTo>
                    <a:pt x="677" y="355"/>
                    <a:pt x="680" y="360"/>
                    <a:pt x="683" y="365"/>
                  </a:cubicBezTo>
                  <a:cubicBezTo>
                    <a:pt x="683" y="365"/>
                    <a:pt x="683" y="365"/>
                    <a:pt x="683" y="365"/>
                  </a:cubicBezTo>
                  <a:cubicBezTo>
                    <a:pt x="682" y="366"/>
                    <a:pt x="682" y="366"/>
                    <a:pt x="682" y="366"/>
                  </a:cubicBezTo>
                  <a:cubicBezTo>
                    <a:pt x="682" y="366"/>
                    <a:pt x="682" y="366"/>
                    <a:pt x="682" y="366"/>
                  </a:cubicBezTo>
                  <a:cubicBezTo>
                    <a:pt x="681" y="367"/>
                    <a:pt x="681" y="367"/>
                    <a:pt x="681" y="367"/>
                  </a:cubicBezTo>
                  <a:cubicBezTo>
                    <a:pt x="671" y="366"/>
                    <a:pt x="660" y="366"/>
                    <a:pt x="649" y="365"/>
                  </a:cubicBezTo>
                  <a:cubicBezTo>
                    <a:pt x="648" y="366"/>
                    <a:pt x="647" y="367"/>
                    <a:pt x="645" y="367"/>
                  </a:cubicBezTo>
                  <a:cubicBezTo>
                    <a:pt x="657" y="368"/>
                    <a:pt x="669" y="368"/>
                    <a:pt x="681" y="369"/>
                  </a:cubicBezTo>
                  <a:cubicBezTo>
                    <a:pt x="681" y="369"/>
                    <a:pt x="681" y="370"/>
                    <a:pt x="681" y="370"/>
                  </a:cubicBezTo>
                  <a:cubicBezTo>
                    <a:pt x="681" y="371"/>
                    <a:pt x="681" y="371"/>
                    <a:pt x="681" y="371"/>
                  </a:cubicBezTo>
                  <a:cubicBezTo>
                    <a:pt x="681" y="371"/>
                    <a:pt x="681" y="371"/>
                    <a:pt x="681" y="371"/>
                  </a:cubicBezTo>
                  <a:cubicBezTo>
                    <a:pt x="640" y="402"/>
                    <a:pt x="639" y="404"/>
                    <a:pt x="608" y="436"/>
                  </a:cubicBezTo>
                  <a:cubicBezTo>
                    <a:pt x="607" y="436"/>
                    <a:pt x="606" y="435"/>
                    <a:pt x="605" y="435"/>
                  </a:cubicBezTo>
                  <a:cubicBezTo>
                    <a:pt x="604" y="435"/>
                    <a:pt x="604" y="435"/>
                    <a:pt x="603" y="436"/>
                  </a:cubicBezTo>
                  <a:cubicBezTo>
                    <a:pt x="591" y="421"/>
                    <a:pt x="586" y="413"/>
                    <a:pt x="576" y="404"/>
                  </a:cubicBezTo>
                  <a:cubicBezTo>
                    <a:pt x="576" y="404"/>
                    <a:pt x="575" y="404"/>
                    <a:pt x="575" y="404"/>
                  </a:cubicBezTo>
                  <a:cubicBezTo>
                    <a:pt x="582" y="413"/>
                    <a:pt x="589" y="422"/>
                    <a:pt x="602" y="438"/>
                  </a:cubicBezTo>
                  <a:cubicBezTo>
                    <a:pt x="601" y="439"/>
                    <a:pt x="601" y="441"/>
                    <a:pt x="602" y="442"/>
                  </a:cubicBezTo>
                  <a:cubicBezTo>
                    <a:pt x="582" y="470"/>
                    <a:pt x="581" y="471"/>
                    <a:pt x="575" y="498"/>
                  </a:cubicBezTo>
                  <a:cubicBezTo>
                    <a:pt x="575" y="497"/>
                    <a:pt x="575" y="497"/>
                    <a:pt x="575" y="497"/>
                  </a:cubicBezTo>
                  <a:cubicBezTo>
                    <a:pt x="575" y="497"/>
                    <a:pt x="575" y="497"/>
                    <a:pt x="575" y="497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4" y="497"/>
                    <a:pt x="574" y="497"/>
                    <a:pt x="574" y="497"/>
                  </a:cubicBezTo>
                  <a:cubicBezTo>
                    <a:pt x="573" y="497"/>
                    <a:pt x="573" y="497"/>
                    <a:pt x="573" y="497"/>
                  </a:cubicBezTo>
                  <a:cubicBezTo>
                    <a:pt x="573" y="497"/>
                    <a:pt x="573" y="497"/>
                    <a:pt x="573" y="497"/>
                  </a:cubicBezTo>
                  <a:cubicBezTo>
                    <a:pt x="573" y="497"/>
                    <a:pt x="573" y="497"/>
                    <a:pt x="573" y="497"/>
                  </a:cubicBezTo>
                  <a:cubicBezTo>
                    <a:pt x="573" y="497"/>
                    <a:pt x="573" y="497"/>
                    <a:pt x="573" y="497"/>
                  </a:cubicBezTo>
                  <a:cubicBezTo>
                    <a:pt x="573" y="497"/>
                    <a:pt x="573" y="497"/>
                    <a:pt x="573" y="497"/>
                  </a:cubicBezTo>
                  <a:cubicBezTo>
                    <a:pt x="573" y="497"/>
                    <a:pt x="573" y="497"/>
                    <a:pt x="573" y="497"/>
                  </a:cubicBezTo>
                  <a:cubicBezTo>
                    <a:pt x="573" y="497"/>
                    <a:pt x="573" y="497"/>
                    <a:pt x="573" y="497"/>
                  </a:cubicBezTo>
                  <a:cubicBezTo>
                    <a:pt x="573" y="498"/>
                    <a:pt x="573" y="498"/>
                    <a:pt x="573" y="498"/>
                  </a:cubicBezTo>
                  <a:cubicBezTo>
                    <a:pt x="551" y="476"/>
                    <a:pt x="548" y="474"/>
                    <a:pt x="508" y="446"/>
                  </a:cubicBezTo>
                  <a:cubicBezTo>
                    <a:pt x="508" y="445"/>
                    <a:pt x="507" y="444"/>
                    <a:pt x="506" y="442"/>
                  </a:cubicBezTo>
                  <a:cubicBezTo>
                    <a:pt x="505" y="442"/>
                    <a:pt x="505" y="442"/>
                    <a:pt x="505" y="442"/>
                  </a:cubicBezTo>
                  <a:cubicBezTo>
                    <a:pt x="506" y="439"/>
                    <a:pt x="506" y="437"/>
                    <a:pt x="507" y="435"/>
                  </a:cubicBezTo>
                  <a:cubicBezTo>
                    <a:pt x="506" y="435"/>
                    <a:pt x="506" y="434"/>
                    <a:pt x="506" y="434"/>
                  </a:cubicBezTo>
                  <a:cubicBezTo>
                    <a:pt x="506" y="433"/>
                    <a:pt x="506" y="431"/>
                    <a:pt x="506" y="430"/>
                  </a:cubicBezTo>
                  <a:cubicBezTo>
                    <a:pt x="505" y="433"/>
                    <a:pt x="505" y="437"/>
                    <a:pt x="504" y="441"/>
                  </a:cubicBezTo>
                  <a:cubicBezTo>
                    <a:pt x="502" y="440"/>
                    <a:pt x="502" y="440"/>
                    <a:pt x="501" y="440"/>
                  </a:cubicBezTo>
                  <a:cubicBezTo>
                    <a:pt x="500" y="440"/>
                    <a:pt x="499" y="440"/>
                    <a:pt x="499" y="441"/>
                  </a:cubicBezTo>
                  <a:cubicBezTo>
                    <a:pt x="460" y="417"/>
                    <a:pt x="447" y="410"/>
                    <a:pt x="396" y="384"/>
                  </a:cubicBezTo>
                  <a:cubicBezTo>
                    <a:pt x="396" y="384"/>
                    <a:pt x="396" y="384"/>
                    <a:pt x="396" y="384"/>
                  </a:cubicBezTo>
                  <a:cubicBezTo>
                    <a:pt x="395" y="383"/>
                    <a:pt x="395" y="383"/>
                    <a:pt x="395" y="383"/>
                  </a:cubicBezTo>
                  <a:cubicBezTo>
                    <a:pt x="395" y="383"/>
                    <a:pt x="395" y="383"/>
                    <a:pt x="395" y="383"/>
                  </a:cubicBezTo>
                  <a:cubicBezTo>
                    <a:pt x="395" y="382"/>
                    <a:pt x="395" y="382"/>
                    <a:pt x="395" y="382"/>
                  </a:cubicBezTo>
                  <a:cubicBezTo>
                    <a:pt x="404" y="380"/>
                    <a:pt x="414" y="378"/>
                    <a:pt x="425" y="377"/>
                  </a:cubicBezTo>
                  <a:cubicBezTo>
                    <a:pt x="442" y="375"/>
                    <a:pt x="461" y="373"/>
                    <a:pt x="479" y="371"/>
                  </a:cubicBezTo>
                  <a:cubicBezTo>
                    <a:pt x="479" y="370"/>
                    <a:pt x="478" y="370"/>
                    <a:pt x="478" y="369"/>
                  </a:cubicBezTo>
                  <a:cubicBezTo>
                    <a:pt x="459" y="371"/>
                    <a:pt x="441" y="373"/>
                    <a:pt x="423" y="375"/>
                  </a:cubicBezTo>
                  <a:cubicBezTo>
                    <a:pt x="413" y="376"/>
                    <a:pt x="403" y="378"/>
                    <a:pt x="393" y="380"/>
                  </a:cubicBezTo>
                  <a:cubicBezTo>
                    <a:pt x="392" y="379"/>
                    <a:pt x="392" y="379"/>
                    <a:pt x="391" y="378"/>
                  </a:cubicBezTo>
                  <a:cubicBezTo>
                    <a:pt x="391" y="378"/>
                    <a:pt x="391" y="378"/>
                    <a:pt x="391" y="378"/>
                  </a:cubicBezTo>
                  <a:cubicBezTo>
                    <a:pt x="390" y="378"/>
                    <a:pt x="390" y="378"/>
                    <a:pt x="390" y="378"/>
                  </a:cubicBezTo>
                  <a:cubicBezTo>
                    <a:pt x="396" y="340"/>
                    <a:pt x="397" y="338"/>
                    <a:pt x="420" y="292"/>
                  </a:cubicBezTo>
                  <a:cubicBezTo>
                    <a:pt x="422" y="292"/>
                    <a:pt x="423" y="293"/>
                    <a:pt x="424" y="293"/>
                  </a:cubicBezTo>
                  <a:cubicBezTo>
                    <a:pt x="426" y="293"/>
                    <a:pt x="428" y="292"/>
                    <a:pt x="428" y="291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3" y="293"/>
                    <a:pt x="437" y="296"/>
                    <a:pt x="441" y="298"/>
                  </a:cubicBezTo>
                  <a:cubicBezTo>
                    <a:pt x="440" y="297"/>
                    <a:pt x="439" y="296"/>
                    <a:pt x="439" y="295"/>
                  </a:cubicBezTo>
                  <a:cubicBezTo>
                    <a:pt x="436" y="293"/>
                    <a:pt x="433" y="291"/>
                    <a:pt x="430" y="288"/>
                  </a:cubicBezTo>
                  <a:cubicBezTo>
                    <a:pt x="430" y="288"/>
                    <a:pt x="430" y="287"/>
                    <a:pt x="429" y="287"/>
                  </a:cubicBezTo>
                  <a:cubicBezTo>
                    <a:pt x="425" y="289"/>
                    <a:pt x="421" y="290"/>
                    <a:pt x="416" y="292"/>
                  </a:cubicBezTo>
                  <a:cubicBezTo>
                    <a:pt x="395" y="333"/>
                    <a:pt x="395" y="334"/>
                    <a:pt x="388" y="377"/>
                  </a:cubicBezTo>
                  <a:cubicBezTo>
                    <a:pt x="388" y="376"/>
                    <a:pt x="388" y="376"/>
                    <a:pt x="388" y="376"/>
                  </a:cubicBezTo>
                  <a:cubicBezTo>
                    <a:pt x="387" y="376"/>
                    <a:pt x="387" y="376"/>
                    <a:pt x="387" y="376"/>
                  </a:cubicBezTo>
                  <a:cubicBezTo>
                    <a:pt x="387" y="376"/>
                    <a:pt x="387" y="376"/>
                    <a:pt x="387" y="376"/>
                  </a:cubicBezTo>
                  <a:cubicBezTo>
                    <a:pt x="387" y="376"/>
                    <a:pt x="387" y="376"/>
                    <a:pt x="387" y="376"/>
                  </a:cubicBezTo>
                  <a:cubicBezTo>
                    <a:pt x="386" y="376"/>
                    <a:pt x="386" y="376"/>
                    <a:pt x="385" y="376"/>
                  </a:cubicBezTo>
                  <a:cubicBezTo>
                    <a:pt x="385" y="376"/>
                    <a:pt x="384" y="376"/>
                    <a:pt x="384" y="376"/>
                  </a:cubicBezTo>
                  <a:cubicBezTo>
                    <a:pt x="384" y="376"/>
                    <a:pt x="384" y="376"/>
                    <a:pt x="384" y="376"/>
                  </a:cubicBezTo>
                  <a:cubicBezTo>
                    <a:pt x="383" y="377"/>
                    <a:pt x="383" y="377"/>
                    <a:pt x="383" y="377"/>
                  </a:cubicBezTo>
                  <a:cubicBezTo>
                    <a:pt x="383" y="377"/>
                    <a:pt x="383" y="377"/>
                    <a:pt x="383" y="377"/>
                  </a:cubicBezTo>
                  <a:cubicBezTo>
                    <a:pt x="383" y="377"/>
                    <a:pt x="383" y="377"/>
                    <a:pt x="383" y="377"/>
                  </a:cubicBezTo>
                  <a:cubicBezTo>
                    <a:pt x="383" y="377"/>
                    <a:pt x="383" y="377"/>
                    <a:pt x="383" y="377"/>
                  </a:cubicBezTo>
                  <a:cubicBezTo>
                    <a:pt x="345" y="359"/>
                    <a:pt x="326" y="350"/>
                    <a:pt x="296" y="336"/>
                  </a:cubicBezTo>
                  <a:cubicBezTo>
                    <a:pt x="295" y="336"/>
                    <a:pt x="295" y="337"/>
                    <a:pt x="294" y="337"/>
                  </a:cubicBezTo>
                  <a:cubicBezTo>
                    <a:pt x="323" y="350"/>
                    <a:pt x="338" y="357"/>
                    <a:pt x="383" y="379"/>
                  </a:cubicBezTo>
                  <a:cubicBezTo>
                    <a:pt x="383" y="379"/>
                    <a:pt x="383" y="379"/>
                    <a:pt x="383" y="379"/>
                  </a:cubicBezTo>
                  <a:cubicBezTo>
                    <a:pt x="383" y="380"/>
                    <a:pt x="383" y="380"/>
                    <a:pt x="383" y="380"/>
                  </a:cubicBezTo>
                  <a:cubicBezTo>
                    <a:pt x="383" y="380"/>
                    <a:pt x="383" y="380"/>
                    <a:pt x="383" y="380"/>
                  </a:cubicBezTo>
                  <a:cubicBezTo>
                    <a:pt x="384" y="381"/>
                    <a:pt x="384" y="381"/>
                    <a:pt x="384" y="381"/>
                  </a:cubicBezTo>
                  <a:cubicBezTo>
                    <a:pt x="342" y="388"/>
                    <a:pt x="307" y="398"/>
                    <a:pt x="279" y="408"/>
                  </a:cubicBezTo>
                  <a:cubicBezTo>
                    <a:pt x="278" y="408"/>
                    <a:pt x="278" y="408"/>
                    <a:pt x="278" y="408"/>
                  </a:cubicBezTo>
                  <a:cubicBezTo>
                    <a:pt x="278" y="407"/>
                    <a:pt x="278" y="407"/>
                    <a:pt x="278" y="407"/>
                  </a:cubicBezTo>
                  <a:cubicBezTo>
                    <a:pt x="277" y="407"/>
                    <a:pt x="277" y="407"/>
                    <a:pt x="277" y="407"/>
                  </a:cubicBezTo>
                  <a:cubicBezTo>
                    <a:pt x="276" y="407"/>
                    <a:pt x="276" y="407"/>
                    <a:pt x="276" y="407"/>
                  </a:cubicBezTo>
                  <a:cubicBezTo>
                    <a:pt x="276" y="407"/>
                    <a:pt x="276" y="407"/>
                    <a:pt x="276" y="407"/>
                  </a:cubicBezTo>
                  <a:cubicBezTo>
                    <a:pt x="255" y="369"/>
                    <a:pt x="255" y="368"/>
                    <a:pt x="247" y="321"/>
                  </a:cubicBezTo>
                  <a:cubicBezTo>
                    <a:pt x="249" y="321"/>
                    <a:pt x="250" y="322"/>
                    <a:pt x="251" y="322"/>
                  </a:cubicBezTo>
                  <a:cubicBezTo>
                    <a:pt x="249" y="318"/>
                    <a:pt x="247" y="314"/>
                    <a:pt x="245" y="310"/>
                  </a:cubicBezTo>
                  <a:cubicBezTo>
                    <a:pt x="244" y="310"/>
                    <a:pt x="243" y="310"/>
                    <a:pt x="243" y="310"/>
                  </a:cubicBezTo>
                  <a:cubicBezTo>
                    <a:pt x="240" y="310"/>
                    <a:pt x="240" y="311"/>
                    <a:pt x="239" y="312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185" y="289"/>
                    <a:pt x="160" y="278"/>
                    <a:pt x="100" y="252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99" y="251"/>
                    <a:pt x="99" y="251"/>
                    <a:pt x="99" y="251"/>
                  </a:cubicBezTo>
                  <a:cubicBezTo>
                    <a:pt x="99" y="251"/>
                    <a:pt x="99" y="251"/>
                    <a:pt x="99" y="251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98" y="249"/>
                    <a:pt x="98" y="249"/>
                    <a:pt x="98" y="249"/>
                  </a:cubicBezTo>
                  <a:cubicBezTo>
                    <a:pt x="128" y="239"/>
                    <a:pt x="163" y="228"/>
                    <a:pt x="203" y="220"/>
                  </a:cubicBezTo>
                  <a:cubicBezTo>
                    <a:pt x="203" y="219"/>
                    <a:pt x="202" y="218"/>
                    <a:pt x="202" y="217"/>
                  </a:cubicBezTo>
                  <a:cubicBezTo>
                    <a:pt x="162" y="226"/>
                    <a:pt x="126" y="236"/>
                    <a:pt x="96" y="247"/>
                  </a:cubicBezTo>
                  <a:cubicBezTo>
                    <a:pt x="95" y="247"/>
                    <a:pt x="95" y="247"/>
                    <a:pt x="95" y="247"/>
                  </a:cubicBezTo>
                  <a:cubicBezTo>
                    <a:pt x="95" y="246"/>
                    <a:pt x="95" y="246"/>
                    <a:pt x="95" y="246"/>
                  </a:cubicBezTo>
                  <a:cubicBezTo>
                    <a:pt x="94" y="246"/>
                    <a:pt x="94" y="246"/>
                    <a:pt x="94" y="246"/>
                  </a:cubicBezTo>
                  <a:cubicBezTo>
                    <a:pt x="93" y="245"/>
                    <a:pt x="93" y="245"/>
                    <a:pt x="93" y="245"/>
                  </a:cubicBezTo>
                  <a:cubicBezTo>
                    <a:pt x="93" y="245"/>
                    <a:pt x="93" y="245"/>
                    <a:pt x="93" y="245"/>
                  </a:cubicBezTo>
                  <a:cubicBezTo>
                    <a:pt x="92" y="227"/>
                    <a:pt x="92" y="215"/>
                    <a:pt x="93" y="205"/>
                  </a:cubicBezTo>
                  <a:moveTo>
                    <a:pt x="874" y="198"/>
                  </a:moveTo>
                  <a:cubicBezTo>
                    <a:pt x="874" y="198"/>
                    <a:pt x="874" y="198"/>
                    <a:pt x="874" y="198"/>
                  </a:cubicBezTo>
                  <a:cubicBezTo>
                    <a:pt x="874" y="198"/>
                    <a:pt x="874" y="198"/>
                    <a:pt x="874" y="198"/>
                  </a:cubicBezTo>
                  <a:cubicBezTo>
                    <a:pt x="873" y="199"/>
                    <a:pt x="873" y="199"/>
                    <a:pt x="873" y="199"/>
                  </a:cubicBezTo>
                  <a:cubicBezTo>
                    <a:pt x="872" y="199"/>
                    <a:pt x="872" y="199"/>
                    <a:pt x="872" y="199"/>
                  </a:cubicBezTo>
                  <a:cubicBezTo>
                    <a:pt x="871" y="199"/>
                    <a:pt x="871" y="199"/>
                    <a:pt x="871" y="199"/>
                  </a:cubicBezTo>
                  <a:cubicBezTo>
                    <a:pt x="871" y="199"/>
                    <a:pt x="871" y="200"/>
                    <a:pt x="871" y="200"/>
                  </a:cubicBezTo>
                  <a:cubicBezTo>
                    <a:pt x="873" y="200"/>
                    <a:pt x="874" y="200"/>
                    <a:pt x="876" y="200"/>
                  </a:cubicBezTo>
                  <a:cubicBezTo>
                    <a:pt x="876" y="200"/>
                    <a:pt x="875" y="199"/>
                    <a:pt x="875" y="198"/>
                  </a:cubicBezTo>
                  <a:cubicBezTo>
                    <a:pt x="875" y="198"/>
                    <a:pt x="875" y="198"/>
                    <a:pt x="874" y="198"/>
                  </a:cubicBezTo>
                  <a:moveTo>
                    <a:pt x="864" y="197"/>
                  </a:moveTo>
                  <a:cubicBezTo>
                    <a:pt x="864" y="198"/>
                    <a:pt x="863" y="198"/>
                    <a:pt x="863" y="199"/>
                  </a:cubicBezTo>
                  <a:cubicBezTo>
                    <a:pt x="864" y="199"/>
                    <a:pt x="865" y="199"/>
                    <a:pt x="867" y="199"/>
                  </a:cubicBezTo>
                  <a:cubicBezTo>
                    <a:pt x="866" y="199"/>
                    <a:pt x="866" y="199"/>
                    <a:pt x="866" y="199"/>
                  </a:cubicBezTo>
                  <a:cubicBezTo>
                    <a:pt x="866" y="199"/>
                    <a:pt x="866" y="199"/>
                    <a:pt x="866" y="199"/>
                  </a:cubicBezTo>
                  <a:cubicBezTo>
                    <a:pt x="865" y="198"/>
                    <a:pt x="865" y="198"/>
                    <a:pt x="865" y="198"/>
                  </a:cubicBezTo>
                  <a:cubicBezTo>
                    <a:pt x="865" y="198"/>
                    <a:pt x="865" y="198"/>
                    <a:pt x="865" y="198"/>
                  </a:cubicBezTo>
                  <a:cubicBezTo>
                    <a:pt x="864" y="197"/>
                    <a:pt x="864" y="197"/>
                    <a:pt x="864" y="197"/>
                  </a:cubicBezTo>
                  <a:moveTo>
                    <a:pt x="1131" y="194"/>
                  </a:moveTo>
                  <a:cubicBezTo>
                    <a:pt x="1132" y="206"/>
                    <a:pt x="1134" y="218"/>
                    <a:pt x="1134" y="231"/>
                  </a:cubicBezTo>
                  <a:cubicBezTo>
                    <a:pt x="1136" y="220"/>
                    <a:pt x="1137" y="212"/>
                    <a:pt x="1138" y="204"/>
                  </a:cubicBezTo>
                  <a:cubicBezTo>
                    <a:pt x="1136" y="201"/>
                    <a:pt x="1133" y="197"/>
                    <a:pt x="1131" y="194"/>
                  </a:cubicBezTo>
                  <a:moveTo>
                    <a:pt x="388" y="189"/>
                  </a:moveTo>
                  <a:cubicBezTo>
                    <a:pt x="365" y="191"/>
                    <a:pt x="343" y="193"/>
                    <a:pt x="320" y="196"/>
                  </a:cubicBezTo>
                  <a:cubicBezTo>
                    <a:pt x="320" y="196"/>
                    <a:pt x="319" y="197"/>
                    <a:pt x="319" y="197"/>
                  </a:cubicBezTo>
                  <a:cubicBezTo>
                    <a:pt x="318" y="198"/>
                    <a:pt x="318" y="199"/>
                    <a:pt x="318" y="199"/>
                  </a:cubicBezTo>
                  <a:cubicBezTo>
                    <a:pt x="319" y="199"/>
                    <a:pt x="320" y="199"/>
                    <a:pt x="321" y="199"/>
                  </a:cubicBezTo>
                  <a:cubicBezTo>
                    <a:pt x="344" y="196"/>
                    <a:pt x="367" y="193"/>
                    <a:pt x="389" y="191"/>
                  </a:cubicBezTo>
                  <a:cubicBezTo>
                    <a:pt x="389" y="190"/>
                    <a:pt x="389" y="189"/>
                    <a:pt x="388" y="189"/>
                  </a:cubicBezTo>
                  <a:moveTo>
                    <a:pt x="600" y="179"/>
                  </a:moveTo>
                  <a:cubicBezTo>
                    <a:pt x="600" y="180"/>
                    <a:pt x="600" y="181"/>
                    <a:pt x="600" y="182"/>
                  </a:cubicBezTo>
                  <a:cubicBezTo>
                    <a:pt x="604" y="182"/>
                    <a:pt x="608" y="182"/>
                    <a:pt x="612" y="182"/>
                  </a:cubicBezTo>
                  <a:cubicBezTo>
                    <a:pt x="611" y="181"/>
                    <a:pt x="611" y="180"/>
                    <a:pt x="610" y="179"/>
                  </a:cubicBezTo>
                  <a:cubicBezTo>
                    <a:pt x="607" y="179"/>
                    <a:pt x="604" y="179"/>
                    <a:pt x="600" y="179"/>
                  </a:cubicBezTo>
                  <a:moveTo>
                    <a:pt x="593" y="179"/>
                  </a:moveTo>
                  <a:cubicBezTo>
                    <a:pt x="589" y="179"/>
                    <a:pt x="585" y="179"/>
                    <a:pt x="581" y="179"/>
                  </a:cubicBezTo>
                  <a:cubicBezTo>
                    <a:pt x="580" y="180"/>
                    <a:pt x="579" y="181"/>
                    <a:pt x="578" y="182"/>
                  </a:cubicBezTo>
                  <a:cubicBezTo>
                    <a:pt x="583" y="182"/>
                    <a:pt x="588" y="182"/>
                    <a:pt x="593" y="182"/>
                  </a:cubicBezTo>
                  <a:cubicBezTo>
                    <a:pt x="594" y="182"/>
                    <a:pt x="595" y="182"/>
                    <a:pt x="596" y="182"/>
                  </a:cubicBezTo>
                  <a:cubicBezTo>
                    <a:pt x="596" y="181"/>
                    <a:pt x="596" y="180"/>
                    <a:pt x="597" y="179"/>
                  </a:cubicBezTo>
                  <a:cubicBezTo>
                    <a:pt x="595" y="179"/>
                    <a:pt x="594" y="179"/>
                    <a:pt x="593" y="179"/>
                  </a:cubicBezTo>
                  <a:moveTo>
                    <a:pt x="179" y="155"/>
                  </a:moveTo>
                  <a:cubicBezTo>
                    <a:pt x="180" y="157"/>
                    <a:pt x="180" y="158"/>
                    <a:pt x="181" y="160"/>
                  </a:cubicBezTo>
                  <a:cubicBezTo>
                    <a:pt x="187" y="162"/>
                    <a:pt x="192" y="165"/>
                    <a:pt x="197" y="168"/>
                  </a:cubicBezTo>
                  <a:cubicBezTo>
                    <a:pt x="199" y="167"/>
                    <a:pt x="200" y="167"/>
                    <a:pt x="201" y="166"/>
                  </a:cubicBezTo>
                  <a:cubicBezTo>
                    <a:pt x="193" y="162"/>
                    <a:pt x="186" y="159"/>
                    <a:pt x="179" y="155"/>
                  </a:cubicBezTo>
                  <a:moveTo>
                    <a:pt x="1136" y="155"/>
                  </a:moveTo>
                  <a:cubicBezTo>
                    <a:pt x="1135" y="156"/>
                    <a:pt x="1134" y="157"/>
                    <a:pt x="1133" y="158"/>
                  </a:cubicBezTo>
                  <a:cubicBezTo>
                    <a:pt x="1131" y="167"/>
                    <a:pt x="1130" y="176"/>
                    <a:pt x="1131" y="185"/>
                  </a:cubicBezTo>
                  <a:cubicBezTo>
                    <a:pt x="1133" y="189"/>
                    <a:pt x="1136" y="193"/>
                    <a:pt x="1138" y="197"/>
                  </a:cubicBezTo>
                  <a:cubicBezTo>
                    <a:pt x="1138" y="185"/>
                    <a:pt x="1137" y="173"/>
                    <a:pt x="1136" y="155"/>
                  </a:cubicBezTo>
                  <a:moveTo>
                    <a:pt x="1125" y="140"/>
                  </a:moveTo>
                  <a:cubicBezTo>
                    <a:pt x="1119" y="143"/>
                    <a:pt x="1114" y="145"/>
                    <a:pt x="1108" y="148"/>
                  </a:cubicBezTo>
                  <a:cubicBezTo>
                    <a:pt x="1109" y="148"/>
                    <a:pt x="1109" y="149"/>
                    <a:pt x="1109" y="150"/>
                  </a:cubicBezTo>
                  <a:cubicBezTo>
                    <a:pt x="1114" y="148"/>
                    <a:pt x="1119" y="145"/>
                    <a:pt x="1125" y="143"/>
                  </a:cubicBezTo>
                  <a:cubicBezTo>
                    <a:pt x="1125" y="142"/>
                    <a:pt x="1125" y="141"/>
                    <a:pt x="1125" y="140"/>
                  </a:cubicBezTo>
                  <a:moveTo>
                    <a:pt x="933" y="130"/>
                  </a:moveTo>
                  <a:cubicBezTo>
                    <a:pt x="932" y="131"/>
                    <a:pt x="932" y="132"/>
                    <a:pt x="931" y="132"/>
                  </a:cubicBezTo>
                  <a:cubicBezTo>
                    <a:pt x="943" y="155"/>
                    <a:pt x="947" y="168"/>
                    <a:pt x="961" y="209"/>
                  </a:cubicBezTo>
                  <a:cubicBezTo>
                    <a:pt x="960" y="209"/>
                    <a:pt x="960" y="209"/>
                    <a:pt x="960" y="209"/>
                  </a:cubicBezTo>
                  <a:cubicBezTo>
                    <a:pt x="960" y="210"/>
                    <a:pt x="960" y="210"/>
                    <a:pt x="960" y="210"/>
                  </a:cubicBezTo>
                  <a:cubicBezTo>
                    <a:pt x="959" y="210"/>
                    <a:pt x="959" y="210"/>
                    <a:pt x="959" y="210"/>
                  </a:cubicBezTo>
                  <a:cubicBezTo>
                    <a:pt x="959" y="211"/>
                    <a:pt x="959" y="211"/>
                    <a:pt x="959" y="211"/>
                  </a:cubicBezTo>
                  <a:cubicBezTo>
                    <a:pt x="958" y="211"/>
                    <a:pt x="958" y="211"/>
                    <a:pt x="958" y="211"/>
                  </a:cubicBezTo>
                  <a:cubicBezTo>
                    <a:pt x="933" y="206"/>
                    <a:pt x="907" y="202"/>
                    <a:pt x="880" y="198"/>
                  </a:cubicBezTo>
                  <a:cubicBezTo>
                    <a:pt x="881" y="199"/>
                    <a:pt x="881" y="200"/>
                    <a:pt x="882" y="201"/>
                  </a:cubicBezTo>
                  <a:cubicBezTo>
                    <a:pt x="908" y="205"/>
                    <a:pt x="933" y="209"/>
                    <a:pt x="956" y="214"/>
                  </a:cubicBezTo>
                  <a:cubicBezTo>
                    <a:pt x="956" y="215"/>
                    <a:pt x="956" y="215"/>
                    <a:pt x="956" y="215"/>
                  </a:cubicBezTo>
                  <a:cubicBezTo>
                    <a:pt x="956" y="215"/>
                    <a:pt x="956" y="215"/>
                    <a:pt x="956" y="215"/>
                  </a:cubicBezTo>
                  <a:cubicBezTo>
                    <a:pt x="956" y="216"/>
                    <a:pt x="956" y="216"/>
                    <a:pt x="956" y="216"/>
                  </a:cubicBezTo>
                  <a:cubicBezTo>
                    <a:pt x="956" y="216"/>
                    <a:pt x="956" y="216"/>
                    <a:pt x="956" y="216"/>
                  </a:cubicBezTo>
                  <a:cubicBezTo>
                    <a:pt x="956" y="217"/>
                    <a:pt x="956" y="217"/>
                    <a:pt x="956" y="217"/>
                  </a:cubicBezTo>
                  <a:cubicBezTo>
                    <a:pt x="935" y="227"/>
                    <a:pt x="919" y="234"/>
                    <a:pt x="906" y="241"/>
                  </a:cubicBezTo>
                  <a:cubicBezTo>
                    <a:pt x="906" y="242"/>
                    <a:pt x="906" y="242"/>
                    <a:pt x="907" y="243"/>
                  </a:cubicBezTo>
                  <a:cubicBezTo>
                    <a:pt x="921" y="236"/>
                    <a:pt x="936" y="229"/>
                    <a:pt x="957" y="219"/>
                  </a:cubicBezTo>
                  <a:cubicBezTo>
                    <a:pt x="957" y="219"/>
                    <a:pt x="957" y="219"/>
                    <a:pt x="957" y="219"/>
                  </a:cubicBezTo>
                  <a:cubicBezTo>
                    <a:pt x="957" y="219"/>
                    <a:pt x="957" y="219"/>
                    <a:pt x="957" y="219"/>
                  </a:cubicBezTo>
                  <a:cubicBezTo>
                    <a:pt x="957" y="219"/>
                    <a:pt x="957" y="219"/>
                    <a:pt x="957" y="219"/>
                  </a:cubicBezTo>
                  <a:cubicBezTo>
                    <a:pt x="957" y="219"/>
                    <a:pt x="957" y="219"/>
                    <a:pt x="957" y="219"/>
                  </a:cubicBezTo>
                  <a:cubicBezTo>
                    <a:pt x="957" y="220"/>
                    <a:pt x="957" y="220"/>
                    <a:pt x="957" y="220"/>
                  </a:cubicBezTo>
                  <a:cubicBezTo>
                    <a:pt x="958" y="220"/>
                    <a:pt x="958" y="220"/>
                    <a:pt x="958" y="220"/>
                  </a:cubicBezTo>
                  <a:cubicBezTo>
                    <a:pt x="958" y="220"/>
                    <a:pt x="958" y="220"/>
                    <a:pt x="958" y="220"/>
                  </a:cubicBezTo>
                  <a:cubicBezTo>
                    <a:pt x="958" y="220"/>
                    <a:pt x="958" y="220"/>
                    <a:pt x="958" y="220"/>
                  </a:cubicBezTo>
                  <a:cubicBezTo>
                    <a:pt x="958" y="220"/>
                    <a:pt x="958" y="220"/>
                    <a:pt x="958" y="220"/>
                  </a:cubicBezTo>
                  <a:cubicBezTo>
                    <a:pt x="960" y="221"/>
                    <a:pt x="960" y="221"/>
                    <a:pt x="960" y="221"/>
                  </a:cubicBezTo>
                  <a:cubicBezTo>
                    <a:pt x="961" y="221"/>
                    <a:pt x="961" y="221"/>
                    <a:pt x="961" y="221"/>
                  </a:cubicBezTo>
                  <a:cubicBezTo>
                    <a:pt x="961" y="221"/>
                    <a:pt x="961" y="221"/>
                    <a:pt x="961" y="221"/>
                  </a:cubicBezTo>
                  <a:cubicBezTo>
                    <a:pt x="961" y="221"/>
                    <a:pt x="961" y="221"/>
                    <a:pt x="961" y="221"/>
                  </a:cubicBezTo>
                  <a:cubicBezTo>
                    <a:pt x="962" y="221"/>
                    <a:pt x="962" y="221"/>
                    <a:pt x="962" y="221"/>
                  </a:cubicBezTo>
                  <a:cubicBezTo>
                    <a:pt x="962" y="221"/>
                    <a:pt x="962" y="221"/>
                    <a:pt x="962" y="221"/>
                  </a:cubicBezTo>
                  <a:cubicBezTo>
                    <a:pt x="963" y="220"/>
                    <a:pt x="963" y="220"/>
                    <a:pt x="963" y="220"/>
                  </a:cubicBezTo>
                  <a:cubicBezTo>
                    <a:pt x="964" y="220"/>
                    <a:pt x="964" y="220"/>
                    <a:pt x="964" y="220"/>
                  </a:cubicBezTo>
                  <a:cubicBezTo>
                    <a:pt x="973" y="266"/>
                    <a:pt x="972" y="269"/>
                    <a:pt x="968" y="320"/>
                  </a:cubicBezTo>
                  <a:cubicBezTo>
                    <a:pt x="967" y="321"/>
                    <a:pt x="966" y="322"/>
                    <a:pt x="965" y="324"/>
                  </a:cubicBezTo>
                  <a:cubicBezTo>
                    <a:pt x="965" y="324"/>
                    <a:pt x="965" y="324"/>
                    <a:pt x="966" y="324"/>
                  </a:cubicBezTo>
                  <a:cubicBezTo>
                    <a:pt x="968" y="322"/>
                    <a:pt x="970" y="320"/>
                    <a:pt x="972" y="318"/>
                  </a:cubicBezTo>
                  <a:cubicBezTo>
                    <a:pt x="972" y="318"/>
                    <a:pt x="972" y="318"/>
                    <a:pt x="972" y="318"/>
                  </a:cubicBezTo>
                  <a:cubicBezTo>
                    <a:pt x="971" y="318"/>
                    <a:pt x="971" y="318"/>
                    <a:pt x="971" y="318"/>
                  </a:cubicBezTo>
                  <a:cubicBezTo>
                    <a:pt x="976" y="276"/>
                    <a:pt x="975" y="272"/>
                    <a:pt x="967" y="219"/>
                  </a:cubicBezTo>
                  <a:cubicBezTo>
                    <a:pt x="967" y="219"/>
                    <a:pt x="967" y="219"/>
                    <a:pt x="967" y="219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9" y="218"/>
                    <a:pt x="969" y="218"/>
                    <a:pt x="969" y="218"/>
                  </a:cubicBezTo>
                  <a:cubicBezTo>
                    <a:pt x="969" y="217"/>
                    <a:pt x="969" y="217"/>
                    <a:pt x="969" y="217"/>
                  </a:cubicBezTo>
                  <a:cubicBezTo>
                    <a:pt x="970" y="217"/>
                    <a:pt x="970" y="217"/>
                    <a:pt x="970" y="217"/>
                  </a:cubicBezTo>
                  <a:cubicBezTo>
                    <a:pt x="1001" y="223"/>
                    <a:pt x="1030" y="230"/>
                    <a:pt x="1056" y="238"/>
                  </a:cubicBezTo>
                  <a:cubicBezTo>
                    <a:pt x="1057" y="237"/>
                    <a:pt x="1058" y="237"/>
                    <a:pt x="1058" y="236"/>
                  </a:cubicBezTo>
                  <a:cubicBezTo>
                    <a:pt x="1032" y="228"/>
                    <a:pt x="1003" y="221"/>
                    <a:pt x="971" y="214"/>
                  </a:cubicBezTo>
                  <a:cubicBezTo>
                    <a:pt x="972" y="213"/>
                    <a:pt x="972" y="213"/>
                    <a:pt x="972" y="213"/>
                  </a:cubicBezTo>
                  <a:cubicBezTo>
                    <a:pt x="972" y="213"/>
                    <a:pt x="972" y="213"/>
                    <a:pt x="972" y="213"/>
                  </a:cubicBezTo>
                  <a:cubicBezTo>
                    <a:pt x="972" y="212"/>
                    <a:pt x="972" y="212"/>
                    <a:pt x="972" y="212"/>
                  </a:cubicBezTo>
                  <a:cubicBezTo>
                    <a:pt x="972" y="212"/>
                    <a:pt x="972" y="212"/>
                    <a:pt x="972" y="212"/>
                  </a:cubicBezTo>
                  <a:cubicBezTo>
                    <a:pt x="972" y="211"/>
                    <a:pt x="972" y="211"/>
                    <a:pt x="972" y="211"/>
                  </a:cubicBezTo>
                  <a:cubicBezTo>
                    <a:pt x="1032" y="184"/>
                    <a:pt x="1056" y="173"/>
                    <a:pt x="1106" y="151"/>
                  </a:cubicBezTo>
                  <a:cubicBezTo>
                    <a:pt x="1105" y="151"/>
                    <a:pt x="1105" y="150"/>
                    <a:pt x="1105" y="149"/>
                  </a:cubicBezTo>
                  <a:cubicBezTo>
                    <a:pt x="1048" y="174"/>
                    <a:pt x="1034" y="180"/>
                    <a:pt x="971" y="209"/>
                  </a:cubicBezTo>
                  <a:cubicBezTo>
                    <a:pt x="971" y="209"/>
                    <a:pt x="971" y="209"/>
                    <a:pt x="971" y="209"/>
                  </a:cubicBezTo>
                  <a:cubicBezTo>
                    <a:pt x="971" y="209"/>
                    <a:pt x="971" y="209"/>
                    <a:pt x="971" y="209"/>
                  </a:cubicBezTo>
                  <a:cubicBezTo>
                    <a:pt x="971" y="209"/>
                    <a:pt x="971" y="209"/>
                    <a:pt x="971" y="209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70" y="208"/>
                    <a:pt x="970" y="208"/>
                    <a:pt x="970" y="208"/>
                  </a:cubicBezTo>
                  <a:cubicBezTo>
                    <a:pt x="970" y="208"/>
                    <a:pt x="970" y="208"/>
                    <a:pt x="970" y="208"/>
                  </a:cubicBezTo>
                  <a:cubicBezTo>
                    <a:pt x="970" y="208"/>
                    <a:pt x="970" y="208"/>
                    <a:pt x="970" y="208"/>
                  </a:cubicBezTo>
                  <a:cubicBezTo>
                    <a:pt x="969" y="208"/>
                    <a:pt x="969" y="208"/>
                    <a:pt x="969" y="208"/>
                  </a:cubicBezTo>
                  <a:cubicBezTo>
                    <a:pt x="968" y="207"/>
                    <a:pt x="968" y="207"/>
                    <a:pt x="968" y="207"/>
                  </a:cubicBezTo>
                  <a:cubicBezTo>
                    <a:pt x="967" y="207"/>
                    <a:pt x="967" y="207"/>
                    <a:pt x="967" y="207"/>
                  </a:cubicBezTo>
                  <a:cubicBezTo>
                    <a:pt x="967" y="207"/>
                    <a:pt x="967" y="207"/>
                    <a:pt x="967" y="207"/>
                  </a:cubicBezTo>
                  <a:cubicBezTo>
                    <a:pt x="966" y="207"/>
                    <a:pt x="966" y="207"/>
                    <a:pt x="966" y="207"/>
                  </a:cubicBezTo>
                  <a:cubicBezTo>
                    <a:pt x="966" y="207"/>
                    <a:pt x="966" y="207"/>
                    <a:pt x="966" y="207"/>
                  </a:cubicBezTo>
                  <a:cubicBezTo>
                    <a:pt x="965" y="207"/>
                    <a:pt x="965" y="207"/>
                    <a:pt x="965" y="207"/>
                  </a:cubicBezTo>
                  <a:cubicBezTo>
                    <a:pt x="965" y="207"/>
                    <a:pt x="965" y="207"/>
                    <a:pt x="965" y="207"/>
                  </a:cubicBezTo>
                  <a:cubicBezTo>
                    <a:pt x="964" y="208"/>
                    <a:pt x="964" y="208"/>
                    <a:pt x="964" y="208"/>
                  </a:cubicBezTo>
                  <a:cubicBezTo>
                    <a:pt x="953" y="173"/>
                    <a:pt x="947" y="157"/>
                    <a:pt x="933" y="130"/>
                  </a:cubicBezTo>
                  <a:moveTo>
                    <a:pt x="1131" y="126"/>
                  </a:moveTo>
                  <a:cubicBezTo>
                    <a:pt x="1130" y="132"/>
                    <a:pt x="1129" y="139"/>
                    <a:pt x="1127" y="145"/>
                  </a:cubicBezTo>
                  <a:cubicBezTo>
                    <a:pt x="1128" y="146"/>
                    <a:pt x="1129" y="146"/>
                    <a:pt x="1131" y="146"/>
                  </a:cubicBezTo>
                  <a:cubicBezTo>
                    <a:pt x="1132" y="146"/>
                    <a:pt x="1133" y="146"/>
                    <a:pt x="1135" y="145"/>
                  </a:cubicBezTo>
                  <a:cubicBezTo>
                    <a:pt x="1135" y="147"/>
                    <a:pt x="1135" y="149"/>
                    <a:pt x="1136" y="151"/>
                  </a:cubicBezTo>
                  <a:cubicBezTo>
                    <a:pt x="1136" y="151"/>
                    <a:pt x="1136" y="151"/>
                    <a:pt x="1136" y="151"/>
                  </a:cubicBezTo>
                  <a:cubicBezTo>
                    <a:pt x="1137" y="146"/>
                    <a:pt x="1139" y="142"/>
                    <a:pt x="1142" y="138"/>
                  </a:cubicBezTo>
                  <a:cubicBezTo>
                    <a:pt x="1144" y="137"/>
                    <a:pt x="1147" y="136"/>
                    <a:pt x="1149" y="135"/>
                  </a:cubicBezTo>
                  <a:cubicBezTo>
                    <a:pt x="1151" y="132"/>
                    <a:pt x="1154" y="129"/>
                    <a:pt x="1156" y="126"/>
                  </a:cubicBezTo>
                  <a:cubicBezTo>
                    <a:pt x="1141" y="131"/>
                    <a:pt x="1135" y="132"/>
                    <a:pt x="1133" y="132"/>
                  </a:cubicBezTo>
                  <a:cubicBezTo>
                    <a:pt x="1132" y="130"/>
                    <a:pt x="1132" y="128"/>
                    <a:pt x="1131" y="126"/>
                  </a:cubicBezTo>
                  <a:moveTo>
                    <a:pt x="342" y="104"/>
                  </a:moveTo>
                  <a:cubicBezTo>
                    <a:pt x="342" y="104"/>
                    <a:pt x="342" y="105"/>
                    <a:pt x="342" y="105"/>
                  </a:cubicBezTo>
                  <a:cubicBezTo>
                    <a:pt x="342" y="105"/>
                    <a:pt x="342" y="104"/>
                    <a:pt x="343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moveTo>
                    <a:pt x="392" y="103"/>
                  </a:moveTo>
                  <a:cubicBezTo>
                    <a:pt x="435" y="131"/>
                    <a:pt x="450" y="142"/>
                    <a:pt x="501" y="178"/>
                  </a:cubicBezTo>
                  <a:cubicBezTo>
                    <a:pt x="501" y="178"/>
                    <a:pt x="501" y="178"/>
                    <a:pt x="501" y="178"/>
                  </a:cubicBezTo>
                  <a:cubicBezTo>
                    <a:pt x="501" y="179"/>
                    <a:pt x="501" y="179"/>
                    <a:pt x="501" y="179"/>
                  </a:cubicBezTo>
                  <a:cubicBezTo>
                    <a:pt x="500" y="180"/>
                    <a:pt x="500" y="180"/>
                    <a:pt x="500" y="180"/>
                  </a:cubicBezTo>
                  <a:cubicBezTo>
                    <a:pt x="500" y="180"/>
                    <a:pt x="500" y="180"/>
                    <a:pt x="500" y="180"/>
                  </a:cubicBezTo>
                  <a:cubicBezTo>
                    <a:pt x="500" y="181"/>
                    <a:pt x="500" y="181"/>
                    <a:pt x="500" y="181"/>
                  </a:cubicBezTo>
                  <a:cubicBezTo>
                    <a:pt x="464" y="182"/>
                    <a:pt x="428" y="185"/>
                    <a:pt x="392" y="188"/>
                  </a:cubicBezTo>
                  <a:cubicBezTo>
                    <a:pt x="392" y="189"/>
                    <a:pt x="393" y="190"/>
                    <a:pt x="393" y="191"/>
                  </a:cubicBezTo>
                  <a:cubicBezTo>
                    <a:pt x="429" y="187"/>
                    <a:pt x="464" y="185"/>
                    <a:pt x="500" y="184"/>
                  </a:cubicBezTo>
                  <a:cubicBezTo>
                    <a:pt x="501" y="184"/>
                    <a:pt x="501" y="184"/>
                    <a:pt x="501" y="184"/>
                  </a:cubicBezTo>
                  <a:cubicBezTo>
                    <a:pt x="501" y="185"/>
                    <a:pt x="501" y="185"/>
                    <a:pt x="501" y="185"/>
                  </a:cubicBezTo>
                  <a:cubicBezTo>
                    <a:pt x="502" y="185"/>
                    <a:pt x="502" y="185"/>
                    <a:pt x="502" y="185"/>
                  </a:cubicBezTo>
                  <a:cubicBezTo>
                    <a:pt x="502" y="186"/>
                    <a:pt x="502" y="186"/>
                    <a:pt x="502" y="186"/>
                  </a:cubicBezTo>
                  <a:cubicBezTo>
                    <a:pt x="502" y="186"/>
                    <a:pt x="502" y="186"/>
                    <a:pt x="502" y="186"/>
                  </a:cubicBezTo>
                  <a:cubicBezTo>
                    <a:pt x="464" y="226"/>
                    <a:pt x="459" y="232"/>
                    <a:pt x="435" y="266"/>
                  </a:cubicBezTo>
                  <a:cubicBezTo>
                    <a:pt x="436" y="267"/>
                    <a:pt x="437" y="267"/>
                    <a:pt x="438" y="268"/>
                  </a:cubicBezTo>
                  <a:cubicBezTo>
                    <a:pt x="458" y="239"/>
                    <a:pt x="464" y="231"/>
                    <a:pt x="505" y="188"/>
                  </a:cubicBezTo>
                  <a:cubicBezTo>
                    <a:pt x="505" y="188"/>
                    <a:pt x="505" y="188"/>
                    <a:pt x="505" y="188"/>
                  </a:cubicBezTo>
                  <a:cubicBezTo>
                    <a:pt x="505" y="188"/>
                    <a:pt x="505" y="188"/>
                    <a:pt x="505" y="188"/>
                  </a:cubicBezTo>
                  <a:cubicBezTo>
                    <a:pt x="505" y="188"/>
                    <a:pt x="505" y="188"/>
                    <a:pt x="505" y="188"/>
                  </a:cubicBezTo>
                  <a:cubicBezTo>
                    <a:pt x="506" y="188"/>
                    <a:pt x="506" y="188"/>
                    <a:pt x="506" y="188"/>
                  </a:cubicBezTo>
                  <a:cubicBezTo>
                    <a:pt x="506" y="189"/>
                    <a:pt x="506" y="189"/>
                    <a:pt x="506" y="189"/>
                  </a:cubicBezTo>
                  <a:cubicBezTo>
                    <a:pt x="507" y="189"/>
                    <a:pt x="507" y="189"/>
                    <a:pt x="507" y="189"/>
                  </a:cubicBezTo>
                  <a:cubicBezTo>
                    <a:pt x="508" y="189"/>
                    <a:pt x="508" y="189"/>
                    <a:pt x="508" y="189"/>
                  </a:cubicBezTo>
                  <a:cubicBezTo>
                    <a:pt x="508" y="189"/>
                    <a:pt x="508" y="189"/>
                    <a:pt x="508" y="189"/>
                  </a:cubicBezTo>
                  <a:cubicBezTo>
                    <a:pt x="508" y="189"/>
                    <a:pt x="508" y="189"/>
                    <a:pt x="508" y="189"/>
                  </a:cubicBezTo>
                  <a:cubicBezTo>
                    <a:pt x="510" y="189"/>
                    <a:pt x="510" y="189"/>
                    <a:pt x="510" y="189"/>
                  </a:cubicBezTo>
                  <a:cubicBezTo>
                    <a:pt x="511" y="189"/>
                    <a:pt x="511" y="189"/>
                    <a:pt x="511" y="189"/>
                  </a:cubicBezTo>
                  <a:cubicBezTo>
                    <a:pt x="511" y="189"/>
                    <a:pt x="511" y="189"/>
                    <a:pt x="511" y="189"/>
                  </a:cubicBezTo>
                  <a:cubicBezTo>
                    <a:pt x="512" y="189"/>
                    <a:pt x="512" y="189"/>
                    <a:pt x="512" y="189"/>
                  </a:cubicBezTo>
                  <a:cubicBezTo>
                    <a:pt x="512" y="188"/>
                    <a:pt x="512" y="188"/>
                    <a:pt x="512" y="188"/>
                  </a:cubicBezTo>
                  <a:cubicBezTo>
                    <a:pt x="513" y="188"/>
                    <a:pt x="513" y="188"/>
                    <a:pt x="513" y="188"/>
                  </a:cubicBezTo>
                  <a:cubicBezTo>
                    <a:pt x="513" y="188"/>
                    <a:pt x="513" y="188"/>
                    <a:pt x="513" y="188"/>
                  </a:cubicBezTo>
                  <a:cubicBezTo>
                    <a:pt x="514" y="188"/>
                    <a:pt x="514" y="188"/>
                    <a:pt x="514" y="188"/>
                  </a:cubicBezTo>
                  <a:cubicBezTo>
                    <a:pt x="523" y="195"/>
                    <a:pt x="531" y="201"/>
                    <a:pt x="538" y="207"/>
                  </a:cubicBezTo>
                  <a:cubicBezTo>
                    <a:pt x="538" y="206"/>
                    <a:pt x="539" y="206"/>
                    <a:pt x="540" y="205"/>
                  </a:cubicBezTo>
                  <a:cubicBezTo>
                    <a:pt x="533" y="200"/>
                    <a:pt x="525" y="193"/>
                    <a:pt x="516" y="186"/>
                  </a:cubicBezTo>
                  <a:cubicBezTo>
                    <a:pt x="516" y="185"/>
                    <a:pt x="516" y="185"/>
                    <a:pt x="516" y="185"/>
                  </a:cubicBezTo>
                  <a:cubicBezTo>
                    <a:pt x="516" y="185"/>
                    <a:pt x="516" y="185"/>
                    <a:pt x="516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3"/>
                    <a:pt x="517" y="183"/>
                    <a:pt x="517" y="183"/>
                  </a:cubicBezTo>
                  <a:cubicBezTo>
                    <a:pt x="535" y="182"/>
                    <a:pt x="554" y="182"/>
                    <a:pt x="572" y="182"/>
                  </a:cubicBezTo>
                  <a:cubicBezTo>
                    <a:pt x="573" y="181"/>
                    <a:pt x="574" y="180"/>
                    <a:pt x="575" y="179"/>
                  </a:cubicBezTo>
                  <a:cubicBezTo>
                    <a:pt x="556" y="179"/>
                    <a:pt x="536" y="180"/>
                    <a:pt x="517" y="180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16" y="179"/>
                    <a:pt x="516" y="179"/>
                    <a:pt x="516" y="179"/>
                  </a:cubicBezTo>
                  <a:cubicBezTo>
                    <a:pt x="516" y="178"/>
                    <a:pt x="516" y="178"/>
                    <a:pt x="516" y="178"/>
                  </a:cubicBezTo>
                  <a:cubicBezTo>
                    <a:pt x="515" y="178"/>
                    <a:pt x="515" y="178"/>
                    <a:pt x="515" y="178"/>
                  </a:cubicBezTo>
                  <a:cubicBezTo>
                    <a:pt x="515" y="178"/>
                    <a:pt x="515" y="178"/>
                    <a:pt x="515" y="178"/>
                  </a:cubicBezTo>
                  <a:cubicBezTo>
                    <a:pt x="543" y="151"/>
                    <a:pt x="559" y="137"/>
                    <a:pt x="579" y="121"/>
                  </a:cubicBezTo>
                  <a:cubicBezTo>
                    <a:pt x="579" y="120"/>
                    <a:pt x="578" y="119"/>
                    <a:pt x="578" y="118"/>
                  </a:cubicBezTo>
                  <a:cubicBezTo>
                    <a:pt x="556" y="136"/>
                    <a:pt x="541" y="149"/>
                    <a:pt x="512" y="176"/>
                  </a:cubicBezTo>
                  <a:cubicBezTo>
                    <a:pt x="512" y="176"/>
                    <a:pt x="512" y="176"/>
                    <a:pt x="512" y="176"/>
                  </a:cubicBezTo>
                  <a:cubicBezTo>
                    <a:pt x="512" y="176"/>
                    <a:pt x="512" y="176"/>
                    <a:pt x="512" y="176"/>
                  </a:cubicBezTo>
                  <a:cubicBezTo>
                    <a:pt x="512" y="176"/>
                    <a:pt x="512" y="176"/>
                    <a:pt x="512" y="176"/>
                  </a:cubicBezTo>
                  <a:cubicBezTo>
                    <a:pt x="511" y="175"/>
                    <a:pt x="511" y="175"/>
                    <a:pt x="511" y="175"/>
                  </a:cubicBezTo>
                  <a:cubicBezTo>
                    <a:pt x="511" y="175"/>
                    <a:pt x="511" y="175"/>
                    <a:pt x="511" y="175"/>
                  </a:cubicBezTo>
                  <a:cubicBezTo>
                    <a:pt x="510" y="175"/>
                    <a:pt x="510" y="175"/>
                    <a:pt x="510" y="175"/>
                  </a:cubicBezTo>
                  <a:cubicBezTo>
                    <a:pt x="510" y="175"/>
                    <a:pt x="510" y="175"/>
                    <a:pt x="510" y="175"/>
                  </a:cubicBezTo>
                  <a:cubicBezTo>
                    <a:pt x="509" y="175"/>
                    <a:pt x="509" y="175"/>
                    <a:pt x="509" y="175"/>
                  </a:cubicBezTo>
                  <a:cubicBezTo>
                    <a:pt x="509" y="175"/>
                    <a:pt x="509" y="175"/>
                    <a:pt x="509" y="175"/>
                  </a:cubicBezTo>
                  <a:cubicBezTo>
                    <a:pt x="507" y="175"/>
                    <a:pt x="507" y="175"/>
                    <a:pt x="507" y="175"/>
                  </a:cubicBezTo>
                  <a:cubicBezTo>
                    <a:pt x="506" y="175"/>
                    <a:pt x="506" y="175"/>
                    <a:pt x="506" y="175"/>
                  </a:cubicBezTo>
                  <a:cubicBezTo>
                    <a:pt x="506" y="175"/>
                    <a:pt x="506" y="175"/>
                    <a:pt x="506" y="175"/>
                  </a:cubicBezTo>
                  <a:cubicBezTo>
                    <a:pt x="505" y="175"/>
                    <a:pt x="505" y="175"/>
                    <a:pt x="505" y="175"/>
                  </a:cubicBezTo>
                  <a:cubicBezTo>
                    <a:pt x="505" y="175"/>
                    <a:pt x="505" y="175"/>
                    <a:pt x="505" y="175"/>
                  </a:cubicBezTo>
                  <a:cubicBezTo>
                    <a:pt x="504" y="175"/>
                    <a:pt x="504" y="175"/>
                    <a:pt x="504" y="175"/>
                  </a:cubicBezTo>
                  <a:cubicBezTo>
                    <a:pt x="504" y="176"/>
                    <a:pt x="504" y="176"/>
                    <a:pt x="504" y="176"/>
                  </a:cubicBezTo>
                  <a:cubicBezTo>
                    <a:pt x="503" y="176"/>
                    <a:pt x="503" y="176"/>
                    <a:pt x="503" y="176"/>
                  </a:cubicBezTo>
                  <a:cubicBezTo>
                    <a:pt x="480" y="159"/>
                    <a:pt x="448" y="136"/>
                    <a:pt x="424" y="121"/>
                  </a:cubicBezTo>
                  <a:cubicBezTo>
                    <a:pt x="415" y="115"/>
                    <a:pt x="403" y="110"/>
                    <a:pt x="392" y="103"/>
                  </a:cubicBezTo>
                  <a:moveTo>
                    <a:pt x="339" y="103"/>
                  </a:moveTo>
                  <a:cubicBezTo>
                    <a:pt x="306" y="143"/>
                    <a:pt x="300" y="154"/>
                    <a:pt x="274" y="199"/>
                  </a:cubicBezTo>
                  <a:cubicBezTo>
                    <a:pt x="274" y="198"/>
                    <a:pt x="274" y="198"/>
                    <a:pt x="274" y="198"/>
                  </a:cubicBezTo>
                  <a:cubicBezTo>
                    <a:pt x="274" y="198"/>
                    <a:pt x="274" y="198"/>
                    <a:pt x="274" y="198"/>
                  </a:cubicBezTo>
                  <a:cubicBezTo>
                    <a:pt x="273" y="198"/>
                    <a:pt x="273" y="198"/>
                    <a:pt x="273" y="198"/>
                  </a:cubicBezTo>
                  <a:cubicBezTo>
                    <a:pt x="269" y="198"/>
                    <a:pt x="269" y="198"/>
                    <a:pt x="269" y="198"/>
                  </a:cubicBezTo>
                  <a:cubicBezTo>
                    <a:pt x="268" y="198"/>
                    <a:pt x="268" y="198"/>
                    <a:pt x="268" y="198"/>
                  </a:cubicBezTo>
                  <a:cubicBezTo>
                    <a:pt x="268" y="198"/>
                    <a:pt x="268" y="198"/>
                    <a:pt x="268" y="198"/>
                  </a:cubicBezTo>
                  <a:cubicBezTo>
                    <a:pt x="267" y="199"/>
                    <a:pt x="267" y="199"/>
                    <a:pt x="267" y="199"/>
                  </a:cubicBezTo>
                  <a:cubicBezTo>
                    <a:pt x="267" y="199"/>
                    <a:pt x="267" y="199"/>
                    <a:pt x="267" y="199"/>
                  </a:cubicBezTo>
                  <a:cubicBezTo>
                    <a:pt x="266" y="199"/>
                    <a:pt x="266" y="199"/>
                    <a:pt x="266" y="199"/>
                  </a:cubicBezTo>
                  <a:cubicBezTo>
                    <a:pt x="266" y="200"/>
                    <a:pt x="266" y="200"/>
                    <a:pt x="266" y="200"/>
                  </a:cubicBezTo>
                  <a:cubicBezTo>
                    <a:pt x="242" y="188"/>
                    <a:pt x="222" y="177"/>
                    <a:pt x="205" y="169"/>
                  </a:cubicBezTo>
                  <a:cubicBezTo>
                    <a:pt x="204" y="169"/>
                    <a:pt x="203" y="169"/>
                    <a:pt x="202" y="170"/>
                  </a:cubicBezTo>
                  <a:cubicBezTo>
                    <a:pt x="218" y="178"/>
                    <a:pt x="236" y="187"/>
                    <a:pt x="265" y="202"/>
                  </a:cubicBezTo>
                  <a:cubicBezTo>
                    <a:pt x="265" y="202"/>
                    <a:pt x="265" y="202"/>
                    <a:pt x="265" y="202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5" y="204"/>
                    <a:pt x="265" y="204"/>
                    <a:pt x="265" y="205"/>
                  </a:cubicBezTo>
                  <a:cubicBezTo>
                    <a:pt x="244" y="208"/>
                    <a:pt x="224" y="212"/>
                    <a:pt x="205" y="216"/>
                  </a:cubicBezTo>
                  <a:cubicBezTo>
                    <a:pt x="205" y="217"/>
                    <a:pt x="206" y="218"/>
                    <a:pt x="206" y="219"/>
                  </a:cubicBezTo>
                  <a:cubicBezTo>
                    <a:pt x="225" y="215"/>
                    <a:pt x="245" y="211"/>
                    <a:pt x="266" y="207"/>
                  </a:cubicBezTo>
                  <a:cubicBezTo>
                    <a:pt x="267" y="208"/>
                    <a:pt x="267" y="208"/>
                    <a:pt x="268" y="209"/>
                  </a:cubicBezTo>
                  <a:cubicBezTo>
                    <a:pt x="269" y="209"/>
                    <a:pt x="269" y="209"/>
                    <a:pt x="269" y="209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51" y="257"/>
                    <a:pt x="250" y="261"/>
                    <a:pt x="247" y="306"/>
                  </a:cubicBezTo>
                  <a:cubicBezTo>
                    <a:pt x="248" y="308"/>
                    <a:pt x="248" y="310"/>
                    <a:pt x="249" y="311"/>
                  </a:cubicBezTo>
                  <a:cubicBezTo>
                    <a:pt x="252" y="267"/>
                    <a:pt x="252" y="264"/>
                    <a:pt x="272" y="211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4" y="212"/>
                    <a:pt x="275" y="212"/>
                    <a:pt x="276" y="212"/>
                  </a:cubicBezTo>
                  <a:cubicBezTo>
                    <a:pt x="276" y="212"/>
                    <a:pt x="276" y="212"/>
                    <a:pt x="277" y="212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79" y="211"/>
                    <a:pt x="279" y="211"/>
                    <a:pt x="279" y="211"/>
                  </a:cubicBezTo>
                  <a:cubicBezTo>
                    <a:pt x="279" y="211"/>
                    <a:pt x="279" y="211"/>
                    <a:pt x="279" y="211"/>
                  </a:cubicBezTo>
                  <a:cubicBezTo>
                    <a:pt x="280" y="210"/>
                    <a:pt x="280" y="210"/>
                    <a:pt x="280" y="210"/>
                  </a:cubicBezTo>
                  <a:cubicBezTo>
                    <a:pt x="280" y="210"/>
                    <a:pt x="280" y="210"/>
                    <a:pt x="280" y="210"/>
                  </a:cubicBezTo>
                  <a:cubicBezTo>
                    <a:pt x="281" y="210"/>
                    <a:pt x="281" y="210"/>
                    <a:pt x="281" y="210"/>
                  </a:cubicBezTo>
                  <a:cubicBezTo>
                    <a:pt x="291" y="215"/>
                    <a:pt x="299" y="220"/>
                    <a:pt x="307" y="224"/>
                  </a:cubicBezTo>
                  <a:cubicBezTo>
                    <a:pt x="307" y="223"/>
                    <a:pt x="308" y="222"/>
                    <a:pt x="308" y="222"/>
                  </a:cubicBezTo>
                  <a:cubicBezTo>
                    <a:pt x="300" y="218"/>
                    <a:pt x="291" y="213"/>
                    <a:pt x="282" y="208"/>
                  </a:cubicBezTo>
                  <a:cubicBezTo>
                    <a:pt x="282" y="208"/>
                    <a:pt x="282" y="208"/>
                    <a:pt x="282" y="208"/>
                  </a:cubicBezTo>
                  <a:cubicBezTo>
                    <a:pt x="282" y="207"/>
                    <a:pt x="282" y="207"/>
                    <a:pt x="282" y="207"/>
                  </a:cubicBezTo>
                  <a:cubicBezTo>
                    <a:pt x="282" y="206"/>
                    <a:pt x="282" y="206"/>
                    <a:pt x="282" y="206"/>
                  </a:cubicBezTo>
                  <a:cubicBezTo>
                    <a:pt x="282" y="206"/>
                    <a:pt x="282" y="205"/>
                    <a:pt x="281" y="205"/>
                  </a:cubicBezTo>
                  <a:cubicBezTo>
                    <a:pt x="292" y="203"/>
                    <a:pt x="303" y="202"/>
                    <a:pt x="314" y="200"/>
                  </a:cubicBezTo>
                  <a:cubicBezTo>
                    <a:pt x="315" y="199"/>
                    <a:pt x="315" y="198"/>
                    <a:pt x="315" y="197"/>
                  </a:cubicBezTo>
                  <a:cubicBezTo>
                    <a:pt x="303" y="199"/>
                    <a:pt x="291" y="200"/>
                    <a:pt x="280" y="202"/>
                  </a:cubicBezTo>
                  <a:cubicBezTo>
                    <a:pt x="280" y="202"/>
                    <a:pt x="279" y="201"/>
                    <a:pt x="278" y="201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300" y="158"/>
                    <a:pt x="307" y="149"/>
                    <a:pt x="337" y="111"/>
                  </a:cubicBezTo>
                  <a:cubicBezTo>
                    <a:pt x="337" y="109"/>
                    <a:pt x="338" y="106"/>
                    <a:pt x="339" y="103"/>
                  </a:cubicBezTo>
                  <a:moveTo>
                    <a:pt x="675" y="102"/>
                  </a:moveTo>
                  <a:cubicBezTo>
                    <a:pt x="674" y="102"/>
                    <a:pt x="673" y="103"/>
                    <a:pt x="672" y="104"/>
                  </a:cubicBezTo>
                  <a:cubicBezTo>
                    <a:pt x="698" y="128"/>
                    <a:pt x="707" y="140"/>
                    <a:pt x="742" y="181"/>
                  </a:cubicBezTo>
                  <a:cubicBezTo>
                    <a:pt x="742" y="181"/>
                    <a:pt x="742" y="181"/>
                    <a:pt x="742" y="181"/>
                  </a:cubicBezTo>
                  <a:cubicBezTo>
                    <a:pt x="741" y="182"/>
                    <a:pt x="741" y="182"/>
                    <a:pt x="741" y="182"/>
                  </a:cubicBezTo>
                  <a:cubicBezTo>
                    <a:pt x="741" y="183"/>
                    <a:pt x="741" y="183"/>
                    <a:pt x="741" y="183"/>
                  </a:cubicBezTo>
                  <a:cubicBezTo>
                    <a:pt x="741" y="183"/>
                    <a:pt x="740" y="183"/>
                    <a:pt x="740" y="184"/>
                  </a:cubicBezTo>
                  <a:cubicBezTo>
                    <a:pt x="699" y="181"/>
                    <a:pt x="657" y="180"/>
                    <a:pt x="615" y="179"/>
                  </a:cubicBezTo>
                  <a:cubicBezTo>
                    <a:pt x="615" y="180"/>
                    <a:pt x="616" y="181"/>
                    <a:pt x="616" y="182"/>
                  </a:cubicBezTo>
                  <a:cubicBezTo>
                    <a:pt x="658" y="182"/>
                    <a:pt x="699" y="184"/>
                    <a:pt x="740" y="187"/>
                  </a:cubicBezTo>
                  <a:cubicBezTo>
                    <a:pt x="740" y="187"/>
                    <a:pt x="740" y="188"/>
                    <a:pt x="740" y="188"/>
                  </a:cubicBezTo>
                  <a:cubicBezTo>
                    <a:pt x="740" y="189"/>
                    <a:pt x="740" y="189"/>
                    <a:pt x="740" y="189"/>
                  </a:cubicBezTo>
                  <a:cubicBezTo>
                    <a:pt x="740" y="189"/>
                    <a:pt x="740" y="189"/>
                    <a:pt x="740" y="189"/>
                  </a:cubicBezTo>
                  <a:cubicBezTo>
                    <a:pt x="696" y="219"/>
                    <a:pt x="679" y="231"/>
                    <a:pt x="654" y="251"/>
                  </a:cubicBezTo>
                  <a:cubicBezTo>
                    <a:pt x="655" y="251"/>
                    <a:pt x="655" y="252"/>
                    <a:pt x="655" y="253"/>
                  </a:cubicBezTo>
                  <a:cubicBezTo>
                    <a:pt x="680" y="233"/>
                    <a:pt x="694" y="224"/>
                    <a:pt x="742" y="191"/>
                  </a:cubicBezTo>
                  <a:cubicBezTo>
                    <a:pt x="742" y="191"/>
                    <a:pt x="742" y="191"/>
                    <a:pt x="742" y="191"/>
                  </a:cubicBezTo>
                  <a:cubicBezTo>
                    <a:pt x="742" y="192"/>
                    <a:pt x="742" y="192"/>
                    <a:pt x="742" y="192"/>
                  </a:cubicBezTo>
                  <a:cubicBezTo>
                    <a:pt x="743" y="192"/>
                    <a:pt x="743" y="192"/>
                    <a:pt x="743" y="192"/>
                  </a:cubicBezTo>
                  <a:cubicBezTo>
                    <a:pt x="743" y="192"/>
                    <a:pt x="743" y="192"/>
                    <a:pt x="743" y="192"/>
                  </a:cubicBezTo>
                  <a:cubicBezTo>
                    <a:pt x="744" y="192"/>
                    <a:pt x="744" y="193"/>
                    <a:pt x="746" y="193"/>
                  </a:cubicBezTo>
                  <a:cubicBezTo>
                    <a:pt x="747" y="193"/>
                    <a:pt x="747" y="193"/>
                    <a:pt x="747" y="193"/>
                  </a:cubicBezTo>
                  <a:cubicBezTo>
                    <a:pt x="748" y="193"/>
                    <a:pt x="748" y="193"/>
                    <a:pt x="748" y="193"/>
                  </a:cubicBezTo>
                  <a:cubicBezTo>
                    <a:pt x="749" y="193"/>
                    <a:pt x="749" y="193"/>
                    <a:pt x="749" y="193"/>
                  </a:cubicBezTo>
                  <a:cubicBezTo>
                    <a:pt x="749" y="192"/>
                    <a:pt x="749" y="192"/>
                    <a:pt x="749" y="192"/>
                  </a:cubicBezTo>
                  <a:cubicBezTo>
                    <a:pt x="750" y="192"/>
                    <a:pt x="750" y="192"/>
                    <a:pt x="750" y="192"/>
                  </a:cubicBezTo>
                  <a:cubicBezTo>
                    <a:pt x="751" y="192"/>
                    <a:pt x="751" y="192"/>
                    <a:pt x="751" y="192"/>
                  </a:cubicBezTo>
                  <a:cubicBezTo>
                    <a:pt x="773" y="224"/>
                    <a:pt x="780" y="234"/>
                    <a:pt x="791" y="256"/>
                  </a:cubicBezTo>
                  <a:cubicBezTo>
                    <a:pt x="791" y="255"/>
                    <a:pt x="792" y="255"/>
                    <a:pt x="793" y="254"/>
                  </a:cubicBezTo>
                  <a:cubicBezTo>
                    <a:pt x="785" y="237"/>
                    <a:pt x="776" y="224"/>
                    <a:pt x="753" y="190"/>
                  </a:cubicBezTo>
                  <a:cubicBezTo>
                    <a:pt x="753" y="190"/>
                    <a:pt x="753" y="190"/>
                    <a:pt x="753" y="190"/>
                  </a:cubicBezTo>
                  <a:cubicBezTo>
                    <a:pt x="754" y="189"/>
                    <a:pt x="754" y="189"/>
                    <a:pt x="754" y="189"/>
                  </a:cubicBezTo>
                  <a:cubicBezTo>
                    <a:pt x="755" y="189"/>
                    <a:pt x="755" y="189"/>
                    <a:pt x="755" y="189"/>
                  </a:cubicBezTo>
                  <a:cubicBezTo>
                    <a:pt x="755" y="189"/>
                    <a:pt x="755" y="188"/>
                    <a:pt x="755" y="188"/>
                  </a:cubicBezTo>
                  <a:cubicBezTo>
                    <a:pt x="791" y="190"/>
                    <a:pt x="825" y="194"/>
                    <a:pt x="858" y="198"/>
                  </a:cubicBezTo>
                  <a:cubicBezTo>
                    <a:pt x="859" y="197"/>
                    <a:pt x="860" y="196"/>
                    <a:pt x="861" y="196"/>
                  </a:cubicBezTo>
                  <a:cubicBezTo>
                    <a:pt x="827" y="191"/>
                    <a:pt x="792" y="188"/>
                    <a:pt x="756" y="185"/>
                  </a:cubicBezTo>
                  <a:cubicBezTo>
                    <a:pt x="756" y="185"/>
                    <a:pt x="756" y="184"/>
                    <a:pt x="756" y="183"/>
                  </a:cubicBezTo>
                  <a:cubicBezTo>
                    <a:pt x="756" y="183"/>
                    <a:pt x="756" y="183"/>
                    <a:pt x="756" y="183"/>
                  </a:cubicBezTo>
                  <a:cubicBezTo>
                    <a:pt x="756" y="182"/>
                    <a:pt x="756" y="182"/>
                    <a:pt x="756" y="182"/>
                  </a:cubicBezTo>
                  <a:cubicBezTo>
                    <a:pt x="792" y="160"/>
                    <a:pt x="813" y="147"/>
                    <a:pt x="837" y="133"/>
                  </a:cubicBezTo>
                  <a:cubicBezTo>
                    <a:pt x="836" y="132"/>
                    <a:pt x="836" y="132"/>
                    <a:pt x="835" y="131"/>
                  </a:cubicBezTo>
                  <a:cubicBezTo>
                    <a:pt x="810" y="145"/>
                    <a:pt x="791" y="157"/>
                    <a:pt x="754" y="180"/>
                  </a:cubicBezTo>
                  <a:cubicBezTo>
                    <a:pt x="754" y="180"/>
                    <a:pt x="754" y="180"/>
                    <a:pt x="754" y="180"/>
                  </a:cubicBezTo>
                  <a:cubicBezTo>
                    <a:pt x="753" y="180"/>
                    <a:pt x="753" y="180"/>
                    <a:pt x="753" y="180"/>
                  </a:cubicBezTo>
                  <a:cubicBezTo>
                    <a:pt x="753" y="180"/>
                    <a:pt x="753" y="180"/>
                    <a:pt x="753" y="180"/>
                  </a:cubicBezTo>
                  <a:cubicBezTo>
                    <a:pt x="750" y="179"/>
                    <a:pt x="750" y="179"/>
                    <a:pt x="750" y="179"/>
                  </a:cubicBezTo>
                  <a:cubicBezTo>
                    <a:pt x="748" y="179"/>
                    <a:pt x="748" y="179"/>
                    <a:pt x="748" y="179"/>
                  </a:cubicBezTo>
                  <a:cubicBezTo>
                    <a:pt x="748" y="179"/>
                    <a:pt x="748" y="179"/>
                    <a:pt x="748" y="179"/>
                  </a:cubicBezTo>
                  <a:cubicBezTo>
                    <a:pt x="747" y="179"/>
                    <a:pt x="747" y="179"/>
                    <a:pt x="747" y="179"/>
                  </a:cubicBezTo>
                  <a:cubicBezTo>
                    <a:pt x="746" y="179"/>
                    <a:pt x="746" y="179"/>
                    <a:pt x="746" y="179"/>
                  </a:cubicBezTo>
                  <a:cubicBezTo>
                    <a:pt x="746" y="179"/>
                    <a:pt x="746" y="179"/>
                    <a:pt x="746" y="179"/>
                  </a:cubicBezTo>
                  <a:cubicBezTo>
                    <a:pt x="745" y="180"/>
                    <a:pt x="745" y="180"/>
                    <a:pt x="745" y="180"/>
                  </a:cubicBezTo>
                  <a:cubicBezTo>
                    <a:pt x="716" y="144"/>
                    <a:pt x="704" y="131"/>
                    <a:pt x="675" y="102"/>
                  </a:cubicBezTo>
                  <a:moveTo>
                    <a:pt x="888" y="101"/>
                  </a:moveTo>
                  <a:cubicBezTo>
                    <a:pt x="867" y="113"/>
                    <a:pt x="852" y="121"/>
                    <a:pt x="839" y="129"/>
                  </a:cubicBezTo>
                  <a:cubicBezTo>
                    <a:pt x="840" y="129"/>
                    <a:pt x="840" y="130"/>
                    <a:pt x="840" y="131"/>
                  </a:cubicBezTo>
                  <a:cubicBezTo>
                    <a:pt x="854" y="123"/>
                    <a:pt x="868" y="115"/>
                    <a:pt x="887" y="105"/>
                  </a:cubicBezTo>
                  <a:cubicBezTo>
                    <a:pt x="887" y="104"/>
                    <a:pt x="887" y="103"/>
                    <a:pt x="888" y="101"/>
                  </a:cubicBezTo>
                  <a:moveTo>
                    <a:pt x="382" y="98"/>
                  </a:moveTo>
                  <a:cubicBezTo>
                    <a:pt x="385" y="100"/>
                    <a:pt x="388" y="102"/>
                    <a:pt x="392" y="103"/>
                  </a:cubicBezTo>
                  <a:cubicBezTo>
                    <a:pt x="389" y="101"/>
                    <a:pt x="386" y="100"/>
                    <a:pt x="382" y="98"/>
                  </a:cubicBezTo>
                  <a:moveTo>
                    <a:pt x="1241" y="93"/>
                  </a:moveTo>
                  <a:cubicBezTo>
                    <a:pt x="1203" y="109"/>
                    <a:pt x="1178" y="119"/>
                    <a:pt x="1161" y="124"/>
                  </a:cubicBezTo>
                  <a:cubicBezTo>
                    <a:pt x="1159" y="127"/>
                    <a:pt x="1157" y="130"/>
                    <a:pt x="1155" y="132"/>
                  </a:cubicBezTo>
                  <a:cubicBezTo>
                    <a:pt x="1183" y="120"/>
                    <a:pt x="1218" y="106"/>
                    <a:pt x="1244" y="95"/>
                  </a:cubicBezTo>
                  <a:cubicBezTo>
                    <a:pt x="1243" y="94"/>
                    <a:pt x="1242" y="94"/>
                    <a:pt x="1241" y="93"/>
                  </a:cubicBezTo>
                  <a:moveTo>
                    <a:pt x="615" y="88"/>
                  </a:moveTo>
                  <a:cubicBezTo>
                    <a:pt x="601" y="99"/>
                    <a:pt x="590" y="108"/>
                    <a:pt x="581" y="116"/>
                  </a:cubicBezTo>
                  <a:cubicBezTo>
                    <a:pt x="581" y="117"/>
                    <a:pt x="582" y="118"/>
                    <a:pt x="582" y="118"/>
                  </a:cubicBezTo>
                  <a:cubicBezTo>
                    <a:pt x="592" y="111"/>
                    <a:pt x="602" y="103"/>
                    <a:pt x="614" y="93"/>
                  </a:cubicBezTo>
                  <a:cubicBezTo>
                    <a:pt x="615" y="91"/>
                    <a:pt x="615" y="90"/>
                    <a:pt x="615" y="88"/>
                  </a:cubicBezTo>
                  <a:moveTo>
                    <a:pt x="368" y="78"/>
                  </a:moveTo>
                  <a:cubicBezTo>
                    <a:pt x="363" y="82"/>
                    <a:pt x="357" y="86"/>
                    <a:pt x="351" y="90"/>
                  </a:cubicBezTo>
                  <a:cubicBezTo>
                    <a:pt x="351" y="91"/>
                    <a:pt x="351" y="91"/>
                    <a:pt x="351" y="91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3"/>
                    <a:pt x="351" y="93"/>
                    <a:pt x="351" y="93"/>
                  </a:cubicBezTo>
                  <a:cubicBezTo>
                    <a:pt x="351" y="93"/>
                    <a:pt x="351" y="93"/>
                    <a:pt x="351" y="93"/>
                  </a:cubicBezTo>
                  <a:cubicBezTo>
                    <a:pt x="352" y="92"/>
                    <a:pt x="353" y="91"/>
                    <a:pt x="354" y="90"/>
                  </a:cubicBezTo>
                  <a:cubicBezTo>
                    <a:pt x="356" y="90"/>
                    <a:pt x="358" y="91"/>
                    <a:pt x="360" y="91"/>
                  </a:cubicBezTo>
                  <a:cubicBezTo>
                    <a:pt x="362" y="91"/>
                    <a:pt x="365" y="90"/>
                    <a:pt x="367" y="88"/>
                  </a:cubicBezTo>
                  <a:cubicBezTo>
                    <a:pt x="373" y="92"/>
                    <a:pt x="378" y="95"/>
                    <a:pt x="382" y="98"/>
                  </a:cubicBezTo>
                  <a:cubicBezTo>
                    <a:pt x="375" y="92"/>
                    <a:pt x="369" y="87"/>
                    <a:pt x="367" y="79"/>
                  </a:cubicBezTo>
                  <a:cubicBezTo>
                    <a:pt x="367" y="79"/>
                    <a:pt x="368" y="78"/>
                    <a:pt x="368" y="78"/>
                  </a:cubicBezTo>
                  <a:moveTo>
                    <a:pt x="360" y="77"/>
                  </a:moveTo>
                  <a:cubicBezTo>
                    <a:pt x="357" y="77"/>
                    <a:pt x="353" y="77"/>
                    <a:pt x="351" y="79"/>
                  </a:cubicBezTo>
                  <a:cubicBezTo>
                    <a:pt x="350" y="78"/>
                    <a:pt x="349" y="77"/>
                    <a:pt x="348" y="77"/>
                  </a:cubicBezTo>
                  <a:cubicBezTo>
                    <a:pt x="347" y="78"/>
                    <a:pt x="347" y="79"/>
                    <a:pt x="347" y="81"/>
                  </a:cubicBezTo>
                  <a:cubicBezTo>
                    <a:pt x="349" y="83"/>
                    <a:pt x="350" y="84"/>
                    <a:pt x="351" y="86"/>
                  </a:cubicBezTo>
                  <a:cubicBezTo>
                    <a:pt x="355" y="83"/>
                    <a:pt x="359" y="80"/>
                    <a:pt x="363" y="77"/>
                  </a:cubicBezTo>
                  <a:cubicBezTo>
                    <a:pt x="362" y="77"/>
                    <a:pt x="361" y="77"/>
                    <a:pt x="360" y="77"/>
                  </a:cubicBezTo>
                  <a:moveTo>
                    <a:pt x="3" y="74"/>
                  </a:moveTo>
                  <a:cubicBezTo>
                    <a:pt x="2" y="74"/>
                    <a:pt x="1" y="75"/>
                    <a:pt x="0" y="75"/>
                  </a:cubicBezTo>
                  <a:cubicBezTo>
                    <a:pt x="34" y="91"/>
                    <a:pt x="56" y="102"/>
                    <a:pt x="71" y="109"/>
                  </a:cubicBezTo>
                  <a:cubicBezTo>
                    <a:pt x="71" y="108"/>
                    <a:pt x="71" y="108"/>
                    <a:pt x="72" y="107"/>
                  </a:cubicBezTo>
                  <a:cubicBezTo>
                    <a:pt x="49" y="96"/>
                    <a:pt x="23" y="84"/>
                    <a:pt x="3" y="74"/>
                  </a:cubicBezTo>
                  <a:moveTo>
                    <a:pt x="331" y="67"/>
                  </a:moveTo>
                  <a:cubicBezTo>
                    <a:pt x="332" y="69"/>
                    <a:pt x="333" y="70"/>
                    <a:pt x="333" y="72"/>
                  </a:cubicBezTo>
                  <a:cubicBezTo>
                    <a:pt x="338" y="75"/>
                    <a:pt x="341" y="77"/>
                    <a:pt x="344" y="79"/>
                  </a:cubicBezTo>
                  <a:cubicBezTo>
                    <a:pt x="344" y="77"/>
                    <a:pt x="344" y="76"/>
                    <a:pt x="345" y="75"/>
                  </a:cubicBezTo>
                  <a:cubicBezTo>
                    <a:pt x="340" y="72"/>
                    <a:pt x="336" y="70"/>
                    <a:pt x="331" y="67"/>
                  </a:cubicBezTo>
                  <a:moveTo>
                    <a:pt x="133" y="64"/>
                  </a:moveTo>
                  <a:cubicBezTo>
                    <a:pt x="105" y="117"/>
                    <a:pt x="104" y="117"/>
                    <a:pt x="99" y="120"/>
                  </a:cubicBezTo>
                  <a:cubicBezTo>
                    <a:pt x="92" y="116"/>
                    <a:pt x="83" y="112"/>
                    <a:pt x="75" y="108"/>
                  </a:cubicBezTo>
                  <a:cubicBezTo>
                    <a:pt x="74" y="109"/>
                    <a:pt x="74" y="110"/>
                    <a:pt x="74" y="111"/>
                  </a:cubicBezTo>
                  <a:cubicBezTo>
                    <a:pt x="99" y="123"/>
                    <a:pt x="100" y="125"/>
                    <a:pt x="103" y="129"/>
                  </a:cubicBezTo>
                  <a:cubicBezTo>
                    <a:pt x="94" y="164"/>
                    <a:pt x="91" y="181"/>
                    <a:pt x="90" y="202"/>
                  </a:cubicBezTo>
                  <a:cubicBezTo>
                    <a:pt x="91" y="202"/>
                    <a:pt x="92" y="202"/>
                    <a:pt x="93" y="202"/>
                  </a:cubicBezTo>
                  <a:cubicBezTo>
                    <a:pt x="94" y="183"/>
                    <a:pt x="97" y="168"/>
                    <a:pt x="106" y="131"/>
                  </a:cubicBezTo>
                  <a:cubicBezTo>
                    <a:pt x="107" y="131"/>
                    <a:pt x="109" y="131"/>
                    <a:pt x="110" y="131"/>
                  </a:cubicBezTo>
                  <a:cubicBezTo>
                    <a:pt x="113" y="131"/>
                    <a:pt x="115" y="131"/>
                    <a:pt x="116" y="128"/>
                  </a:cubicBezTo>
                  <a:cubicBezTo>
                    <a:pt x="144" y="141"/>
                    <a:pt x="161" y="150"/>
                    <a:pt x="177" y="158"/>
                  </a:cubicBezTo>
                  <a:cubicBezTo>
                    <a:pt x="176" y="156"/>
                    <a:pt x="175" y="155"/>
                    <a:pt x="175" y="153"/>
                  </a:cubicBezTo>
                  <a:cubicBezTo>
                    <a:pt x="115" y="122"/>
                    <a:pt x="114" y="122"/>
                    <a:pt x="113" y="119"/>
                  </a:cubicBezTo>
                  <a:cubicBezTo>
                    <a:pt x="119" y="104"/>
                    <a:pt x="127" y="86"/>
                    <a:pt x="135" y="69"/>
                  </a:cubicBezTo>
                  <a:cubicBezTo>
                    <a:pt x="135" y="67"/>
                    <a:pt x="134" y="65"/>
                    <a:pt x="133" y="64"/>
                  </a:cubicBezTo>
                  <a:moveTo>
                    <a:pt x="1107" y="53"/>
                  </a:moveTo>
                  <a:cubicBezTo>
                    <a:pt x="1118" y="83"/>
                    <a:pt x="1127" y="118"/>
                    <a:pt x="1127" y="133"/>
                  </a:cubicBezTo>
                  <a:cubicBezTo>
                    <a:pt x="1128" y="129"/>
                    <a:pt x="1129" y="124"/>
                    <a:pt x="1130" y="120"/>
                  </a:cubicBezTo>
                  <a:cubicBezTo>
                    <a:pt x="1125" y="98"/>
                    <a:pt x="1117" y="73"/>
                    <a:pt x="1111" y="54"/>
                  </a:cubicBezTo>
                  <a:cubicBezTo>
                    <a:pt x="1110" y="53"/>
                    <a:pt x="1109" y="53"/>
                    <a:pt x="1107" y="53"/>
                  </a:cubicBezTo>
                  <a:moveTo>
                    <a:pt x="1013" y="38"/>
                  </a:moveTo>
                  <a:cubicBezTo>
                    <a:pt x="931" y="79"/>
                    <a:pt x="909" y="86"/>
                    <a:pt x="904" y="86"/>
                  </a:cubicBezTo>
                  <a:cubicBezTo>
                    <a:pt x="902" y="83"/>
                    <a:pt x="899" y="78"/>
                    <a:pt x="896" y="74"/>
                  </a:cubicBezTo>
                  <a:cubicBezTo>
                    <a:pt x="895" y="76"/>
                    <a:pt x="895" y="78"/>
                    <a:pt x="895" y="80"/>
                  </a:cubicBezTo>
                  <a:cubicBezTo>
                    <a:pt x="897" y="83"/>
                    <a:pt x="899" y="86"/>
                    <a:pt x="901" y="89"/>
                  </a:cubicBezTo>
                  <a:cubicBezTo>
                    <a:pt x="901" y="91"/>
                    <a:pt x="900" y="93"/>
                    <a:pt x="899" y="95"/>
                  </a:cubicBezTo>
                  <a:cubicBezTo>
                    <a:pt x="897" y="96"/>
                    <a:pt x="894" y="98"/>
                    <a:pt x="891" y="99"/>
                  </a:cubicBezTo>
                  <a:cubicBezTo>
                    <a:pt x="891" y="100"/>
                    <a:pt x="891" y="102"/>
                    <a:pt x="891" y="103"/>
                  </a:cubicBezTo>
                  <a:cubicBezTo>
                    <a:pt x="894" y="101"/>
                    <a:pt x="897" y="99"/>
                    <a:pt x="900" y="97"/>
                  </a:cubicBezTo>
                  <a:cubicBezTo>
                    <a:pt x="902" y="99"/>
                    <a:pt x="905" y="100"/>
                    <a:pt x="907" y="100"/>
                  </a:cubicBezTo>
                  <a:cubicBezTo>
                    <a:pt x="909" y="100"/>
                    <a:pt x="911" y="100"/>
                    <a:pt x="912" y="99"/>
                  </a:cubicBezTo>
                  <a:cubicBezTo>
                    <a:pt x="919" y="111"/>
                    <a:pt x="925" y="121"/>
                    <a:pt x="929" y="129"/>
                  </a:cubicBezTo>
                  <a:cubicBezTo>
                    <a:pt x="930" y="128"/>
                    <a:pt x="931" y="128"/>
                    <a:pt x="931" y="127"/>
                  </a:cubicBezTo>
                  <a:cubicBezTo>
                    <a:pt x="927" y="118"/>
                    <a:pt x="922" y="108"/>
                    <a:pt x="916" y="96"/>
                  </a:cubicBezTo>
                  <a:cubicBezTo>
                    <a:pt x="916" y="95"/>
                    <a:pt x="917" y="92"/>
                    <a:pt x="918" y="90"/>
                  </a:cubicBezTo>
                  <a:cubicBezTo>
                    <a:pt x="944" y="76"/>
                    <a:pt x="978" y="59"/>
                    <a:pt x="1007" y="44"/>
                  </a:cubicBezTo>
                  <a:cubicBezTo>
                    <a:pt x="1009" y="42"/>
                    <a:pt x="1011" y="40"/>
                    <a:pt x="1013" y="38"/>
                  </a:cubicBezTo>
                  <a:moveTo>
                    <a:pt x="151" y="38"/>
                  </a:moveTo>
                  <a:cubicBezTo>
                    <a:pt x="150" y="38"/>
                    <a:pt x="148" y="38"/>
                    <a:pt x="146" y="39"/>
                  </a:cubicBezTo>
                  <a:cubicBezTo>
                    <a:pt x="142" y="47"/>
                    <a:pt x="138" y="54"/>
                    <a:pt x="135" y="60"/>
                  </a:cubicBezTo>
                  <a:cubicBezTo>
                    <a:pt x="135" y="62"/>
                    <a:pt x="136" y="64"/>
                    <a:pt x="137" y="65"/>
                  </a:cubicBezTo>
                  <a:cubicBezTo>
                    <a:pt x="142" y="56"/>
                    <a:pt x="147" y="46"/>
                    <a:pt x="151" y="38"/>
                  </a:cubicBezTo>
                  <a:moveTo>
                    <a:pt x="1020" y="35"/>
                  </a:moveTo>
                  <a:cubicBezTo>
                    <a:pt x="1018" y="37"/>
                    <a:pt x="1017" y="38"/>
                    <a:pt x="1015" y="40"/>
                  </a:cubicBezTo>
                  <a:cubicBezTo>
                    <a:pt x="1018" y="39"/>
                    <a:pt x="1021" y="37"/>
                    <a:pt x="1024" y="36"/>
                  </a:cubicBezTo>
                  <a:cubicBezTo>
                    <a:pt x="1022" y="35"/>
                    <a:pt x="1021" y="35"/>
                    <a:pt x="1020" y="35"/>
                  </a:cubicBezTo>
                  <a:moveTo>
                    <a:pt x="251" y="22"/>
                  </a:moveTo>
                  <a:cubicBezTo>
                    <a:pt x="250" y="22"/>
                    <a:pt x="250" y="22"/>
                    <a:pt x="249" y="22"/>
                  </a:cubicBezTo>
                  <a:cubicBezTo>
                    <a:pt x="248" y="22"/>
                    <a:pt x="247" y="22"/>
                    <a:pt x="246" y="22"/>
                  </a:cubicBezTo>
                  <a:cubicBezTo>
                    <a:pt x="288" y="46"/>
                    <a:pt x="313" y="60"/>
                    <a:pt x="328" y="68"/>
                  </a:cubicBezTo>
                  <a:cubicBezTo>
                    <a:pt x="327" y="67"/>
                    <a:pt x="326" y="65"/>
                    <a:pt x="326" y="64"/>
                  </a:cubicBezTo>
                  <a:cubicBezTo>
                    <a:pt x="301" y="50"/>
                    <a:pt x="273" y="34"/>
                    <a:pt x="251" y="22"/>
                  </a:cubicBezTo>
                  <a:moveTo>
                    <a:pt x="845" y="12"/>
                  </a:moveTo>
                  <a:cubicBezTo>
                    <a:pt x="860" y="30"/>
                    <a:pt x="877" y="55"/>
                    <a:pt x="892" y="76"/>
                  </a:cubicBezTo>
                  <a:cubicBezTo>
                    <a:pt x="892" y="74"/>
                    <a:pt x="893" y="72"/>
                    <a:pt x="893" y="70"/>
                  </a:cubicBezTo>
                  <a:cubicBezTo>
                    <a:pt x="879" y="51"/>
                    <a:pt x="863" y="29"/>
                    <a:pt x="850" y="12"/>
                  </a:cubicBezTo>
                  <a:cubicBezTo>
                    <a:pt x="848" y="12"/>
                    <a:pt x="847" y="12"/>
                    <a:pt x="845" y="12"/>
                  </a:cubicBezTo>
                  <a:moveTo>
                    <a:pt x="442" y="4"/>
                  </a:moveTo>
                  <a:cubicBezTo>
                    <a:pt x="440" y="4"/>
                    <a:pt x="439" y="4"/>
                    <a:pt x="437" y="4"/>
                  </a:cubicBezTo>
                  <a:cubicBezTo>
                    <a:pt x="415" y="25"/>
                    <a:pt x="387" y="53"/>
                    <a:pt x="365" y="75"/>
                  </a:cubicBezTo>
                  <a:cubicBezTo>
                    <a:pt x="372" y="70"/>
                    <a:pt x="378" y="66"/>
                    <a:pt x="384" y="61"/>
                  </a:cubicBezTo>
                  <a:cubicBezTo>
                    <a:pt x="403" y="42"/>
                    <a:pt x="425" y="21"/>
                    <a:pt x="442" y="4"/>
                  </a:cubicBezTo>
                  <a:moveTo>
                    <a:pt x="740" y="4"/>
                  </a:moveTo>
                  <a:cubicBezTo>
                    <a:pt x="712" y="23"/>
                    <a:pt x="674" y="48"/>
                    <a:pt x="646" y="67"/>
                  </a:cubicBezTo>
                  <a:cubicBezTo>
                    <a:pt x="644" y="67"/>
                    <a:pt x="643" y="66"/>
                    <a:pt x="641" y="66"/>
                  </a:cubicBezTo>
                  <a:cubicBezTo>
                    <a:pt x="638" y="66"/>
                    <a:pt x="635" y="67"/>
                    <a:pt x="633" y="68"/>
                  </a:cubicBezTo>
                  <a:cubicBezTo>
                    <a:pt x="630" y="65"/>
                    <a:pt x="627" y="62"/>
                    <a:pt x="624" y="59"/>
                  </a:cubicBezTo>
                  <a:cubicBezTo>
                    <a:pt x="624" y="61"/>
                    <a:pt x="624" y="62"/>
                    <a:pt x="623" y="63"/>
                  </a:cubicBezTo>
                  <a:cubicBezTo>
                    <a:pt x="626" y="66"/>
                    <a:pt x="629" y="68"/>
                    <a:pt x="631" y="70"/>
                  </a:cubicBezTo>
                  <a:cubicBezTo>
                    <a:pt x="631" y="72"/>
                    <a:pt x="631" y="74"/>
                    <a:pt x="631" y="76"/>
                  </a:cubicBezTo>
                  <a:cubicBezTo>
                    <a:pt x="627" y="79"/>
                    <a:pt x="623" y="82"/>
                    <a:pt x="619" y="85"/>
                  </a:cubicBezTo>
                  <a:cubicBezTo>
                    <a:pt x="619" y="87"/>
                    <a:pt x="619" y="88"/>
                    <a:pt x="619" y="90"/>
                  </a:cubicBezTo>
                  <a:cubicBezTo>
                    <a:pt x="623" y="86"/>
                    <a:pt x="628" y="83"/>
                    <a:pt x="633" y="79"/>
                  </a:cubicBezTo>
                  <a:cubicBezTo>
                    <a:pt x="634" y="80"/>
                    <a:pt x="637" y="81"/>
                    <a:pt x="640" y="81"/>
                  </a:cubicBezTo>
                  <a:cubicBezTo>
                    <a:pt x="642" y="81"/>
                    <a:pt x="644" y="80"/>
                    <a:pt x="646" y="79"/>
                  </a:cubicBezTo>
                  <a:cubicBezTo>
                    <a:pt x="656" y="88"/>
                    <a:pt x="663" y="95"/>
                    <a:pt x="670" y="101"/>
                  </a:cubicBezTo>
                  <a:cubicBezTo>
                    <a:pt x="670" y="100"/>
                    <a:pt x="671" y="100"/>
                    <a:pt x="672" y="99"/>
                  </a:cubicBezTo>
                  <a:cubicBezTo>
                    <a:pt x="665" y="92"/>
                    <a:pt x="657" y="85"/>
                    <a:pt x="649" y="76"/>
                  </a:cubicBezTo>
                  <a:cubicBezTo>
                    <a:pt x="649" y="74"/>
                    <a:pt x="649" y="72"/>
                    <a:pt x="649" y="70"/>
                  </a:cubicBezTo>
                  <a:cubicBezTo>
                    <a:pt x="677" y="50"/>
                    <a:pt x="716" y="24"/>
                    <a:pt x="745" y="4"/>
                  </a:cubicBezTo>
                  <a:cubicBezTo>
                    <a:pt x="743" y="4"/>
                    <a:pt x="742" y="4"/>
                    <a:pt x="740" y="4"/>
                  </a:cubicBezTo>
                  <a:moveTo>
                    <a:pt x="552" y="0"/>
                  </a:moveTo>
                  <a:cubicBezTo>
                    <a:pt x="550" y="0"/>
                    <a:pt x="549" y="0"/>
                    <a:pt x="547" y="0"/>
                  </a:cubicBezTo>
                  <a:cubicBezTo>
                    <a:pt x="569" y="18"/>
                    <a:pt x="597" y="41"/>
                    <a:pt x="620" y="61"/>
                  </a:cubicBezTo>
                  <a:cubicBezTo>
                    <a:pt x="620" y="59"/>
                    <a:pt x="621" y="58"/>
                    <a:pt x="621" y="57"/>
                  </a:cubicBezTo>
                  <a:cubicBezTo>
                    <a:pt x="599" y="38"/>
                    <a:pt x="573" y="17"/>
                    <a:pt x="552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646">
              <a:extLst>
                <a:ext uri="{FF2B5EF4-FFF2-40B4-BE49-F238E27FC236}">
                  <a16:creationId xmlns:a16="http://schemas.microsoft.com/office/drawing/2014/main" id="{C76CD8BD-846F-5E7A-077F-F4822FB1FE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7475" y="3090863"/>
              <a:ext cx="622300" cy="509588"/>
            </a:xfrm>
            <a:custGeom>
              <a:avLst/>
              <a:gdLst>
                <a:gd name="T0" fmla="*/ 0 w 411"/>
                <a:gd name="T1" fmla="*/ 337 h 337"/>
                <a:gd name="T2" fmla="*/ 13 w 411"/>
                <a:gd name="T3" fmla="*/ 317 h 337"/>
                <a:gd name="T4" fmla="*/ 142 w 411"/>
                <a:gd name="T5" fmla="*/ 236 h 337"/>
                <a:gd name="T6" fmla="*/ 128 w 411"/>
                <a:gd name="T7" fmla="*/ 223 h 337"/>
                <a:gd name="T8" fmla="*/ 131 w 411"/>
                <a:gd name="T9" fmla="*/ 225 h 337"/>
                <a:gd name="T10" fmla="*/ 135 w 411"/>
                <a:gd name="T11" fmla="*/ 205 h 337"/>
                <a:gd name="T12" fmla="*/ 141 w 411"/>
                <a:gd name="T13" fmla="*/ 186 h 337"/>
                <a:gd name="T14" fmla="*/ 141 w 411"/>
                <a:gd name="T15" fmla="*/ 186 h 337"/>
                <a:gd name="T16" fmla="*/ 139 w 411"/>
                <a:gd name="T17" fmla="*/ 181 h 337"/>
                <a:gd name="T18" fmla="*/ 137 w 411"/>
                <a:gd name="T19" fmla="*/ 214 h 337"/>
                <a:gd name="T20" fmla="*/ 141 w 411"/>
                <a:gd name="T21" fmla="*/ 234 h 337"/>
                <a:gd name="T22" fmla="*/ 140 w 411"/>
                <a:gd name="T23" fmla="*/ 217 h 337"/>
                <a:gd name="T24" fmla="*/ 188 w 411"/>
                <a:gd name="T25" fmla="*/ 177 h 337"/>
                <a:gd name="T26" fmla="*/ 97 w 411"/>
                <a:gd name="T27" fmla="*/ 221 h 337"/>
                <a:gd name="T28" fmla="*/ 108 w 411"/>
                <a:gd name="T29" fmla="*/ 211 h 337"/>
                <a:gd name="T30" fmla="*/ 137 w 411"/>
                <a:gd name="T31" fmla="*/ 182 h 337"/>
                <a:gd name="T32" fmla="*/ 149 w 411"/>
                <a:gd name="T33" fmla="*/ 172 h 337"/>
                <a:gd name="T34" fmla="*/ 150 w 411"/>
                <a:gd name="T35" fmla="*/ 171 h 337"/>
                <a:gd name="T36" fmla="*/ 158 w 411"/>
                <a:gd name="T37" fmla="*/ 166 h 337"/>
                <a:gd name="T38" fmla="*/ 146 w 411"/>
                <a:gd name="T39" fmla="*/ 174 h 337"/>
                <a:gd name="T40" fmla="*/ 145 w 411"/>
                <a:gd name="T41" fmla="*/ 176 h 337"/>
                <a:gd name="T42" fmla="*/ 144 w 411"/>
                <a:gd name="T43" fmla="*/ 177 h 337"/>
                <a:gd name="T44" fmla="*/ 145 w 411"/>
                <a:gd name="T45" fmla="*/ 176 h 337"/>
                <a:gd name="T46" fmla="*/ 146 w 411"/>
                <a:gd name="T47" fmla="*/ 175 h 337"/>
                <a:gd name="T48" fmla="*/ 148 w 411"/>
                <a:gd name="T49" fmla="*/ 174 h 337"/>
                <a:gd name="T50" fmla="*/ 150 w 411"/>
                <a:gd name="T51" fmla="*/ 172 h 337"/>
                <a:gd name="T52" fmla="*/ 153 w 411"/>
                <a:gd name="T53" fmla="*/ 169 h 337"/>
                <a:gd name="T54" fmla="*/ 152 w 411"/>
                <a:gd name="T55" fmla="*/ 169 h 337"/>
                <a:gd name="T56" fmla="*/ 171 w 411"/>
                <a:gd name="T57" fmla="*/ 156 h 337"/>
                <a:gd name="T58" fmla="*/ 169 w 411"/>
                <a:gd name="T59" fmla="*/ 159 h 337"/>
                <a:gd name="T60" fmla="*/ 170 w 411"/>
                <a:gd name="T61" fmla="*/ 157 h 337"/>
                <a:gd name="T62" fmla="*/ 173 w 411"/>
                <a:gd name="T63" fmla="*/ 155 h 337"/>
                <a:gd name="T64" fmla="*/ 174 w 411"/>
                <a:gd name="T65" fmla="*/ 155 h 337"/>
                <a:gd name="T66" fmla="*/ 175 w 411"/>
                <a:gd name="T67" fmla="*/ 154 h 337"/>
                <a:gd name="T68" fmla="*/ 176 w 411"/>
                <a:gd name="T69" fmla="*/ 154 h 337"/>
                <a:gd name="T70" fmla="*/ 176 w 411"/>
                <a:gd name="T71" fmla="*/ 154 h 337"/>
                <a:gd name="T72" fmla="*/ 176 w 411"/>
                <a:gd name="T73" fmla="*/ 154 h 337"/>
                <a:gd name="T74" fmla="*/ 176 w 411"/>
                <a:gd name="T75" fmla="*/ 154 h 337"/>
                <a:gd name="T76" fmla="*/ 178 w 411"/>
                <a:gd name="T77" fmla="*/ 149 h 337"/>
                <a:gd name="T78" fmla="*/ 158 w 411"/>
                <a:gd name="T79" fmla="*/ 165 h 337"/>
                <a:gd name="T80" fmla="*/ 157 w 411"/>
                <a:gd name="T81" fmla="*/ 165 h 337"/>
                <a:gd name="T82" fmla="*/ 157 w 411"/>
                <a:gd name="T83" fmla="*/ 166 h 337"/>
                <a:gd name="T84" fmla="*/ 178 w 411"/>
                <a:gd name="T85" fmla="*/ 149 h 337"/>
                <a:gd name="T86" fmla="*/ 154 w 411"/>
                <a:gd name="T87" fmla="*/ 167 h 337"/>
                <a:gd name="T88" fmla="*/ 155 w 411"/>
                <a:gd name="T89" fmla="*/ 166 h 337"/>
                <a:gd name="T90" fmla="*/ 157 w 411"/>
                <a:gd name="T91" fmla="*/ 165 h 337"/>
                <a:gd name="T92" fmla="*/ 238 w 411"/>
                <a:gd name="T93" fmla="*/ 123 h 337"/>
                <a:gd name="T94" fmla="*/ 236 w 411"/>
                <a:gd name="T95" fmla="*/ 125 h 337"/>
                <a:gd name="T96" fmla="*/ 193 w 411"/>
                <a:gd name="T97" fmla="*/ 134 h 337"/>
                <a:gd name="T98" fmla="*/ 282 w 411"/>
                <a:gd name="T99" fmla="*/ 70 h 337"/>
                <a:gd name="T100" fmla="*/ 319 w 411"/>
                <a:gd name="T101" fmla="*/ 48 h 337"/>
                <a:gd name="T102" fmla="*/ 282 w 411"/>
                <a:gd name="T103" fmla="*/ 70 h 337"/>
                <a:gd name="T104" fmla="*/ 342 w 411"/>
                <a:gd name="T105" fmla="*/ 40 h 337"/>
                <a:gd name="T106" fmla="*/ 302 w 411"/>
                <a:gd name="T107" fmla="*/ 62 h 337"/>
                <a:gd name="T108" fmla="*/ 299 w 411"/>
                <a:gd name="T109" fmla="*/ 63 h 337"/>
                <a:gd name="T110" fmla="*/ 299 w 411"/>
                <a:gd name="T111" fmla="*/ 66 h 337"/>
                <a:gd name="T112" fmla="*/ 296 w 411"/>
                <a:gd name="T113" fmla="*/ 73 h 337"/>
                <a:gd name="T114" fmla="*/ 339 w 411"/>
                <a:gd name="T115" fmla="*/ 42 h 337"/>
                <a:gd name="T116" fmla="*/ 390 w 411"/>
                <a:gd name="T117" fmla="*/ 9 h 337"/>
                <a:gd name="T118" fmla="*/ 390 w 411"/>
                <a:gd name="T119" fmla="*/ 9 h 337"/>
                <a:gd name="T120" fmla="*/ 394 w 411"/>
                <a:gd name="T121" fmla="*/ 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1" h="337">
                  <a:moveTo>
                    <a:pt x="13" y="317"/>
                  </a:moveTo>
                  <a:cubicBezTo>
                    <a:pt x="11" y="320"/>
                    <a:pt x="11" y="320"/>
                    <a:pt x="11" y="320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1" y="335"/>
                    <a:pt x="2" y="334"/>
                    <a:pt x="3" y="332"/>
                  </a:cubicBezTo>
                  <a:cubicBezTo>
                    <a:pt x="13" y="317"/>
                    <a:pt x="13" y="317"/>
                    <a:pt x="13" y="317"/>
                  </a:cubicBezTo>
                  <a:moveTo>
                    <a:pt x="142" y="235"/>
                  </a:moveTo>
                  <a:cubicBezTo>
                    <a:pt x="142" y="235"/>
                    <a:pt x="142" y="236"/>
                    <a:pt x="142" y="236"/>
                  </a:cubicBezTo>
                  <a:cubicBezTo>
                    <a:pt x="142" y="236"/>
                    <a:pt x="142" y="236"/>
                    <a:pt x="142" y="236"/>
                  </a:cubicBezTo>
                  <a:cubicBezTo>
                    <a:pt x="142" y="236"/>
                    <a:pt x="142" y="236"/>
                    <a:pt x="142" y="235"/>
                  </a:cubicBezTo>
                  <a:moveTo>
                    <a:pt x="135" y="205"/>
                  </a:moveTo>
                  <a:cubicBezTo>
                    <a:pt x="134" y="211"/>
                    <a:pt x="132" y="217"/>
                    <a:pt x="128" y="223"/>
                  </a:cubicBezTo>
                  <a:cubicBezTo>
                    <a:pt x="101" y="246"/>
                    <a:pt x="66" y="279"/>
                    <a:pt x="41" y="305"/>
                  </a:cubicBezTo>
                  <a:cubicBezTo>
                    <a:pt x="41" y="304"/>
                    <a:pt x="42" y="303"/>
                    <a:pt x="43" y="303"/>
                  </a:cubicBezTo>
                  <a:cubicBezTo>
                    <a:pt x="86" y="261"/>
                    <a:pt x="91" y="256"/>
                    <a:pt x="131" y="225"/>
                  </a:cubicBezTo>
                  <a:cubicBezTo>
                    <a:pt x="132" y="221"/>
                    <a:pt x="134" y="218"/>
                    <a:pt x="135" y="215"/>
                  </a:cubicBezTo>
                  <a:cubicBezTo>
                    <a:pt x="135" y="215"/>
                    <a:pt x="135" y="215"/>
                    <a:pt x="135" y="215"/>
                  </a:cubicBezTo>
                  <a:cubicBezTo>
                    <a:pt x="135" y="211"/>
                    <a:pt x="135" y="208"/>
                    <a:pt x="135" y="205"/>
                  </a:cubicBezTo>
                  <a:moveTo>
                    <a:pt x="141" y="186"/>
                  </a:moveTo>
                  <a:cubicBezTo>
                    <a:pt x="137" y="193"/>
                    <a:pt x="136" y="198"/>
                    <a:pt x="135" y="205"/>
                  </a:cubicBezTo>
                  <a:cubicBezTo>
                    <a:pt x="137" y="199"/>
                    <a:pt x="139" y="192"/>
                    <a:pt x="141" y="186"/>
                  </a:cubicBezTo>
                  <a:moveTo>
                    <a:pt x="145" y="180"/>
                  </a:moveTo>
                  <a:cubicBezTo>
                    <a:pt x="143" y="181"/>
                    <a:pt x="143" y="181"/>
                    <a:pt x="143" y="181"/>
                  </a:cubicBezTo>
                  <a:cubicBezTo>
                    <a:pt x="143" y="183"/>
                    <a:pt x="142" y="184"/>
                    <a:pt x="141" y="186"/>
                  </a:cubicBezTo>
                  <a:cubicBezTo>
                    <a:pt x="142" y="184"/>
                    <a:pt x="144" y="182"/>
                    <a:pt x="145" y="180"/>
                  </a:cubicBezTo>
                  <a:moveTo>
                    <a:pt x="142" y="178"/>
                  </a:moveTo>
                  <a:cubicBezTo>
                    <a:pt x="141" y="179"/>
                    <a:pt x="140" y="180"/>
                    <a:pt x="139" y="181"/>
                  </a:cubicBezTo>
                  <a:cubicBezTo>
                    <a:pt x="142" y="178"/>
                    <a:pt x="142" y="178"/>
                    <a:pt x="142" y="178"/>
                  </a:cubicBezTo>
                  <a:moveTo>
                    <a:pt x="188" y="177"/>
                  </a:moveTo>
                  <a:cubicBezTo>
                    <a:pt x="171" y="189"/>
                    <a:pt x="153" y="201"/>
                    <a:pt x="137" y="214"/>
                  </a:cubicBezTo>
                  <a:cubicBezTo>
                    <a:pt x="135" y="217"/>
                    <a:pt x="133" y="221"/>
                    <a:pt x="131" y="224"/>
                  </a:cubicBezTo>
                  <a:cubicBezTo>
                    <a:pt x="133" y="223"/>
                    <a:pt x="135" y="221"/>
                    <a:pt x="136" y="220"/>
                  </a:cubicBezTo>
                  <a:cubicBezTo>
                    <a:pt x="141" y="234"/>
                    <a:pt x="141" y="234"/>
                    <a:pt x="141" y="234"/>
                  </a:cubicBezTo>
                  <a:cubicBezTo>
                    <a:pt x="142" y="234"/>
                    <a:pt x="143" y="234"/>
                    <a:pt x="144" y="233"/>
                  </a:cubicBezTo>
                  <a:cubicBezTo>
                    <a:pt x="144" y="233"/>
                    <a:pt x="144" y="233"/>
                    <a:pt x="144" y="233"/>
                  </a:cubicBezTo>
                  <a:cubicBezTo>
                    <a:pt x="143" y="228"/>
                    <a:pt x="141" y="221"/>
                    <a:pt x="140" y="217"/>
                  </a:cubicBezTo>
                  <a:cubicBezTo>
                    <a:pt x="142" y="214"/>
                    <a:pt x="142" y="214"/>
                    <a:pt x="143" y="212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79"/>
                    <a:pt x="187" y="178"/>
                    <a:pt x="188" y="177"/>
                  </a:cubicBezTo>
                  <a:moveTo>
                    <a:pt x="145" y="175"/>
                  </a:moveTo>
                  <a:cubicBezTo>
                    <a:pt x="142" y="178"/>
                    <a:pt x="139" y="181"/>
                    <a:pt x="136" y="183"/>
                  </a:cubicBezTo>
                  <a:cubicBezTo>
                    <a:pt x="97" y="221"/>
                    <a:pt x="97" y="221"/>
                    <a:pt x="97" y="221"/>
                  </a:cubicBezTo>
                  <a:cubicBezTo>
                    <a:pt x="98" y="219"/>
                    <a:pt x="100" y="218"/>
                    <a:pt x="101" y="217"/>
                  </a:cubicBezTo>
                  <a:cubicBezTo>
                    <a:pt x="98" y="220"/>
                    <a:pt x="95" y="223"/>
                    <a:pt x="92" y="226"/>
                  </a:cubicBezTo>
                  <a:cubicBezTo>
                    <a:pt x="108" y="211"/>
                    <a:pt x="108" y="211"/>
                    <a:pt x="108" y="211"/>
                  </a:cubicBezTo>
                  <a:cubicBezTo>
                    <a:pt x="115" y="204"/>
                    <a:pt x="122" y="197"/>
                    <a:pt x="129" y="190"/>
                  </a:cubicBezTo>
                  <a:cubicBezTo>
                    <a:pt x="124" y="196"/>
                    <a:pt x="118" y="201"/>
                    <a:pt x="112" y="206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40" y="180"/>
                    <a:pt x="142" y="178"/>
                    <a:pt x="145" y="175"/>
                  </a:cubicBezTo>
                  <a:moveTo>
                    <a:pt x="151" y="170"/>
                  </a:moveTo>
                  <a:cubicBezTo>
                    <a:pt x="150" y="171"/>
                    <a:pt x="149" y="171"/>
                    <a:pt x="149" y="172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4" y="176"/>
                    <a:pt x="146" y="174"/>
                    <a:pt x="149" y="172"/>
                  </a:cubicBezTo>
                  <a:cubicBezTo>
                    <a:pt x="149" y="172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1" y="170"/>
                    <a:pt x="151" y="170"/>
                    <a:pt x="151" y="170"/>
                  </a:cubicBezTo>
                  <a:moveTo>
                    <a:pt x="158" y="166"/>
                  </a:moveTo>
                  <a:cubicBezTo>
                    <a:pt x="156" y="167"/>
                    <a:pt x="154" y="168"/>
                    <a:pt x="152" y="170"/>
                  </a:cubicBezTo>
                  <a:cubicBezTo>
                    <a:pt x="150" y="172"/>
                    <a:pt x="147" y="173"/>
                    <a:pt x="145" y="175"/>
                  </a:cubicBezTo>
                  <a:cubicBezTo>
                    <a:pt x="145" y="175"/>
                    <a:pt x="146" y="175"/>
                    <a:pt x="146" y="174"/>
                  </a:cubicBezTo>
                  <a:cubicBezTo>
                    <a:pt x="146" y="175"/>
                    <a:pt x="146" y="175"/>
                    <a:pt x="145" y="176"/>
                  </a:cubicBezTo>
                  <a:cubicBezTo>
                    <a:pt x="145" y="176"/>
                    <a:pt x="145" y="176"/>
                    <a:pt x="145" y="176"/>
                  </a:cubicBezTo>
                  <a:cubicBezTo>
                    <a:pt x="145" y="176"/>
                    <a:pt x="145" y="176"/>
                    <a:pt x="145" y="176"/>
                  </a:cubicBezTo>
                  <a:cubicBezTo>
                    <a:pt x="140" y="180"/>
                    <a:pt x="135" y="185"/>
                    <a:pt x="129" y="190"/>
                  </a:cubicBezTo>
                  <a:cubicBezTo>
                    <a:pt x="134" y="186"/>
                    <a:pt x="139" y="181"/>
                    <a:pt x="144" y="177"/>
                  </a:cubicBezTo>
                  <a:cubicBezTo>
                    <a:pt x="144" y="177"/>
                    <a:pt x="144" y="177"/>
                    <a:pt x="144" y="177"/>
                  </a:cubicBezTo>
                  <a:cubicBezTo>
                    <a:pt x="144" y="177"/>
                    <a:pt x="144" y="177"/>
                    <a:pt x="144" y="177"/>
                  </a:cubicBezTo>
                  <a:cubicBezTo>
                    <a:pt x="144" y="177"/>
                    <a:pt x="144" y="177"/>
                    <a:pt x="144" y="177"/>
                  </a:cubicBezTo>
                  <a:cubicBezTo>
                    <a:pt x="144" y="177"/>
                    <a:pt x="144" y="177"/>
                    <a:pt x="145" y="176"/>
                  </a:cubicBezTo>
                  <a:cubicBezTo>
                    <a:pt x="145" y="176"/>
                    <a:pt x="145" y="176"/>
                    <a:pt x="145" y="176"/>
                  </a:cubicBezTo>
                  <a:cubicBezTo>
                    <a:pt x="146" y="175"/>
                    <a:pt x="146" y="175"/>
                    <a:pt x="146" y="175"/>
                  </a:cubicBezTo>
                  <a:cubicBezTo>
                    <a:pt x="146" y="175"/>
                    <a:pt x="146" y="175"/>
                    <a:pt x="146" y="175"/>
                  </a:cubicBezTo>
                  <a:cubicBezTo>
                    <a:pt x="147" y="175"/>
                    <a:pt x="147" y="175"/>
                    <a:pt x="147" y="175"/>
                  </a:cubicBezTo>
                  <a:cubicBezTo>
                    <a:pt x="147" y="175"/>
                    <a:pt x="147" y="175"/>
                    <a:pt x="147" y="175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6" y="176"/>
                    <a:pt x="145" y="178"/>
                    <a:pt x="144" y="180"/>
                  </a:cubicBezTo>
                  <a:cubicBezTo>
                    <a:pt x="146" y="179"/>
                    <a:pt x="146" y="179"/>
                    <a:pt x="146" y="179"/>
                  </a:cubicBezTo>
                  <a:cubicBezTo>
                    <a:pt x="147" y="177"/>
                    <a:pt x="148" y="174"/>
                    <a:pt x="150" y="172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0"/>
                    <a:pt x="153" y="170"/>
                    <a:pt x="153" y="169"/>
                  </a:cubicBezTo>
                  <a:cubicBezTo>
                    <a:pt x="155" y="168"/>
                    <a:pt x="156" y="167"/>
                    <a:pt x="158" y="166"/>
                  </a:cubicBezTo>
                  <a:moveTo>
                    <a:pt x="159" y="163"/>
                  </a:moveTo>
                  <a:cubicBezTo>
                    <a:pt x="152" y="169"/>
                    <a:pt x="152" y="169"/>
                    <a:pt x="152" y="169"/>
                  </a:cubicBezTo>
                  <a:cubicBezTo>
                    <a:pt x="152" y="169"/>
                    <a:pt x="153" y="168"/>
                    <a:pt x="153" y="168"/>
                  </a:cubicBezTo>
                  <a:cubicBezTo>
                    <a:pt x="159" y="163"/>
                    <a:pt x="159" y="163"/>
                    <a:pt x="159" y="163"/>
                  </a:cubicBezTo>
                  <a:moveTo>
                    <a:pt x="171" y="156"/>
                  </a:moveTo>
                  <a:cubicBezTo>
                    <a:pt x="167" y="159"/>
                    <a:pt x="163" y="162"/>
                    <a:pt x="159" y="164"/>
                  </a:cubicBezTo>
                  <a:cubicBezTo>
                    <a:pt x="161" y="163"/>
                    <a:pt x="163" y="162"/>
                    <a:pt x="165" y="161"/>
                  </a:cubicBezTo>
                  <a:cubicBezTo>
                    <a:pt x="166" y="160"/>
                    <a:pt x="167" y="159"/>
                    <a:pt x="169" y="159"/>
                  </a:cubicBezTo>
                  <a:cubicBezTo>
                    <a:pt x="169" y="158"/>
                    <a:pt x="169" y="158"/>
                    <a:pt x="169" y="158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7"/>
                    <a:pt x="170" y="157"/>
                    <a:pt x="170" y="157"/>
                  </a:cubicBezTo>
                  <a:cubicBezTo>
                    <a:pt x="171" y="157"/>
                    <a:pt x="171" y="157"/>
                    <a:pt x="171" y="156"/>
                  </a:cubicBezTo>
                  <a:moveTo>
                    <a:pt x="184" y="149"/>
                  </a:moveTo>
                  <a:cubicBezTo>
                    <a:pt x="180" y="151"/>
                    <a:pt x="176" y="153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4" y="155"/>
                    <a:pt x="174" y="155"/>
                    <a:pt x="174" y="155"/>
                  </a:cubicBezTo>
                  <a:cubicBezTo>
                    <a:pt x="174" y="155"/>
                    <a:pt x="174" y="155"/>
                    <a:pt x="174" y="155"/>
                  </a:cubicBezTo>
                  <a:cubicBezTo>
                    <a:pt x="174" y="154"/>
                    <a:pt x="174" y="154"/>
                    <a:pt x="174" y="154"/>
                  </a:cubicBezTo>
                  <a:cubicBezTo>
                    <a:pt x="175" y="154"/>
                    <a:pt x="175" y="154"/>
                    <a:pt x="175" y="154"/>
                  </a:cubicBezTo>
                  <a:cubicBezTo>
                    <a:pt x="175" y="154"/>
                    <a:pt x="175" y="154"/>
                    <a:pt x="175" y="154"/>
                  </a:cubicBezTo>
                  <a:cubicBezTo>
                    <a:pt x="175" y="154"/>
                    <a:pt x="175" y="154"/>
                    <a:pt x="175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cubicBezTo>
                    <a:pt x="179" y="152"/>
                    <a:pt x="181" y="151"/>
                    <a:pt x="184" y="149"/>
                  </a:cubicBezTo>
                  <a:moveTo>
                    <a:pt x="178" y="149"/>
                  </a:moveTo>
                  <a:cubicBezTo>
                    <a:pt x="172" y="153"/>
                    <a:pt x="165" y="159"/>
                    <a:pt x="158" y="165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65"/>
                    <a:pt x="157" y="165"/>
                    <a:pt x="157" y="165"/>
                  </a:cubicBezTo>
                  <a:cubicBezTo>
                    <a:pt x="156" y="166"/>
                    <a:pt x="156" y="166"/>
                    <a:pt x="155" y="167"/>
                  </a:cubicBezTo>
                  <a:cubicBezTo>
                    <a:pt x="156" y="166"/>
                    <a:pt x="156" y="166"/>
                    <a:pt x="157" y="166"/>
                  </a:cubicBezTo>
                  <a:cubicBezTo>
                    <a:pt x="157" y="166"/>
                    <a:pt x="157" y="166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63" y="160"/>
                    <a:pt x="170" y="155"/>
                    <a:pt x="178" y="149"/>
                  </a:cubicBezTo>
                  <a:cubicBezTo>
                    <a:pt x="178" y="149"/>
                    <a:pt x="178" y="149"/>
                    <a:pt x="178" y="149"/>
                  </a:cubicBezTo>
                  <a:moveTo>
                    <a:pt x="188" y="138"/>
                  </a:moveTo>
                  <a:cubicBezTo>
                    <a:pt x="181" y="144"/>
                    <a:pt x="172" y="151"/>
                    <a:pt x="161" y="161"/>
                  </a:cubicBezTo>
                  <a:cubicBezTo>
                    <a:pt x="154" y="167"/>
                    <a:pt x="154" y="167"/>
                    <a:pt x="154" y="167"/>
                  </a:cubicBezTo>
                  <a:cubicBezTo>
                    <a:pt x="155" y="167"/>
                    <a:pt x="155" y="167"/>
                    <a:pt x="155" y="167"/>
                  </a:cubicBezTo>
                  <a:cubicBezTo>
                    <a:pt x="155" y="167"/>
                    <a:pt x="155" y="167"/>
                    <a:pt x="155" y="167"/>
                  </a:cubicBezTo>
                  <a:cubicBezTo>
                    <a:pt x="155" y="166"/>
                    <a:pt x="155" y="166"/>
                    <a:pt x="155" y="166"/>
                  </a:cubicBezTo>
                  <a:cubicBezTo>
                    <a:pt x="156" y="166"/>
                    <a:pt x="156" y="166"/>
                    <a:pt x="156" y="166"/>
                  </a:cubicBezTo>
                  <a:cubicBezTo>
                    <a:pt x="156" y="166"/>
                    <a:pt x="156" y="166"/>
                    <a:pt x="156" y="166"/>
                  </a:cubicBezTo>
                  <a:cubicBezTo>
                    <a:pt x="156" y="166"/>
                    <a:pt x="157" y="165"/>
                    <a:pt x="157" y="165"/>
                  </a:cubicBezTo>
                  <a:cubicBezTo>
                    <a:pt x="167" y="156"/>
                    <a:pt x="176" y="149"/>
                    <a:pt x="184" y="143"/>
                  </a:cubicBezTo>
                  <a:cubicBezTo>
                    <a:pt x="185" y="141"/>
                    <a:pt x="187" y="139"/>
                    <a:pt x="188" y="138"/>
                  </a:cubicBezTo>
                  <a:moveTo>
                    <a:pt x="238" y="123"/>
                  </a:moveTo>
                  <a:cubicBezTo>
                    <a:pt x="220" y="130"/>
                    <a:pt x="203" y="138"/>
                    <a:pt x="189" y="146"/>
                  </a:cubicBezTo>
                  <a:cubicBezTo>
                    <a:pt x="186" y="148"/>
                    <a:pt x="184" y="149"/>
                    <a:pt x="182" y="151"/>
                  </a:cubicBezTo>
                  <a:cubicBezTo>
                    <a:pt x="198" y="142"/>
                    <a:pt x="216" y="133"/>
                    <a:pt x="236" y="125"/>
                  </a:cubicBezTo>
                  <a:cubicBezTo>
                    <a:pt x="237" y="124"/>
                    <a:pt x="238" y="123"/>
                    <a:pt x="238" y="123"/>
                  </a:cubicBezTo>
                  <a:moveTo>
                    <a:pt x="213" y="119"/>
                  </a:moveTo>
                  <a:cubicBezTo>
                    <a:pt x="205" y="125"/>
                    <a:pt x="199" y="129"/>
                    <a:pt x="193" y="134"/>
                  </a:cubicBezTo>
                  <a:cubicBezTo>
                    <a:pt x="191" y="136"/>
                    <a:pt x="189" y="138"/>
                    <a:pt x="188" y="139"/>
                  </a:cubicBezTo>
                  <a:cubicBezTo>
                    <a:pt x="197" y="131"/>
                    <a:pt x="205" y="125"/>
                    <a:pt x="213" y="119"/>
                  </a:cubicBezTo>
                  <a:moveTo>
                    <a:pt x="282" y="70"/>
                  </a:moveTo>
                  <a:cubicBezTo>
                    <a:pt x="249" y="92"/>
                    <a:pt x="232" y="104"/>
                    <a:pt x="213" y="119"/>
                  </a:cubicBezTo>
                  <a:cubicBezTo>
                    <a:pt x="227" y="108"/>
                    <a:pt x="247" y="94"/>
                    <a:pt x="282" y="70"/>
                  </a:cubicBezTo>
                  <a:moveTo>
                    <a:pt x="319" y="48"/>
                  </a:moveTo>
                  <a:cubicBezTo>
                    <a:pt x="282" y="70"/>
                    <a:pt x="282" y="70"/>
                    <a:pt x="282" y="70"/>
                  </a:cubicBezTo>
                  <a:cubicBezTo>
                    <a:pt x="282" y="70"/>
                    <a:pt x="282" y="70"/>
                    <a:pt x="282" y="70"/>
                  </a:cubicBezTo>
                  <a:cubicBezTo>
                    <a:pt x="282" y="70"/>
                    <a:pt x="282" y="70"/>
                    <a:pt x="282" y="70"/>
                  </a:cubicBezTo>
                  <a:cubicBezTo>
                    <a:pt x="318" y="48"/>
                    <a:pt x="318" y="48"/>
                    <a:pt x="318" y="48"/>
                  </a:cubicBezTo>
                  <a:cubicBezTo>
                    <a:pt x="318" y="48"/>
                    <a:pt x="319" y="48"/>
                    <a:pt x="319" y="48"/>
                  </a:cubicBezTo>
                  <a:moveTo>
                    <a:pt x="342" y="40"/>
                  </a:moveTo>
                  <a:cubicBezTo>
                    <a:pt x="329" y="47"/>
                    <a:pt x="316" y="54"/>
                    <a:pt x="304" y="61"/>
                  </a:cubicBezTo>
                  <a:cubicBezTo>
                    <a:pt x="303" y="61"/>
                    <a:pt x="303" y="61"/>
                    <a:pt x="303" y="61"/>
                  </a:cubicBezTo>
                  <a:cubicBezTo>
                    <a:pt x="302" y="62"/>
                    <a:pt x="302" y="62"/>
                    <a:pt x="302" y="62"/>
                  </a:cubicBezTo>
                  <a:cubicBezTo>
                    <a:pt x="307" y="56"/>
                    <a:pt x="316" y="50"/>
                    <a:pt x="322" y="46"/>
                  </a:cubicBezTo>
                  <a:cubicBezTo>
                    <a:pt x="318" y="48"/>
                    <a:pt x="318" y="48"/>
                    <a:pt x="318" y="48"/>
                  </a:cubicBezTo>
                  <a:cubicBezTo>
                    <a:pt x="312" y="52"/>
                    <a:pt x="305" y="59"/>
                    <a:pt x="299" y="63"/>
                  </a:cubicBezTo>
                  <a:cubicBezTo>
                    <a:pt x="235" y="105"/>
                    <a:pt x="222" y="114"/>
                    <a:pt x="181" y="147"/>
                  </a:cubicBezTo>
                  <a:cubicBezTo>
                    <a:pt x="180" y="147"/>
                    <a:pt x="180" y="147"/>
                    <a:pt x="180" y="147"/>
                  </a:cubicBezTo>
                  <a:cubicBezTo>
                    <a:pt x="211" y="122"/>
                    <a:pt x="253" y="91"/>
                    <a:pt x="299" y="66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300" y="65"/>
                    <a:pt x="300" y="65"/>
                    <a:pt x="300" y="65"/>
                  </a:cubicBezTo>
                  <a:cubicBezTo>
                    <a:pt x="296" y="73"/>
                    <a:pt x="296" y="73"/>
                    <a:pt x="296" y="73"/>
                  </a:cubicBezTo>
                  <a:cubicBezTo>
                    <a:pt x="297" y="72"/>
                    <a:pt x="298" y="71"/>
                    <a:pt x="299" y="70"/>
                  </a:cubicBezTo>
                  <a:cubicBezTo>
                    <a:pt x="303" y="63"/>
                    <a:pt x="303" y="63"/>
                    <a:pt x="308" y="60"/>
                  </a:cubicBezTo>
                  <a:cubicBezTo>
                    <a:pt x="339" y="42"/>
                    <a:pt x="339" y="42"/>
                    <a:pt x="339" y="42"/>
                  </a:cubicBezTo>
                  <a:cubicBezTo>
                    <a:pt x="340" y="41"/>
                    <a:pt x="341" y="41"/>
                    <a:pt x="342" y="40"/>
                  </a:cubicBezTo>
                  <a:moveTo>
                    <a:pt x="390" y="9"/>
                  </a:moveTo>
                  <a:cubicBezTo>
                    <a:pt x="390" y="9"/>
                    <a:pt x="390" y="9"/>
                    <a:pt x="390" y="9"/>
                  </a:cubicBezTo>
                  <a:cubicBezTo>
                    <a:pt x="389" y="10"/>
                    <a:pt x="388" y="10"/>
                    <a:pt x="388" y="10"/>
                  </a:cubicBezTo>
                  <a:cubicBezTo>
                    <a:pt x="384" y="12"/>
                    <a:pt x="384" y="12"/>
                    <a:pt x="384" y="12"/>
                  </a:cubicBezTo>
                  <a:cubicBezTo>
                    <a:pt x="386" y="11"/>
                    <a:pt x="388" y="10"/>
                    <a:pt x="390" y="9"/>
                  </a:cubicBezTo>
                  <a:moveTo>
                    <a:pt x="411" y="0"/>
                  </a:moveTo>
                  <a:cubicBezTo>
                    <a:pt x="405" y="3"/>
                    <a:pt x="399" y="5"/>
                    <a:pt x="393" y="8"/>
                  </a:cubicBezTo>
                  <a:cubicBezTo>
                    <a:pt x="393" y="8"/>
                    <a:pt x="394" y="8"/>
                    <a:pt x="394" y="8"/>
                  </a:cubicBezTo>
                  <a:cubicBezTo>
                    <a:pt x="398" y="5"/>
                    <a:pt x="403" y="3"/>
                    <a:pt x="408" y="1"/>
                  </a:cubicBezTo>
                  <a:cubicBezTo>
                    <a:pt x="409" y="1"/>
                    <a:pt x="410" y="0"/>
                    <a:pt x="411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" name="Freeform 647">
              <a:extLst>
                <a:ext uri="{FF2B5EF4-FFF2-40B4-BE49-F238E27FC236}">
                  <a16:creationId xmlns:a16="http://schemas.microsoft.com/office/drawing/2014/main" id="{13541D46-888D-B137-0385-F32900D340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7300" y="3576638"/>
              <a:ext cx="557212" cy="2151063"/>
            </a:xfrm>
            <a:custGeom>
              <a:avLst/>
              <a:gdLst>
                <a:gd name="T0" fmla="*/ 77 w 368"/>
                <a:gd name="T1" fmla="*/ 1395 h 1421"/>
                <a:gd name="T2" fmla="*/ 110 w 368"/>
                <a:gd name="T3" fmla="*/ 1357 h 1421"/>
                <a:gd name="T4" fmla="*/ 60 w 368"/>
                <a:gd name="T5" fmla="*/ 1337 h 1421"/>
                <a:gd name="T6" fmla="*/ 184 w 368"/>
                <a:gd name="T7" fmla="*/ 1260 h 1421"/>
                <a:gd name="T8" fmla="*/ 192 w 368"/>
                <a:gd name="T9" fmla="*/ 1248 h 1421"/>
                <a:gd name="T10" fmla="*/ 102 w 368"/>
                <a:gd name="T11" fmla="*/ 1311 h 1421"/>
                <a:gd name="T12" fmla="*/ 94 w 368"/>
                <a:gd name="T13" fmla="*/ 1321 h 1421"/>
                <a:gd name="T14" fmla="*/ 81 w 368"/>
                <a:gd name="T15" fmla="*/ 1347 h 1421"/>
                <a:gd name="T16" fmla="*/ 132 w 368"/>
                <a:gd name="T17" fmla="*/ 1297 h 1421"/>
                <a:gd name="T18" fmla="*/ 104 w 368"/>
                <a:gd name="T19" fmla="*/ 1310 h 1421"/>
                <a:gd name="T20" fmla="*/ 156 w 368"/>
                <a:gd name="T21" fmla="*/ 1283 h 1421"/>
                <a:gd name="T22" fmla="*/ 192 w 368"/>
                <a:gd name="T23" fmla="*/ 1248 h 1421"/>
                <a:gd name="T24" fmla="*/ 216 w 368"/>
                <a:gd name="T25" fmla="*/ 1193 h 1421"/>
                <a:gd name="T26" fmla="*/ 146 w 368"/>
                <a:gd name="T27" fmla="*/ 1176 h 1421"/>
                <a:gd name="T28" fmla="*/ 251 w 368"/>
                <a:gd name="T29" fmla="*/ 1116 h 1421"/>
                <a:gd name="T30" fmla="*/ 279 w 368"/>
                <a:gd name="T31" fmla="*/ 1076 h 1421"/>
                <a:gd name="T32" fmla="*/ 199 w 368"/>
                <a:gd name="T33" fmla="*/ 1044 h 1421"/>
                <a:gd name="T34" fmla="*/ 226 w 368"/>
                <a:gd name="T35" fmla="*/ 1071 h 1421"/>
                <a:gd name="T36" fmla="*/ 243 w 368"/>
                <a:gd name="T37" fmla="*/ 1114 h 1421"/>
                <a:gd name="T38" fmla="*/ 247 w 368"/>
                <a:gd name="T39" fmla="*/ 1113 h 1421"/>
                <a:gd name="T40" fmla="*/ 252 w 368"/>
                <a:gd name="T41" fmla="*/ 1101 h 1421"/>
                <a:gd name="T42" fmla="*/ 199 w 368"/>
                <a:gd name="T43" fmla="*/ 1039 h 1421"/>
                <a:gd name="T44" fmla="*/ 157 w 368"/>
                <a:gd name="T45" fmla="*/ 996 h 1421"/>
                <a:gd name="T46" fmla="*/ 210 w 368"/>
                <a:gd name="T47" fmla="*/ 972 h 1421"/>
                <a:gd name="T48" fmla="*/ 294 w 368"/>
                <a:gd name="T49" fmla="*/ 918 h 1421"/>
                <a:gd name="T50" fmla="*/ 335 w 368"/>
                <a:gd name="T51" fmla="*/ 898 h 1421"/>
                <a:gd name="T52" fmla="*/ 342 w 368"/>
                <a:gd name="T53" fmla="*/ 861 h 1421"/>
                <a:gd name="T54" fmla="*/ 339 w 368"/>
                <a:gd name="T55" fmla="*/ 875 h 1421"/>
                <a:gd name="T56" fmla="*/ 342 w 368"/>
                <a:gd name="T57" fmla="*/ 890 h 1421"/>
                <a:gd name="T58" fmla="*/ 268 w 368"/>
                <a:gd name="T59" fmla="*/ 975 h 1421"/>
                <a:gd name="T60" fmla="*/ 320 w 368"/>
                <a:gd name="T61" fmla="*/ 824 h 1421"/>
                <a:gd name="T62" fmla="*/ 339 w 368"/>
                <a:gd name="T63" fmla="*/ 860 h 1421"/>
                <a:gd name="T64" fmla="*/ 337 w 368"/>
                <a:gd name="T65" fmla="*/ 873 h 1421"/>
                <a:gd name="T66" fmla="*/ 236 w 368"/>
                <a:gd name="T67" fmla="*/ 749 h 1421"/>
                <a:gd name="T68" fmla="*/ 237 w 368"/>
                <a:gd name="T69" fmla="*/ 753 h 1421"/>
                <a:gd name="T70" fmla="*/ 327 w 368"/>
                <a:gd name="T71" fmla="*/ 670 h 1421"/>
                <a:gd name="T72" fmla="*/ 328 w 368"/>
                <a:gd name="T73" fmla="*/ 670 h 1421"/>
                <a:gd name="T74" fmla="*/ 368 w 368"/>
                <a:gd name="T75" fmla="*/ 653 h 1421"/>
                <a:gd name="T76" fmla="*/ 362 w 368"/>
                <a:gd name="T77" fmla="*/ 622 h 1421"/>
                <a:gd name="T78" fmla="*/ 275 w 368"/>
                <a:gd name="T79" fmla="*/ 520 h 1421"/>
                <a:gd name="T80" fmla="*/ 365 w 368"/>
                <a:gd name="T81" fmla="*/ 596 h 1421"/>
                <a:gd name="T82" fmla="*/ 366 w 368"/>
                <a:gd name="T83" fmla="*/ 610 h 1421"/>
                <a:gd name="T84" fmla="*/ 367 w 368"/>
                <a:gd name="T85" fmla="*/ 614 h 1421"/>
                <a:gd name="T86" fmla="*/ 366 w 368"/>
                <a:gd name="T87" fmla="*/ 598 h 1421"/>
                <a:gd name="T88" fmla="*/ 283 w 368"/>
                <a:gd name="T89" fmla="*/ 505 h 1421"/>
                <a:gd name="T90" fmla="*/ 262 w 368"/>
                <a:gd name="T91" fmla="*/ 499 h 1421"/>
                <a:gd name="T92" fmla="*/ 266 w 368"/>
                <a:gd name="T93" fmla="*/ 487 h 1421"/>
                <a:gd name="T94" fmla="*/ 313 w 368"/>
                <a:gd name="T95" fmla="*/ 433 h 1421"/>
                <a:gd name="T96" fmla="*/ 326 w 368"/>
                <a:gd name="T97" fmla="*/ 426 h 1421"/>
                <a:gd name="T98" fmla="*/ 329 w 368"/>
                <a:gd name="T99" fmla="*/ 396 h 1421"/>
                <a:gd name="T100" fmla="*/ 333 w 368"/>
                <a:gd name="T101" fmla="*/ 385 h 1421"/>
                <a:gd name="T102" fmla="*/ 296 w 368"/>
                <a:gd name="T103" fmla="*/ 295 h 1421"/>
                <a:gd name="T104" fmla="*/ 287 w 368"/>
                <a:gd name="T105" fmla="*/ 283 h 1421"/>
                <a:gd name="T106" fmla="*/ 230 w 368"/>
                <a:gd name="T107" fmla="*/ 247 h 1421"/>
                <a:gd name="T108" fmla="*/ 230 w 368"/>
                <a:gd name="T109" fmla="*/ 236 h 1421"/>
                <a:gd name="T110" fmla="*/ 309 w 368"/>
                <a:gd name="T111" fmla="*/ 304 h 1421"/>
                <a:gd name="T112" fmla="*/ 248 w 368"/>
                <a:gd name="T113" fmla="*/ 169 h 1421"/>
                <a:gd name="T114" fmla="*/ 200 w 368"/>
                <a:gd name="T115" fmla="*/ 79 h 1421"/>
                <a:gd name="T116" fmla="*/ 135 w 368"/>
                <a:gd name="T117" fmla="*/ 0 h 1421"/>
                <a:gd name="T118" fmla="*/ 140 w 368"/>
                <a:gd name="T119" fmla="*/ 27 h 1421"/>
                <a:gd name="T120" fmla="*/ 137 w 368"/>
                <a:gd name="T121" fmla="*/ 2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" h="1421">
                  <a:moveTo>
                    <a:pt x="54" y="1418"/>
                  </a:moveTo>
                  <a:cubicBezTo>
                    <a:pt x="51" y="1420"/>
                    <a:pt x="51" y="1420"/>
                    <a:pt x="51" y="1420"/>
                  </a:cubicBezTo>
                  <a:cubicBezTo>
                    <a:pt x="51" y="1420"/>
                    <a:pt x="51" y="1420"/>
                    <a:pt x="51" y="1420"/>
                  </a:cubicBezTo>
                  <a:cubicBezTo>
                    <a:pt x="51" y="1420"/>
                    <a:pt x="51" y="1421"/>
                    <a:pt x="51" y="1421"/>
                  </a:cubicBezTo>
                  <a:cubicBezTo>
                    <a:pt x="52" y="1420"/>
                    <a:pt x="53" y="1419"/>
                    <a:pt x="54" y="1418"/>
                  </a:cubicBezTo>
                  <a:moveTo>
                    <a:pt x="64" y="1409"/>
                  </a:moveTo>
                  <a:cubicBezTo>
                    <a:pt x="58" y="1414"/>
                    <a:pt x="58" y="1414"/>
                    <a:pt x="58" y="1414"/>
                  </a:cubicBezTo>
                  <a:cubicBezTo>
                    <a:pt x="56" y="1416"/>
                    <a:pt x="55" y="1417"/>
                    <a:pt x="53" y="1419"/>
                  </a:cubicBezTo>
                  <a:cubicBezTo>
                    <a:pt x="61" y="1411"/>
                    <a:pt x="61" y="1411"/>
                    <a:pt x="61" y="1411"/>
                  </a:cubicBezTo>
                  <a:cubicBezTo>
                    <a:pt x="64" y="1409"/>
                    <a:pt x="64" y="1409"/>
                    <a:pt x="64" y="1409"/>
                  </a:cubicBezTo>
                  <a:moveTo>
                    <a:pt x="77" y="1395"/>
                  </a:moveTo>
                  <a:cubicBezTo>
                    <a:pt x="76" y="1396"/>
                    <a:pt x="75" y="1397"/>
                    <a:pt x="74" y="1398"/>
                  </a:cubicBezTo>
                  <a:cubicBezTo>
                    <a:pt x="75" y="1397"/>
                    <a:pt x="76" y="1396"/>
                    <a:pt x="77" y="1395"/>
                  </a:cubicBezTo>
                  <a:moveTo>
                    <a:pt x="87" y="1383"/>
                  </a:moveTo>
                  <a:cubicBezTo>
                    <a:pt x="84" y="1386"/>
                    <a:pt x="84" y="1386"/>
                    <a:pt x="84" y="1386"/>
                  </a:cubicBezTo>
                  <a:cubicBezTo>
                    <a:pt x="82" y="1389"/>
                    <a:pt x="80" y="1392"/>
                    <a:pt x="77" y="1395"/>
                  </a:cubicBezTo>
                  <a:cubicBezTo>
                    <a:pt x="77" y="1395"/>
                    <a:pt x="77" y="1395"/>
                    <a:pt x="77" y="1395"/>
                  </a:cubicBezTo>
                  <a:cubicBezTo>
                    <a:pt x="77" y="1395"/>
                    <a:pt x="77" y="1395"/>
                    <a:pt x="77" y="1395"/>
                  </a:cubicBezTo>
                  <a:cubicBezTo>
                    <a:pt x="78" y="1394"/>
                    <a:pt x="79" y="1392"/>
                    <a:pt x="80" y="1391"/>
                  </a:cubicBezTo>
                  <a:cubicBezTo>
                    <a:pt x="81" y="1390"/>
                    <a:pt x="83" y="1389"/>
                    <a:pt x="84" y="1387"/>
                  </a:cubicBezTo>
                  <a:cubicBezTo>
                    <a:pt x="81" y="1390"/>
                    <a:pt x="81" y="1390"/>
                    <a:pt x="81" y="1390"/>
                  </a:cubicBezTo>
                  <a:cubicBezTo>
                    <a:pt x="83" y="1388"/>
                    <a:pt x="85" y="1385"/>
                    <a:pt x="87" y="1383"/>
                  </a:cubicBezTo>
                  <a:moveTo>
                    <a:pt x="92" y="1375"/>
                  </a:moveTo>
                  <a:cubicBezTo>
                    <a:pt x="90" y="1378"/>
                    <a:pt x="89" y="1380"/>
                    <a:pt x="87" y="1383"/>
                  </a:cubicBezTo>
                  <a:cubicBezTo>
                    <a:pt x="86" y="1383"/>
                    <a:pt x="86" y="1384"/>
                    <a:pt x="85" y="1385"/>
                  </a:cubicBezTo>
                  <a:cubicBezTo>
                    <a:pt x="88" y="1382"/>
                    <a:pt x="88" y="1382"/>
                    <a:pt x="88" y="1382"/>
                  </a:cubicBezTo>
                  <a:cubicBezTo>
                    <a:pt x="89" y="1380"/>
                    <a:pt x="91" y="1377"/>
                    <a:pt x="92" y="1375"/>
                  </a:cubicBezTo>
                  <a:moveTo>
                    <a:pt x="93" y="1373"/>
                  </a:moveTo>
                  <a:cubicBezTo>
                    <a:pt x="92" y="1374"/>
                    <a:pt x="92" y="1374"/>
                    <a:pt x="92" y="1374"/>
                  </a:cubicBezTo>
                  <a:cubicBezTo>
                    <a:pt x="92" y="1374"/>
                    <a:pt x="92" y="1374"/>
                    <a:pt x="92" y="1374"/>
                  </a:cubicBezTo>
                  <a:cubicBezTo>
                    <a:pt x="92" y="1374"/>
                    <a:pt x="92" y="1374"/>
                    <a:pt x="92" y="1374"/>
                  </a:cubicBezTo>
                  <a:cubicBezTo>
                    <a:pt x="91" y="1375"/>
                    <a:pt x="91" y="1377"/>
                    <a:pt x="90" y="1378"/>
                  </a:cubicBezTo>
                  <a:cubicBezTo>
                    <a:pt x="91" y="1376"/>
                    <a:pt x="92" y="1375"/>
                    <a:pt x="93" y="1373"/>
                  </a:cubicBezTo>
                  <a:moveTo>
                    <a:pt x="110" y="1357"/>
                  </a:moveTo>
                  <a:cubicBezTo>
                    <a:pt x="102" y="1367"/>
                    <a:pt x="92" y="1378"/>
                    <a:pt x="84" y="1387"/>
                  </a:cubicBezTo>
                  <a:cubicBezTo>
                    <a:pt x="101" y="1368"/>
                    <a:pt x="101" y="1368"/>
                    <a:pt x="101" y="1368"/>
                  </a:cubicBezTo>
                  <a:cubicBezTo>
                    <a:pt x="104" y="1364"/>
                    <a:pt x="107" y="1360"/>
                    <a:pt x="110" y="1357"/>
                  </a:cubicBezTo>
                  <a:moveTo>
                    <a:pt x="101" y="1354"/>
                  </a:moveTo>
                  <a:cubicBezTo>
                    <a:pt x="101" y="1354"/>
                    <a:pt x="100" y="1354"/>
                    <a:pt x="100" y="1354"/>
                  </a:cubicBezTo>
                  <a:cubicBezTo>
                    <a:pt x="99" y="1359"/>
                    <a:pt x="97" y="1365"/>
                    <a:pt x="94" y="1370"/>
                  </a:cubicBezTo>
                  <a:cubicBezTo>
                    <a:pt x="95" y="1369"/>
                    <a:pt x="96" y="1368"/>
                    <a:pt x="97" y="1367"/>
                  </a:cubicBezTo>
                  <a:cubicBezTo>
                    <a:pt x="99" y="1362"/>
                    <a:pt x="100" y="1358"/>
                    <a:pt x="101" y="1354"/>
                  </a:cubicBezTo>
                  <a:moveTo>
                    <a:pt x="80" y="1350"/>
                  </a:moveTo>
                  <a:cubicBezTo>
                    <a:pt x="69" y="1367"/>
                    <a:pt x="69" y="1367"/>
                    <a:pt x="69" y="1367"/>
                  </a:cubicBezTo>
                  <a:cubicBezTo>
                    <a:pt x="70" y="1367"/>
                    <a:pt x="70" y="1368"/>
                    <a:pt x="70" y="1368"/>
                  </a:cubicBezTo>
                  <a:cubicBezTo>
                    <a:pt x="80" y="1350"/>
                    <a:pt x="80" y="1350"/>
                    <a:pt x="80" y="1350"/>
                  </a:cubicBezTo>
                  <a:cubicBezTo>
                    <a:pt x="80" y="1350"/>
                    <a:pt x="80" y="1350"/>
                    <a:pt x="80" y="1350"/>
                  </a:cubicBezTo>
                  <a:moveTo>
                    <a:pt x="60" y="1335"/>
                  </a:moveTo>
                  <a:cubicBezTo>
                    <a:pt x="59" y="1336"/>
                    <a:pt x="59" y="1336"/>
                    <a:pt x="59" y="1336"/>
                  </a:cubicBezTo>
                  <a:cubicBezTo>
                    <a:pt x="59" y="1337"/>
                    <a:pt x="59" y="1337"/>
                    <a:pt x="59" y="1338"/>
                  </a:cubicBezTo>
                  <a:cubicBezTo>
                    <a:pt x="60" y="1337"/>
                    <a:pt x="60" y="1337"/>
                    <a:pt x="60" y="1337"/>
                  </a:cubicBezTo>
                  <a:cubicBezTo>
                    <a:pt x="60" y="1337"/>
                    <a:pt x="60" y="1337"/>
                    <a:pt x="61" y="1336"/>
                  </a:cubicBezTo>
                  <a:cubicBezTo>
                    <a:pt x="60" y="1336"/>
                    <a:pt x="60" y="1336"/>
                    <a:pt x="60" y="1335"/>
                  </a:cubicBezTo>
                  <a:moveTo>
                    <a:pt x="132" y="1332"/>
                  </a:moveTo>
                  <a:cubicBezTo>
                    <a:pt x="127" y="1337"/>
                    <a:pt x="122" y="1343"/>
                    <a:pt x="117" y="1349"/>
                  </a:cubicBezTo>
                  <a:cubicBezTo>
                    <a:pt x="113" y="1354"/>
                    <a:pt x="110" y="1358"/>
                    <a:pt x="107" y="1362"/>
                  </a:cubicBezTo>
                  <a:cubicBezTo>
                    <a:pt x="132" y="1332"/>
                    <a:pt x="132" y="1332"/>
                    <a:pt x="132" y="1332"/>
                  </a:cubicBezTo>
                  <a:moveTo>
                    <a:pt x="157" y="1281"/>
                  </a:moveTo>
                  <a:cubicBezTo>
                    <a:pt x="150" y="1286"/>
                    <a:pt x="142" y="1292"/>
                    <a:pt x="134" y="1297"/>
                  </a:cubicBezTo>
                  <a:cubicBezTo>
                    <a:pt x="133" y="1298"/>
                    <a:pt x="133" y="1299"/>
                    <a:pt x="132" y="1300"/>
                  </a:cubicBezTo>
                  <a:cubicBezTo>
                    <a:pt x="141" y="1294"/>
                    <a:pt x="147" y="1290"/>
                    <a:pt x="155" y="1284"/>
                  </a:cubicBezTo>
                  <a:cubicBezTo>
                    <a:pt x="156" y="1283"/>
                    <a:pt x="156" y="1282"/>
                    <a:pt x="157" y="1281"/>
                  </a:cubicBezTo>
                  <a:moveTo>
                    <a:pt x="3" y="1276"/>
                  </a:moveTo>
                  <a:cubicBezTo>
                    <a:pt x="2" y="1278"/>
                    <a:pt x="1" y="1279"/>
                    <a:pt x="0" y="1280"/>
                  </a:cubicBezTo>
                  <a:cubicBezTo>
                    <a:pt x="0" y="1283"/>
                    <a:pt x="0" y="1283"/>
                    <a:pt x="0" y="1283"/>
                  </a:cubicBezTo>
                  <a:cubicBezTo>
                    <a:pt x="1" y="1283"/>
                    <a:pt x="2" y="1284"/>
                    <a:pt x="2" y="1284"/>
                  </a:cubicBezTo>
                  <a:cubicBezTo>
                    <a:pt x="3" y="1276"/>
                    <a:pt x="3" y="1276"/>
                    <a:pt x="3" y="1276"/>
                  </a:cubicBezTo>
                  <a:moveTo>
                    <a:pt x="184" y="1260"/>
                  </a:moveTo>
                  <a:cubicBezTo>
                    <a:pt x="168" y="1283"/>
                    <a:pt x="147" y="1310"/>
                    <a:pt x="132" y="1332"/>
                  </a:cubicBezTo>
                  <a:cubicBezTo>
                    <a:pt x="132" y="1332"/>
                    <a:pt x="132" y="1332"/>
                    <a:pt x="132" y="1332"/>
                  </a:cubicBezTo>
                  <a:cubicBezTo>
                    <a:pt x="132" y="1332"/>
                    <a:pt x="132" y="1332"/>
                    <a:pt x="132" y="1332"/>
                  </a:cubicBezTo>
                  <a:cubicBezTo>
                    <a:pt x="156" y="1300"/>
                    <a:pt x="167" y="1287"/>
                    <a:pt x="184" y="1260"/>
                  </a:cubicBezTo>
                  <a:moveTo>
                    <a:pt x="4" y="1257"/>
                  </a:moveTo>
                  <a:cubicBezTo>
                    <a:pt x="4" y="1257"/>
                    <a:pt x="3" y="1258"/>
                    <a:pt x="3" y="1259"/>
                  </a:cubicBezTo>
                  <a:cubicBezTo>
                    <a:pt x="1" y="1277"/>
                    <a:pt x="1" y="1277"/>
                    <a:pt x="1" y="1277"/>
                  </a:cubicBezTo>
                  <a:cubicBezTo>
                    <a:pt x="2" y="1275"/>
                    <a:pt x="3" y="1274"/>
                    <a:pt x="4" y="1273"/>
                  </a:cubicBezTo>
                  <a:cubicBezTo>
                    <a:pt x="4" y="1270"/>
                    <a:pt x="4" y="1270"/>
                    <a:pt x="4" y="1270"/>
                  </a:cubicBezTo>
                  <a:cubicBezTo>
                    <a:pt x="4" y="1270"/>
                    <a:pt x="4" y="1270"/>
                    <a:pt x="4" y="1270"/>
                  </a:cubicBezTo>
                  <a:cubicBezTo>
                    <a:pt x="4" y="1270"/>
                    <a:pt x="4" y="1270"/>
                    <a:pt x="4" y="1270"/>
                  </a:cubicBezTo>
                  <a:cubicBezTo>
                    <a:pt x="4" y="1269"/>
                    <a:pt x="4" y="1269"/>
                    <a:pt x="4" y="1269"/>
                  </a:cubicBezTo>
                  <a:cubicBezTo>
                    <a:pt x="4" y="1269"/>
                    <a:pt x="4" y="1269"/>
                    <a:pt x="4" y="1269"/>
                  </a:cubicBezTo>
                  <a:cubicBezTo>
                    <a:pt x="4" y="1268"/>
                    <a:pt x="4" y="1268"/>
                    <a:pt x="4" y="1268"/>
                  </a:cubicBezTo>
                  <a:cubicBezTo>
                    <a:pt x="5" y="1259"/>
                    <a:pt x="5" y="1259"/>
                    <a:pt x="5" y="1259"/>
                  </a:cubicBezTo>
                  <a:cubicBezTo>
                    <a:pt x="5" y="1258"/>
                    <a:pt x="4" y="1258"/>
                    <a:pt x="4" y="1257"/>
                  </a:cubicBezTo>
                  <a:moveTo>
                    <a:pt x="192" y="1248"/>
                  </a:moveTo>
                  <a:cubicBezTo>
                    <a:pt x="192" y="1249"/>
                    <a:pt x="191" y="1250"/>
                    <a:pt x="190" y="1251"/>
                  </a:cubicBezTo>
                  <a:cubicBezTo>
                    <a:pt x="188" y="1254"/>
                    <a:pt x="186" y="1257"/>
                    <a:pt x="184" y="1260"/>
                  </a:cubicBezTo>
                  <a:cubicBezTo>
                    <a:pt x="187" y="1256"/>
                    <a:pt x="190" y="1252"/>
                    <a:pt x="192" y="1248"/>
                  </a:cubicBezTo>
                  <a:moveTo>
                    <a:pt x="28" y="1241"/>
                  </a:moveTo>
                  <a:cubicBezTo>
                    <a:pt x="26" y="1244"/>
                    <a:pt x="26" y="1244"/>
                    <a:pt x="26" y="1244"/>
                  </a:cubicBezTo>
                  <a:cubicBezTo>
                    <a:pt x="56" y="1262"/>
                    <a:pt x="76" y="1280"/>
                    <a:pt x="88" y="1299"/>
                  </a:cubicBezTo>
                  <a:cubicBezTo>
                    <a:pt x="89" y="1298"/>
                    <a:pt x="90" y="1297"/>
                    <a:pt x="90" y="1296"/>
                  </a:cubicBezTo>
                  <a:cubicBezTo>
                    <a:pt x="78" y="1278"/>
                    <a:pt x="57" y="1259"/>
                    <a:pt x="28" y="1241"/>
                  </a:cubicBezTo>
                  <a:moveTo>
                    <a:pt x="19" y="1236"/>
                  </a:moveTo>
                  <a:cubicBezTo>
                    <a:pt x="19" y="1237"/>
                    <a:pt x="18" y="1238"/>
                    <a:pt x="18" y="1238"/>
                  </a:cubicBezTo>
                  <a:cubicBezTo>
                    <a:pt x="18" y="1239"/>
                    <a:pt x="18" y="1239"/>
                    <a:pt x="18" y="1239"/>
                  </a:cubicBezTo>
                  <a:cubicBezTo>
                    <a:pt x="20" y="1241"/>
                    <a:pt x="22" y="1242"/>
                    <a:pt x="25" y="1243"/>
                  </a:cubicBezTo>
                  <a:cubicBezTo>
                    <a:pt x="26" y="1240"/>
                    <a:pt x="26" y="1240"/>
                    <a:pt x="26" y="1240"/>
                  </a:cubicBezTo>
                  <a:cubicBezTo>
                    <a:pt x="24" y="1239"/>
                    <a:pt x="22" y="1238"/>
                    <a:pt x="19" y="1236"/>
                  </a:cubicBezTo>
                  <a:moveTo>
                    <a:pt x="134" y="1235"/>
                  </a:moveTo>
                  <a:cubicBezTo>
                    <a:pt x="133" y="1236"/>
                    <a:pt x="132" y="1238"/>
                    <a:pt x="131" y="1239"/>
                  </a:cubicBezTo>
                  <a:cubicBezTo>
                    <a:pt x="125" y="1257"/>
                    <a:pt x="117" y="1276"/>
                    <a:pt x="102" y="1311"/>
                  </a:cubicBezTo>
                  <a:cubicBezTo>
                    <a:pt x="101" y="1311"/>
                    <a:pt x="101" y="1311"/>
                    <a:pt x="101" y="1311"/>
                  </a:cubicBezTo>
                  <a:cubicBezTo>
                    <a:pt x="101" y="1312"/>
                    <a:pt x="101" y="1312"/>
                    <a:pt x="101" y="1312"/>
                  </a:cubicBezTo>
                  <a:cubicBezTo>
                    <a:pt x="100" y="1312"/>
                    <a:pt x="100" y="1312"/>
                    <a:pt x="100" y="1312"/>
                  </a:cubicBezTo>
                  <a:cubicBezTo>
                    <a:pt x="100" y="1313"/>
                    <a:pt x="100" y="1313"/>
                    <a:pt x="100" y="1313"/>
                  </a:cubicBezTo>
                  <a:cubicBezTo>
                    <a:pt x="99" y="1313"/>
                    <a:pt x="99" y="1313"/>
                    <a:pt x="99" y="1313"/>
                  </a:cubicBezTo>
                  <a:cubicBezTo>
                    <a:pt x="97" y="1308"/>
                    <a:pt x="95" y="1303"/>
                    <a:pt x="92" y="1298"/>
                  </a:cubicBezTo>
                  <a:cubicBezTo>
                    <a:pt x="91" y="1299"/>
                    <a:pt x="90" y="1300"/>
                    <a:pt x="90" y="1301"/>
                  </a:cubicBezTo>
                  <a:cubicBezTo>
                    <a:pt x="93" y="1306"/>
                    <a:pt x="95" y="1311"/>
                    <a:pt x="97" y="1316"/>
                  </a:cubicBezTo>
                  <a:cubicBezTo>
                    <a:pt x="96" y="1316"/>
                    <a:pt x="96" y="1316"/>
                    <a:pt x="96" y="1316"/>
                  </a:cubicBezTo>
                  <a:cubicBezTo>
                    <a:pt x="96" y="1317"/>
                    <a:pt x="96" y="1317"/>
                    <a:pt x="96" y="1317"/>
                  </a:cubicBezTo>
                  <a:cubicBezTo>
                    <a:pt x="95" y="1318"/>
                    <a:pt x="95" y="1318"/>
                    <a:pt x="95" y="1318"/>
                  </a:cubicBezTo>
                  <a:cubicBezTo>
                    <a:pt x="95" y="1318"/>
                    <a:pt x="95" y="1318"/>
                    <a:pt x="95" y="1318"/>
                  </a:cubicBezTo>
                  <a:cubicBezTo>
                    <a:pt x="95" y="1319"/>
                    <a:pt x="95" y="1319"/>
                    <a:pt x="95" y="1319"/>
                  </a:cubicBezTo>
                  <a:cubicBezTo>
                    <a:pt x="71" y="1330"/>
                    <a:pt x="71" y="1330"/>
                    <a:pt x="71" y="1330"/>
                  </a:cubicBezTo>
                  <a:cubicBezTo>
                    <a:pt x="71" y="1331"/>
                    <a:pt x="70" y="1332"/>
                    <a:pt x="70" y="1333"/>
                  </a:cubicBezTo>
                  <a:cubicBezTo>
                    <a:pt x="94" y="1321"/>
                    <a:pt x="94" y="1321"/>
                    <a:pt x="94" y="1321"/>
                  </a:cubicBezTo>
                  <a:cubicBezTo>
                    <a:pt x="94" y="1321"/>
                    <a:pt x="94" y="1321"/>
                    <a:pt x="94" y="1321"/>
                  </a:cubicBezTo>
                  <a:cubicBezTo>
                    <a:pt x="94" y="1321"/>
                    <a:pt x="94" y="1321"/>
                    <a:pt x="94" y="1321"/>
                  </a:cubicBezTo>
                  <a:cubicBezTo>
                    <a:pt x="93" y="1322"/>
                    <a:pt x="93" y="1322"/>
                    <a:pt x="93" y="1322"/>
                  </a:cubicBezTo>
                  <a:cubicBezTo>
                    <a:pt x="93" y="1322"/>
                    <a:pt x="93" y="1322"/>
                    <a:pt x="93" y="1322"/>
                  </a:cubicBezTo>
                  <a:cubicBezTo>
                    <a:pt x="93" y="1322"/>
                    <a:pt x="93" y="1322"/>
                    <a:pt x="93" y="1322"/>
                  </a:cubicBezTo>
                  <a:cubicBezTo>
                    <a:pt x="93" y="1323"/>
                    <a:pt x="93" y="1323"/>
                    <a:pt x="93" y="1323"/>
                  </a:cubicBezTo>
                  <a:cubicBezTo>
                    <a:pt x="93" y="1323"/>
                    <a:pt x="93" y="1323"/>
                    <a:pt x="93" y="1323"/>
                  </a:cubicBezTo>
                  <a:cubicBezTo>
                    <a:pt x="93" y="1323"/>
                    <a:pt x="93" y="1323"/>
                    <a:pt x="93" y="1323"/>
                  </a:cubicBezTo>
                  <a:cubicBezTo>
                    <a:pt x="93" y="1323"/>
                    <a:pt x="93" y="1323"/>
                    <a:pt x="93" y="1323"/>
                  </a:cubicBezTo>
                  <a:cubicBezTo>
                    <a:pt x="93" y="1324"/>
                    <a:pt x="93" y="1324"/>
                    <a:pt x="93" y="1324"/>
                  </a:cubicBezTo>
                  <a:cubicBezTo>
                    <a:pt x="93" y="1324"/>
                    <a:pt x="93" y="1324"/>
                    <a:pt x="93" y="1324"/>
                  </a:cubicBezTo>
                  <a:cubicBezTo>
                    <a:pt x="93" y="1325"/>
                    <a:pt x="93" y="1325"/>
                    <a:pt x="93" y="1325"/>
                  </a:cubicBezTo>
                  <a:cubicBezTo>
                    <a:pt x="94" y="1325"/>
                    <a:pt x="94" y="1325"/>
                    <a:pt x="94" y="1325"/>
                  </a:cubicBezTo>
                  <a:cubicBezTo>
                    <a:pt x="94" y="1325"/>
                    <a:pt x="94" y="1325"/>
                    <a:pt x="94" y="1325"/>
                  </a:cubicBezTo>
                  <a:cubicBezTo>
                    <a:pt x="94" y="1325"/>
                    <a:pt x="94" y="1325"/>
                    <a:pt x="94" y="1325"/>
                  </a:cubicBezTo>
                  <a:cubicBezTo>
                    <a:pt x="94" y="1325"/>
                    <a:pt x="94" y="1325"/>
                    <a:pt x="94" y="1325"/>
                  </a:cubicBezTo>
                  <a:cubicBezTo>
                    <a:pt x="95" y="1325"/>
                    <a:pt x="95" y="1325"/>
                    <a:pt x="95" y="1325"/>
                  </a:cubicBezTo>
                  <a:cubicBezTo>
                    <a:pt x="81" y="1347"/>
                    <a:pt x="81" y="1347"/>
                    <a:pt x="81" y="1347"/>
                  </a:cubicBezTo>
                  <a:cubicBezTo>
                    <a:pt x="82" y="1347"/>
                    <a:pt x="82" y="1347"/>
                    <a:pt x="82" y="1347"/>
                  </a:cubicBezTo>
                  <a:cubicBezTo>
                    <a:pt x="96" y="1324"/>
                    <a:pt x="96" y="1324"/>
                    <a:pt x="96" y="1324"/>
                  </a:cubicBezTo>
                  <a:cubicBezTo>
                    <a:pt x="97" y="1324"/>
                    <a:pt x="97" y="1324"/>
                    <a:pt x="97" y="1324"/>
                  </a:cubicBezTo>
                  <a:cubicBezTo>
                    <a:pt x="97" y="1323"/>
                    <a:pt x="97" y="1323"/>
                    <a:pt x="97" y="1323"/>
                  </a:cubicBezTo>
                  <a:cubicBezTo>
                    <a:pt x="98" y="1323"/>
                    <a:pt x="98" y="1323"/>
                    <a:pt x="98" y="1323"/>
                  </a:cubicBezTo>
                  <a:cubicBezTo>
                    <a:pt x="98" y="1322"/>
                    <a:pt x="98" y="1322"/>
                    <a:pt x="98" y="1322"/>
                  </a:cubicBezTo>
                  <a:cubicBezTo>
                    <a:pt x="99" y="1322"/>
                    <a:pt x="99" y="1322"/>
                    <a:pt x="99" y="1322"/>
                  </a:cubicBezTo>
                  <a:cubicBezTo>
                    <a:pt x="102" y="1332"/>
                    <a:pt x="102" y="1342"/>
                    <a:pt x="100" y="1351"/>
                  </a:cubicBezTo>
                  <a:cubicBezTo>
                    <a:pt x="101" y="1351"/>
                    <a:pt x="101" y="1351"/>
                    <a:pt x="102" y="1351"/>
                  </a:cubicBezTo>
                  <a:cubicBezTo>
                    <a:pt x="104" y="1341"/>
                    <a:pt x="104" y="1330"/>
                    <a:pt x="101" y="1319"/>
                  </a:cubicBezTo>
                  <a:cubicBezTo>
                    <a:pt x="102" y="1318"/>
                    <a:pt x="102" y="1318"/>
                    <a:pt x="102" y="1318"/>
                  </a:cubicBezTo>
                  <a:cubicBezTo>
                    <a:pt x="102" y="1318"/>
                    <a:pt x="102" y="1318"/>
                    <a:pt x="102" y="1318"/>
                  </a:cubicBezTo>
                  <a:cubicBezTo>
                    <a:pt x="103" y="1317"/>
                    <a:pt x="103" y="1317"/>
                    <a:pt x="103" y="1317"/>
                  </a:cubicBezTo>
                  <a:cubicBezTo>
                    <a:pt x="103" y="1317"/>
                    <a:pt x="103" y="1317"/>
                    <a:pt x="103" y="1317"/>
                  </a:cubicBezTo>
                  <a:cubicBezTo>
                    <a:pt x="103" y="1316"/>
                    <a:pt x="103" y="1316"/>
                    <a:pt x="103" y="1316"/>
                  </a:cubicBezTo>
                  <a:cubicBezTo>
                    <a:pt x="116" y="1309"/>
                    <a:pt x="124" y="1304"/>
                    <a:pt x="131" y="1300"/>
                  </a:cubicBezTo>
                  <a:cubicBezTo>
                    <a:pt x="131" y="1299"/>
                    <a:pt x="132" y="1298"/>
                    <a:pt x="132" y="1297"/>
                  </a:cubicBezTo>
                  <a:cubicBezTo>
                    <a:pt x="123" y="1303"/>
                    <a:pt x="114" y="1308"/>
                    <a:pt x="105" y="1314"/>
                  </a:cubicBezTo>
                  <a:cubicBezTo>
                    <a:pt x="105" y="1313"/>
                    <a:pt x="105" y="1313"/>
                    <a:pt x="105" y="1313"/>
                  </a:cubicBezTo>
                  <a:cubicBezTo>
                    <a:pt x="105" y="1313"/>
                    <a:pt x="105" y="1313"/>
                    <a:pt x="105" y="1313"/>
                  </a:cubicBezTo>
                  <a:cubicBezTo>
                    <a:pt x="105" y="1313"/>
                    <a:pt x="105" y="1313"/>
                    <a:pt x="105" y="1313"/>
                  </a:cubicBezTo>
                  <a:cubicBezTo>
                    <a:pt x="105" y="1313"/>
                    <a:pt x="105" y="1313"/>
                    <a:pt x="105" y="1313"/>
                  </a:cubicBezTo>
                  <a:cubicBezTo>
                    <a:pt x="105" y="1312"/>
                    <a:pt x="105" y="1312"/>
                    <a:pt x="105" y="1312"/>
                  </a:cubicBezTo>
                  <a:cubicBezTo>
                    <a:pt x="105" y="1312"/>
                    <a:pt x="105" y="1312"/>
                    <a:pt x="105" y="1312"/>
                  </a:cubicBezTo>
                  <a:cubicBezTo>
                    <a:pt x="105" y="1312"/>
                    <a:pt x="105" y="1312"/>
                    <a:pt x="105" y="1312"/>
                  </a:cubicBezTo>
                  <a:cubicBezTo>
                    <a:pt x="105" y="1311"/>
                    <a:pt x="105" y="1311"/>
                    <a:pt x="105" y="1311"/>
                  </a:cubicBezTo>
                  <a:cubicBezTo>
                    <a:pt x="105" y="1311"/>
                    <a:pt x="105" y="1311"/>
                    <a:pt x="105" y="1311"/>
                  </a:cubicBezTo>
                  <a:cubicBezTo>
                    <a:pt x="105" y="1311"/>
                    <a:pt x="105" y="1311"/>
                    <a:pt x="105" y="1311"/>
                  </a:cubicBezTo>
                  <a:cubicBezTo>
                    <a:pt x="105" y="1310"/>
                    <a:pt x="105" y="1310"/>
                    <a:pt x="105" y="1310"/>
                  </a:cubicBezTo>
                  <a:cubicBezTo>
                    <a:pt x="105" y="1310"/>
                    <a:pt x="105" y="1310"/>
                    <a:pt x="105" y="1310"/>
                  </a:cubicBezTo>
                  <a:cubicBezTo>
                    <a:pt x="105" y="1310"/>
                    <a:pt x="105" y="1310"/>
                    <a:pt x="105" y="1310"/>
                  </a:cubicBezTo>
                  <a:cubicBezTo>
                    <a:pt x="104" y="1310"/>
                    <a:pt x="104" y="1310"/>
                    <a:pt x="104" y="1310"/>
                  </a:cubicBezTo>
                  <a:cubicBezTo>
                    <a:pt x="104" y="1310"/>
                    <a:pt x="104" y="1310"/>
                    <a:pt x="104" y="1310"/>
                  </a:cubicBezTo>
                  <a:cubicBezTo>
                    <a:pt x="104" y="1310"/>
                    <a:pt x="104" y="1310"/>
                    <a:pt x="104" y="1310"/>
                  </a:cubicBezTo>
                  <a:cubicBezTo>
                    <a:pt x="104" y="1310"/>
                    <a:pt x="104" y="1310"/>
                    <a:pt x="104" y="1310"/>
                  </a:cubicBezTo>
                  <a:cubicBezTo>
                    <a:pt x="120" y="1274"/>
                    <a:pt x="127" y="1259"/>
                    <a:pt x="134" y="1235"/>
                  </a:cubicBezTo>
                  <a:moveTo>
                    <a:pt x="24" y="1229"/>
                  </a:moveTo>
                  <a:cubicBezTo>
                    <a:pt x="23" y="1232"/>
                    <a:pt x="21" y="1234"/>
                    <a:pt x="19" y="1236"/>
                  </a:cubicBezTo>
                  <a:cubicBezTo>
                    <a:pt x="19" y="1236"/>
                    <a:pt x="19" y="1236"/>
                    <a:pt x="19" y="1236"/>
                  </a:cubicBezTo>
                  <a:cubicBezTo>
                    <a:pt x="21" y="1234"/>
                    <a:pt x="23" y="1232"/>
                    <a:pt x="24" y="1229"/>
                  </a:cubicBezTo>
                  <a:moveTo>
                    <a:pt x="46" y="1212"/>
                  </a:moveTo>
                  <a:cubicBezTo>
                    <a:pt x="42" y="1214"/>
                    <a:pt x="37" y="1216"/>
                    <a:pt x="32" y="1218"/>
                  </a:cubicBezTo>
                  <a:cubicBezTo>
                    <a:pt x="30" y="1222"/>
                    <a:pt x="27" y="1226"/>
                    <a:pt x="24" y="1229"/>
                  </a:cubicBezTo>
                  <a:cubicBezTo>
                    <a:pt x="26" y="1227"/>
                    <a:pt x="28" y="1224"/>
                    <a:pt x="30" y="1222"/>
                  </a:cubicBezTo>
                  <a:cubicBezTo>
                    <a:pt x="35" y="1220"/>
                    <a:pt x="39" y="1218"/>
                    <a:pt x="43" y="1216"/>
                  </a:cubicBezTo>
                  <a:cubicBezTo>
                    <a:pt x="46" y="1212"/>
                    <a:pt x="46" y="1212"/>
                    <a:pt x="46" y="1212"/>
                  </a:cubicBezTo>
                  <a:moveTo>
                    <a:pt x="215" y="1196"/>
                  </a:moveTo>
                  <a:cubicBezTo>
                    <a:pt x="215" y="1196"/>
                    <a:pt x="214" y="1196"/>
                    <a:pt x="214" y="1196"/>
                  </a:cubicBezTo>
                  <a:cubicBezTo>
                    <a:pt x="206" y="1212"/>
                    <a:pt x="197" y="1230"/>
                    <a:pt x="181" y="1259"/>
                  </a:cubicBezTo>
                  <a:cubicBezTo>
                    <a:pt x="175" y="1267"/>
                    <a:pt x="167" y="1274"/>
                    <a:pt x="158" y="1281"/>
                  </a:cubicBezTo>
                  <a:cubicBezTo>
                    <a:pt x="157" y="1281"/>
                    <a:pt x="156" y="1282"/>
                    <a:pt x="156" y="1283"/>
                  </a:cubicBezTo>
                  <a:cubicBezTo>
                    <a:pt x="161" y="1279"/>
                    <a:pt x="167" y="1274"/>
                    <a:pt x="175" y="1268"/>
                  </a:cubicBezTo>
                  <a:cubicBezTo>
                    <a:pt x="173" y="1272"/>
                    <a:pt x="173" y="1272"/>
                    <a:pt x="173" y="1273"/>
                  </a:cubicBezTo>
                  <a:cubicBezTo>
                    <a:pt x="173" y="1272"/>
                    <a:pt x="173" y="1272"/>
                    <a:pt x="173" y="1272"/>
                  </a:cubicBezTo>
                  <a:cubicBezTo>
                    <a:pt x="173" y="1272"/>
                    <a:pt x="173" y="1272"/>
                    <a:pt x="173" y="1272"/>
                  </a:cubicBezTo>
                  <a:cubicBezTo>
                    <a:pt x="155" y="1298"/>
                    <a:pt x="131" y="1330"/>
                    <a:pt x="110" y="1357"/>
                  </a:cubicBezTo>
                  <a:cubicBezTo>
                    <a:pt x="113" y="1354"/>
                    <a:pt x="115" y="1352"/>
                    <a:pt x="117" y="1349"/>
                  </a:cubicBezTo>
                  <a:cubicBezTo>
                    <a:pt x="136" y="1325"/>
                    <a:pt x="158" y="1294"/>
                    <a:pt x="175" y="1271"/>
                  </a:cubicBezTo>
                  <a:cubicBezTo>
                    <a:pt x="175" y="1270"/>
                    <a:pt x="177" y="1268"/>
                    <a:pt x="178" y="1265"/>
                  </a:cubicBezTo>
                  <a:cubicBezTo>
                    <a:pt x="181" y="1261"/>
                    <a:pt x="186" y="1255"/>
                    <a:pt x="190" y="1251"/>
                  </a:cubicBezTo>
                  <a:cubicBezTo>
                    <a:pt x="190" y="1250"/>
                    <a:pt x="191" y="1249"/>
                    <a:pt x="192" y="1248"/>
                  </a:cubicBezTo>
                  <a:cubicBezTo>
                    <a:pt x="181" y="1262"/>
                    <a:pt x="181" y="1262"/>
                    <a:pt x="181" y="1262"/>
                  </a:cubicBezTo>
                  <a:cubicBezTo>
                    <a:pt x="183" y="1258"/>
                    <a:pt x="183" y="1258"/>
                    <a:pt x="183" y="1257"/>
                  </a:cubicBezTo>
                  <a:cubicBezTo>
                    <a:pt x="183" y="1257"/>
                    <a:pt x="183" y="1257"/>
                    <a:pt x="183" y="1257"/>
                  </a:cubicBezTo>
                  <a:cubicBezTo>
                    <a:pt x="182" y="1257"/>
                    <a:pt x="182" y="1257"/>
                    <a:pt x="182" y="1257"/>
                  </a:cubicBezTo>
                  <a:cubicBezTo>
                    <a:pt x="198" y="1229"/>
                    <a:pt x="207" y="1213"/>
                    <a:pt x="215" y="1196"/>
                  </a:cubicBezTo>
                  <a:moveTo>
                    <a:pt x="230" y="1185"/>
                  </a:moveTo>
                  <a:cubicBezTo>
                    <a:pt x="213" y="1213"/>
                    <a:pt x="201" y="1233"/>
                    <a:pt x="192" y="1248"/>
                  </a:cubicBezTo>
                  <a:cubicBezTo>
                    <a:pt x="195" y="1244"/>
                    <a:pt x="195" y="1244"/>
                    <a:pt x="195" y="1244"/>
                  </a:cubicBezTo>
                  <a:cubicBezTo>
                    <a:pt x="230" y="1185"/>
                    <a:pt x="230" y="1185"/>
                    <a:pt x="230" y="1185"/>
                  </a:cubicBezTo>
                  <a:moveTo>
                    <a:pt x="161" y="1161"/>
                  </a:moveTo>
                  <a:cubicBezTo>
                    <a:pt x="160" y="1161"/>
                    <a:pt x="159" y="1162"/>
                    <a:pt x="158" y="1163"/>
                  </a:cubicBezTo>
                  <a:cubicBezTo>
                    <a:pt x="159" y="1162"/>
                    <a:pt x="160" y="1161"/>
                    <a:pt x="161" y="1161"/>
                  </a:cubicBezTo>
                  <a:moveTo>
                    <a:pt x="165" y="1158"/>
                  </a:moveTo>
                  <a:cubicBezTo>
                    <a:pt x="164" y="1159"/>
                    <a:pt x="163" y="1160"/>
                    <a:pt x="161" y="1161"/>
                  </a:cubicBezTo>
                  <a:cubicBezTo>
                    <a:pt x="163" y="1160"/>
                    <a:pt x="164" y="1159"/>
                    <a:pt x="166" y="1159"/>
                  </a:cubicBezTo>
                  <a:cubicBezTo>
                    <a:pt x="166" y="1159"/>
                    <a:pt x="166" y="1159"/>
                    <a:pt x="165" y="1158"/>
                  </a:cubicBezTo>
                  <a:moveTo>
                    <a:pt x="177" y="1152"/>
                  </a:moveTo>
                  <a:cubicBezTo>
                    <a:pt x="174" y="1154"/>
                    <a:pt x="171" y="1155"/>
                    <a:pt x="168" y="1157"/>
                  </a:cubicBezTo>
                  <a:cubicBezTo>
                    <a:pt x="169" y="1157"/>
                    <a:pt x="169" y="1157"/>
                    <a:pt x="169" y="1158"/>
                  </a:cubicBezTo>
                  <a:cubicBezTo>
                    <a:pt x="171" y="1157"/>
                    <a:pt x="174" y="1156"/>
                    <a:pt x="176" y="1155"/>
                  </a:cubicBezTo>
                  <a:cubicBezTo>
                    <a:pt x="176" y="1154"/>
                    <a:pt x="177" y="1153"/>
                    <a:pt x="177" y="1152"/>
                  </a:cubicBezTo>
                  <a:moveTo>
                    <a:pt x="232" y="1152"/>
                  </a:moveTo>
                  <a:cubicBezTo>
                    <a:pt x="232" y="1153"/>
                    <a:pt x="232" y="1153"/>
                    <a:pt x="232" y="1154"/>
                  </a:cubicBezTo>
                  <a:cubicBezTo>
                    <a:pt x="226" y="1168"/>
                    <a:pt x="222" y="1180"/>
                    <a:pt x="216" y="1193"/>
                  </a:cubicBezTo>
                  <a:cubicBezTo>
                    <a:pt x="216" y="1193"/>
                    <a:pt x="216" y="1192"/>
                    <a:pt x="217" y="1192"/>
                  </a:cubicBezTo>
                  <a:cubicBezTo>
                    <a:pt x="222" y="1181"/>
                    <a:pt x="226" y="1169"/>
                    <a:pt x="232" y="1152"/>
                  </a:cubicBezTo>
                  <a:moveTo>
                    <a:pt x="184" y="1148"/>
                  </a:moveTo>
                  <a:cubicBezTo>
                    <a:pt x="182" y="1149"/>
                    <a:pt x="180" y="1150"/>
                    <a:pt x="179" y="1151"/>
                  </a:cubicBezTo>
                  <a:cubicBezTo>
                    <a:pt x="178" y="1152"/>
                    <a:pt x="178" y="1153"/>
                    <a:pt x="178" y="1154"/>
                  </a:cubicBezTo>
                  <a:cubicBezTo>
                    <a:pt x="179" y="1154"/>
                    <a:pt x="180" y="1154"/>
                    <a:pt x="181" y="1153"/>
                  </a:cubicBezTo>
                  <a:cubicBezTo>
                    <a:pt x="181" y="1153"/>
                    <a:pt x="181" y="1153"/>
                    <a:pt x="182" y="1152"/>
                  </a:cubicBezTo>
                  <a:cubicBezTo>
                    <a:pt x="183" y="1151"/>
                    <a:pt x="183" y="1150"/>
                    <a:pt x="184" y="1148"/>
                  </a:cubicBezTo>
                  <a:moveTo>
                    <a:pt x="149" y="1134"/>
                  </a:moveTo>
                  <a:cubicBezTo>
                    <a:pt x="148" y="1150"/>
                    <a:pt x="146" y="1162"/>
                    <a:pt x="142" y="1169"/>
                  </a:cubicBezTo>
                  <a:cubicBezTo>
                    <a:pt x="107" y="1186"/>
                    <a:pt x="96" y="1191"/>
                    <a:pt x="49" y="1211"/>
                  </a:cubicBezTo>
                  <a:cubicBezTo>
                    <a:pt x="46" y="1215"/>
                    <a:pt x="46" y="1215"/>
                    <a:pt x="46" y="1215"/>
                  </a:cubicBezTo>
                  <a:cubicBezTo>
                    <a:pt x="83" y="1200"/>
                    <a:pt x="91" y="1195"/>
                    <a:pt x="142" y="1172"/>
                  </a:cubicBezTo>
                  <a:cubicBezTo>
                    <a:pt x="141" y="1176"/>
                    <a:pt x="143" y="1177"/>
                    <a:pt x="145" y="1177"/>
                  </a:cubicBezTo>
                  <a:cubicBezTo>
                    <a:pt x="145" y="1177"/>
                    <a:pt x="145" y="1177"/>
                    <a:pt x="145" y="1176"/>
                  </a:cubicBezTo>
                  <a:cubicBezTo>
                    <a:pt x="146" y="1176"/>
                    <a:pt x="146" y="1176"/>
                    <a:pt x="146" y="1176"/>
                  </a:cubicBezTo>
                  <a:cubicBezTo>
                    <a:pt x="146" y="1176"/>
                    <a:pt x="146" y="1176"/>
                    <a:pt x="146" y="1176"/>
                  </a:cubicBezTo>
                  <a:cubicBezTo>
                    <a:pt x="141" y="1204"/>
                    <a:pt x="137" y="1220"/>
                    <a:pt x="132" y="1236"/>
                  </a:cubicBezTo>
                  <a:cubicBezTo>
                    <a:pt x="133" y="1235"/>
                    <a:pt x="134" y="1233"/>
                    <a:pt x="135" y="1232"/>
                  </a:cubicBezTo>
                  <a:cubicBezTo>
                    <a:pt x="139" y="1218"/>
                    <a:pt x="143" y="1200"/>
                    <a:pt x="149" y="1174"/>
                  </a:cubicBezTo>
                  <a:cubicBezTo>
                    <a:pt x="150" y="1173"/>
                    <a:pt x="151" y="1171"/>
                    <a:pt x="153" y="1169"/>
                  </a:cubicBezTo>
                  <a:cubicBezTo>
                    <a:pt x="154" y="1166"/>
                    <a:pt x="155" y="1164"/>
                    <a:pt x="158" y="1163"/>
                  </a:cubicBezTo>
                  <a:cubicBezTo>
                    <a:pt x="156" y="1163"/>
                    <a:pt x="155" y="1164"/>
                    <a:pt x="153" y="1165"/>
                  </a:cubicBezTo>
                  <a:cubicBezTo>
                    <a:pt x="154" y="1161"/>
                    <a:pt x="152" y="1160"/>
                    <a:pt x="150" y="1160"/>
                  </a:cubicBezTo>
                  <a:cubicBezTo>
                    <a:pt x="150" y="1160"/>
                    <a:pt x="150" y="1160"/>
                    <a:pt x="150" y="1160"/>
                  </a:cubicBezTo>
                  <a:cubicBezTo>
                    <a:pt x="149" y="1160"/>
                    <a:pt x="149" y="1160"/>
                    <a:pt x="149" y="1160"/>
                  </a:cubicBezTo>
                  <a:cubicBezTo>
                    <a:pt x="149" y="1161"/>
                    <a:pt x="149" y="1161"/>
                    <a:pt x="149" y="1161"/>
                  </a:cubicBezTo>
                  <a:cubicBezTo>
                    <a:pt x="150" y="1152"/>
                    <a:pt x="150" y="1144"/>
                    <a:pt x="151" y="1137"/>
                  </a:cubicBezTo>
                  <a:cubicBezTo>
                    <a:pt x="150" y="1136"/>
                    <a:pt x="150" y="1135"/>
                    <a:pt x="149" y="1134"/>
                  </a:cubicBezTo>
                  <a:moveTo>
                    <a:pt x="251" y="1116"/>
                  </a:moveTo>
                  <a:cubicBezTo>
                    <a:pt x="250" y="1117"/>
                    <a:pt x="249" y="1118"/>
                    <a:pt x="249" y="1119"/>
                  </a:cubicBezTo>
                  <a:cubicBezTo>
                    <a:pt x="250" y="1128"/>
                    <a:pt x="250" y="1136"/>
                    <a:pt x="248" y="1145"/>
                  </a:cubicBezTo>
                  <a:cubicBezTo>
                    <a:pt x="249" y="1143"/>
                    <a:pt x="249" y="1142"/>
                    <a:pt x="250" y="1141"/>
                  </a:cubicBezTo>
                  <a:cubicBezTo>
                    <a:pt x="251" y="1133"/>
                    <a:pt x="252" y="1124"/>
                    <a:pt x="251" y="1116"/>
                  </a:cubicBezTo>
                  <a:moveTo>
                    <a:pt x="272" y="1083"/>
                  </a:moveTo>
                  <a:cubicBezTo>
                    <a:pt x="269" y="1086"/>
                    <a:pt x="265" y="1090"/>
                    <a:pt x="261" y="1094"/>
                  </a:cubicBezTo>
                  <a:cubicBezTo>
                    <a:pt x="260" y="1096"/>
                    <a:pt x="259" y="1097"/>
                    <a:pt x="259" y="1099"/>
                  </a:cubicBezTo>
                  <a:cubicBezTo>
                    <a:pt x="264" y="1094"/>
                    <a:pt x="268" y="1090"/>
                    <a:pt x="271" y="1086"/>
                  </a:cubicBezTo>
                  <a:cubicBezTo>
                    <a:pt x="271" y="1085"/>
                    <a:pt x="272" y="1084"/>
                    <a:pt x="272" y="1083"/>
                  </a:cubicBezTo>
                  <a:moveTo>
                    <a:pt x="281" y="1082"/>
                  </a:moveTo>
                  <a:cubicBezTo>
                    <a:pt x="269" y="1108"/>
                    <a:pt x="256" y="1136"/>
                    <a:pt x="244" y="1159"/>
                  </a:cubicBezTo>
                  <a:cubicBezTo>
                    <a:pt x="247" y="1154"/>
                    <a:pt x="248" y="1148"/>
                    <a:pt x="250" y="1142"/>
                  </a:cubicBezTo>
                  <a:cubicBezTo>
                    <a:pt x="249" y="1143"/>
                    <a:pt x="249" y="1144"/>
                    <a:pt x="248" y="1146"/>
                  </a:cubicBezTo>
                  <a:cubicBezTo>
                    <a:pt x="246" y="1154"/>
                    <a:pt x="243" y="1162"/>
                    <a:pt x="239" y="1170"/>
                  </a:cubicBezTo>
                  <a:cubicBezTo>
                    <a:pt x="230" y="1185"/>
                    <a:pt x="230" y="1185"/>
                    <a:pt x="230" y="1185"/>
                  </a:cubicBezTo>
                  <a:cubicBezTo>
                    <a:pt x="230" y="1185"/>
                    <a:pt x="230" y="1185"/>
                    <a:pt x="230" y="1185"/>
                  </a:cubicBezTo>
                  <a:cubicBezTo>
                    <a:pt x="254" y="1143"/>
                    <a:pt x="260" y="1131"/>
                    <a:pt x="281" y="1082"/>
                  </a:cubicBezTo>
                  <a:moveTo>
                    <a:pt x="281" y="1073"/>
                  </a:moveTo>
                  <a:cubicBezTo>
                    <a:pt x="278" y="1076"/>
                    <a:pt x="276" y="1079"/>
                    <a:pt x="273" y="1082"/>
                  </a:cubicBezTo>
                  <a:cubicBezTo>
                    <a:pt x="272" y="1083"/>
                    <a:pt x="272" y="1084"/>
                    <a:pt x="271" y="1086"/>
                  </a:cubicBezTo>
                  <a:cubicBezTo>
                    <a:pt x="274" y="1083"/>
                    <a:pt x="277" y="1080"/>
                    <a:pt x="279" y="1076"/>
                  </a:cubicBezTo>
                  <a:cubicBezTo>
                    <a:pt x="280" y="1075"/>
                    <a:pt x="280" y="1074"/>
                    <a:pt x="281" y="1073"/>
                  </a:cubicBezTo>
                  <a:moveTo>
                    <a:pt x="292" y="1054"/>
                  </a:moveTo>
                  <a:cubicBezTo>
                    <a:pt x="288" y="1062"/>
                    <a:pt x="285" y="1067"/>
                    <a:pt x="281" y="1073"/>
                  </a:cubicBezTo>
                  <a:cubicBezTo>
                    <a:pt x="280" y="1074"/>
                    <a:pt x="280" y="1075"/>
                    <a:pt x="279" y="1076"/>
                  </a:cubicBezTo>
                  <a:cubicBezTo>
                    <a:pt x="283" y="1071"/>
                    <a:pt x="286" y="1065"/>
                    <a:pt x="291" y="1056"/>
                  </a:cubicBezTo>
                  <a:cubicBezTo>
                    <a:pt x="291" y="1055"/>
                    <a:pt x="292" y="1055"/>
                    <a:pt x="292" y="1054"/>
                  </a:cubicBezTo>
                  <a:moveTo>
                    <a:pt x="294" y="1050"/>
                  </a:moveTo>
                  <a:cubicBezTo>
                    <a:pt x="293" y="1052"/>
                    <a:pt x="292" y="1054"/>
                    <a:pt x="291" y="1056"/>
                  </a:cubicBezTo>
                  <a:cubicBezTo>
                    <a:pt x="287" y="1066"/>
                    <a:pt x="284" y="1074"/>
                    <a:pt x="281" y="1082"/>
                  </a:cubicBezTo>
                  <a:cubicBezTo>
                    <a:pt x="286" y="1071"/>
                    <a:pt x="290" y="1060"/>
                    <a:pt x="294" y="1050"/>
                  </a:cubicBezTo>
                  <a:moveTo>
                    <a:pt x="149" y="1044"/>
                  </a:moveTo>
                  <a:cubicBezTo>
                    <a:pt x="148" y="1045"/>
                    <a:pt x="148" y="1046"/>
                    <a:pt x="147" y="1047"/>
                  </a:cubicBezTo>
                  <a:cubicBezTo>
                    <a:pt x="150" y="1076"/>
                    <a:pt x="151" y="1105"/>
                    <a:pt x="150" y="1129"/>
                  </a:cubicBezTo>
                  <a:cubicBezTo>
                    <a:pt x="150" y="1129"/>
                    <a:pt x="151" y="1130"/>
                    <a:pt x="151" y="1131"/>
                  </a:cubicBezTo>
                  <a:cubicBezTo>
                    <a:pt x="154" y="1102"/>
                    <a:pt x="153" y="1085"/>
                    <a:pt x="149" y="1044"/>
                  </a:cubicBezTo>
                  <a:moveTo>
                    <a:pt x="200" y="1040"/>
                  </a:moveTo>
                  <a:cubicBezTo>
                    <a:pt x="200" y="1042"/>
                    <a:pt x="200" y="1043"/>
                    <a:pt x="199" y="1044"/>
                  </a:cubicBezTo>
                  <a:cubicBezTo>
                    <a:pt x="210" y="1053"/>
                    <a:pt x="218" y="1061"/>
                    <a:pt x="226" y="1070"/>
                  </a:cubicBezTo>
                  <a:cubicBezTo>
                    <a:pt x="226" y="1069"/>
                    <a:pt x="227" y="1068"/>
                    <a:pt x="227" y="1067"/>
                  </a:cubicBezTo>
                  <a:cubicBezTo>
                    <a:pt x="220" y="1058"/>
                    <a:pt x="211" y="1049"/>
                    <a:pt x="200" y="1040"/>
                  </a:cubicBezTo>
                  <a:moveTo>
                    <a:pt x="302" y="1028"/>
                  </a:moveTo>
                  <a:cubicBezTo>
                    <a:pt x="299" y="1038"/>
                    <a:pt x="295" y="1046"/>
                    <a:pt x="292" y="1054"/>
                  </a:cubicBezTo>
                  <a:cubicBezTo>
                    <a:pt x="293" y="1052"/>
                    <a:pt x="294" y="1049"/>
                    <a:pt x="296" y="1046"/>
                  </a:cubicBezTo>
                  <a:cubicBezTo>
                    <a:pt x="302" y="1031"/>
                    <a:pt x="302" y="1031"/>
                    <a:pt x="302" y="1031"/>
                  </a:cubicBezTo>
                  <a:cubicBezTo>
                    <a:pt x="302" y="1030"/>
                    <a:pt x="302" y="1029"/>
                    <a:pt x="302" y="1028"/>
                  </a:cubicBezTo>
                  <a:moveTo>
                    <a:pt x="265" y="1017"/>
                  </a:moveTo>
                  <a:cubicBezTo>
                    <a:pt x="262" y="1038"/>
                    <a:pt x="258" y="1059"/>
                    <a:pt x="249" y="1100"/>
                  </a:cubicBezTo>
                  <a:cubicBezTo>
                    <a:pt x="249" y="1100"/>
                    <a:pt x="249" y="1100"/>
                    <a:pt x="249" y="1100"/>
                  </a:cubicBezTo>
                  <a:cubicBezTo>
                    <a:pt x="248" y="1101"/>
                    <a:pt x="248" y="1101"/>
                    <a:pt x="248" y="1101"/>
                  </a:cubicBezTo>
                  <a:cubicBezTo>
                    <a:pt x="248" y="1101"/>
                    <a:pt x="248" y="1101"/>
                    <a:pt x="248" y="1101"/>
                  </a:cubicBezTo>
                  <a:cubicBezTo>
                    <a:pt x="248" y="1102"/>
                    <a:pt x="248" y="1102"/>
                    <a:pt x="248" y="1102"/>
                  </a:cubicBezTo>
                  <a:cubicBezTo>
                    <a:pt x="247" y="1102"/>
                    <a:pt x="247" y="1102"/>
                    <a:pt x="247" y="1102"/>
                  </a:cubicBezTo>
                  <a:cubicBezTo>
                    <a:pt x="243" y="1091"/>
                    <a:pt x="237" y="1079"/>
                    <a:pt x="228" y="1068"/>
                  </a:cubicBezTo>
                  <a:cubicBezTo>
                    <a:pt x="227" y="1069"/>
                    <a:pt x="227" y="1070"/>
                    <a:pt x="226" y="1071"/>
                  </a:cubicBezTo>
                  <a:cubicBezTo>
                    <a:pt x="235" y="1082"/>
                    <a:pt x="242" y="1094"/>
                    <a:pt x="246" y="1105"/>
                  </a:cubicBezTo>
                  <a:cubicBezTo>
                    <a:pt x="245" y="1106"/>
                    <a:pt x="245" y="1106"/>
                    <a:pt x="245" y="1106"/>
                  </a:cubicBezTo>
                  <a:cubicBezTo>
                    <a:pt x="245" y="1107"/>
                    <a:pt x="245" y="1107"/>
                    <a:pt x="245" y="1107"/>
                  </a:cubicBezTo>
                  <a:cubicBezTo>
                    <a:pt x="245" y="1108"/>
                    <a:pt x="245" y="1108"/>
                    <a:pt x="245" y="1108"/>
                  </a:cubicBezTo>
                  <a:cubicBezTo>
                    <a:pt x="244" y="1108"/>
                    <a:pt x="244" y="1108"/>
                    <a:pt x="244" y="1108"/>
                  </a:cubicBezTo>
                  <a:cubicBezTo>
                    <a:pt x="244" y="1109"/>
                    <a:pt x="244" y="1109"/>
                    <a:pt x="244" y="1109"/>
                  </a:cubicBezTo>
                  <a:cubicBezTo>
                    <a:pt x="219" y="1128"/>
                    <a:pt x="210" y="1134"/>
                    <a:pt x="186" y="1147"/>
                  </a:cubicBezTo>
                  <a:cubicBezTo>
                    <a:pt x="185" y="1148"/>
                    <a:pt x="185" y="1150"/>
                    <a:pt x="184" y="1151"/>
                  </a:cubicBezTo>
                  <a:cubicBezTo>
                    <a:pt x="194" y="1146"/>
                    <a:pt x="206" y="1138"/>
                    <a:pt x="215" y="1132"/>
                  </a:cubicBezTo>
                  <a:cubicBezTo>
                    <a:pt x="224" y="1127"/>
                    <a:pt x="235" y="1118"/>
                    <a:pt x="244" y="1112"/>
                  </a:cubicBezTo>
                  <a:cubicBezTo>
                    <a:pt x="243" y="1112"/>
                    <a:pt x="243" y="1112"/>
                    <a:pt x="243" y="1112"/>
                  </a:cubicBezTo>
                  <a:cubicBezTo>
                    <a:pt x="243" y="1112"/>
                    <a:pt x="243" y="1112"/>
                    <a:pt x="243" y="1112"/>
                  </a:cubicBezTo>
                  <a:cubicBezTo>
                    <a:pt x="243" y="1112"/>
                    <a:pt x="243" y="1112"/>
                    <a:pt x="243" y="1112"/>
                  </a:cubicBezTo>
                  <a:cubicBezTo>
                    <a:pt x="243" y="1113"/>
                    <a:pt x="243" y="1113"/>
                    <a:pt x="243" y="1113"/>
                  </a:cubicBezTo>
                  <a:cubicBezTo>
                    <a:pt x="243" y="1113"/>
                    <a:pt x="243" y="1113"/>
                    <a:pt x="243" y="1113"/>
                  </a:cubicBezTo>
                  <a:cubicBezTo>
                    <a:pt x="243" y="1114"/>
                    <a:pt x="243" y="1114"/>
                    <a:pt x="243" y="1114"/>
                  </a:cubicBezTo>
                  <a:cubicBezTo>
                    <a:pt x="243" y="1114"/>
                    <a:pt x="243" y="1114"/>
                    <a:pt x="243" y="1114"/>
                  </a:cubicBezTo>
                  <a:cubicBezTo>
                    <a:pt x="243" y="1114"/>
                    <a:pt x="243" y="1114"/>
                    <a:pt x="243" y="1114"/>
                  </a:cubicBezTo>
                  <a:cubicBezTo>
                    <a:pt x="243" y="1114"/>
                    <a:pt x="243" y="1114"/>
                    <a:pt x="243" y="1114"/>
                  </a:cubicBezTo>
                  <a:cubicBezTo>
                    <a:pt x="243" y="1115"/>
                    <a:pt x="243" y="1115"/>
                    <a:pt x="243" y="1115"/>
                  </a:cubicBezTo>
                  <a:cubicBezTo>
                    <a:pt x="244" y="1116"/>
                    <a:pt x="244" y="1116"/>
                    <a:pt x="244" y="1116"/>
                  </a:cubicBezTo>
                  <a:cubicBezTo>
                    <a:pt x="244" y="1116"/>
                    <a:pt x="244" y="1116"/>
                    <a:pt x="244" y="1116"/>
                  </a:cubicBezTo>
                  <a:cubicBezTo>
                    <a:pt x="244" y="1116"/>
                    <a:pt x="244" y="1116"/>
                    <a:pt x="244" y="1116"/>
                  </a:cubicBezTo>
                  <a:cubicBezTo>
                    <a:pt x="244" y="1116"/>
                    <a:pt x="244" y="1116"/>
                    <a:pt x="244" y="1116"/>
                  </a:cubicBezTo>
                  <a:cubicBezTo>
                    <a:pt x="244" y="1116"/>
                    <a:pt x="244" y="1116"/>
                    <a:pt x="244" y="1116"/>
                  </a:cubicBezTo>
                  <a:cubicBezTo>
                    <a:pt x="244" y="1116"/>
                    <a:pt x="244" y="1116"/>
                    <a:pt x="244" y="1116"/>
                  </a:cubicBezTo>
                  <a:cubicBezTo>
                    <a:pt x="245" y="1116"/>
                    <a:pt x="245" y="1116"/>
                    <a:pt x="245" y="1116"/>
                  </a:cubicBezTo>
                  <a:cubicBezTo>
                    <a:pt x="240" y="1129"/>
                    <a:pt x="237" y="1139"/>
                    <a:pt x="234" y="1149"/>
                  </a:cubicBezTo>
                  <a:cubicBezTo>
                    <a:pt x="234" y="1148"/>
                    <a:pt x="234" y="1147"/>
                    <a:pt x="234" y="1147"/>
                  </a:cubicBezTo>
                  <a:cubicBezTo>
                    <a:pt x="238" y="1138"/>
                    <a:pt x="241" y="1127"/>
                    <a:pt x="246" y="1115"/>
                  </a:cubicBezTo>
                  <a:cubicBezTo>
                    <a:pt x="246" y="1115"/>
                    <a:pt x="246" y="1115"/>
                    <a:pt x="246" y="1115"/>
                  </a:cubicBezTo>
                  <a:cubicBezTo>
                    <a:pt x="246" y="1114"/>
                    <a:pt x="246" y="1114"/>
                    <a:pt x="246" y="1114"/>
                  </a:cubicBezTo>
                  <a:cubicBezTo>
                    <a:pt x="247" y="1114"/>
                    <a:pt x="247" y="1114"/>
                    <a:pt x="247" y="1114"/>
                  </a:cubicBezTo>
                  <a:cubicBezTo>
                    <a:pt x="247" y="1113"/>
                    <a:pt x="247" y="1113"/>
                    <a:pt x="247" y="1113"/>
                  </a:cubicBezTo>
                  <a:cubicBezTo>
                    <a:pt x="248" y="1112"/>
                    <a:pt x="248" y="1112"/>
                    <a:pt x="248" y="1112"/>
                  </a:cubicBezTo>
                  <a:cubicBezTo>
                    <a:pt x="248" y="1114"/>
                    <a:pt x="249" y="1116"/>
                    <a:pt x="249" y="1118"/>
                  </a:cubicBezTo>
                  <a:cubicBezTo>
                    <a:pt x="249" y="1117"/>
                    <a:pt x="250" y="1116"/>
                    <a:pt x="250" y="1115"/>
                  </a:cubicBezTo>
                  <a:cubicBezTo>
                    <a:pt x="250" y="1113"/>
                    <a:pt x="250" y="1111"/>
                    <a:pt x="249" y="1109"/>
                  </a:cubicBezTo>
                  <a:cubicBezTo>
                    <a:pt x="250" y="1108"/>
                    <a:pt x="250" y="1108"/>
                    <a:pt x="250" y="1108"/>
                  </a:cubicBezTo>
                  <a:cubicBezTo>
                    <a:pt x="250" y="1108"/>
                    <a:pt x="250" y="1108"/>
                    <a:pt x="250" y="1108"/>
                  </a:cubicBezTo>
                  <a:cubicBezTo>
                    <a:pt x="250" y="1107"/>
                    <a:pt x="250" y="1107"/>
                    <a:pt x="250" y="1107"/>
                  </a:cubicBezTo>
                  <a:cubicBezTo>
                    <a:pt x="251" y="1106"/>
                    <a:pt x="251" y="1106"/>
                    <a:pt x="251" y="1106"/>
                  </a:cubicBezTo>
                  <a:cubicBezTo>
                    <a:pt x="251" y="1106"/>
                    <a:pt x="251" y="1106"/>
                    <a:pt x="251" y="1106"/>
                  </a:cubicBezTo>
                  <a:cubicBezTo>
                    <a:pt x="253" y="1103"/>
                    <a:pt x="256" y="1101"/>
                    <a:pt x="258" y="1099"/>
                  </a:cubicBezTo>
                  <a:cubicBezTo>
                    <a:pt x="259" y="1097"/>
                    <a:pt x="259" y="1096"/>
                    <a:pt x="260" y="1094"/>
                  </a:cubicBezTo>
                  <a:cubicBezTo>
                    <a:pt x="258" y="1097"/>
                    <a:pt x="255" y="1100"/>
                    <a:pt x="251" y="1103"/>
                  </a:cubicBezTo>
                  <a:cubicBezTo>
                    <a:pt x="252" y="1103"/>
                    <a:pt x="252" y="1103"/>
                    <a:pt x="252" y="1103"/>
                  </a:cubicBezTo>
                  <a:cubicBezTo>
                    <a:pt x="252" y="1102"/>
                    <a:pt x="252" y="1102"/>
                    <a:pt x="252" y="1102"/>
                  </a:cubicBezTo>
                  <a:cubicBezTo>
                    <a:pt x="252" y="1102"/>
                    <a:pt x="252" y="1102"/>
                    <a:pt x="252" y="1102"/>
                  </a:cubicBezTo>
                  <a:cubicBezTo>
                    <a:pt x="252" y="1101"/>
                    <a:pt x="252" y="1101"/>
                    <a:pt x="252" y="1101"/>
                  </a:cubicBezTo>
                  <a:cubicBezTo>
                    <a:pt x="252" y="1101"/>
                    <a:pt x="252" y="1101"/>
                    <a:pt x="252" y="1101"/>
                  </a:cubicBezTo>
                  <a:cubicBezTo>
                    <a:pt x="252" y="1101"/>
                    <a:pt x="252" y="1101"/>
                    <a:pt x="252" y="1101"/>
                  </a:cubicBezTo>
                  <a:cubicBezTo>
                    <a:pt x="252" y="1100"/>
                    <a:pt x="252" y="1100"/>
                    <a:pt x="252" y="1100"/>
                  </a:cubicBezTo>
                  <a:cubicBezTo>
                    <a:pt x="252" y="1100"/>
                    <a:pt x="252" y="1100"/>
                    <a:pt x="252" y="1100"/>
                  </a:cubicBezTo>
                  <a:cubicBezTo>
                    <a:pt x="252" y="1099"/>
                    <a:pt x="252" y="1099"/>
                    <a:pt x="252" y="1099"/>
                  </a:cubicBezTo>
                  <a:cubicBezTo>
                    <a:pt x="251" y="1099"/>
                    <a:pt x="251" y="1099"/>
                    <a:pt x="251" y="1099"/>
                  </a:cubicBezTo>
                  <a:cubicBezTo>
                    <a:pt x="251" y="1099"/>
                    <a:pt x="251" y="1099"/>
                    <a:pt x="251" y="1099"/>
                  </a:cubicBezTo>
                  <a:cubicBezTo>
                    <a:pt x="251" y="1099"/>
                    <a:pt x="251" y="1099"/>
                    <a:pt x="251" y="1099"/>
                  </a:cubicBezTo>
                  <a:cubicBezTo>
                    <a:pt x="251" y="1099"/>
                    <a:pt x="251" y="1099"/>
                    <a:pt x="251" y="1099"/>
                  </a:cubicBezTo>
                  <a:cubicBezTo>
                    <a:pt x="251" y="1099"/>
                    <a:pt x="251" y="1099"/>
                    <a:pt x="251" y="1099"/>
                  </a:cubicBezTo>
                  <a:cubicBezTo>
                    <a:pt x="251" y="1099"/>
                    <a:pt x="251" y="1099"/>
                    <a:pt x="251" y="1099"/>
                  </a:cubicBezTo>
                  <a:cubicBezTo>
                    <a:pt x="250" y="1099"/>
                    <a:pt x="250" y="1099"/>
                    <a:pt x="250" y="1099"/>
                  </a:cubicBezTo>
                  <a:cubicBezTo>
                    <a:pt x="260" y="1060"/>
                    <a:pt x="263" y="1042"/>
                    <a:pt x="266" y="1019"/>
                  </a:cubicBezTo>
                  <a:cubicBezTo>
                    <a:pt x="265" y="1018"/>
                    <a:pt x="265" y="1018"/>
                    <a:pt x="265" y="1017"/>
                  </a:cubicBezTo>
                  <a:moveTo>
                    <a:pt x="165" y="1015"/>
                  </a:moveTo>
                  <a:cubicBezTo>
                    <a:pt x="164" y="1016"/>
                    <a:pt x="164" y="1017"/>
                    <a:pt x="163" y="1018"/>
                  </a:cubicBezTo>
                  <a:cubicBezTo>
                    <a:pt x="176" y="1027"/>
                    <a:pt x="188" y="1035"/>
                    <a:pt x="198" y="1043"/>
                  </a:cubicBezTo>
                  <a:cubicBezTo>
                    <a:pt x="198" y="1042"/>
                    <a:pt x="199" y="1041"/>
                    <a:pt x="199" y="1039"/>
                  </a:cubicBezTo>
                  <a:cubicBezTo>
                    <a:pt x="189" y="1031"/>
                    <a:pt x="177" y="1023"/>
                    <a:pt x="165" y="1015"/>
                  </a:cubicBezTo>
                  <a:moveTo>
                    <a:pt x="153" y="1006"/>
                  </a:moveTo>
                  <a:cubicBezTo>
                    <a:pt x="150" y="1012"/>
                    <a:pt x="147" y="1018"/>
                    <a:pt x="144" y="1024"/>
                  </a:cubicBezTo>
                  <a:cubicBezTo>
                    <a:pt x="145" y="1030"/>
                    <a:pt x="146" y="1036"/>
                    <a:pt x="146" y="1042"/>
                  </a:cubicBezTo>
                  <a:cubicBezTo>
                    <a:pt x="147" y="1041"/>
                    <a:pt x="148" y="1040"/>
                    <a:pt x="148" y="1039"/>
                  </a:cubicBezTo>
                  <a:cubicBezTo>
                    <a:pt x="148" y="1033"/>
                    <a:pt x="147" y="1027"/>
                    <a:pt x="146" y="1020"/>
                  </a:cubicBezTo>
                  <a:cubicBezTo>
                    <a:pt x="148" y="1017"/>
                    <a:pt x="149" y="1014"/>
                    <a:pt x="150" y="1011"/>
                  </a:cubicBezTo>
                  <a:cubicBezTo>
                    <a:pt x="154" y="1013"/>
                    <a:pt x="158" y="1015"/>
                    <a:pt x="161" y="1017"/>
                  </a:cubicBezTo>
                  <a:cubicBezTo>
                    <a:pt x="162" y="1016"/>
                    <a:pt x="162" y="1015"/>
                    <a:pt x="163" y="1014"/>
                  </a:cubicBezTo>
                  <a:cubicBezTo>
                    <a:pt x="159" y="1012"/>
                    <a:pt x="156" y="1010"/>
                    <a:pt x="152" y="1008"/>
                  </a:cubicBezTo>
                  <a:cubicBezTo>
                    <a:pt x="152" y="1007"/>
                    <a:pt x="153" y="1007"/>
                    <a:pt x="153" y="1006"/>
                  </a:cubicBezTo>
                  <a:moveTo>
                    <a:pt x="155" y="1000"/>
                  </a:moveTo>
                  <a:cubicBezTo>
                    <a:pt x="155" y="1000"/>
                    <a:pt x="155" y="1000"/>
                    <a:pt x="155" y="1000"/>
                  </a:cubicBezTo>
                  <a:cubicBezTo>
                    <a:pt x="155" y="1002"/>
                    <a:pt x="154" y="1004"/>
                    <a:pt x="153" y="1006"/>
                  </a:cubicBezTo>
                  <a:cubicBezTo>
                    <a:pt x="154" y="1004"/>
                    <a:pt x="155" y="1002"/>
                    <a:pt x="155" y="1000"/>
                  </a:cubicBezTo>
                  <a:moveTo>
                    <a:pt x="179" y="984"/>
                  </a:moveTo>
                  <a:cubicBezTo>
                    <a:pt x="173" y="988"/>
                    <a:pt x="166" y="991"/>
                    <a:pt x="157" y="996"/>
                  </a:cubicBezTo>
                  <a:cubicBezTo>
                    <a:pt x="157" y="997"/>
                    <a:pt x="156" y="999"/>
                    <a:pt x="155" y="1000"/>
                  </a:cubicBezTo>
                  <a:cubicBezTo>
                    <a:pt x="164" y="996"/>
                    <a:pt x="171" y="992"/>
                    <a:pt x="177" y="989"/>
                  </a:cubicBezTo>
                  <a:cubicBezTo>
                    <a:pt x="178" y="988"/>
                    <a:pt x="178" y="986"/>
                    <a:pt x="179" y="984"/>
                  </a:cubicBezTo>
                  <a:moveTo>
                    <a:pt x="268" y="975"/>
                  </a:moveTo>
                  <a:cubicBezTo>
                    <a:pt x="268" y="975"/>
                    <a:pt x="268" y="975"/>
                    <a:pt x="268" y="975"/>
                  </a:cubicBezTo>
                  <a:cubicBezTo>
                    <a:pt x="268" y="976"/>
                    <a:pt x="268" y="977"/>
                    <a:pt x="267" y="977"/>
                  </a:cubicBezTo>
                  <a:cubicBezTo>
                    <a:pt x="267" y="991"/>
                    <a:pt x="266" y="1002"/>
                    <a:pt x="265" y="1013"/>
                  </a:cubicBezTo>
                  <a:cubicBezTo>
                    <a:pt x="265" y="1013"/>
                    <a:pt x="266" y="1014"/>
                    <a:pt x="266" y="1014"/>
                  </a:cubicBezTo>
                  <a:cubicBezTo>
                    <a:pt x="267" y="1004"/>
                    <a:pt x="268" y="991"/>
                    <a:pt x="268" y="975"/>
                  </a:cubicBezTo>
                  <a:moveTo>
                    <a:pt x="209" y="969"/>
                  </a:moveTo>
                  <a:cubicBezTo>
                    <a:pt x="201" y="973"/>
                    <a:pt x="192" y="977"/>
                    <a:pt x="182" y="983"/>
                  </a:cubicBezTo>
                  <a:cubicBezTo>
                    <a:pt x="181" y="985"/>
                    <a:pt x="180" y="986"/>
                    <a:pt x="179" y="988"/>
                  </a:cubicBezTo>
                  <a:cubicBezTo>
                    <a:pt x="191" y="982"/>
                    <a:pt x="200" y="977"/>
                    <a:pt x="208" y="973"/>
                  </a:cubicBezTo>
                  <a:cubicBezTo>
                    <a:pt x="208" y="971"/>
                    <a:pt x="208" y="970"/>
                    <a:pt x="209" y="969"/>
                  </a:cubicBezTo>
                  <a:moveTo>
                    <a:pt x="233" y="955"/>
                  </a:moveTo>
                  <a:cubicBezTo>
                    <a:pt x="225" y="959"/>
                    <a:pt x="218" y="963"/>
                    <a:pt x="210" y="968"/>
                  </a:cubicBezTo>
                  <a:cubicBezTo>
                    <a:pt x="210" y="969"/>
                    <a:pt x="210" y="970"/>
                    <a:pt x="210" y="972"/>
                  </a:cubicBezTo>
                  <a:cubicBezTo>
                    <a:pt x="217" y="967"/>
                    <a:pt x="225" y="963"/>
                    <a:pt x="234" y="957"/>
                  </a:cubicBezTo>
                  <a:cubicBezTo>
                    <a:pt x="234" y="956"/>
                    <a:pt x="234" y="955"/>
                    <a:pt x="233" y="955"/>
                  </a:cubicBezTo>
                  <a:moveTo>
                    <a:pt x="333" y="930"/>
                  </a:moveTo>
                  <a:cubicBezTo>
                    <a:pt x="330" y="941"/>
                    <a:pt x="326" y="953"/>
                    <a:pt x="323" y="964"/>
                  </a:cubicBezTo>
                  <a:cubicBezTo>
                    <a:pt x="324" y="957"/>
                    <a:pt x="326" y="950"/>
                    <a:pt x="328" y="942"/>
                  </a:cubicBezTo>
                  <a:cubicBezTo>
                    <a:pt x="323" y="964"/>
                    <a:pt x="316" y="986"/>
                    <a:pt x="302" y="1028"/>
                  </a:cubicBezTo>
                  <a:cubicBezTo>
                    <a:pt x="303" y="1027"/>
                    <a:pt x="303" y="1026"/>
                    <a:pt x="304" y="1025"/>
                  </a:cubicBezTo>
                  <a:cubicBezTo>
                    <a:pt x="318" y="984"/>
                    <a:pt x="323" y="970"/>
                    <a:pt x="333" y="930"/>
                  </a:cubicBezTo>
                  <a:moveTo>
                    <a:pt x="335" y="903"/>
                  </a:moveTo>
                  <a:cubicBezTo>
                    <a:pt x="334" y="903"/>
                    <a:pt x="334" y="904"/>
                    <a:pt x="334" y="904"/>
                  </a:cubicBezTo>
                  <a:cubicBezTo>
                    <a:pt x="334" y="904"/>
                    <a:pt x="334" y="904"/>
                    <a:pt x="334" y="905"/>
                  </a:cubicBezTo>
                  <a:cubicBezTo>
                    <a:pt x="332" y="920"/>
                    <a:pt x="330" y="932"/>
                    <a:pt x="328" y="942"/>
                  </a:cubicBezTo>
                  <a:cubicBezTo>
                    <a:pt x="330" y="930"/>
                    <a:pt x="332" y="918"/>
                    <a:pt x="335" y="903"/>
                  </a:cubicBezTo>
                  <a:moveTo>
                    <a:pt x="310" y="900"/>
                  </a:moveTo>
                  <a:cubicBezTo>
                    <a:pt x="306" y="905"/>
                    <a:pt x="301" y="909"/>
                    <a:pt x="294" y="914"/>
                  </a:cubicBezTo>
                  <a:cubicBezTo>
                    <a:pt x="294" y="916"/>
                    <a:pt x="293" y="918"/>
                    <a:pt x="292" y="920"/>
                  </a:cubicBezTo>
                  <a:cubicBezTo>
                    <a:pt x="293" y="919"/>
                    <a:pt x="293" y="919"/>
                    <a:pt x="294" y="918"/>
                  </a:cubicBezTo>
                  <a:cubicBezTo>
                    <a:pt x="299" y="914"/>
                    <a:pt x="305" y="909"/>
                    <a:pt x="310" y="904"/>
                  </a:cubicBezTo>
                  <a:cubicBezTo>
                    <a:pt x="310" y="903"/>
                    <a:pt x="310" y="902"/>
                    <a:pt x="310" y="900"/>
                  </a:cubicBezTo>
                  <a:moveTo>
                    <a:pt x="341" y="899"/>
                  </a:moveTo>
                  <a:cubicBezTo>
                    <a:pt x="340" y="903"/>
                    <a:pt x="340" y="903"/>
                    <a:pt x="340" y="903"/>
                  </a:cubicBezTo>
                  <a:cubicBezTo>
                    <a:pt x="340" y="902"/>
                    <a:pt x="341" y="900"/>
                    <a:pt x="341" y="899"/>
                  </a:cubicBezTo>
                  <a:moveTo>
                    <a:pt x="335" y="898"/>
                  </a:moveTo>
                  <a:cubicBezTo>
                    <a:pt x="335" y="900"/>
                    <a:pt x="335" y="902"/>
                    <a:pt x="334" y="905"/>
                  </a:cubicBezTo>
                  <a:cubicBezTo>
                    <a:pt x="334" y="904"/>
                    <a:pt x="334" y="904"/>
                    <a:pt x="334" y="904"/>
                  </a:cubicBezTo>
                  <a:cubicBezTo>
                    <a:pt x="334" y="904"/>
                    <a:pt x="334" y="903"/>
                    <a:pt x="335" y="903"/>
                  </a:cubicBezTo>
                  <a:cubicBezTo>
                    <a:pt x="335" y="901"/>
                    <a:pt x="335" y="900"/>
                    <a:pt x="335" y="898"/>
                  </a:cubicBezTo>
                  <a:moveTo>
                    <a:pt x="341" y="894"/>
                  </a:moveTo>
                  <a:cubicBezTo>
                    <a:pt x="338" y="908"/>
                    <a:pt x="335" y="920"/>
                    <a:pt x="333" y="930"/>
                  </a:cubicBezTo>
                  <a:cubicBezTo>
                    <a:pt x="335" y="922"/>
                    <a:pt x="337" y="914"/>
                    <a:pt x="339" y="907"/>
                  </a:cubicBezTo>
                  <a:cubicBezTo>
                    <a:pt x="340" y="902"/>
                    <a:pt x="341" y="898"/>
                    <a:pt x="341" y="894"/>
                  </a:cubicBezTo>
                  <a:moveTo>
                    <a:pt x="336" y="894"/>
                  </a:moveTo>
                  <a:cubicBezTo>
                    <a:pt x="336" y="894"/>
                    <a:pt x="336" y="894"/>
                    <a:pt x="336" y="894"/>
                  </a:cubicBezTo>
                  <a:cubicBezTo>
                    <a:pt x="336" y="895"/>
                    <a:pt x="335" y="896"/>
                    <a:pt x="335" y="898"/>
                  </a:cubicBezTo>
                  <a:cubicBezTo>
                    <a:pt x="336" y="896"/>
                    <a:pt x="336" y="895"/>
                    <a:pt x="336" y="894"/>
                  </a:cubicBezTo>
                  <a:moveTo>
                    <a:pt x="328" y="881"/>
                  </a:moveTo>
                  <a:cubicBezTo>
                    <a:pt x="322" y="889"/>
                    <a:pt x="317" y="894"/>
                    <a:pt x="311" y="900"/>
                  </a:cubicBezTo>
                  <a:cubicBezTo>
                    <a:pt x="311" y="901"/>
                    <a:pt x="311" y="902"/>
                    <a:pt x="311" y="903"/>
                  </a:cubicBezTo>
                  <a:cubicBezTo>
                    <a:pt x="314" y="900"/>
                    <a:pt x="316" y="898"/>
                    <a:pt x="319" y="895"/>
                  </a:cubicBezTo>
                  <a:cubicBezTo>
                    <a:pt x="322" y="892"/>
                    <a:pt x="325" y="888"/>
                    <a:pt x="329" y="883"/>
                  </a:cubicBezTo>
                  <a:cubicBezTo>
                    <a:pt x="328" y="883"/>
                    <a:pt x="328" y="882"/>
                    <a:pt x="328" y="881"/>
                  </a:cubicBezTo>
                  <a:moveTo>
                    <a:pt x="341" y="872"/>
                  </a:moveTo>
                  <a:cubicBezTo>
                    <a:pt x="341" y="873"/>
                    <a:pt x="341" y="875"/>
                    <a:pt x="341" y="876"/>
                  </a:cubicBezTo>
                  <a:cubicBezTo>
                    <a:pt x="341" y="882"/>
                    <a:pt x="342" y="888"/>
                    <a:pt x="341" y="894"/>
                  </a:cubicBezTo>
                  <a:cubicBezTo>
                    <a:pt x="341" y="893"/>
                    <a:pt x="342" y="892"/>
                    <a:pt x="342" y="890"/>
                  </a:cubicBezTo>
                  <a:cubicBezTo>
                    <a:pt x="342" y="884"/>
                    <a:pt x="342" y="878"/>
                    <a:pt x="341" y="872"/>
                  </a:cubicBezTo>
                  <a:moveTo>
                    <a:pt x="344" y="856"/>
                  </a:moveTo>
                  <a:cubicBezTo>
                    <a:pt x="343" y="858"/>
                    <a:pt x="343" y="860"/>
                    <a:pt x="342" y="862"/>
                  </a:cubicBezTo>
                  <a:cubicBezTo>
                    <a:pt x="342" y="862"/>
                    <a:pt x="342" y="862"/>
                    <a:pt x="342" y="862"/>
                  </a:cubicBezTo>
                  <a:cubicBezTo>
                    <a:pt x="342" y="861"/>
                    <a:pt x="342" y="861"/>
                    <a:pt x="342" y="861"/>
                  </a:cubicBezTo>
                  <a:cubicBezTo>
                    <a:pt x="342" y="861"/>
                    <a:pt x="342" y="861"/>
                    <a:pt x="342" y="861"/>
                  </a:cubicBezTo>
                  <a:cubicBezTo>
                    <a:pt x="342" y="860"/>
                    <a:pt x="342" y="860"/>
                    <a:pt x="342" y="860"/>
                  </a:cubicBezTo>
                  <a:cubicBezTo>
                    <a:pt x="342" y="860"/>
                    <a:pt x="342" y="860"/>
                    <a:pt x="342" y="860"/>
                  </a:cubicBezTo>
                  <a:cubicBezTo>
                    <a:pt x="342" y="860"/>
                    <a:pt x="342" y="860"/>
                    <a:pt x="342" y="860"/>
                  </a:cubicBezTo>
                  <a:cubicBezTo>
                    <a:pt x="342" y="860"/>
                    <a:pt x="342" y="860"/>
                    <a:pt x="342" y="860"/>
                  </a:cubicBezTo>
                  <a:cubicBezTo>
                    <a:pt x="341" y="861"/>
                    <a:pt x="341" y="863"/>
                    <a:pt x="341" y="865"/>
                  </a:cubicBezTo>
                  <a:cubicBezTo>
                    <a:pt x="340" y="866"/>
                    <a:pt x="339" y="869"/>
                    <a:pt x="339" y="871"/>
                  </a:cubicBezTo>
                  <a:cubicBezTo>
                    <a:pt x="338" y="872"/>
                    <a:pt x="338" y="874"/>
                    <a:pt x="337" y="876"/>
                  </a:cubicBezTo>
                  <a:cubicBezTo>
                    <a:pt x="338" y="876"/>
                    <a:pt x="338" y="876"/>
                    <a:pt x="338" y="876"/>
                  </a:cubicBezTo>
                  <a:cubicBezTo>
                    <a:pt x="338" y="876"/>
                    <a:pt x="338" y="876"/>
                    <a:pt x="338" y="876"/>
                  </a:cubicBezTo>
                  <a:cubicBezTo>
                    <a:pt x="338" y="876"/>
                    <a:pt x="338" y="876"/>
                    <a:pt x="338" y="876"/>
                  </a:cubicBezTo>
                  <a:cubicBezTo>
                    <a:pt x="338" y="876"/>
                    <a:pt x="338" y="876"/>
                    <a:pt x="338" y="876"/>
                  </a:cubicBezTo>
                  <a:cubicBezTo>
                    <a:pt x="338" y="876"/>
                    <a:pt x="338" y="876"/>
                    <a:pt x="338" y="876"/>
                  </a:cubicBezTo>
                  <a:cubicBezTo>
                    <a:pt x="338" y="876"/>
                    <a:pt x="338" y="876"/>
                    <a:pt x="338" y="876"/>
                  </a:cubicBezTo>
                  <a:cubicBezTo>
                    <a:pt x="338" y="876"/>
                    <a:pt x="338" y="876"/>
                    <a:pt x="338" y="876"/>
                  </a:cubicBezTo>
                  <a:cubicBezTo>
                    <a:pt x="338" y="882"/>
                    <a:pt x="337" y="887"/>
                    <a:pt x="336" y="892"/>
                  </a:cubicBezTo>
                  <a:cubicBezTo>
                    <a:pt x="336" y="892"/>
                    <a:pt x="336" y="892"/>
                    <a:pt x="336" y="892"/>
                  </a:cubicBezTo>
                  <a:cubicBezTo>
                    <a:pt x="337" y="886"/>
                    <a:pt x="338" y="881"/>
                    <a:pt x="339" y="875"/>
                  </a:cubicBezTo>
                  <a:cubicBezTo>
                    <a:pt x="339" y="875"/>
                    <a:pt x="339" y="875"/>
                    <a:pt x="339" y="875"/>
                  </a:cubicBezTo>
                  <a:cubicBezTo>
                    <a:pt x="339" y="874"/>
                    <a:pt x="339" y="874"/>
                    <a:pt x="339" y="874"/>
                  </a:cubicBezTo>
                  <a:cubicBezTo>
                    <a:pt x="340" y="874"/>
                    <a:pt x="340" y="874"/>
                    <a:pt x="340" y="874"/>
                  </a:cubicBezTo>
                  <a:cubicBezTo>
                    <a:pt x="340" y="873"/>
                    <a:pt x="340" y="873"/>
                    <a:pt x="340" y="873"/>
                  </a:cubicBezTo>
                  <a:cubicBezTo>
                    <a:pt x="340" y="872"/>
                    <a:pt x="340" y="872"/>
                    <a:pt x="340" y="872"/>
                  </a:cubicBezTo>
                  <a:cubicBezTo>
                    <a:pt x="340" y="873"/>
                    <a:pt x="340" y="875"/>
                    <a:pt x="341" y="876"/>
                  </a:cubicBezTo>
                  <a:cubicBezTo>
                    <a:pt x="341" y="874"/>
                    <a:pt x="341" y="873"/>
                    <a:pt x="341" y="872"/>
                  </a:cubicBezTo>
                  <a:cubicBezTo>
                    <a:pt x="341" y="871"/>
                    <a:pt x="341" y="870"/>
                    <a:pt x="341" y="869"/>
                  </a:cubicBezTo>
                  <a:cubicBezTo>
                    <a:pt x="341" y="868"/>
                    <a:pt x="341" y="868"/>
                    <a:pt x="341" y="868"/>
                  </a:cubicBezTo>
                  <a:cubicBezTo>
                    <a:pt x="341" y="867"/>
                    <a:pt x="341" y="867"/>
                    <a:pt x="341" y="867"/>
                  </a:cubicBezTo>
                  <a:cubicBezTo>
                    <a:pt x="341" y="866"/>
                    <a:pt x="341" y="866"/>
                    <a:pt x="341" y="866"/>
                  </a:cubicBezTo>
                  <a:cubicBezTo>
                    <a:pt x="341" y="866"/>
                    <a:pt x="341" y="866"/>
                    <a:pt x="341" y="866"/>
                  </a:cubicBezTo>
                  <a:cubicBezTo>
                    <a:pt x="341" y="865"/>
                    <a:pt x="341" y="865"/>
                    <a:pt x="341" y="865"/>
                  </a:cubicBezTo>
                  <a:cubicBezTo>
                    <a:pt x="342" y="864"/>
                    <a:pt x="343" y="862"/>
                    <a:pt x="343" y="861"/>
                  </a:cubicBezTo>
                  <a:cubicBezTo>
                    <a:pt x="344" y="859"/>
                    <a:pt x="344" y="857"/>
                    <a:pt x="344" y="856"/>
                  </a:cubicBezTo>
                  <a:moveTo>
                    <a:pt x="350" y="853"/>
                  </a:moveTo>
                  <a:cubicBezTo>
                    <a:pt x="347" y="867"/>
                    <a:pt x="344" y="879"/>
                    <a:pt x="342" y="890"/>
                  </a:cubicBezTo>
                  <a:cubicBezTo>
                    <a:pt x="342" y="893"/>
                    <a:pt x="341" y="896"/>
                    <a:pt x="341" y="899"/>
                  </a:cubicBezTo>
                  <a:cubicBezTo>
                    <a:pt x="350" y="853"/>
                    <a:pt x="350" y="853"/>
                    <a:pt x="350" y="853"/>
                  </a:cubicBezTo>
                  <a:moveTo>
                    <a:pt x="353" y="834"/>
                  </a:moveTo>
                  <a:cubicBezTo>
                    <a:pt x="350" y="853"/>
                    <a:pt x="350" y="853"/>
                    <a:pt x="350" y="853"/>
                  </a:cubicBezTo>
                  <a:cubicBezTo>
                    <a:pt x="350" y="853"/>
                    <a:pt x="350" y="853"/>
                    <a:pt x="350" y="853"/>
                  </a:cubicBezTo>
                  <a:cubicBezTo>
                    <a:pt x="351" y="846"/>
                    <a:pt x="353" y="840"/>
                    <a:pt x="353" y="834"/>
                  </a:cubicBezTo>
                  <a:moveTo>
                    <a:pt x="254" y="833"/>
                  </a:moveTo>
                  <a:cubicBezTo>
                    <a:pt x="253" y="834"/>
                    <a:pt x="253" y="835"/>
                    <a:pt x="252" y="837"/>
                  </a:cubicBezTo>
                  <a:cubicBezTo>
                    <a:pt x="269" y="911"/>
                    <a:pt x="263" y="936"/>
                    <a:pt x="263" y="936"/>
                  </a:cubicBezTo>
                  <a:cubicBezTo>
                    <a:pt x="252" y="943"/>
                    <a:pt x="243" y="948"/>
                    <a:pt x="235" y="953"/>
                  </a:cubicBezTo>
                  <a:cubicBezTo>
                    <a:pt x="236" y="954"/>
                    <a:pt x="236" y="955"/>
                    <a:pt x="237" y="956"/>
                  </a:cubicBezTo>
                  <a:cubicBezTo>
                    <a:pt x="244" y="951"/>
                    <a:pt x="252" y="946"/>
                    <a:pt x="263" y="939"/>
                  </a:cubicBezTo>
                  <a:cubicBezTo>
                    <a:pt x="263" y="942"/>
                    <a:pt x="264" y="945"/>
                    <a:pt x="266" y="945"/>
                  </a:cubicBezTo>
                  <a:cubicBezTo>
                    <a:pt x="267" y="945"/>
                    <a:pt x="267" y="945"/>
                    <a:pt x="268" y="944"/>
                  </a:cubicBezTo>
                  <a:cubicBezTo>
                    <a:pt x="268" y="957"/>
                    <a:pt x="268" y="968"/>
                    <a:pt x="267" y="977"/>
                  </a:cubicBezTo>
                  <a:cubicBezTo>
                    <a:pt x="268" y="976"/>
                    <a:pt x="268" y="976"/>
                    <a:pt x="268" y="975"/>
                  </a:cubicBezTo>
                  <a:cubicBezTo>
                    <a:pt x="268" y="975"/>
                    <a:pt x="268" y="975"/>
                    <a:pt x="268" y="975"/>
                  </a:cubicBezTo>
                  <a:cubicBezTo>
                    <a:pt x="269" y="965"/>
                    <a:pt x="269" y="955"/>
                    <a:pt x="270" y="942"/>
                  </a:cubicBezTo>
                  <a:cubicBezTo>
                    <a:pt x="270" y="941"/>
                    <a:pt x="271" y="940"/>
                    <a:pt x="272" y="936"/>
                  </a:cubicBezTo>
                  <a:cubicBezTo>
                    <a:pt x="273" y="929"/>
                    <a:pt x="284" y="925"/>
                    <a:pt x="291" y="921"/>
                  </a:cubicBezTo>
                  <a:cubicBezTo>
                    <a:pt x="292" y="919"/>
                    <a:pt x="292" y="917"/>
                    <a:pt x="293" y="915"/>
                  </a:cubicBezTo>
                  <a:cubicBezTo>
                    <a:pt x="287" y="920"/>
                    <a:pt x="281" y="925"/>
                    <a:pt x="272" y="932"/>
                  </a:cubicBezTo>
                  <a:cubicBezTo>
                    <a:pt x="272" y="928"/>
                    <a:pt x="271" y="926"/>
                    <a:pt x="269" y="926"/>
                  </a:cubicBezTo>
                  <a:cubicBezTo>
                    <a:pt x="268" y="926"/>
                    <a:pt x="268" y="926"/>
                    <a:pt x="267" y="927"/>
                  </a:cubicBezTo>
                  <a:cubicBezTo>
                    <a:pt x="263" y="881"/>
                    <a:pt x="261" y="863"/>
                    <a:pt x="254" y="833"/>
                  </a:cubicBezTo>
                  <a:moveTo>
                    <a:pt x="354" y="830"/>
                  </a:moveTo>
                  <a:cubicBezTo>
                    <a:pt x="354" y="830"/>
                    <a:pt x="354" y="830"/>
                    <a:pt x="354" y="830"/>
                  </a:cubicBezTo>
                  <a:cubicBezTo>
                    <a:pt x="354" y="831"/>
                    <a:pt x="354" y="833"/>
                    <a:pt x="353" y="834"/>
                  </a:cubicBezTo>
                  <a:cubicBezTo>
                    <a:pt x="354" y="830"/>
                    <a:pt x="354" y="830"/>
                    <a:pt x="354" y="830"/>
                  </a:cubicBezTo>
                  <a:moveTo>
                    <a:pt x="320" y="824"/>
                  </a:moveTo>
                  <a:cubicBezTo>
                    <a:pt x="319" y="825"/>
                    <a:pt x="319" y="826"/>
                    <a:pt x="319" y="827"/>
                  </a:cubicBezTo>
                  <a:cubicBezTo>
                    <a:pt x="320" y="829"/>
                    <a:pt x="322" y="831"/>
                    <a:pt x="323" y="832"/>
                  </a:cubicBezTo>
                  <a:cubicBezTo>
                    <a:pt x="323" y="831"/>
                    <a:pt x="323" y="830"/>
                    <a:pt x="324" y="829"/>
                  </a:cubicBezTo>
                  <a:cubicBezTo>
                    <a:pt x="322" y="827"/>
                    <a:pt x="321" y="826"/>
                    <a:pt x="320" y="824"/>
                  </a:cubicBezTo>
                  <a:moveTo>
                    <a:pt x="296" y="799"/>
                  </a:moveTo>
                  <a:cubicBezTo>
                    <a:pt x="297" y="801"/>
                    <a:pt x="298" y="803"/>
                    <a:pt x="299" y="805"/>
                  </a:cubicBezTo>
                  <a:cubicBezTo>
                    <a:pt x="306" y="812"/>
                    <a:pt x="313" y="819"/>
                    <a:pt x="318" y="827"/>
                  </a:cubicBezTo>
                  <a:cubicBezTo>
                    <a:pt x="319" y="825"/>
                    <a:pt x="319" y="824"/>
                    <a:pt x="319" y="823"/>
                  </a:cubicBezTo>
                  <a:cubicBezTo>
                    <a:pt x="313" y="815"/>
                    <a:pt x="305" y="807"/>
                    <a:pt x="296" y="799"/>
                  </a:cubicBezTo>
                  <a:moveTo>
                    <a:pt x="276" y="782"/>
                  </a:moveTo>
                  <a:cubicBezTo>
                    <a:pt x="275" y="783"/>
                    <a:pt x="275" y="784"/>
                    <a:pt x="274" y="784"/>
                  </a:cubicBezTo>
                  <a:cubicBezTo>
                    <a:pt x="282" y="790"/>
                    <a:pt x="289" y="796"/>
                    <a:pt x="296" y="802"/>
                  </a:cubicBezTo>
                  <a:cubicBezTo>
                    <a:pt x="295" y="800"/>
                    <a:pt x="294" y="798"/>
                    <a:pt x="293" y="796"/>
                  </a:cubicBezTo>
                  <a:cubicBezTo>
                    <a:pt x="288" y="791"/>
                    <a:pt x="282" y="786"/>
                    <a:pt x="276" y="782"/>
                  </a:cubicBezTo>
                  <a:moveTo>
                    <a:pt x="342" y="770"/>
                  </a:moveTo>
                  <a:cubicBezTo>
                    <a:pt x="341" y="772"/>
                    <a:pt x="341" y="773"/>
                    <a:pt x="341" y="774"/>
                  </a:cubicBezTo>
                  <a:cubicBezTo>
                    <a:pt x="342" y="795"/>
                    <a:pt x="341" y="818"/>
                    <a:pt x="340" y="858"/>
                  </a:cubicBezTo>
                  <a:cubicBezTo>
                    <a:pt x="340" y="859"/>
                    <a:pt x="340" y="859"/>
                    <a:pt x="340" y="859"/>
                  </a:cubicBezTo>
                  <a:cubicBezTo>
                    <a:pt x="340" y="859"/>
                    <a:pt x="340" y="859"/>
                    <a:pt x="340" y="859"/>
                  </a:cubicBezTo>
                  <a:cubicBezTo>
                    <a:pt x="339" y="860"/>
                    <a:pt x="339" y="860"/>
                    <a:pt x="339" y="860"/>
                  </a:cubicBezTo>
                  <a:cubicBezTo>
                    <a:pt x="339" y="860"/>
                    <a:pt x="339" y="860"/>
                    <a:pt x="339" y="860"/>
                  </a:cubicBezTo>
                  <a:cubicBezTo>
                    <a:pt x="339" y="861"/>
                    <a:pt x="339" y="861"/>
                    <a:pt x="339" y="861"/>
                  </a:cubicBezTo>
                  <a:cubicBezTo>
                    <a:pt x="336" y="851"/>
                    <a:pt x="331" y="841"/>
                    <a:pt x="324" y="830"/>
                  </a:cubicBezTo>
                  <a:cubicBezTo>
                    <a:pt x="324" y="831"/>
                    <a:pt x="324" y="832"/>
                    <a:pt x="323" y="833"/>
                  </a:cubicBezTo>
                  <a:cubicBezTo>
                    <a:pt x="330" y="844"/>
                    <a:pt x="335" y="854"/>
                    <a:pt x="338" y="865"/>
                  </a:cubicBezTo>
                  <a:cubicBezTo>
                    <a:pt x="338" y="866"/>
                    <a:pt x="338" y="866"/>
                    <a:pt x="338" y="866"/>
                  </a:cubicBezTo>
                  <a:cubicBezTo>
                    <a:pt x="338" y="866"/>
                    <a:pt x="338" y="866"/>
                    <a:pt x="338" y="866"/>
                  </a:cubicBezTo>
                  <a:cubicBezTo>
                    <a:pt x="338" y="867"/>
                    <a:pt x="338" y="867"/>
                    <a:pt x="338" y="867"/>
                  </a:cubicBezTo>
                  <a:cubicBezTo>
                    <a:pt x="338" y="868"/>
                    <a:pt x="338" y="868"/>
                    <a:pt x="338" y="868"/>
                  </a:cubicBezTo>
                  <a:cubicBezTo>
                    <a:pt x="338" y="868"/>
                    <a:pt x="338" y="868"/>
                    <a:pt x="338" y="868"/>
                  </a:cubicBezTo>
                  <a:cubicBezTo>
                    <a:pt x="334" y="873"/>
                    <a:pt x="331" y="877"/>
                    <a:pt x="329" y="880"/>
                  </a:cubicBezTo>
                  <a:cubicBezTo>
                    <a:pt x="329" y="881"/>
                    <a:pt x="329" y="881"/>
                    <a:pt x="330" y="882"/>
                  </a:cubicBezTo>
                  <a:cubicBezTo>
                    <a:pt x="332" y="878"/>
                    <a:pt x="335" y="875"/>
                    <a:pt x="337" y="872"/>
                  </a:cubicBezTo>
                  <a:cubicBezTo>
                    <a:pt x="337" y="872"/>
                    <a:pt x="337" y="872"/>
                    <a:pt x="337" y="872"/>
                  </a:cubicBezTo>
                  <a:cubicBezTo>
                    <a:pt x="337" y="872"/>
                    <a:pt x="337" y="872"/>
                    <a:pt x="337" y="872"/>
                  </a:cubicBezTo>
                  <a:cubicBezTo>
                    <a:pt x="337" y="873"/>
                    <a:pt x="337" y="873"/>
                    <a:pt x="337" y="873"/>
                  </a:cubicBezTo>
                  <a:cubicBezTo>
                    <a:pt x="337" y="873"/>
                    <a:pt x="337" y="873"/>
                    <a:pt x="337" y="873"/>
                  </a:cubicBezTo>
                  <a:cubicBezTo>
                    <a:pt x="337" y="873"/>
                    <a:pt x="337" y="873"/>
                    <a:pt x="337" y="873"/>
                  </a:cubicBezTo>
                  <a:cubicBezTo>
                    <a:pt x="337" y="874"/>
                    <a:pt x="337" y="874"/>
                    <a:pt x="337" y="874"/>
                  </a:cubicBezTo>
                  <a:cubicBezTo>
                    <a:pt x="337" y="874"/>
                    <a:pt x="337" y="874"/>
                    <a:pt x="337" y="874"/>
                  </a:cubicBezTo>
                  <a:cubicBezTo>
                    <a:pt x="337" y="874"/>
                    <a:pt x="337" y="874"/>
                    <a:pt x="337" y="874"/>
                  </a:cubicBezTo>
                  <a:cubicBezTo>
                    <a:pt x="338" y="873"/>
                    <a:pt x="338" y="872"/>
                    <a:pt x="339" y="871"/>
                  </a:cubicBezTo>
                  <a:cubicBezTo>
                    <a:pt x="340" y="866"/>
                    <a:pt x="341" y="862"/>
                    <a:pt x="342" y="858"/>
                  </a:cubicBezTo>
                  <a:cubicBezTo>
                    <a:pt x="342" y="858"/>
                    <a:pt x="342" y="858"/>
                    <a:pt x="342" y="858"/>
                  </a:cubicBezTo>
                  <a:cubicBezTo>
                    <a:pt x="341" y="858"/>
                    <a:pt x="341" y="858"/>
                    <a:pt x="341" y="858"/>
                  </a:cubicBezTo>
                  <a:cubicBezTo>
                    <a:pt x="341" y="857"/>
                    <a:pt x="341" y="857"/>
                    <a:pt x="341" y="857"/>
                  </a:cubicBezTo>
                  <a:cubicBezTo>
                    <a:pt x="341" y="857"/>
                    <a:pt x="341" y="857"/>
                    <a:pt x="341" y="857"/>
                  </a:cubicBezTo>
                  <a:cubicBezTo>
                    <a:pt x="341" y="857"/>
                    <a:pt x="341" y="857"/>
                    <a:pt x="341" y="857"/>
                  </a:cubicBezTo>
                  <a:cubicBezTo>
                    <a:pt x="341" y="857"/>
                    <a:pt x="341" y="857"/>
                    <a:pt x="341" y="857"/>
                  </a:cubicBezTo>
                  <a:cubicBezTo>
                    <a:pt x="341" y="857"/>
                    <a:pt x="341" y="857"/>
                    <a:pt x="341" y="857"/>
                  </a:cubicBezTo>
                  <a:cubicBezTo>
                    <a:pt x="341" y="857"/>
                    <a:pt x="341" y="857"/>
                    <a:pt x="341" y="857"/>
                  </a:cubicBezTo>
                  <a:cubicBezTo>
                    <a:pt x="343" y="815"/>
                    <a:pt x="344" y="796"/>
                    <a:pt x="342" y="770"/>
                  </a:cubicBezTo>
                  <a:moveTo>
                    <a:pt x="268" y="727"/>
                  </a:moveTo>
                  <a:cubicBezTo>
                    <a:pt x="260" y="733"/>
                    <a:pt x="249" y="740"/>
                    <a:pt x="236" y="749"/>
                  </a:cubicBezTo>
                  <a:cubicBezTo>
                    <a:pt x="236" y="749"/>
                    <a:pt x="236" y="749"/>
                    <a:pt x="236" y="749"/>
                  </a:cubicBezTo>
                  <a:cubicBezTo>
                    <a:pt x="235" y="748"/>
                    <a:pt x="235" y="748"/>
                    <a:pt x="235" y="748"/>
                  </a:cubicBezTo>
                  <a:cubicBezTo>
                    <a:pt x="235" y="748"/>
                    <a:pt x="235" y="748"/>
                    <a:pt x="235" y="748"/>
                  </a:cubicBezTo>
                  <a:cubicBezTo>
                    <a:pt x="234" y="753"/>
                    <a:pt x="233" y="759"/>
                    <a:pt x="231" y="764"/>
                  </a:cubicBezTo>
                  <a:cubicBezTo>
                    <a:pt x="232" y="764"/>
                    <a:pt x="232" y="764"/>
                    <a:pt x="232" y="764"/>
                  </a:cubicBezTo>
                  <a:cubicBezTo>
                    <a:pt x="232" y="764"/>
                    <a:pt x="232" y="764"/>
                    <a:pt x="232" y="764"/>
                  </a:cubicBezTo>
                  <a:cubicBezTo>
                    <a:pt x="241" y="791"/>
                    <a:pt x="247" y="814"/>
                    <a:pt x="252" y="834"/>
                  </a:cubicBezTo>
                  <a:cubicBezTo>
                    <a:pt x="252" y="833"/>
                    <a:pt x="253" y="832"/>
                    <a:pt x="253" y="830"/>
                  </a:cubicBezTo>
                  <a:cubicBezTo>
                    <a:pt x="249" y="814"/>
                    <a:pt x="243" y="793"/>
                    <a:pt x="235" y="763"/>
                  </a:cubicBezTo>
                  <a:cubicBezTo>
                    <a:pt x="235" y="763"/>
                    <a:pt x="235" y="763"/>
                    <a:pt x="235" y="763"/>
                  </a:cubicBezTo>
                  <a:cubicBezTo>
                    <a:pt x="236" y="762"/>
                    <a:pt x="236" y="762"/>
                    <a:pt x="236" y="762"/>
                  </a:cubicBezTo>
                  <a:cubicBezTo>
                    <a:pt x="236" y="761"/>
                    <a:pt x="236" y="761"/>
                    <a:pt x="236" y="761"/>
                  </a:cubicBezTo>
                  <a:cubicBezTo>
                    <a:pt x="236" y="761"/>
                    <a:pt x="236" y="760"/>
                    <a:pt x="237" y="760"/>
                  </a:cubicBezTo>
                  <a:cubicBezTo>
                    <a:pt x="250" y="768"/>
                    <a:pt x="262" y="776"/>
                    <a:pt x="273" y="784"/>
                  </a:cubicBezTo>
                  <a:cubicBezTo>
                    <a:pt x="274" y="783"/>
                    <a:pt x="274" y="782"/>
                    <a:pt x="274" y="781"/>
                  </a:cubicBezTo>
                  <a:cubicBezTo>
                    <a:pt x="263" y="773"/>
                    <a:pt x="251" y="764"/>
                    <a:pt x="237" y="756"/>
                  </a:cubicBezTo>
                  <a:cubicBezTo>
                    <a:pt x="237" y="755"/>
                    <a:pt x="237" y="755"/>
                    <a:pt x="237" y="754"/>
                  </a:cubicBezTo>
                  <a:cubicBezTo>
                    <a:pt x="237" y="753"/>
                    <a:pt x="237" y="753"/>
                    <a:pt x="237" y="753"/>
                  </a:cubicBezTo>
                  <a:cubicBezTo>
                    <a:pt x="237" y="752"/>
                    <a:pt x="237" y="752"/>
                    <a:pt x="237" y="752"/>
                  </a:cubicBezTo>
                  <a:cubicBezTo>
                    <a:pt x="251" y="743"/>
                    <a:pt x="262" y="736"/>
                    <a:pt x="270" y="731"/>
                  </a:cubicBezTo>
                  <a:cubicBezTo>
                    <a:pt x="269" y="730"/>
                    <a:pt x="269" y="728"/>
                    <a:pt x="268" y="727"/>
                  </a:cubicBezTo>
                  <a:moveTo>
                    <a:pt x="305" y="698"/>
                  </a:moveTo>
                  <a:cubicBezTo>
                    <a:pt x="293" y="709"/>
                    <a:pt x="284" y="717"/>
                    <a:pt x="270" y="726"/>
                  </a:cubicBezTo>
                  <a:cubicBezTo>
                    <a:pt x="271" y="727"/>
                    <a:pt x="271" y="728"/>
                    <a:pt x="271" y="730"/>
                  </a:cubicBezTo>
                  <a:cubicBezTo>
                    <a:pt x="284" y="721"/>
                    <a:pt x="292" y="715"/>
                    <a:pt x="303" y="705"/>
                  </a:cubicBezTo>
                  <a:cubicBezTo>
                    <a:pt x="304" y="703"/>
                    <a:pt x="304" y="701"/>
                    <a:pt x="305" y="698"/>
                  </a:cubicBezTo>
                  <a:moveTo>
                    <a:pt x="367" y="675"/>
                  </a:moveTo>
                  <a:cubicBezTo>
                    <a:pt x="365" y="723"/>
                    <a:pt x="360" y="781"/>
                    <a:pt x="355" y="826"/>
                  </a:cubicBezTo>
                  <a:cubicBezTo>
                    <a:pt x="353" y="835"/>
                    <a:pt x="349" y="846"/>
                    <a:pt x="345" y="855"/>
                  </a:cubicBezTo>
                  <a:cubicBezTo>
                    <a:pt x="344" y="857"/>
                    <a:pt x="344" y="859"/>
                    <a:pt x="344" y="860"/>
                  </a:cubicBezTo>
                  <a:cubicBezTo>
                    <a:pt x="348" y="851"/>
                    <a:pt x="351" y="839"/>
                    <a:pt x="354" y="830"/>
                  </a:cubicBezTo>
                  <a:cubicBezTo>
                    <a:pt x="363" y="780"/>
                    <a:pt x="364" y="762"/>
                    <a:pt x="367" y="675"/>
                  </a:cubicBezTo>
                  <a:moveTo>
                    <a:pt x="328" y="670"/>
                  </a:moveTo>
                  <a:cubicBezTo>
                    <a:pt x="328" y="670"/>
                    <a:pt x="327" y="670"/>
                    <a:pt x="327" y="670"/>
                  </a:cubicBezTo>
                  <a:cubicBezTo>
                    <a:pt x="327" y="670"/>
                    <a:pt x="327" y="670"/>
                    <a:pt x="327" y="670"/>
                  </a:cubicBezTo>
                  <a:cubicBezTo>
                    <a:pt x="327" y="676"/>
                    <a:pt x="327" y="681"/>
                    <a:pt x="326" y="686"/>
                  </a:cubicBezTo>
                  <a:cubicBezTo>
                    <a:pt x="327" y="689"/>
                    <a:pt x="328" y="690"/>
                    <a:pt x="329" y="690"/>
                  </a:cubicBezTo>
                  <a:cubicBezTo>
                    <a:pt x="330" y="690"/>
                    <a:pt x="330" y="689"/>
                    <a:pt x="331" y="689"/>
                  </a:cubicBezTo>
                  <a:cubicBezTo>
                    <a:pt x="337" y="728"/>
                    <a:pt x="340" y="749"/>
                    <a:pt x="341" y="772"/>
                  </a:cubicBezTo>
                  <a:cubicBezTo>
                    <a:pt x="341" y="771"/>
                    <a:pt x="341" y="770"/>
                    <a:pt x="342" y="769"/>
                  </a:cubicBezTo>
                  <a:cubicBezTo>
                    <a:pt x="340" y="749"/>
                    <a:pt x="337" y="726"/>
                    <a:pt x="332" y="687"/>
                  </a:cubicBezTo>
                  <a:cubicBezTo>
                    <a:pt x="332" y="685"/>
                    <a:pt x="332" y="685"/>
                    <a:pt x="333" y="682"/>
                  </a:cubicBezTo>
                  <a:cubicBezTo>
                    <a:pt x="332" y="682"/>
                    <a:pt x="332" y="682"/>
                    <a:pt x="332" y="682"/>
                  </a:cubicBezTo>
                  <a:cubicBezTo>
                    <a:pt x="332" y="681"/>
                    <a:pt x="332" y="680"/>
                    <a:pt x="332" y="679"/>
                  </a:cubicBezTo>
                  <a:cubicBezTo>
                    <a:pt x="332" y="679"/>
                    <a:pt x="332" y="679"/>
                    <a:pt x="332" y="679"/>
                  </a:cubicBezTo>
                  <a:cubicBezTo>
                    <a:pt x="332" y="679"/>
                    <a:pt x="332" y="679"/>
                    <a:pt x="332" y="679"/>
                  </a:cubicBezTo>
                  <a:cubicBezTo>
                    <a:pt x="333" y="678"/>
                    <a:pt x="334" y="677"/>
                    <a:pt x="335" y="675"/>
                  </a:cubicBezTo>
                  <a:cubicBezTo>
                    <a:pt x="335" y="674"/>
                    <a:pt x="335" y="673"/>
                    <a:pt x="334" y="672"/>
                  </a:cubicBezTo>
                  <a:cubicBezTo>
                    <a:pt x="334" y="673"/>
                    <a:pt x="333" y="674"/>
                    <a:pt x="332" y="676"/>
                  </a:cubicBezTo>
                  <a:cubicBezTo>
                    <a:pt x="332" y="675"/>
                    <a:pt x="332" y="675"/>
                    <a:pt x="332" y="675"/>
                  </a:cubicBezTo>
                  <a:cubicBezTo>
                    <a:pt x="331" y="674"/>
                    <a:pt x="331" y="674"/>
                    <a:pt x="331" y="674"/>
                  </a:cubicBezTo>
                  <a:cubicBezTo>
                    <a:pt x="330" y="671"/>
                    <a:pt x="329" y="670"/>
                    <a:pt x="328" y="670"/>
                  </a:cubicBezTo>
                  <a:moveTo>
                    <a:pt x="368" y="660"/>
                  </a:moveTo>
                  <a:cubicBezTo>
                    <a:pt x="368" y="665"/>
                    <a:pt x="368" y="670"/>
                    <a:pt x="367" y="675"/>
                  </a:cubicBezTo>
                  <a:cubicBezTo>
                    <a:pt x="368" y="670"/>
                    <a:pt x="368" y="665"/>
                    <a:pt x="368" y="660"/>
                  </a:cubicBezTo>
                  <a:cubicBezTo>
                    <a:pt x="368" y="660"/>
                    <a:pt x="368" y="660"/>
                    <a:pt x="368" y="660"/>
                  </a:cubicBezTo>
                  <a:moveTo>
                    <a:pt x="323" y="654"/>
                  </a:moveTo>
                  <a:cubicBezTo>
                    <a:pt x="322" y="655"/>
                    <a:pt x="322" y="655"/>
                    <a:pt x="322" y="656"/>
                  </a:cubicBezTo>
                  <a:cubicBezTo>
                    <a:pt x="325" y="673"/>
                    <a:pt x="325" y="680"/>
                    <a:pt x="325" y="680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18" y="686"/>
                    <a:pt x="313" y="692"/>
                    <a:pt x="307" y="697"/>
                  </a:cubicBezTo>
                  <a:cubicBezTo>
                    <a:pt x="307" y="699"/>
                    <a:pt x="306" y="701"/>
                    <a:pt x="305" y="703"/>
                  </a:cubicBezTo>
                  <a:cubicBezTo>
                    <a:pt x="311" y="698"/>
                    <a:pt x="317" y="691"/>
                    <a:pt x="326" y="684"/>
                  </a:cubicBezTo>
                  <a:cubicBezTo>
                    <a:pt x="326" y="684"/>
                    <a:pt x="326" y="684"/>
                    <a:pt x="326" y="684"/>
                  </a:cubicBezTo>
                  <a:cubicBezTo>
                    <a:pt x="326" y="678"/>
                    <a:pt x="326" y="672"/>
                    <a:pt x="326" y="667"/>
                  </a:cubicBezTo>
                  <a:cubicBezTo>
                    <a:pt x="325" y="662"/>
                    <a:pt x="324" y="658"/>
                    <a:pt x="323" y="654"/>
                  </a:cubicBezTo>
                  <a:moveTo>
                    <a:pt x="368" y="653"/>
                  </a:moveTo>
                  <a:cubicBezTo>
                    <a:pt x="368" y="653"/>
                    <a:pt x="368" y="653"/>
                    <a:pt x="368" y="653"/>
                  </a:cubicBezTo>
                  <a:cubicBezTo>
                    <a:pt x="368" y="653"/>
                    <a:pt x="368" y="653"/>
                    <a:pt x="368" y="653"/>
                  </a:cubicBezTo>
                  <a:cubicBezTo>
                    <a:pt x="368" y="653"/>
                    <a:pt x="368" y="653"/>
                    <a:pt x="368" y="653"/>
                  </a:cubicBezTo>
                  <a:moveTo>
                    <a:pt x="360" y="628"/>
                  </a:moveTo>
                  <a:cubicBezTo>
                    <a:pt x="356" y="641"/>
                    <a:pt x="351" y="649"/>
                    <a:pt x="335" y="671"/>
                  </a:cubicBezTo>
                  <a:cubicBezTo>
                    <a:pt x="336" y="672"/>
                    <a:pt x="336" y="673"/>
                    <a:pt x="336" y="674"/>
                  </a:cubicBezTo>
                  <a:cubicBezTo>
                    <a:pt x="351" y="654"/>
                    <a:pt x="356" y="647"/>
                    <a:pt x="360" y="631"/>
                  </a:cubicBezTo>
                  <a:cubicBezTo>
                    <a:pt x="360" y="630"/>
                    <a:pt x="360" y="629"/>
                    <a:pt x="360" y="628"/>
                  </a:cubicBezTo>
                  <a:moveTo>
                    <a:pt x="362" y="623"/>
                  </a:moveTo>
                  <a:cubicBezTo>
                    <a:pt x="361" y="624"/>
                    <a:pt x="361" y="626"/>
                    <a:pt x="360" y="627"/>
                  </a:cubicBezTo>
                  <a:cubicBezTo>
                    <a:pt x="360" y="628"/>
                    <a:pt x="361" y="629"/>
                    <a:pt x="361" y="630"/>
                  </a:cubicBezTo>
                  <a:cubicBezTo>
                    <a:pt x="361" y="628"/>
                    <a:pt x="361" y="627"/>
                    <a:pt x="362" y="625"/>
                  </a:cubicBezTo>
                  <a:cubicBezTo>
                    <a:pt x="362" y="624"/>
                    <a:pt x="362" y="624"/>
                    <a:pt x="362" y="623"/>
                  </a:cubicBezTo>
                  <a:moveTo>
                    <a:pt x="362" y="622"/>
                  </a:moveTo>
                  <a:cubicBezTo>
                    <a:pt x="362" y="622"/>
                    <a:pt x="362" y="622"/>
                    <a:pt x="362" y="622"/>
                  </a:cubicBezTo>
                  <a:cubicBezTo>
                    <a:pt x="362" y="623"/>
                    <a:pt x="362" y="624"/>
                    <a:pt x="362" y="625"/>
                  </a:cubicBezTo>
                  <a:cubicBezTo>
                    <a:pt x="362" y="625"/>
                    <a:pt x="362" y="625"/>
                    <a:pt x="362" y="625"/>
                  </a:cubicBezTo>
                  <a:cubicBezTo>
                    <a:pt x="362" y="625"/>
                    <a:pt x="362" y="624"/>
                    <a:pt x="362" y="623"/>
                  </a:cubicBezTo>
                  <a:cubicBezTo>
                    <a:pt x="362" y="623"/>
                    <a:pt x="362" y="623"/>
                    <a:pt x="362" y="622"/>
                  </a:cubicBezTo>
                  <a:moveTo>
                    <a:pt x="360" y="583"/>
                  </a:moveTo>
                  <a:cubicBezTo>
                    <a:pt x="360" y="584"/>
                    <a:pt x="360" y="585"/>
                    <a:pt x="360" y="586"/>
                  </a:cubicBezTo>
                  <a:cubicBezTo>
                    <a:pt x="360" y="586"/>
                    <a:pt x="360" y="586"/>
                    <a:pt x="360" y="586"/>
                  </a:cubicBezTo>
                  <a:cubicBezTo>
                    <a:pt x="360" y="585"/>
                    <a:pt x="360" y="584"/>
                    <a:pt x="360" y="583"/>
                  </a:cubicBezTo>
                  <a:cubicBezTo>
                    <a:pt x="360" y="583"/>
                    <a:pt x="360" y="583"/>
                    <a:pt x="360" y="583"/>
                  </a:cubicBezTo>
                  <a:moveTo>
                    <a:pt x="351" y="566"/>
                  </a:moveTo>
                  <a:cubicBezTo>
                    <a:pt x="351" y="566"/>
                    <a:pt x="351" y="567"/>
                    <a:pt x="351" y="568"/>
                  </a:cubicBezTo>
                  <a:cubicBezTo>
                    <a:pt x="351" y="568"/>
                    <a:pt x="351" y="569"/>
                    <a:pt x="351" y="569"/>
                  </a:cubicBezTo>
                  <a:cubicBezTo>
                    <a:pt x="355" y="575"/>
                    <a:pt x="358" y="581"/>
                    <a:pt x="360" y="586"/>
                  </a:cubicBezTo>
                  <a:cubicBezTo>
                    <a:pt x="360" y="585"/>
                    <a:pt x="360" y="584"/>
                    <a:pt x="360" y="582"/>
                  </a:cubicBezTo>
                  <a:cubicBezTo>
                    <a:pt x="357" y="577"/>
                    <a:pt x="354" y="571"/>
                    <a:pt x="351" y="566"/>
                  </a:cubicBezTo>
                  <a:moveTo>
                    <a:pt x="323" y="533"/>
                  </a:moveTo>
                  <a:cubicBezTo>
                    <a:pt x="323" y="534"/>
                    <a:pt x="323" y="535"/>
                    <a:pt x="323" y="536"/>
                  </a:cubicBezTo>
                  <a:cubicBezTo>
                    <a:pt x="333" y="545"/>
                    <a:pt x="341" y="554"/>
                    <a:pt x="347" y="564"/>
                  </a:cubicBezTo>
                  <a:cubicBezTo>
                    <a:pt x="347" y="563"/>
                    <a:pt x="348" y="562"/>
                    <a:pt x="348" y="561"/>
                  </a:cubicBezTo>
                  <a:cubicBezTo>
                    <a:pt x="341" y="552"/>
                    <a:pt x="333" y="542"/>
                    <a:pt x="323" y="533"/>
                  </a:cubicBezTo>
                  <a:moveTo>
                    <a:pt x="275" y="520"/>
                  </a:moveTo>
                  <a:cubicBezTo>
                    <a:pt x="275" y="520"/>
                    <a:pt x="275" y="521"/>
                    <a:pt x="274" y="522"/>
                  </a:cubicBezTo>
                  <a:cubicBezTo>
                    <a:pt x="304" y="588"/>
                    <a:pt x="316" y="630"/>
                    <a:pt x="321" y="654"/>
                  </a:cubicBezTo>
                  <a:cubicBezTo>
                    <a:pt x="322" y="653"/>
                    <a:pt x="322" y="652"/>
                    <a:pt x="322" y="652"/>
                  </a:cubicBezTo>
                  <a:cubicBezTo>
                    <a:pt x="308" y="598"/>
                    <a:pt x="303" y="583"/>
                    <a:pt x="275" y="520"/>
                  </a:cubicBezTo>
                  <a:moveTo>
                    <a:pt x="367" y="613"/>
                  </a:moveTo>
                  <a:cubicBezTo>
                    <a:pt x="367" y="611"/>
                    <a:pt x="367" y="609"/>
                    <a:pt x="366" y="607"/>
                  </a:cubicBezTo>
                  <a:cubicBezTo>
                    <a:pt x="366" y="605"/>
                    <a:pt x="366" y="605"/>
                    <a:pt x="366" y="605"/>
                  </a:cubicBezTo>
                  <a:cubicBezTo>
                    <a:pt x="366" y="605"/>
                    <a:pt x="366" y="605"/>
                    <a:pt x="366" y="605"/>
                  </a:cubicBezTo>
                  <a:cubicBezTo>
                    <a:pt x="366" y="604"/>
                    <a:pt x="366" y="604"/>
                    <a:pt x="366" y="604"/>
                  </a:cubicBezTo>
                  <a:cubicBezTo>
                    <a:pt x="366" y="603"/>
                    <a:pt x="366" y="603"/>
                    <a:pt x="366" y="603"/>
                  </a:cubicBezTo>
                  <a:cubicBezTo>
                    <a:pt x="366" y="603"/>
                    <a:pt x="366" y="603"/>
                    <a:pt x="366" y="603"/>
                  </a:cubicBezTo>
                  <a:cubicBezTo>
                    <a:pt x="366" y="594"/>
                    <a:pt x="366" y="594"/>
                    <a:pt x="366" y="594"/>
                  </a:cubicBezTo>
                  <a:cubicBezTo>
                    <a:pt x="367" y="613"/>
                    <a:pt x="367" y="613"/>
                    <a:pt x="367" y="613"/>
                  </a:cubicBezTo>
                  <a:moveTo>
                    <a:pt x="353" y="515"/>
                  </a:moveTo>
                  <a:cubicBezTo>
                    <a:pt x="353" y="516"/>
                    <a:pt x="353" y="516"/>
                    <a:pt x="353" y="517"/>
                  </a:cubicBezTo>
                  <a:cubicBezTo>
                    <a:pt x="355" y="528"/>
                    <a:pt x="355" y="528"/>
                    <a:pt x="355" y="528"/>
                  </a:cubicBezTo>
                  <a:cubicBezTo>
                    <a:pt x="358" y="545"/>
                    <a:pt x="361" y="566"/>
                    <a:pt x="365" y="596"/>
                  </a:cubicBezTo>
                  <a:cubicBezTo>
                    <a:pt x="365" y="596"/>
                    <a:pt x="365" y="596"/>
                    <a:pt x="365" y="596"/>
                  </a:cubicBezTo>
                  <a:cubicBezTo>
                    <a:pt x="365" y="597"/>
                    <a:pt x="365" y="597"/>
                    <a:pt x="365" y="597"/>
                  </a:cubicBezTo>
                  <a:cubicBezTo>
                    <a:pt x="365" y="597"/>
                    <a:pt x="365" y="597"/>
                    <a:pt x="365" y="597"/>
                  </a:cubicBezTo>
                  <a:cubicBezTo>
                    <a:pt x="365" y="598"/>
                    <a:pt x="365" y="598"/>
                    <a:pt x="365" y="598"/>
                  </a:cubicBezTo>
                  <a:cubicBezTo>
                    <a:pt x="365" y="599"/>
                    <a:pt x="365" y="599"/>
                    <a:pt x="365" y="599"/>
                  </a:cubicBezTo>
                  <a:cubicBezTo>
                    <a:pt x="364" y="593"/>
                    <a:pt x="362" y="588"/>
                    <a:pt x="360" y="583"/>
                  </a:cubicBezTo>
                  <a:cubicBezTo>
                    <a:pt x="360" y="584"/>
                    <a:pt x="360" y="585"/>
                    <a:pt x="360" y="586"/>
                  </a:cubicBezTo>
                  <a:cubicBezTo>
                    <a:pt x="362" y="592"/>
                    <a:pt x="364" y="597"/>
                    <a:pt x="365" y="602"/>
                  </a:cubicBezTo>
                  <a:cubicBezTo>
                    <a:pt x="365" y="603"/>
                    <a:pt x="365" y="603"/>
                    <a:pt x="365" y="603"/>
                  </a:cubicBezTo>
                  <a:cubicBezTo>
                    <a:pt x="365" y="604"/>
                    <a:pt x="365" y="604"/>
                    <a:pt x="365" y="604"/>
                  </a:cubicBezTo>
                  <a:cubicBezTo>
                    <a:pt x="365" y="605"/>
                    <a:pt x="365" y="605"/>
                    <a:pt x="365" y="605"/>
                  </a:cubicBezTo>
                  <a:cubicBezTo>
                    <a:pt x="365" y="606"/>
                    <a:pt x="365" y="606"/>
                    <a:pt x="365" y="606"/>
                  </a:cubicBezTo>
                  <a:cubicBezTo>
                    <a:pt x="365" y="606"/>
                    <a:pt x="365" y="606"/>
                    <a:pt x="365" y="606"/>
                  </a:cubicBezTo>
                  <a:cubicBezTo>
                    <a:pt x="364" y="613"/>
                    <a:pt x="363" y="618"/>
                    <a:pt x="362" y="622"/>
                  </a:cubicBezTo>
                  <a:cubicBezTo>
                    <a:pt x="362" y="623"/>
                    <a:pt x="362" y="623"/>
                    <a:pt x="362" y="623"/>
                  </a:cubicBezTo>
                  <a:cubicBezTo>
                    <a:pt x="362" y="624"/>
                    <a:pt x="362" y="625"/>
                    <a:pt x="362" y="625"/>
                  </a:cubicBezTo>
                  <a:cubicBezTo>
                    <a:pt x="363" y="621"/>
                    <a:pt x="364" y="616"/>
                    <a:pt x="366" y="610"/>
                  </a:cubicBezTo>
                  <a:cubicBezTo>
                    <a:pt x="366" y="610"/>
                    <a:pt x="366" y="610"/>
                    <a:pt x="366" y="610"/>
                  </a:cubicBezTo>
                  <a:cubicBezTo>
                    <a:pt x="366" y="610"/>
                    <a:pt x="366" y="610"/>
                    <a:pt x="366" y="610"/>
                  </a:cubicBezTo>
                  <a:cubicBezTo>
                    <a:pt x="366" y="611"/>
                    <a:pt x="366" y="611"/>
                    <a:pt x="366" y="611"/>
                  </a:cubicBezTo>
                  <a:cubicBezTo>
                    <a:pt x="366" y="611"/>
                    <a:pt x="366" y="611"/>
                    <a:pt x="366" y="611"/>
                  </a:cubicBezTo>
                  <a:cubicBezTo>
                    <a:pt x="366" y="611"/>
                    <a:pt x="366" y="611"/>
                    <a:pt x="366" y="611"/>
                  </a:cubicBezTo>
                  <a:cubicBezTo>
                    <a:pt x="366" y="612"/>
                    <a:pt x="366" y="612"/>
                    <a:pt x="366" y="612"/>
                  </a:cubicBezTo>
                  <a:cubicBezTo>
                    <a:pt x="366" y="612"/>
                    <a:pt x="366" y="612"/>
                    <a:pt x="366" y="612"/>
                  </a:cubicBezTo>
                  <a:cubicBezTo>
                    <a:pt x="366" y="613"/>
                    <a:pt x="366" y="613"/>
                    <a:pt x="366" y="613"/>
                  </a:cubicBezTo>
                  <a:cubicBezTo>
                    <a:pt x="366" y="613"/>
                    <a:pt x="366" y="613"/>
                    <a:pt x="366" y="613"/>
                  </a:cubicBezTo>
                  <a:cubicBezTo>
                    <a:pt x="366" y="614"/>
                    <a:pt x="366" y="614"/>
                    <a:pt x="366" y="614"/>
                  </a:cubicBezTo>
                  <a:cubicBezTo>
                    <a:pt x="366" y="614"/>
                    <a:pt x="366" y="614"/>
                    <a:pt x="366" y="614"/>
                  </a:cubicBezTo>
                  <a:cubicBezTo>
                    <a:pt x="366" y="614"/>
                    <a:pt x="366" y="614"/>
                    <a:pt x="366" y="614"/>
                  </a:cubicBezTo>
                  <a:cubicBezTo>
                    <a:pt x="366" y="614"/>
                    <a:pt x="366" y="614"/>
                    <a:pt x="366" y="614"/>
                  </a:cubicBezTo>
                  <a:cubicBezTo>
                    <a:pt x="366" y="614"/>
                    <a:pt x="366" y="614"/>
                    <a:pt x="366" y="614"/>
                  </a:cubicBezTo>
                  <a:cubicBezTo>
                    <a:pt x="366" y="614"/>
                    <a:pt x="366" y="614"/>
                    <a:pt x="366" y="614"/>
                  </a:cubicBezTo>
                  <a:cubicBezTo>
                    <a:pt x="366" y="614"/>
                    <a:pt x="366" y="614"/>
                    <a:pt x="366" y="614"/>
                  </a:cubicBezTo>
                  <a:cubicBezTo>
                    <a:pt x="367" y="614"/>
                    <a:pt x="367" y="614"/>
                    <a:pt x="367" y="614"/>
                  </a:cubicBezTo>
                  <a:cubicBezTo>
                    <a:pt x="368" y="660"/>
                    <a:pt x="368" y="660"/>
                    <a:pt x="368" y="660"/>
                  </a:cubicBezTo>
                  <a:cubicBezTo>
                    <a:pt x="368" y="660"/>
                    <a:pt x="368" y="660"/>
                    <a:pt x="368" y="659"/>
                  </a:cubicBezTo>
                  <a:cubicBezTo>
                    <a:pt x="368" y="657"/>
                    <a:pt x="368" y="655"/>
                    <a:pt x="368" y="653"/>
                  </a:cubicBezTo>
                  <a:cubicBezTo>
                    <a:pt x="367" y="613"/>
                    <a:pt x="367" y="613"/>
                    <a:pt x="367" y="613"/>
                  </a:cubicBezTo>
                  <a:cubicBezTo>
                    <a:pt x="367" y="613"/>
                    <a:pt x="367" y="613"/>
                    <a:pt x="367" y="613"/>
                  </a:cubicBezTo>
                  <a:cubicBezTo>
                    <a:pt x="367" y="612"/>
                    <a:pt x="367" y="612"/>
                    <a:pt x="367" y="612"/>
                  </a:cubicBezTo>
                  <a:cubicBezTo>
                    <a:pt x="367" y="611"/>
                    <a:pt x="367" y="611"/>
                    <a:pt x="367" y="611"/>
                  </a:cubicBezTo>
                  <a:cubicBezTo>
                    <a:pt x="367" y="611"/>
                    <a:pt x="367" y="611"/>
                    <a:pt x="367" y="611"/>
                  </a:cubicBezTo>
                  <a:cubicBezTo>
                    <a:pt x="367" y="610"/>
                    <a:pt x="367" y="610"/>
                    <a:pt x="367" y="610"/>
                  </a:cubicBezTo>
                  <a:cubicBezTo>
                    <a:pt x="367" y="613"/>
                    <a:pt x="367" y="615"/>
                    <a:pt x="367" y="618"/>
                  </a:cubicBezTo>
                  <a:cubicBezTo>
                    <a:pt x="368" y="653"/>
                    <a:pt x="368" y="653"/>
                    <a:pt x="368" y="653"/>
                  </a:cubicBezTo>
                  <a:cubicBezTo>
                    <a:pt x="368" y="607"/>
                    <a:pt x="367" y="592"/>
                    <a:pt x="360" y="537"/>
                  </a:cubicBezTo>
                  <a:cubicBezTo>
                    <a:pt x="362" y="555"/>
                    <a:pt x="364" y="574"/>
                    <a:pt x="366" y="589"/>
                  </a:cubicBezTo>
                  <a:cubicBezTo>
                    <a:pt x="366" y="599"/>
                    <a:pt x="366" y="599"/>
                    <a:pt x="366" y="599"/>
                  </a:cubicBezTo>
                  <a:cubicBezTo>
                    <a:pt x="366" y="599"/>
                    <a:pt x="366" y="599"/>
                    <a:pt x="366" y="599"/>
                  </a:cubicBezTo>
                  <a:cubicBezTo>
                    <a:pt x="366" y="599"/>
                    <a:pt x="366" y="599"/>
                    <a:pt x="366" y="599"/>
                  </a:cubicBezTo>
                  <a:cubicBezTo>
                    <a:pt x="366" y="598"/>
                    <a:pt x="366" y="598"/>
                    <a:pt x="366" y="598"/>
                  </a:cubicBezTo>
                  <a:cubicBezTo>
                    <a:pt x="366" y="598"/>
                    <a:pt x="366" y="598"/>
                    <a:pt x="366" y="598"/>
                  </a:cubicBezTo>
                  <a:cubicBezTo>
                    <a:pt x="366" y="597"/>
                    <a:pt x="366" y="597"/>
                    <a:pt x="366" y="597"/>
                  </a:cubicBezTo>
                  <a:cubicBezTo>
                    <a:pt x="366" y="597"/>
                    <a:pt x="366" y="597"/>
                    <a:pt x="366" y="597"/>
                  </a:cubicBezTo>
                  <a:cubicBezTo>
                    <a:pt x="366" y="596"/>
                    <a:pt x="366" y="596"/>
                    <a:pt x="366" y="596"/>
                  </a:cubicBezTo>
                  <a:cubicBezTo>
                    <a:pt x="366" y="596"/>
                    <a:pt x="366" y="596"/>
                    <a:pt x="366" y="596"/>
                  </a:cubicBezTo>
                  <a:cubicBezTo>
                    <a:pt x="366" y="596"/>
                    <a:pt x="366" y="596"/>
                    <a:pt x="366" y="596"/>
                  </a:cubicBezTo>
                  <a:cubicBezTo>
                    <a:pt x="365" y="595"/>
                    <a:pt x="365" y="595"/>
                    <a:pt x="365" y="595"/>
                  </a:cubicBezTo>
                  <a:cubicBezTo>
                    <a:pt x="365" y="595"/>
                    <a:pt x="365" y="595"/>
                    <a:pt x="365" y="595"/>
                  </a:cubicBezTo>
                  <a:cubicBezTo>
                    <a:pt x="365" y="595"/>
                    <a:pt x="365" y="595"/>
                    <a:pt x="365" y="595"/>
                  </a:cubicBezTo>
                  <a:cubicBezTo>
                    <a:pt x="365" y="594"/>
                    <a:pt x="365" y="594"/>
                    <a:pt x="365" y="594"/>
                  </a:cubicBezTo>
                  <a:cubicBezTo>
                    <a:pt x="365" y="594"/>
                    <a:pt x="365" y="594"/>
                    <a:pt x="365" y="594"/>
                  </a:cubicBezTo>
                  <a:cubicBezTo>
                    <a:pt x="365" y="594"/>
                    <a:pt x="365" y="594"/>
                    <a:pt x="365" y="594"/>
                  </a:cubicBezTo>
                  <a:cubicBezTo>
                    <a:pt x="365" y="594"/>
                    <a:pt x="365" y="594"/>
                    <a:pt x="365" y="594"/>
                  </a:cubicBezTo>
                  <a:cubicBezTo>
                    <a:pt x="365" y="594"/>
                    <a:pt x="365" y="594"/>
                    <a:pt x="365" y="594"/>
                  </a:cubicBezTo>
                  <a:cubicBezTo>
                    <a:pt x="361" y="557"/>
                    <a:pt x="358" y="537"/>
                    <a:pt x="353" y="515"/>
                  </a:cubicBezTo>
                  <a:moveTo>
                    <a:pt x="282" y="501"/>
                  </a:moveTo>
                  <a:cubicBezTo>
                    <a:pt x="283" y="502"/>
                    <a:pt x="283" y="503"/>
                    <a:pt x="283" y="505"/>
                  </a:cubicBezTo>
                  <a:cubicBezTo>
                    <a:pt x="298" y="515"/>
                    <a:pt x="311" y="525"/>
                    <a:pt x="322" y="535"/>
                  </a:cubicBezTo>
                  <a:cubicBezTo>
                    <a:pt x="322" y="534"/>
                    <a:pt x="322" y="533"/>
                    <a:pt x="322" y="532"/>
                  </a:cubicBezTo>
                  <a:cubicBezTo>
                    <a:pt x="311" y="522"/>
                    <a:pt x="298" y="511"/>
                    <a:pt x="282" y="501"/>
                  </a:cubicBezTo>
                  <a:moveTo>
                    <a:pt x="270" y="478"/>
                  </a:moveTo>
                  <a:cubicBezTo>
                    <a:pt x="268" y="480"/>
                    <a:pt x="266" y="482"/>
                    <a:pt x="264" y="484"/>
                  </a:cubicBezTo>
                  <a:cubicBezTo>
                    <a:pt x="264" y="483"/>
                    <a:pt x="264" y="483"/>
                    <a:pt x="264" y="483"/>
                  </a:cubicBezTo>
                  <a:cubicBezTo>
                    <a:pt x="263" y="483"/>
                    <a:pt x="263" y="483"/>
                    <a:pt x="263" y="483"/>
                  </a:cubicBezTo>
                  <a:cubicBezTo>
                    <a:pt x="263" y="482"/>
                    <a:pt x="263" y="482"/>
                    <a:pt x="263" y="482"/>
                  </a:cubicBezTo>
                  <a:cubicBezTo>
                    <a:pt x="262" y="482"/>
                    <a:pt x="262" y="482"/>
                    <a:pt x="262" y="482"/>
                  </a:cubicBezTo>
                  <a:cubicBezTo>
                    <a:pt x="261" y="481"/>
                    <a:pt x="261" y="481"/>
                    <a:pt x="261" y="481"/>
                  </a:cubicBezTo>
                  <a:cubicBezTo>
                    <a:pt x="261" y="481"/>
                    <a:pt x="261" y="481"/>
                    <a:pt x="261" y="481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80"/>
                    <a:pt x="256" y="480"/>
                    <a:pt x="256" y="480"/>
                  </a:cubicBezTo>
                  <a:cubicBezTo>
                    <a:pt x="256" y="484"/>
                    <a:pt x="256" y="489"/>
                    <a:pt x="256" y="494"/>
                  </a:cubicBezTo>
                  <a:cubicBezTo>
                    <a:pt x="257" y="496"/>
                    <a:pt x="260" y="497"/>
                    <a:pt x="261" y="498"/>
                  </a:cubicBezTo>
                  <a:cubicBezTo>
                    <a:pt x="262" y="499"/>
                    <a:pt x="262" y="499"/>
                    <a:pt x="262" y="499"/>
                  </a:cubicBezTo>
                  <a:cubicBezTo>
                    <a:pt x="262" y="499"/>
                    <a:pt x="262" y="499"/>
                    <a:pt x="262" y="499"/>
                  </a:cubicBezTo>
                  <a:cubicBezTo>
                    <a:pt x="263" y="499"/>
                    <a:pt x="263" y="499"/>
                    <a:pt x="263" y="499"/>
                  </a:cubicBezTo>
                  <a:cubicBezTo>
                    <a:pt x="263" y="499"/>
                    <a:pt x="263" y="499"/>
                    <a:pt x="263" y="499"/>
                  </a:cubicBezTo>
                  <a:cubicBezTo>
                    <a:pt x="263" y="499"/>
                    <a:pt x="263" y="499"/>
                    <a:pt x="263" y="499"/>
                  </a:cubicBezTo>
                  <a:cubicBezTo>
                    <a:pt x="264" y="499"/>
                    <a:pt x="264" y="499"/>
                    <a:pt x="264" y="499"/>
                  </a:cubicBezTo>
                  <a:cubicBezTo>
                    <a:pt x="267" y="506"/>
                    <a:pt x="270" y="513"/>
                    <a:pt x="273" y="519"/>
                  </a:cubicBezTo>
                  <a:cubicBezTo>
                    <a:pt x="274" y="518"/>
                    <a:pt x="274" y="518"/>
                    <a:pt x="274" y="517"/>
                  </a:cubicBezTo>
                  <a:cubicBezTo>
                    <a:pt x="272" y="511"/>
                    <a:pt x="269" y="505"/>
                    <a:pt x="266" y="498"/>
                  </a:cubicBezTo>
                  <a:cubicBezTo>
                    <a:pt x="266" y="498"/>
                    <a:pt x="266" y="498"/>
                    <a:pt x="266" y="498"/>
                  </a:cubicBezTo>
                  <a:cubicBezTo>
                    <a:pt x="266" y="496"/>
                    <a:pt x="266" y="496"/>
                    <a:pt x="266" y="496"/>
                  </a:cubicBezTo>
                  <a:cubicBezTo>
                    <a:pt x="266" y="496"/>
                    <a:pt x="266" y="496"/>
                    <a:pt x="266" y="496"/>
                  </a:cubicBezTo>
                  <a:cubicBezTo>
                    <a:pt x="267" y="496"/>
                    <a:pt x="267" y="495"/>
                    <a:pt x="267" y="495"/>
                  </a:cubicBezTo>
                  <a:cubicBezTo>
                    <a:pt x="270" y="497"/>
                    <a:pt x="273" y="499"/>
                    <a:pt x="276" y="500"/>
                  </a:cubicBezTo>
                  <a:cubicBezTo>
                    <a:pt x="276" y="499"/>
                    <a:pt x="276" y="498"/>
                    <a:pt x="277" y="497"/>
                  </a:cubicBezTo>
                  <a:cubicBezTo>
                    <a:pt x="273" y="495"/>
                    <a:pt x="270" y="493"/>
                    <a:pt x="267" y="491"/>
                  </a:cubicBezTo>
                  <a:cubicBezTo>
                    <a:pt x="267" y="490"/>
                    <a:pt x="266" y="490"/>
                    <a:pt x="266" y="489"/>
                  </a:cubicBezTo>
                  <a:cubicBezTo>
                    <a:pt x="266" y="487"/>
                    <a:pt x="266" y="487"/>
                    <a:pt x="266" y="487"/>
                  </a:cubicBezTo>
                  <a:cubicBezTo>
                    <a:pt x="266" y="487"/>
                    <a:pt x="266" y="487"/>
                    <a:pt x="266" y="487"/>
                  </a:cubicBezTo>
                  <a:cubicBezTo>
                    <a:pt x="268" y="485"/>
                    <a:pt x="269" y="484"/>
                    <a:pt x="271" y="482"/>
                  </a:cubicBezTo>
                  <a:cubicBezTo>
                    <a:pt x="271" y="481"/>
                    <a:pt x="270" y="479"/>
                    <a:pt x="270" y="478"/>
                  </a:cubicBezTo>
                  <a:moveTo>
                    <a:pt x="353" y="477"/>
                  </a:moveTo>
                  <a:cubicBezTo>
                    <a:pt x="353" y="477"/>
                    <a:pt x="353" y="477"/>
                    <a:pt x="353" y="477"/>
                  </a:cubicBezTo>
                  <a:cubicBezTo>
                    <a:pt x="356" y="502"/>
                    <a:pt x="359" y="521"/>
                    <a:pt x="360" y="537"/>
                  </a:cubicBezTo>
                  <a:cubicBezTo>
                    <a:pt x="358" y="516"/>
                    <a:pt x="356" y="495"/>
                    <a:pt x="353" y="477"/>
                  </a:cubicBezTo>
                  <a:cubicBezTo>
                    <a:pt x="353" y="477"/>
                    <a:pt x="353" y="477"/>
                    <a:pt x="353" y="477"/>
                  </a:cubicBezTo>
                  <a:moveTo>
                    <a:pt x="305" y="441"/>
                  </a:moveTo>
                  <a:cubicBezTo>
                    <a:pt x="296" y="452"/>
                    <a:pt x="287" y="461"/>
                    <a:pt x="271" y="477"/>
                  </a:cubicBezTo>
                  <a:cubicBezTo>
                    <a:pt x="271" y="478"/>
                    <a:pt x="272" y="480"/>
                    <a:pt x="272" y="481"/>
                  </a:cubicBezTo>
                  <a:cubicBezTo>
                    <a:pt x="285" y="469"/>
                    <a:pt x="293" y="462"/>
                    <a:pt x="299" y="454"/>
                  </a:cubicBezTo>
                  <a:cubicBezTo>
                    <a:pt x="301" y="450"/>
                    <a:pt x="303" y="445"/>
                    <a:pt x="305" y="441"/>
                  </a:cubicBezTo>
                  <a:moveTo>
                    <a:pt x="312" y="431"/>
                  </a:moveTo>
                  <a:cubicBezTo>
                    <a:pt x="312" y="431"/>
                    <a:pt x="312" y="431"/>
                    <a:pt x="312" y="431"/>
                  </a:cubicBezTo>
                  <a:cubicBezTo>
                    <a:pt x="309" y="437"/>
                    <a:pt x="306" y="442"/>
                    <a:pt x="304" y="448"/>
                  </a:cubicBezTo>
                  <a:cubicBezTo>
                    <a:pt x="307" y="444"/>
                    <a:pt x="310" y="439"/>
                    <a:pt x="313" y="434"/>
                  </a:cubicBezTo>
                  <a:cubicBezTo>
                    <a:pt x="313" y="434"/>
                    <a:pt x="313" y="433"/>
                    <a:pt x="313" y="433"/>
                  </a:cubicBezTo>
                  <a:cubicBezTo>
                    <a:pt x="313" y="433"/>
                    <a:pt x="313" y="432"/>
                    <a:pt x="312" y="432"/>
                  </a:cubicBezTo>
                  <a:cubicBezTo>
                    <a:pt x="312" y="432"/>
                    <a:pt x="312" y="432"/>
                    <a:pt x="312" y="432"/>
                  </a:cubicBezTo>
                  <a:cubicBezTo>
                    <a:pt x="312" y="431"/>
                    <a:pt x="312" y="431"/>
                    <a:pt x="312" y="431"/>
                  </a:cubicBezTo>
                  <a:moveTo>
                    <a:pt x="326" y="406"/>
                  </a:moveTo>
                  <a:cubicBezTo>
                    <a:pt x="326" y="406"/>
                    <a:pt x="326" y="406"/>
                    <a:pt x="326" y="406"/>
                  </a:cubicBezTo>
                  <a:cubicBezTo>
                    <a:pt x="325" y="408"/>
                    <a:pt x="325" y="410"/>
                    <a:pt x="324" y="412"/>
                  </a:cubicBezTo>
                  <a:cubicBezTo>
                    <a:pt x="324" y="411"/>
                    <a:pt x="323" y="410"/>
                    <a:pt x="323" y="409"/>
                  </a:cubicBezTo>
                  <a:cubicBezTo>
                    <a:pt x="322" y="411"/>
                    <a:pt x="321" y="412"/>
                    <a:pt x="320" y="414"/>
                  </a:cubicBezTo>
                  <a:cubicBezTo>
                    <a:pt x="320" y="415"/>
                    <a:pt x="320" y="416"/>
                    <a:pt x="320" y="416"/>
                  </a:cubicBezTo>
                  <a:cubicBezTo>
                    <a:pt x="318" y="420"/>
                    <a:pt x="316" y="423"/>
                    <a:pt x="314" y="426"/>
                  </a:cubicBezTo>
                  <a:cubicBezTo>
                    <a:pt x="315" y="427"/>
                    <a:pt x="315" y="427"/>
                    <a:pt x="315" y="427"/>
                  </a:cubicBezTo>
                  <a:cubicBezTo>
                    <a:pt x="315" y="427"/>
                    <a:pt x="315" y="427"/>
                    <a:pt x="315" y="427"/>
                  </a:cubicBezTo>
                  <a:cubicBezTo>
                    <a:pt x="315" y="428"/>
                    <a:pt x="315" y="428"/>
                    <a:pt x="315" y="428"/>
                  </a:cubicBezTo>
                  <a:cubicBezTo>
                    <a:pt x="315" y="428"/>
                    <a:pt x="315" y="428"/>
                    <a:pt x="315" y="428"/>
                  </a:cubicBezTo>
                  <a:cubicBezTo>
                    <a:pt x="315" y="429"/>
                    <a:pt x="315" y="430"/>
                    <a:pt x="315" y="430"/>
                  </a:cubicBezTo>
                  <a:cubicBezTo>
                    <a:pt x="317" y="427"/>
                    <a:pt x="319" y="424"/>
                    <a:pt x="322" y="420"/>
                  </a:cubicBezTo>
                  <a:cubicBezTo>
                    <a:pt x="324" y="425"/>
                    <a:pt x="325" y="425"/>
                    <a:pt x="326" y="426"/>
                  </a:cubicBezTo>
                  <a:cubicBezTo>
                    <a:pt x="326" y="425"/>
                    <a:pt x="326" y="425"/>
                    <a:pt x="326" y="425"/>
                  </a:cubicBezTo>
                  <a:cubicBezTo>
                    <a:pt x="343" y="474"/>
                    <a:pt x="349" y="494"/>
                    <a:pt x="354" y="527"/>
                  </a:cubicBezTo>
                  <a:cubicBezTo>
                    <a:pt x="354" y="524"/>
                    <a:pt x="354" y="520"/>
                    <a:pt x="353" y="515"/>
                  </a:cubicBezTo>
                  <a:cubicBezTo>
                    <a:pt x="348" y="493"/>
                    <a:pt x="341" y="469"/>
                    <a:pt x="327" y="423"/>
                  </a:cubicBezTo>
                  <a:cubicBezTo>
                    <a:pt x="327" y="422"/>
                    <a:pt x="326" y="420"/>
                    <a:pt x="325" y="416"/>
                  </a:cubicBezTo>
                  <a:cubicBezTo>
                    <a:pt x="324" y="413"/>
                    <a:pt x="325" y="409"/>
                    <a:pt x="326" y="406"/>
                  </a:cubicBezTo>
                  <a:moveTo>
                    <a:pt x="328" y="395"/>
                  </a:moveTo>
                  <a:cubicBezTo>
                    <a:pt x="328" y="397"/>
                    <a:pt x="327" y="399"/>
                    <a:pt x="327" y="401"/>
                  </a:cubicBezTo>
                  <a:cubicBezTo>
                    <a:pt x="327" y="401"/>
                    <a:pt x="327" y="401"/>
                    <a:pt x="327" y="401"/>
                  </a:cubicBezTo>
                  <a:cubicBezTo>
                    <a:pt x="328" y="400"/>
                    <a:pt x="328" y="399"/>
                    <a:pt x="328" y="397"/>
                  </a:cubicBezTo>
                  <a:cubicBezTo>
                    <a:pt x="328" y="396"/>
                    <a:pt x="328" y="396"/>
                    <a:pt x="328" y="395"/>
                  </a:cubicBezTo>
                  <a:moveTo>
                    <a:pt x="333" y="385"/>
                  </a:moveTo>
                  <a:cubicBezTo>
                    <a:pt x="340" y="415"/>
                    <a:pt x="347" y="450"/>
                    <a:pt x="353" y="477"/>
                  </a:cubicBezTo>
                  <a:cubicBezTo>
                    <a:pt x="346" y="436"/>
                    <a:pt x="343" y="420"/>
                    <a:pt x="333" y="385"/>
                  </a:cubicBezTo>
                  <a:moveTo>
                    <a:pt x="330" y="376"/>
                  </a:moveTo>
                  <a:cubicBezTo>
                    <a:pt x="330" y="381"/>
                    <a:pt x="330" y="386"/>
                    <a:pt x="328" y="394"/>
                  </a:cubicBezTo>
                  <a:cubicBezTo>
                    <a:pt x="329" y="396"/>
                    <a:pt x="329" y="396"/>
                    <a:pt x="329" y="396"/>
                  </a:cubicBezTo>
                  <a:cubicBezTo>
                    <a:pt x="330" y="393"/>
                    <a:pt x="331" y="390"/>
                    <a:pt x="331" y="388"/>
                  </a:cubicBezTo>
                  <a:cubicBezTo>
                    <a:pt x="331" y="384"/>
                    <a:pt x="330" y="380"/>
                    <a:pt x="330" y="376"/>
                  </a:cubicBezTo>
                  <a:moveTo>
                    <a:pt x="306" y="376"/>
                  </a:moveTo>
                  <a:cubicBezTo>
                    <a:pt x="306" y="376"/>
                    <a:pt x="306" y="377"/>
                    <a:pt x="306" y="378"/>
                  </a:cubicBezTo>
                  <a:cubicBezTo>
                    <a:pt x="314" y="395"/>
                    <a:pt x="318" y="406"/>
                    <a:pt x="319" y="412"/>
                  </a:cubicBezTo>
                  <a:cubicBezTo>
                    <a:pt x="320" y="410"/>
                    <a:pt x="321" y="409"/>
                    <a:pt x="321" y="408"/>
                  </a:cubicBezTo>
                  <a:cubicBezTo>
                    <a:pt x="321" y="407"/>
                    <a:pt x="321" y="407"/>
                    <a:pt x="320" y="406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314" y="395"/>
                    <a:pt x="310" y="385"/>
                    <a:pt x="306" y="376"/>
                  </a:cubicBezTo>
                  <a:moveTo>
                    <a:pt x="317" y="330"/>
                  </a:moveTo>
                  <a:cubicBezTo>
                    <a:pt x="318" y="332"/>
                    <a:pt x="318" y="332"/>
                    <a:pt x="318" y="332"/>
                  </a:cubicBezTo>
                  <a:cubicBezTo>
                    <a:pt x="318" y="331"/>
                    <a:pt x="318" y="331"/>
                    <a:pt x="317" y="330"/>
                  </a:cubicBezTo>
                  <a:moveTo>
                    <a:pt x="315" y="325"/>
                  </a:moveTo>
                  <a:cubicBezTo>
                    <a:pt x="321" y="343"/>
                    <a:pt x="325" y="358"/>
                    <a:pt x="329" y="371"/>
                  </a:cubicBezTo>
                  <a:cubicBezTo>
                    <a:pt x="329" y="372"/>
                    <a:pt x="329" y="374"/>
                    <a:pt x="330" y="376"/>
                  </a:cubicBezTo>
                  <a:cubicBezTo>
                    <a:pt x="330" y="375"/>
                    <a:pt x="329" y="373"/>
                    <a:pt x="329" y="372"/>
                  </a:cubicBezTo>
                  <a:cubicBezTo>
                    <a:pt x="331" y="377"/>
                    <a:pt x="332" y="381"/>
                    <a:pt x="333" y="385"/>
                  </a:cubicBezTo>
                  <a:cubicBezTo>
                    <a:pt x="331" y="378"/>
                    <a:pt x="329" y="371"/>
                    <a:pt x="328" y="365"/>
                  </a:cubicBezTo>
                  <a:cubicBezTo>
                    <a:pt x="328" y="365"/>
                    <a:pt x="328" y="366"/>
                    <a:pt x="328" y="367"/>
                  </a:cubicBezTo>
                  <a:cubicBezTo>
                    <a:pt x="328" y="365"/>
                    <a:pt x="327" y="363"/>
                    <a:pt x="327" y="361"/>
                  </a:cubicBezTo>
                  <a:cubicBezTo>
                    <a:pt x="319" y="336"/>
                    <a:pt x="319" y="336"/>
                    <a:pt x="319" y="336"/>
                  </a:cubicBezTo>
                  <a:cubicBezTo>
                    <a:pt x="318" y="332"/>
                    <a:pt x="317" y="328"/>
                    <a:pt x="315" y="325"/>
                  </a:cubicBezTo>
                  <a:moveTo>
                    <a:pt x="309" y="304"/>
                  </a:moveTo>
                  <a:cubicBezTo>
                    <a:pt x="309" y="304"/>
                    <a:pt x="309" y="304"/>
                    <a:pt x="309" y="304"/>
                  </a:cubicBezTo>
                  <a:cubicBezTo>
                    <a:pt x="311" y="310"/>
                    <a:pt x="313" y="316"/>
                    <a:pt x="314" y="322"/>
                  </a:cubicBezTo>
                  <a:cubicBezTo>
                    <a:pt x="315" y="325"/>
                    <a:pt x="316" y="327"/>
                    <a:pt x="317" y="330"/>
                  </a:cubicBezTo>
                  <a:cubicBezTo>
                    <a:pt x="309" y="304"/>
                    <a:pt x="309" y="304"/>
                    <a:pt x="309" y="304"/>
                  </a:cubicBezTo>
                  <a:moveTo>
                    <a:pt x="264" y="297"/>
                  </a:moveTo>
                  <a:cubicBezTo>
                    <a:pt x="266" y="300"/>
                    <a:pt x="267" y="302"/>
                    <a:pt x="268" y="305"/>
                  </a:cubicBezTo>
                  <a:cubicBezTo>
                    <a:pt x="285" y="335"/>
                    <a:pt x="297" y="358"/>
                    <a:pt x="305" y="375"/>
                  </a:cubicBezTo>
                  <a:cubicBezTo>
                    <a:pt x="305" y="375"/>
                    <a:pt x="305" y="374"/>
                    <a:pt x="305" y="373"/>
                  </a:cubicBezTo>
                  <a:cubicBezTo>
                    <a:pt x="292" y="343"/>
                    <a:pt x="283" y="327"/>
                    <a:pt x="264" y="297"/>
                  </a:cubicBezTo>
                  <a:moveTo>
                    <a:pt x="295" y="292"/>
                  </a:moveTo>
                  <a:cubicBezTo>
                    <a:pt x="295" y="293"/>
                    <a:pt x="296" y="294"/>
                    <a:pt x="296" y="295"/>
                  </a:cubicBezTo>
                  <a:cubicBezTo>
                    <a:pt x="304" y="305"/>
                    <a:pt x="311" y="315"/>
                    <a:pt x="315" y="325"/>
                  </a:cubicBezTo>
                  <a:cubicBezTo>
                    <a:pt x="315" y="324"/>
                    <a:pt x="314" y="323"/>
                    <a:pt x="314" y="322"/>
                  </a:cubicBezTo>
                  <a:cubicBezTo>
                    <a:pt x="310" y="312"/>
                    <a:pt x="303" y="302"/>
                    <a:pt x="295" y="292"/>
                  </a:cubicBezTo>
                  <a:moveTo>
                    <a:pt x="287" y="283"/>
                  </a:moveTo>
                  <a:cubicBezTo>
                    <a:pt x="288" y="284"/>
                    <a:pt x="288" y="285"/>
                    <a:pt x="288" y="286"/>
                  </a:cubicBezTo>
                  <a:cubicBezTo>
                    <a:pt x="291" y="289"/>
                    <a:pt x="293" y="292"/>
                    <a:pt x="296" y="295"/>
                  </a:cubicBezTo>
                  <a:cubicBezTo>
                    <a:pt x="296" y="294"/>
                    <a:pt x="295" y="293"/>
                    <a:pt x="295" y="292"/>
                  </a:cubicBezTo>
                  <a:cubicBezTo>
                    <a:pt x="292" y="289"/>
                    <a:pt x="290" y="286"/>
                    <a:pt x="287" y="283"/>
                  </a:cubicBezTo>
                  <a:moveTo>
                    <a:pt x="247" y="268"/>
                  </a:moveTo>
                  <a:cubicBezTo>
                    <a:pt x="246" y="268"/>
                    <a:pt x="246" y="269"/>
                    <a:pt x="246" y="269"/>
                  </a:cubicBezTo>
                  <a:cubicBezTo>
                    <a:pt x="253" y="280"/>
                    <a:pt x="259" y="290"/>
                    <a:pt x="265" y="300"/>
                  </a:cubicBezTo>
                  <a:cubicBezTo>
                    <a:pt x="264" y="298"/>
                    <a:pt x="263" y="295"/>
                    <a:pt x="262" y="292"/>
                  </a:cubicBezTo>
                  <a:cubicBezTo>
                    <a:pt x="257" y="285"/>
                    <a:pt x="252" y="277"/>
                    <a:pt x="247" y="268"/>
                  </a:cubicBezTo>
                  <a:moveTo>
                    <a:pt x="254" y="255"/>
                  </a:moveTo>
                  <a:cubicBezTo>
                    <a:pt x="253" y="255"/>
                    <a:pt x="253" y="256"/>
                    <a:pt x="252" y="256"/>
                  </a:cubicBezTo>
                  <a:cubicBezTo>
                    <a:pt x="266" y="266"/>
                    <a:pt x="278" y="276"/>
                    <a:pt x="287" y="285"/>
                  </a:cubicBezTo>
                  <a:cubicBezTo>
                    <a:pt x="287" y="285"/>
                    <a:pt x="287" y="284"/>
                    <a:pt x="287" y="283"/>
                  </a:cubicBezTo>
                  <a:cubicBezTo>
                    <a:pt x="277" y="273"/>
                    <a:pt x="267" y="264"/>
                    <a:pt x="254" y="255"/>
                  </a:cubicBezTo>
                  <a:moveTo>
                    <a:pt x="244" y="248"/>
                  </a:moveTo>
                  <a:cubicBezTo>
                    <a:pt x="245" y="249"/>
                    <a:pt x="245" y="250"/>
                    <a:pt x="246" y="251"/>
                  </a:cubicBezTo>
                  <a:cubicBezTo>
                    <a:pt x="247" y="251"/>
                    <a:pt x="247" y="251"/>
                    <a:pt x="248" y="250"/>
                  </a:cubicBezTo>
                  <a:cubicBezTo>
                    <a:pt x="247" y="250"/>
                    <a:pt x="245" y="249"/>
                    <a:pt x="244" y="248"/>
                  </a:cubicBezTo>
                  <a:moveTo>
                    <a:pt x="233" y="226"/>
                  </a:moveTo>
                  <a:cubicBezTo>
                    <a:pt x="231" y="228"/>
                    <a:pt x="230" y="231"/>
                    <a:pt x="228" y="233"/>
                  </a:cubicBezTo>
                  <a:cubicBezTo>
                    <a:pt x="228" y="233"/>
                    <a:pt x="228" y="233"/>
                    <a:pt x="228" y="233"/>
                  </a:cubicBezTo>
                  <a:cubicBezTo>
                    <a:pt x="227" y="232"/>
                    <a:pt x="227" y="232"/>
                    <a:pt x="227" y="232"/>
                  </a:cubicBezTo>
                  <a:cubicBezTo>
                    <a:pt x="227" y="232"/>
                    <a:pt x="227" y="232"/>
                    <a:pt x="227" y="232"/>
                  </a:cubicBezTo>
                  <a:cubicBezTo>
                    <a:pt x="226" y="231"/>
                    <a:pt x="226" y="231"/>
                    <a:pt x="226" y="231"/>
                  </a:cubicBezTo>
                  <a:cubicBezTo>
                    <a:pt x="225" y="231"/>
                    <a:pt x="225" y="231"/>
                    <a:pt x="225" y="231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4" y="231"/>
                    <a:pt x="222" y="233"/>
                    <a:pt x="220" y="234"/>
                  </a:cubicBezTo>
                  <a:cubicBezTo>
                    <a:pt x="222" y="238"/>
                    <a:pt x="226" y="243"/>
                    <a:pt x="229" y="246"/>
                  </a:cubicBezTo>
                  <a:cubicBezTo>
                    <a:pt x="230" y="246"/>
                    <a:pt x="230" y="246"/>
                    <a:pt x="230" y="246"/>
                  </a:cubicBezTo>
                  <a:cubicBezTo>
                    <a:pt x="230" y="247"/>
                    <a:pt x="230" y="247"/>
                    <a:pt x="230" y="247"/>
                  </a:cubicBezTo>
                  <a:cubicBezTo>
                    <a:pt x="231" y="247"/>
                    <a:pt x="231" y="247"/>
                    <a:pt x="231" y="247"/>
                  </a:cubicBezTo>
                  <a:cubicBezTo>
                    <a:pt x="231" y="247"/>
                    <a:pt x="231" y="247"/>
                    <a:pt x="231" y="247"/>
                  </a:cubicBezTo>
                  <a:cubicBezTo>
                    <a:pt x="231" y="247"/>
                    <a:pt x="231" y="247"/>
                    <a:pt x="231" y="247"/>
                  </a:cubicBezTo>
                  <a:cubicBezTo>
                    <a:pt x="232" y="247"/>
                    <a:pt x="232" y="247"/>
                    <a:pt x="232" y="247"/>
                  </a:cubicBezTo>
                  <a:cubicBezTo>
                    <a:pt x="236" y="253"/>
                    <a:pt x="240" y="260"/>
                    <a:pt x="244" y="266"/>
                  </a:cubicBezTo>
                  <a:cubicBezTo>
                    <a:pt x="244" y="266"/>
                    <a:pt x="245" y="265"/>
                    <a:pt x="245" y="265"/>
                  </a:cubicBezTo>
                  <a:cubicBezTo>
                    <a:pt x="241" y="259"/>
                    <a:pt x="237" y="253"/>
                    <a:pt x="233" y="246"/>
                  </a:cubicBezTo>
                  <a:cubicBezTo>
                    <a:pt x="233" y="246"/>
                    <a:pt x="233" y="246"/>
                    <a:pt x="233" y="246"/>
                  </a:cubicBezTo>
                  <a:cubicBezTo>
                    <a:pt x="233" y="245"/>
                    <a:pt x="233" y="245"/>
                    <a:pt x="233" y="245"/>
                  </a:cubicBezTo>
                  <a:cubicBezTo>
                    <a:pt x="233" y="244"/>
                    <a:pt x="233" y="244"/>
                    <a:pt x="233" y="244"/>
                  </a:cubicBezTo>
                  <a:cubicBezTo>
                    <a:pt x="233" y="244"/>
                    <a:pt x="233" y="243"/>
                    <a:pt x="233" y="243"/>
                  </a:cubicBezTo>
                  <a:cubicBezTo>
                    <a:pt x="237" y="245"/>
                    <a:pt x="241" y="248"/>
                    <a:pt x="244" y="250"/>
                  </a:cubicBezTo>
                  <a:cubicBezTo>
                    <a:pt x="244" y="249"/>
                    <a:pt x="243" y="248"/>
                    <a:pt x="243" y="247"/>
                  </a:cubicBezTo>
                  <a:cubicBezTo>
                    <a:pt x="239" y="244"/>
                    <a:pt x="236" y="242"/>
                    <a:pt x="232" y="240"/>
                  </a:cubicBezTo>
                  <a:cubicBezTo>
                    <a:pt x="232" y="239"/>
                    <a:pt x="231" y="239"/>
                    <a:pt x="231" y="238"/>
                  </a:cubicBezTo>
                  <a:cubicBezTo>
                    <a:pt x="230" y="237"/>
                    <a:pt x="230" y="237"/>
                    <a:pt x="230" y="237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2" y="234"/>
                    <a:pt x="233" y="232"/>
                    <a:pt x="235" y="230"/>
                  </a:cubicBezTo>
                  <a:cubicBezTo>
                    <a:pt x="234" y="229"/>
                    <a:pt x="233" y="227"/>
                    <a:pt x="233" y="226"/>
                  </a:cubicBezTo>
                  <a:moveTo>
                    <a:pt x="249" y="185"/>
                  </a:moveTo>
                  <a:cubicBezTo>
                    <a:pt x="248" y="201"/>
                    <a:pt x="244" y="209"/>
                    <a:pt x="233" y="225"/>
                  </a:cubicBezTo>
                  <a:cubicBezTo>
                    <a:pt x="234" y="226"/>
                    <a:pt x="235" y="228"/>
                    <a:pt x="235" y="229"/>
                  </a:cubicBezTo>
                  <a:cubicBezTo>
                    <a:pt x="247" y="211"/>
                    <a:pt x="249" y="207"/>
                    <a:pt x="251" y="188"/>
                  </a:cubicBezTo>
                  <a:cubicBezTo>
                    <a:pt x="250" y="187"/>
                    <a:pt x="250" y="186"/>
                    <a:pt x="249" y="185"/>
                  </a:cubicBezTo>
                  <a:moveTo>
                    <a:pt x="246" y="159"/>
                  </a:moveTo>
                  <a:cubicBezTo>
                    <a:pt x="247" y="164"/>
                    <a:pt x="249" y="169"/>
                    <a:pt x="250" y="173"/>
                  </a:cubicBezTo>
                  <a:cubicBezTo>
                    <a:pt x="249" y="171"/>
                    <a:pt x="248" y="170"/>
                    <a:pt x="248" y="170"/>
                  </a:cubicBezTo>
                  <a:cubicBezTo>
                    <a:pt x="249" y="172"/>
                    <a:pt x="249" y="172"/>
                    <a:pt x="249" y="172"/>
                  </a:cubicBezTo>
                  <a:cubicBezTo>
                    <a:pt x="251" y="176"/>
                    <a:pt x="253" y="180"/>
                    <a:pt x="255" y="185"/>
                  </a:cubicBezTo>
                  <a:cubicBezTo>
                    <a:pt x="255" y="185"/>
                    <a:pt x="255" y="185"/>
                    <a:pt x="256" y="185"/>
                  </a:cubicBezTo>
                  <a:cubicBezTo>
                    <a:pt x="256" y="185"/>
                    <a:pt x="256" y="185"/>
                    <a:pt x="256" y="185"/>
                  </a:cubicBezTo>
                  <a:cubicBezTo>
                    <a:pt x="256" y="185"/>
                    <a:pt x="256" y="185"/>
                    <a:pt x="256" y="185"/>
                  </a:cubicBezTo>
                  <a:cubicBezTo>
                    <a:pt x="271" y="216"/>
                    <a:pt x="290" y="258"/>
                    <a:pt x="304" y="290"/>
                  </a:cubicBezTo>
                  <a:cubicBezTo>
                    <a:pt x="309" y="304"/>
                    <a:pt x="309" y="304"/>
                    <a:pt x="309" y="304"/>
                  </a:cubicBezTo>
                  <a:cubicBezTo>
                    <a:pt x="292" y="255"/>
                    <a:pt x="287" y="244"/>
                    <a:pt x="260" y="187"/>
                  </a:cubicBezTo>
                  <a:cubicBezTo>
                    <a:pt x="272" y="215"/>
                    <a:pt x="285" y="245"/>
                    <a:pt x="296" y="271"/>
                  </a:cubicBezTo>
                  <a:cubicBezTo>
                    <a:pt x="284" y="243"/>
                    <a:pt x="268" y="209"/>
                    <a:pt x="255" y="183"/>
                  </a:cubicBezTo>
                  <a:cubicBezTo>
                    <a:pt x="254" y="181"/>
                    <a:pt x="254" y="179"/>
                    <a:pt x="252" y="177"/>
                  </a:cubicBezTo>
                  <a:cubicBezTo>
                    <a:pt x="250" y="172"/>
                    <a:pt x="248" y="166"/>
                    <a:pt x="246" y="160"/>
                  </a:cubicBezTo>
                  <a:cubicBezTo>
                    <a:pt x="246" y="160"/>
                    <a:pt x="246" y="159"/>
                    <a:pt x="246" y="159"/>
                  </a:cubicBezTo>
                  <a:moveTo>
                    <a:pt x="245" y="156"/>
                  </a:moveTo>
                  <a:cubicBezTo>
                    <a:pt x="245" y="158"/>
                    <a:pt x="246" y="159"/>
                    <a:pt x="246" y="160"/>
                  </a:cubicBezTo>
                  <a:cubicBezTo>
                    <a:pt x="251" y="170"/>
                    <a:pt x="256" y="179"/>
                    <a:pt x="260" y="187"/>
                  </a:cubicBezTo>
                  <a:cubicBezTo>
                    <a:pt x="255" y="177"/>
                    <a:pt x="250" y="166"/>
                    <a:pt x="245" y="156"/>
                  </a:cubicBezTo>
                  <a:moveTo>
                    <a:pt x="238" y="156"/>
                  </a:moveTo>
                  <a:cubicBezTo>
                    <a:pt x="245" y="166"/>
                    <a:pt x="248" y="173"/>
                    <a:pt x="250" y="177"/>
                  </a:cubicBezTo>
                  <a:cubicBezTo>
                    <a:pt x="250" y="179"/>
                    <a:pt x="249" y="182"/>
                    <a:pt x="249" y="184"/>
                  </a:cubicBezTo>
                  <a:cubicBezTo>
                    <a:pt x="250" y="185"/>
                    <a:pt x="250" y="186"/>
                    <a:pt x="251" y="187"/>
                  </a:cubicBezTo>
                  <a:cubicBezTo>
                    <a:pt x="251" y="185"/>
                    <a:pt x="251" y="183"/>
                    <a:pt x="251" y="180"/>
                  </a:cubicBezTo>
                  <a:cubicBezTo>
                    <a:pt x="253" y="183"/>
                    <a:pt x="254" y="184"/>
                    <a:pt x="255" y="185"/>
                  </a:cubicBezTo>
                  <a:cubicBezTo>
                    <a:pt x="252" y="179"/>
                    <a:pt x="250" y="174"/>
                    <a:pt x="248" y="169"/>
                  </a:cubicBezTo>
                  <a:cubicBezTo>
                    <a:pt x="247" y="168"/>
                    <a:pt x="247" y="168"/>
                    <a:pt x="246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3" y="164"/>
                    <a:pt x="241" y="160"/>
                    <a:pt x="238" y="156"/>
                  </a:cubicBezTo>
                  <a:moveTo>
                    <a:pt x="228" y="140"/>
                  </a:moveTo>
                  <a:cubicBezTo>
                    <a:pt x="231" y="145"/>
                    <a:pt x="235" y="150"/>
                    <a:pt x="238" y="156"/>
                  </a:cubicBezTo>
                  <a:cubicBezTo>
                    <a:pt x="236" y="151"/>
                    <a:pt x="232" y="146"/>
                    <a:pt x="228" y="140"/>
                  </a:cubicBezTo>
                  <a:moveTo>
                    <a:pt x="220" y="127"/>
                  </a:moveTo>
                  <a:cubicBezTo>
                    <a:pt x="220" y="128"/>
                    <a:pt x="221" y="129"/>
                    <a:pt x="221" y="129"/>
                  </a:cubicBezTo>
                  <a:cubicBezTo>
                    <a:pt x="224" y="133"/>
                    <a:pt x="226" y="136"/>
                    <a:pt x="228" y="140"/>
                  </a:cubicBezTo>
                  <a:cubicBezTo>
                    <a:pt x="225" y="135"/>
                    <a:pt x="223" y="131"/>
                    <a:pt x="220" y="127"/>
                  </a:cubicBezTo>
                  <a:moveTo>
                    <a:pt x="187" y="83"/>
                  </a:moveTo>
                  <a:cubicBezTo>
                    <a:pt x="200" y="100"/>
                    <a:pt x="211" y="115"/>
                    <a:pt x="220" y="128"/>
                  </a:cubicBezTo>
                  <a:cubicBezTo>
                    <a:pt x="219" y="127"/>
                    <a:pt x="219" y="126"/>
                    <a:pt x="218" y="124"/>
                  </a:cubicBezTo>
                  <a:cubicBezTo>
                    <a:pt x="208" y="110"/>
                    <a:pt x="200" y="98"/>
                    <a:pt x="188" y="83"/>
                  </a:cubicBezTo>
                  <a:cubicBezTo>
                    <a:pt x="187" y="83"/>
                    <a:pt x="187" y="83"/>
                    <a:pt x="187" y="83"/>
                  </a:cubicBezTo>
                  <a:moveTo>
                    <a:pt x="200" y="79"/>
                  </a:moveTo>
                  <a:cubicBezTo>
                    <a:pt x="238" y="143"/>
                    <a:pt x="238" y="143"/>
                    <a:pt x="238" y="143"/>
                  </a:cubicBezTo>
                  <a:cubicBezTo>
                    <a:pt x="240" y="149"/>
                    <a:pt x="243" y="154"/>
                    <a:pt x="246" y="159"/>
                  </a:cubicBezTo>
                  <a:cubicBezTo>
                    <a:pt x="245" y="157"/>
                    <a:pt x="244" y="155"/>
                    <a:pt x="243" y="153"/>
                  </a:cubicBezTo>
                  <a:cubicBezTo>
                    <a:pt x="238" y="143"/>
                    <a:pt x="238" y="143"/>
                    <a:pt x="238" y="143"/>
                  </a:cubicBezTo>
                  <a:cubicBezTo>
                    <a:pt x="201" y="81"/>
                    <a:pt x="201" y="81"/>
                    <a:pt x="201" y="81"/>
                  </a:cubicBezTo>
                  <a:cubicBezTo>
                    <a:pt x="201" y="80"/>
                    <a:pt x="200" y="80"/>
                    <a:pt x="200" y="79"/>
                  </a:cubicBezTo>
                  <a:moveTo>
                    <a:pt x="183" y="58"/>
                  </a:moveTo>
                  <a:cubicBezTo>
                    <a:pt x="184" y="59"/>
                    <a:pt x="185" y="60"/>
                    <a:pt x="185" y="61"/>
                  </a:cubicBezTo>
                  <a:cubicBezTo>
                    <a:pt x="191" y="67"/>
                    <a:pt x="196" y="73"/>
                    <a:pt x="200" y="79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5" y="71"/>
                    <a:pt x="190" y="65"/>
                    <a:pt x="183" y="58"/>
                  </a:cubicBezTo>
                  <a:moveTo>
                    <a:pt x="172" y="47"/>
                  </a:moveTo>
                  <a:cubicBezTo>
                    <a:pt x="173" y="48"/>
                    <a:pt x="173" y="49"/>
                    <a:pt x="174" y="50"/>
                  </a:cubicBezTo>
                  <a:cubicBezTo>
                    <a:pt x="178" y="53"/>
                    <a:pt x="182" y="57"/>
                    <a:pt x="185" y="60"/>
                  </a:cubicBezTo>
                  <a:cubicBezTo>
                    <a:pt x="184" y="59"/>
                    <a:pt x="183" y="58"/>
                    <a:pt x="183" y="57"/>
                  </a:cubicBezTo>
                  <a:cubicBezTo>
                    <a:pt x="179" y="54"/>
                    <a:pt x="176" y="50"/>
                    <a:pt x="172" y="47"/>
                  </a:cubicBezTo>
                  <a:moveTo>
                    <a:pt x="135" y="0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5" y="18"/>
                    <a:pt x="135" y="20"/>
                    <a:pt x="136" y="22"/>
                  </a:cubicBezTo>
                  <a:cubicBezTo>
                    <a:pt x="136" y="22"/>
                    <a:pt x="135" y="21"/>
                    <a:pt x="134" y="20"/>
                  </a:cubicBezTo>
                  <a:cubicBezTo>
                    <a:pt x="134" y="18"/>
                    <a:pt x="133" y="16"/>
                    <a:pt x="132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0" y="14"/>
                    <a:pt x="129" y="14"/>
                    <a:pt x="128" y="15"/>
                  </a:cubicBezTo>
                  <a:cubicBezTo>
                    <a:pt x="130" y="18"/>
                    <a:pt x="133" y="21"/>
                    <a:pt x="136" y="24"/>
                  </a:cubicBezTo>
                  <a:cubicBezTo>
                    <a:pt x="135" y="23"/>
                    <a:pt x="135" y="22"/>
                    <a:pt x="134" y="20"/>
                  </a:cubicBezTo>
                  <a:cubicBezTo>
                    <a:pt x="135" y="21"/>
                    <a:pt x="136" y="22"/>
                    <a:pt x="136" y="22"/>
                  </a:cubicBezTo>
                  <a:cubicBezTo>
                    <a:pt x="137" y="24"/>
                    <a:pt x="137" y="25"/>
                    <a:pt x="138" y="26"/>
                  </a:cubicBezTo>
                  <a:cubicBezTo>
                    <a:pt x="138" y="26"/>
                    <a:pt x="138" y="26"/>
                    <a:pt x="138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58" y="47"/>
                    <a:pt x="172" y="64"/>
                    <a:pt x="184" y="80"/>
                  </a:cubicBezTo>
                  <a:cubicBezTo>
                    <a:pt x="185" y="80"/>
                    <a:pt x="185" y="80"/>
                    <a:pt x="185" y="80"/>
                  </a:cubicBezTo>
                  <a:cubicBezTo>
                    <a:pt x="174" y="66"/>
                    <a:pt x="161" y="50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53" y="32"/>
                    <a:pt x="164" y="41"/>
                    <a:pt x="174" y="49"/>
                  </a:cubicBezTo>
                  <a:cubicBezTo>
                    <a:pt x="173" y="48"/>
                    <a:pt x="172" y="47"/>
                    <a:pt x="172" y="46"/>
                  </a:cubicBezTo>
                  <a:cubicBezTo>
                    <a:pt x="162" y="38"/>
                    <a:pt x="151" y="29"/>
                    <a:pt x="138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6" y="1"/>
                    <a:pt x="136" y="1"/>
                    <a:pt x="135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Freeform 648">
              <a:extLst>
                <a:ext uri="{FF2B5EF4-FFF2-40B4-BE49-F238E27FC236}">
                  <a16:creationId xmlns:a16="http://schemas.microsoft.com/office/drawing/2014/main" id="{60036719-1BA2-837A-4946-DEFAFAE2A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7788" y="3322638"/>
              <a:ext cx="2816225" cy="1547813"/>
            </a:xfrm>
            <a:custGeom>
              <a:avLst/>
              <a:gdLst>
                <a:gd name="T0" fmla="*/ 965 w 1861"/>
                <a:gd name="T1" fmla="*/ 909 h 1023"/>
                <a:gd name="T2" fmla="*/ 1822 w 1861"/>
                <a:gd name="T3" fmla="*/ 900 h 1023"/>
                <a:gd name="T4" fmla="*/ 996 w 1861"/>
                <a:gd name="T5" fmla="*/ 901 h 1023"/>
                <a:gd name="T6" fmla="*/ 11 w 1861"/>
                <a:gd name="T7" fmla="*/ 823 h 1023"/>
                <a:gd name="T8" fmla="*/ 40 w 1861"/>
                <a:gd name="T9" fmla="*/ 876 h 1023"/>
                <a:gd name="T10" fmla="*/ 80 w 1861"/>
                <a:gd name="T11" fmla="*/ 860 h 1023"/>
                <a:gd name="T12" fmla="*/ 450 w 1861"/>
                <a:gd name="T13" fmla="*/ 783 h 1023"/>
                <a:gd name="T14" fmla="*/ 965 w 1861"/>
                <a:gd name="T15" fmla="*/ 757 h 1023"/>
                <a:gd name="T16" fmla="*/ 1617 w 1861"/>
                <a:gd name="T17" fmla="*/ 905 h 1023"/>
                <a:gd name="T18" fmla="*/ 1237 w 1861"/>
                <a:gd name="T19" fmla="*/ 746 h 1023"/>
                <a:gd name="T20" fmla="*/ 449 w 1861"/>
                <a:gd name="T21" fmla="*/ 745 h 1023"/>
                <a:gd name="T22" fmla="*/ 189 w 1861"/>
                <a:gd name="T23" fmla="*/ 706 h 1023"/>
                <a:gd name="T24" fmla="*/ 696 w 1861"/>
                <a:gd name="T25" fmla="*/ 698 h 1023"/>
                <a:gd name="T26" fmla="*/ 786 w 1861"/>
                <a:gd name="T27" fmla="*/ 767 h 1023"/>
                <a:gd name="T28" fmla="*/ 934 w 1861"/>
                <a:gd name="T29" fmla="*/ 669 h 1023"/>
                <a:gd name="T30" fmla="*/ 995 w 1861"/>
                <a:gd name="T31" fmla="*/ 757 h 1023"/>
                <a:gd name="T32" fmla="*/ 1026 w 1861"/>
                <a:gd name="T33" fmla="*/ 631 h 1023"/>
                <a:gd name="T34" fmla="*/ 1774 w 1861"/>
                <a:gd name="T35" fmla="*/ 607 h 1023"/>
                <a:gd name="T36" fmla="*/ 616 w 1861"/>
                <a:gd name="T37" fmla="*/ 613 h 1023"/>
                <a:gd name="T38" fmla="*/ 993 w 1861"/>
                <a:gd name="T39" fmla="*/ 624 h 1023"/>
                <a:gd name="T40" fmla="*/ 1593 w 1861"/>
                <a:gd name="T41" fmla="*/ 562 h 1023"/>
                <a:gd name="T42" fmla="*/ 436 w 1861"/>
                <a:gd name="T43" fmla="*/ 541 h 1023"/>
                <a:gd name="T44" fmla="*/ 1369 w 1861"/>
                <a:gd name="T45" fmla="*/ 517 h 1023"/>
                <a:gd name="T46" fmla="*/ 391 w 1861"/>
                <a:gd name="T47" fmla="*/ 510 h 1023"/>
                <a:gd name="T48" fmla="*/ 431 w 1861"/>
                <a:gd name="T49" fmla="*/ 515 h 1023"/>
                <a:gd name="T50" fmla="*/ 54 w 1861"/>
                <a:gd name="T51" fmla="*/ 591 h 1023"/>
                <a:gd name="T52" fmla="*/ 72 w 1861"/>
                <a:gd name="T53" fmla="*/ 588 h 1023"/>
                <a:gd name="T54" fmla="*/ 472 w 1861"/>
                <a:gd name="T55" fmla="*/ 457 h 1023"/>
                <a:gd name="T56" fmla="*/ 834 w 1861"/>
                <a:gd name="T57" fmla="*/ 487 h 1023"/>
                <a:gd name="T58" fmla="*/ 1572 w 1861"/>
                <a:gd name="T59" fmla="*/ 554 h 1023"/>
                <a:gd name="T60" fmla="*/ 1221 w 1861"/>
                <a:gd name="T61" fmla="*/ 507 h 1023"/>
                <a:gd name="T62" fmla="*/ 1732 w 1861"/>
                <a:gd name="T63" fmla="*/ 461 h 1023"/>
                <a:gd name="T64" fmla="*/ 178 w 1861"/>
                <a:gd name="T65" fmla="*/ 388 h 1023"/>
                <a:gd name="T66" fmla="*/ 1818 w 1861"/>
                <a:gd name="T67" fmla="*/ 384 h 1023"/>
                <a:gd name="T68" fmla="*/ 662 w 1861"/>
                <a:gd name="T69" fmla="*/ 332 h 1023"/>
                <a:gd name="T70" fmla="*/ 103 w 1861"/>
                <a:gd name="T71" fmla="*/ 345 h 1023"/>
                <a:gd name="T72" fmla="*/ 1609 w 1861"/>
                <a:gd name="T73" fmla="*/ 316 h 1023"/>
                <a:gd name="T74" fmla="*/ 1739 w 1861"/>
                <a:gd name="T75" fmla="*/ 294 h 1023"/>
                <a:gd name="T76" fmla="*/ 987 w 1861"/>
                <a:gd name="T77" fmla="*/ 377 h 1023"/>
                <a:gd name="T78" fmla="*/ 1417 w 1861"/>
                <a:gd name="T79" fmla="*/ 387 h 1023"/>
                <a:gd name="T80" fmla="*/ 1567 w 1861"/>
                <a:gd name="T81" fmla="*/ 312 h 1023"/>
                <a:gd name="T82" fmla="*/ 1559 w 1861"/>
                <a:gd name="T83" fmla="*/ 296 h 1023"/>
                <a:gd name="T84" fmla="*/ 1685 w 1861"/>
                <a:gd name="T85" fmla="*/ 236 h 1023"/>
                <a:gd name="T86" fmla="*/ 1212 w 1861"/>
                <a:gd name="T87" fmla="*/ 257 h 1023"/>
                <a:gd name="T88" fmla="*/ 417 w 1861"/>
                <a:gd name="T89" fmla="*/ 265 h 1023"/>
                <a:gd name="T90" fmla="*/ 338 w 1861"/>
                <a:gd name="T91" fmla="*/ 217 h 1023"/>
                <a:gd name="T92" fmla="*/ 818 w 1861"/>
                <a:gd name="T93" fmla="*/ 244 h 1023"/>
                <a:gd name="T94" fmla="*/ 827 w 1861"/>
                <a:gd name="T95" fmla="*/ 229 h 1023"/>
                <a:gd name="T96" fmla="*/ 1731 w 1861"/>
                <a:gd name="T97" fmla="*/ 184 h 1023"/>
                <a:gd name="T98" fmla="*/ 1729 w 1861"/>
                <a:gd name="T99" fmla="*/ 179 h 1023"/>
                <a:gd name="T100" fmla="*/ 348 w 1861"/>
                <a:gd name="T101" fmla="*/ 144 h 1023"/>
                <a:gd name="T102" fmla="*/ 1720 w 1861"/>
                <a:gd name="T103" fmla="*/ 168 h 1023"/>
                <a:gd name="T104" fmla="*/ 655 w 1861"/>
                <a:gd name="T105" fmla="*/ 139 h 1023"/>
                <a:gd name="T106" fmla="*/ 177 w 1861"/>
                <a:gd name="T107" fmla="*/ 99 h 1023"/>
                <a:gd name="T108" fmla="*/ 204 w 1861"/>
                <a:gd name="T109" fmla="*/ 120 h 1023"/>
                <a:gd name="T110" fmla="*/ 1497 w 1861"/>
                <a:gd name="T111" fmla="*/ 91 h 1023"/>
                <a:gd name="T112" fmla="*/ 1599 w 1861"/>
                <a:gd name="T113" fmla="*/ 120 h 1023"/>
                <a:gd name="T114" fmla="*/ 1027 w 1861"/>
                <a:gd name="T115" fmla="*/ 128 h 1023"/>
                <a:gd name="T116" fmla="*/ 384 w 1861"/>
                <a:gd name="T117" fmla="*/ 122 h 1023"/>
                <a:gd name="T118" fmla="*/ 448 w 1861"/>
                <a:gd name="T119" fmla="*/ 33 h 1023"/>
                <a:gd name="T120" fmla="*/ 849 w 1861"/>
                <a:gd name="T121" fmla="*/ 39 h 1023"/>
                <a:gd name="T122" fmla="*/ 562 w 1861"/>
                <a:gd name="T123" fmla="*/ 18 h 1023"/>
                <a:gd name="T124" fmla="*/ 1129 w 1861"/>
                <a:gd name="T125" fmla="*/ 8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1" h="1023">
                  <a:moveTo>
                    <a:pt x="1388" y="909"/>
                  </a:moveTo>
                  <a:cubicBezTo>
                    <a:pt x="1381" y="912"/>
                    <a:pt x="1375" y="915"/>
                    <a:pt x="1369" y="919"/>
                  </a:cubicBezTo>
                  <a:cubicBezTo>
                    <a:pt x="1365" y="916"/>
                    <a:pt x="1362" y="915"/>
                    <a:pt x="1359" y="915"/>
                  </a:cubicBezTo>
                  <a:cubicBezTo>
                    <a:pt x="1357" y="915"/>
                    <a:pt x="1356" y="915"/>
                    <a:pt x="1354" y="916"/>
                  </a:cubicBezTo>
                  <a:cubicBezTo>
                    <a:pt x="1357" y="921"/>
                    <a:pt x="1361" y="927"/>
                    <a:pt x="1364" y="933"/>
                  </a:cubicBezTo>
                  <a:cubicBezTo>
                    <a:pt x="1365" y="933"/>
                    <a:pt x="1366" y="932"/>
                    <a:pt x="1367" y="932"/>
                  </a:cubicBezTo>
                  <a:cubicBezTo>
                    <a:pt x="1367" y="932"/>
                    <a:pt x="1368" y="932"/>
                    <a:pt x="1368" y="932"/>
                  </a:cubicBezTo>
                  <a:cubicBezTo>
                    <a:pt x="1368" y="932"/>
                    <a:pt x="1368" y="932"/>
                    <a:pt x="1368" y="932"/>
                  </a:cubicBezTo>
                  <a:cubicBezTo>
                    <a:pt x="1369" y="932"/>
                    <a:pt x="1370" y="933"/>
                    <a:pt x="1372" y="934"/>
                  </a:cubicBezTo>
                  <a:cubicBezTo>
                    <a:pt x="1372" y="933"/>
                    <a:pt x="1372" y="933"/>
                    <a:pt x="1373" y="932"/>
                  </a:cubicBezTo>
                  <a:cubicBezTo>
                    <a:pt x="1372" y="931"/>
                    <a:pt x="1371" y="930"/>
                    <a:pt x="1370" y="930"/>
                  </a:cubicBezTo>
                  <a:cubicBezTo>
                    <a:pt x="1372" y="928"/>
                    <a:pt x="1373" y="926"/>
                    <a:pt x="1372" y="922"/>
                  </a:cubicBezTo>
                  <a:cubicBezTo>
                    <a:pt x="1371" y="922"/>
                    <a:pt x="1371" y="922"/>
                    <a:pt x="1371" y="922"/>
                  </a:cubicBezTo>
                  <a:cubicBezTo>
                    <a:pt x="1375" y="920"/>
                    <a:pt x="1379" y="918"/>
                    <a:pt x="1383" y="916"/>
                  </a:cubicBezTo>
                  <a:cubicBezTo>
                    <a:pt x="1385" y="913"/>
                    <a:pt x="1386" y="911"/>
                    <a:pt x="1388" y="909"/>
                  </a:cubicBezTo>
                  <a:moveTo>
                    <a:pt x="1619" y="908"/>
                  </a:moveTo>
                  <a:cubicBezTo>
                    <a:pt x="1619" y="909"/>
                    <a:pt x="1618" y="910"/>
                    <a:pt x="1617" y="911"/>
                  </a:cubicBezTo>
                  <a:cubicBezTo>
                    <a:pt x="1629" y="929"/>
                    <a:pt x="1641" y="950"/>
                    <a:pt x="1662" y="985"/>
                  </a:cubicBezTo>
                  <a:cubicBezTo>
                    <a:pt x="1660" y="988"/>
                    <a:pt x="1660" y="990"/>
                    <a:pt x="1660" y="993"/>
                  </a:cubicBezTo>
                  <a:cubicBezTo>
                    <a:pt x="1646" y="1000"/>
                    <a:pt x="1635" y="1006"/>
                    <a:pt x="1625" y="1011"/>
                  </a:cubicBezTo>
                  <a:cubicBezTo>
                    <a:pt x="1625" y="1012"/>
                    <a:pt x="1626" y="1013"/>
                    <a:pt x="1626" y="1014"/>
                  </a:cubicBezTo>
                  <a:cubicBezTo>
                    <a:pt x="1636" y="1009"/>
                    <a:pt x="1647" y="1004"/>
                    <a:pt x="1662" y="996"/>
                  </a:cubicBezTo>
                  <a:cubicBezTo>
                    <a:pt x="1663" y="998"/>
                    <a:pt x="1666" y="1001"/>
                    <a:pt x="1670" y="1001"/>
                  </a:cubicBezTo>
                  <a:cubicBezTo>
                    <a:pt x="1672" y="1001"/>
                    <a:pt x="1673" y="1001"/>
                    <a:pt x="1675" y="1000"/>
                  </a:cubicBezTo>
                  <a:cubicBezTo>
                    <a:pt x="1679" y="1008"/>
                    <a:pt x="1682" y="1016"/>
                    <a:pt x="1686" y="1023"/>
                  </a:cubicBezTo>
                  <a:cubicBezTo>
                    <a:pt x="1686" y="1018"/>
                    <a:pt x="1686" y="1014"/>
                    <a:pt x="1686" y="1009"/>
                  </a:cubicBezTo>
                  <a:cubicBezTo>
                    <a:pt x="1684" y="1003"/>
                    <a:pt x="1682" y="997"/>
                    <a:pt x="1679" y="990"/>
                  </a:cubicBezTo>
                  <a:cubicBezTo>
                    <a:pt x="1682" y="989"/>
                    <a:pt x="1685" y="987"/>
                    <a:pt x="1688" y="986"/>
                  </a:cubicBezTo>
                  <a:cubicBezTo>
                    <a:pt x="1688" y="985"/>
                    <a:pt x="1688" y="983"/>
                    <a:pt x="1688" y="982"/>
                  </a:cubicBezTo>
                  <a:cubicBezTo>
                    <a:pt x="1685" y="983"/>
                    <a:pt x="1681" y="985"/>
                    <a:pt x="1678" y="987"/>
                  </a:cubicBezTo>
                  <a:cubicBezTo>
                    <a:pt x="1675" y="984"/>
                    <a:pt x="1673" y="982"/>
                    <a:pt x="1670" y="982"/>
                  </a:cubicBezTo>
                  <a:cubicBezTo>
                    <a:pt x="1668" y="982"/>
                    <a:pt x="1667" y="983"/>
                    <a:pt x="1665" y="983"/>
                  </a:cubicBezTo>
                  <a:cubicBezTo>
                    <a:pt x="1645" y="947"/>
                    <a:pt x="1634" y="929"/>
                    <a:pt x="1619" y="908"/>
                  </a:cubicBezTo>
                  <a:moveTo>
                    <a:pt x="51" y="907"/>
                  </a:moveTo>
                  <a:cubicBezTo>
                    <a:pt x="50" y="908"/>
                    <a:pt x="48" y="909"/>
                    <a:pt x="46" y="910"/>
                  </a:cubicBezTo>
                  <a:cubicBezTo>
                    <a:pt x="45" y="912"/>
                    <a:pt x="43" y="915"/>
                    <a:pt x="42" y="918"/>
                  </a:cubicBezTo>
                  <a:cubicBezTo>
                    <a:pt x="42" y="919"/>
                    <a:pt x="43" y="920"/>
                    <a:pt x="44" y="921"/>
                  </a:cubicBezTo>
                  <a:cubicBezTo>
                    <a:pt x="46" y="916"/>
                    <a:pt x="49" y="911"/>
                    <a:pt x="51" y="907"/>
                  </a:cubicBezTo>
                  <a:moveTo>
                    <a:pt x="965" y="904"/>
                  </a:moveTo>
                  <a:cubicBezTo>
                    <a:pt x="919" y="934"/>
                    <a:pt x="894" y="950"/>
                    <a:pt x="867" y="969"/>
                  </a:cubicBezTo>
                  <a:cubicBezTo>
                    <a:pt x="867" y="970"/>
                    <a:pt x="868" y="971"/>
                    <a:pt x="869" y="972"/>
                  </a:cubicBezTo>
                  <a:cubicBezTo>
                    <a:pt x="898" y="952"/>
                    <a:pt x="923" y="936"/>
                    <a:pt x="965" y="909"/>
                  </a:cubicBezTo>
                  <a:cubicBezTo>
                    <a:pt x="965" y="907"/>
                    <a:pt x="965" y="905"/>
                    <a:pt x="965" y="904"/>
                  </a:cubicBezTo>
                  <a:moveTo>
                    <a:pt x="94" y="878"/>
                  </a:moveTo>
                  <a:cubicBezTo>
                    <a:pt x="93" y="879"/>
                    <a:pt x="92" y="879"/>
                    <a:pt x="91" y="880"/>
                  </a:cubicBezTo>
                  <a:cubicBezTo>
                    <a:pt x="160" y="923"/>
                    <a:pt x="182" y="937"/>
                    <a:pt x="200" y="949"/>
                  </a:cubicBezTo>
                  <a:cubicBezTo>
                    <a:pt x="197" y="944"/>
                    <a:pt x="194" y="939"/>
                    <a:pt x="191" y="935"/>
                  </a:cubicBezTo>
                  <a:cubicBezTo>
                    <a:pt x="154" y="914"/>
                    <a:pt x="139" y="905"/>
                    <a:pt x="94" y="878"/>
                  </a:cubicBezTo>
                  <a:moveTo>
                    <a:pt x="38" y="877"/>
                  </a:moveTo>
                  <a:cubicBezTo>
                    <a:pt x="32" y="879"/>
                    <a:pt x="26" y="881"/>
                    <a:pt x="21" y="883"/>
                  </a:cubicBezTo>
                  <a:cubicBezTo>
                    <a:pt x="21" y="885"/>
                    <a:pt x="21" y="886"/>
                    <a:pt x="22" y="887"/>
                  </a:cubicBezTo>
                  <a:cubicBezTo>
                    <a:pt x="27" y="885"/>
                    <a:pt x="32" y="883"/>
                    <a:pt x="38" y="880"/>
                  </a:cubicBezTo>
                  <a:cubicBezTo>
                    <a:pt x="38" y="879"/>
                    <a:pt x="38" y="878"/>
                    <a:pt x="38" y="877"/>
                  </a:cubicBezTo>
                  <a:moveTo>
                    <a:pt x="1810" y="873"/>
                  </a:moveTo>
                  <a:cubicBezTo>
                    <a:pt x="1809" y="875"/>
                    <a:pt x="1809" y="876"/>
                    <a:pt x="1808" y="877"/>
                  </a:cubicBezTo>
                  <a:cubicBezTo>
                    <a:pt x="1812" y="884"/>
                    <a:pt x="1815" y="893"/>
                    <a:pt x="1820" y="901"/>
                  </a:cubicBezTo>
                  <a:cubicBezTo>
                    <a:pt x="1819" y="902"/>
                    <a:pt x="1819" y="902"/>
                    <a:pt x="1819" y="902"/>
                  </a:cubicBezTo>
                  <a:cubicBezTo>
                    <a:pt x="1819" y="903"/>
                    <a:pt x="1819" y="903"/>
                    <a:pt x="1819" y="903"/>
                  </a:cubicBezTo>
                  <a:cubicBezTo>
                    <a:pt x="1818" y="903"/>
                    <a:pt x="1818" y="903"/>
                    <a:pt x="1818" y="903"/>
                  </a:cubicBezTo>
                  <a:cubicBezTo>
                    <a:pt x="1818" y="903"/>
                    <a:pt x="1818" y="904"/>
                    <a:pt x="1817" y="904"/>
                  </a:cubicBezTo>
                  <a:cubicBezTo>
                    <a:pt x="1811" y="902"/>
                    <a:pt x="1805" y="899"/>
                    <a:pt x="1799" y="896"/>
                  </a:cubicBezTo>
                  <a:cubicBezTo>
                    <a:pt x="1799" y="897"/>
                    <a:pt x="1798" y="898"/>
                    <a:pt x="1798" y="899"/>
                  </a:cubicBezTo>
                  <a:cubicBezTo>
                    <a:pt x="1804" y="902"/>
                    <a:pt x="1811" y="905"/>
                    <a:pt x="1817" y="908"/>
                  </a:cubicBezTo>
                  <a:cubicBezTo>
                    <a:pt x="1817" y="909"/>
                    <a:pt x="1817" y="910"/>
                    <a:pt x="1817" y="910"/>
                  </a:cubicBezTo>
                  <a:cubicBezTo>
                    <a:pt x="1817" y="911"/>
                    <a:pt x="1817" y="911"/>
                    <a:pt x="1817" y="911"/>
                  </a:cubicBezTo>
                  <a:cubicBezTo>
                    <a:pt x="1817" y="912"/>
                    <a:pt x="1817" y="912"/>
                    <a:pt x="1817" y="912"/>
                  </a:cubicBezTo>
                  <a:cubicBezTo>
                    <a:pt x="1803" y="920"/>
                    <a:pt x="1792" y="926"/>
                    <a:pt x="1781" y="932"/>
                  </a:cubicBezTo>
                  <a:cubicBezTo>
                    <a:pt x="1780" y="934"/>
                    <a:pt x="1779" y="936"/>
                    <a:pt x="1778" y="938"/>
                  </a:cubicBezTo>
                  <a:cubicBezTo>
                    <a:pt x="1789" y="932"/>
                    <a:pt x="1802" y="925"/>
                    <a:pt x="1819" y="915"/>
                  </a:cubicBezTo>
                  <a:cubicBezTo>
                    <a:pt x="1819" y="915"/>
                    <a:pt x="1819" y="915"/>
                    <a:pt x="1819" y="915"/>
                  </a:cubicBezTo>
                  <a:cubicBezTo>
                    <a:pt x="1819" y="916"/>
                    <a:pt x="1819" y="916"/>
                    <a:pt x="1819" y="916"/>
                  </a:cubicBezTo>
                  <a:cubicBezTo>
                    <a:pt x="1820" y="917"/>
                    <a:pt x="1820" y="917"/>
                    <a:pt x="1820" y="917"/>
                  </a:cubicBezTo>
                  <a:cubicBezTo>
                    <a:pt x="1820" y="917"/>
                    <a:pt x="1820" y="917"/>
                    <a:pt x="1820" y="917"/>
                  </a:cubicBezTo>
                  <a:cubicBezTo>
                    <a:pt x="1821" y="918"/>
                    <a:pt x="1821" y="918"/>
                    <a:pt x="1821" y="918"/>
                  </a:cubicBezTo>
                  <a:cubicBezTo>
                    <a:pt x="1821" y="918"/>
                    <a:pt x="1821" y="918"/>
                    <a:pt x="1821" y="918"/>
                  </a:cubicBezTo>
                  <a:cubicBezTo>
                    <a:pt x="1824" y="918"/>
                    <a:pt x="1826" y="918"/>
                    <a:pt x="1828" y="919"/>
                  </a:cubicBezTo>
                  <a:cubicBezTo>
                    <a:pt x="1829" y="916"/>
                    <a:pt x="1831" y="912"/>
                    <a:pt x="1832" y="910"/>
                  </a:cubicBezTo>
                  <a:cubicBezTo>
                    <a:pt x="1830" y="907"/>
                    <a:pt x="1828" y="903"/>
                    <a:pt x="1826" y="901"/>
                  </a:cubicBezTo>
                  <a:cubicBezTo>
                    <a:pt x="1825" y="900"/>
                    <a:pt x="1825" y="900"/>
                    <a:pt x="1825" y="900"/>
                  </a:cubicBezTo>
                  <a:cubicBezTo>
                    <a:pt x="1825" y="900"/>
                    <a:pt x="1825" y="900"/>
                    <a:pt x="1825" y="900"/>
                  </a:cubicBezTo>
                  <a:cubicBezTo>
                    <a:pt x="1824" y="900"/>
                    <a:pt x="1824" y="900"/>
                    <a:pt x="1824" y="900"/>
                  </a:cubicBezTo>
                  <a:cubicBezTo>
                    <a:pt x="1823" y="900"/>
                    <a:pt x="1823" y="900"/>
                    <a:pt x="1823" y="900"/>
                  </a:cubicBezTo>
                  <a:cubicBezTo>
                    <a:pt x="1823" y="900"/>
                    <a:pt x="1823" y="900"/>
                    <a:pt x="1823" y="900"/>
                  </a:cubicBezTo>
                  <a:cubicBezTo>
                    <a:pt x="1822" y="900"/>
                    <a:pt x="1822" y="900"/>
                    <a:pt x="1822" y="900"/>
                  </a:cubicBezTo>
                  <a:cubicBezTo>
                    <a:pt x="1818" y="890"/>
                    <a:pt x="1814" y="882"/>
                    <a:pt x="1810" y="873"/>
                  </a:cubicBezTo>
                  <a:moveTo>
                    <a:pt x="1743" y="873"/>
                  </a:moveTo>
                  <a:cubicBezTo>
                    <a:pt x="1743" y="875"/>
                    <a:pt x="1744" y="876"/>
                    <a:pt x="1745" y="877"/>
                  </a:cubicBezTo>
                  <a:cubicBezTo>
                    <a:pt x="1762" y="884"/>
                    <a:pt x="1779" y="891"/>
                    <a:pt x="1794" y="897"/>
                  </a:cubicBezTo>
                  <a:cubicBezTo>
                    <a:pt x="1795" y="896"/>
                    <a:pt x="1795" y="895"/>
                    <a:pt x="1796" y="894"/>
                  </a:cubicBezTo>
                  <a:cubicBezTo>
                    <a:pt x="1779" y="887"/>
                    <a:pt x="1761" y="880"/>
                    <a:pt x="1743" y="873"/>
                  </a:cubicBezTo>
                  <a:moveTo>
                    <a:pt x="1694" y="857"/>
                  </a:moveTo>
                  <a:cubicBezTo>
                    <a:pt x="1694" y="858"/>
                    <a:pt x="1694" y="859"/>
                    <a:pt x="1694" y="860"/>
                  </a:cubicBezTo>
                  <a:cubicBezTo>
                    <a:pt x="1710" y="865"/>
                    <a:pt x="1726" y="871"/>
                    <a:pt x="1741" y="876"/>
                  </a:cubicBezTo>
                  <a:cubicBezTo>
                    <a:pt x="1740" y="875"/>
                    <a:pt x="1740" y="873"/>
                    <a:pt x="1739" y="872"/>
                  </a:cubicBezTo>
                  <a:cubicBezTo>
                    <a:pt x="1725" y="867"/>
                    <a:pt x="1709" y="862"/>
                    <a:pt x="1694" y="857"/>
                  </a:cubicBezTo>
                  <a:moveTo>
                    <a:pt x="323" y="856"/>
                  </a:moveTo>
                  <a:cubicBezTo>
                    <a:pt x="298" y="882"/>
                    <a:pt x="282" y="901"/>
                    <a:pt x="241" y="951"/>
                  </a:cubicBezTo>
                  <a:cubicBezTo>
                    <a:pt x="240" y="951"/>
                    <a:pt x="238" y="950"/>
                    <a:pt x="235" y="950"/>
                  </a:cubicBezTo>
                  <a:cubicBezTo>
                    <a:pt x="233" y="950"/>
                    <a:pt x="229" y="951"/>
                    <a:pt x="226" y="955"/>
                  </a:cubicBezTo>
                  <a:cubicBezTo>
                    <a:pt x="225" y="954"/>
                    <a:pt x="223" y="954"/>
                    <a:pt x="222" y="953"/>
                  </a:cubicBezTo>
                  <a:cubicBezTo>
                    <a:pt x="222" y="956"/>
                    <a:pt x="222" y="960"/>
                    <a:pt x="222" y="963"/>
                  </a:cubicBezTo>
                  <a:cubicBezTo>
                    <a:pt x="223" y="964"/>
                    <a:pt x="225" y="965"/>
                    <a:pt x="226" y="966"/>
                  </a:cubicBezTo>
                  <a:cubicBezTo>
                    <a:pt x="225" y="967"/>
                    <a:pt x="225" y="968"/>
                    <a:pt x="224" y="969"/>
                  </a:cubicBezTo>
                  <a:cubicBezTo>
                    <a:pt x="224" y="969"/>
                    <a:pt x="224" y="969"/>
                    <a:pt x="224" y="969"/>
                  </a:cubicBezTo>
                  <a:cubicBezTo>
                    <a:pt x="224" y="969"/>
                    <a:pt x="224" y="969"/>
                    <a:pt x="224" y="969"/>
                  </a:cubicBezTo>
                  <a:cubicBezTo>
                    <a:pt x="232" y="962"/>
                    <a:pt x="239" y="957"/>
                    <a:pt x="245" y="951"/>
                  </a:cubicBezTo>
                  <a:cubicBezTo>
                    <a:pt x="283" y="905"/>
                    <a:pt x="297" y="888"/>
                    <a:pt x="326" y="859"/>
                  </a:cubicBezTo>
                  <a:cubicBezTo>
                    <a:pt x="325" y="858"/>
                    <a:pt x="324" y="857"/>
                    <a:pt x="323" y="856"/>
                  </a:cubicBezTo>
                  <a:moveTo>
                    <a:pt x="1487" y="856"/>
                  </a:moveTo>
                  <a:cubicBezTo>
                    <a:pt x="1456" y="872"/>
                    <a:pt x="1426" y="889"/>
                    <a:pt x="1395" y="905"/>
                  </a:cubicBezTo>
                  <a:cubicBezTo>
                    <a:pt x="1393" y="907"/>
                    <a:pt x="1392" y="909"/>
                    <a:pt x="1390" y="912"/>
                  </a:cubicBezTo>
                  <a:cubicBezTo>
                    <a:pt x="1423" y="894"/>
                    <a:pt x="1455" y="877"/>
                    <a:pt x="1487" y="860"/>
                  </a:cubicBezTo>
                  <a:cubicBezTo>
                    <a:pt x="1487" y="859"/>
                    <a:pt x="1487" y="857"/>
                    <a:pt x="1487" y="856"/>
                  </a:cubicBezTo>
                  <a:moveTo>
                    <a:pt x="1052" y="853"/>
                  </a:moveTo>
                  <a:cubicBezTo>
                    <a:pt x="1037" y="862"/>
                    <a:pt x="1019" y="873"/>
                    <a:pt x="996" y="888"/>
                  </a:cubicBezTo>
                  <a:cubicBezTo>
                    <a:pt x="992" y="886"/>
                    <a:pt x="989" y="885"/>
                    <a:pt x="986" y="885"/>
                  </a:cubicBezTo>
                  <a:cubicBezTo>
                    <a:pt x="982" y="885"/>
                    <a:pt x="979" y="886"/>
                    <a:pt x="977" y="887"/>
                  </a:cubicBezTo>
                  <a:cubicBezTo>
                    <a:pt x="974" y="885"/>
                    <a:pt x="972" y="883"/>
                    <a:pt x="969" y="881"/>
                  </a:cubicBezTo>
                  <a:cubicBezTo>
                    <a:pt x="969" y="883"/>
                    <a:pt x="969" y="884"/>
                    <a:pt x="969" y="886"/>
                  </a:cubicBezTo>
                  <a:cubicBezTo>
                    <a:pt x="970" y="887"/>
                    <a:pt x="972" y="889"/>
                    <a:pt x="974" y="890"/>
                  </a:cubicBezTo>
                  <a:cubicBezTo>
                    <a:pt x="972" y="894"/>
                    <a:pt x="973" y="895"/>
                    <a:pt x="974" y="898"/>
                  </a:cubicBezTo>
                  <a:cubicBezTo>
                    <a:pt x="972" y="899"/>
                    <a:pt x="970" y="900"/>
                    <a:pt x="968" y="901"/>
                  </a:cubicBezTo>
                  <a:cubicBezTo>
                    <a:pt x="968" y="903"/>
                    <a:pt x="968" y="905"/>
                    <a:pt x="968" y="906"/>
                  </a:cubicBezTo>
                  <a:cubicBezTo>
                    <a:pt x="971" y="904"/>
                    <a:pt x="974" y="903"/>
                    <a:pt x="977" y="901"/>
                  </a:cubicBezTo>
                  <a:cubicBezTo>
                    <a:pt x="979" y="902"/>
                    <a:pt x="982" y="903"/>
                    <a:pt x="987" y="903"/>
                  </a:cubicBezTo>
                  <a:cubicBezTo>
                    <a:pt x="989" y="903"/>
                    <a:pt x="992" y="903"/>
                    <a:pt x="996" y="901"/>
                  </a:cubicBezTo>
                  <a:cubicBezTo>
                    <a:pt x="1034" y="931"/>
                    <a:pt x="1055" y="948"/>
                    <a:pt x="1077" y="967"/>
                  </a:cubicBezTo>
                  <a:cubicBezTo>
                    <a:pt x="1078" y="966"/>
                    <a:pt x="1079" y="965"/>
                    <a:pt x="1080" y="964"/>
                  </a:cubicBezTo>
                  <a:cubicBezTo>
                    <a:pt x="1059" y="946"/>
                    <a:pt x="1036" y="928"/>
                    <a:pt x="999" y="898"/>
                  </a:cubicBezTo>
                  <a:cubicBezTo>
                    <a:pt x="1000" y="896"/>
                    <a:pt x="1001" y="894"/>
                    <a:pt x="999" y="891"/>
                  </a:cubicBezTo>
                  <a:cubicBezTo>
                    <a:pt x="999" y="891"/>
                    <a:pt x="999" y="891"/>
                    <a:pt x="999" y="891"/>
                  </a:cubicBezTo>
                  <a:cubicBezTo>
                    <a:pt x="1021" y="877"/>
                    <a:pt x="1038" y="866"/>
                    <a:pt x="1054" y="856"/>
                  </a:cubicBezTo>
                  <a:cubicBezTo>
                    <a:pt x="1054" y="855"/>
                    <a:pt x="1053" y="854"/>
                    <a:pt x="1052" y="853"/>
                  </a:cubicBezTo>
                  <a:moveTo>
                    <a:pt x="1655" y="845"/>
                  </a:moveTo>
                  <a:cubicBezTo>
                    <a:pt x="1654" y="846"/>
                    <a:pt x="1654" y="847"/>
                    <a:pt x="1653" y="848"/>
                  </a:cubicBezTo>
                  <a:cubicBezTo>
                    <a:pt x="1666" y="852"/>
                    <a:pt x="1679" y="855"/>
                    <a:pt x="1691" y="859"/>
                  </a:cubicBezTo>
                  <a:cubicBezTo>
                    <a:pt x="1692" y="858"/>
                    <a:pt x="1692" y="857"/>
                    <a:pt x="1692" y="856"/>
                  </a:cubicBezTo>
                  <a:cubicBezTo>
                    <a:pt x="1680" y="852"/>
                    <a:pt x="1667" y="848"/>
                    <a:pt x="1655" y="845"/>
                  </a:cubicBezTo>
                  <a:moveTo>
                    <a:pt x="1531" y="832"/>
                  </a:moveTo>
                  <a:cubicBezTo>
                    <a:pt x="1517" y="839"/>
                    <a:pt x="1504" y="847"/>
                    <a:pt x="1490" y="854"/>
                  </a:cubicBezTo>
                  <a:cubicBezTo>
                    <a:pt x="1490" y="855"/>
                    <a:pt x="1490" y="857"/>
                    <a:pt x="1490" y="858"/>
                  </a:cubicBezTo>
                  <a:cubicBezTo>
                    <a:pt x="1504" y="851"/>
                    <a:pt x="1519" y="843"/>
                    <a:pt x="1533" y="836"/>
                  </a:cubicBezTo>
                  <a:cubicBezTo>
                    <a:pt x="1532" y="834"/>
                    <a:pt x="1532" y="833"/>
                    <a:pt x="1531" y="832"/>
                  </a:cubicBezTo>
                  <a:moveTo>
                    <a:pt x="894" y="826"/>
                  </a:moveTo>
                  <a:cubicBezTo>
                    <a:pt x="894" y="828"/>
                    <a:pt x="893" y="829"/>
                    <a:pt x="892" y="830"/>
                  </a:cubicBezTo>
                  <a:cubicBezTo>
                    <a:pt x="912" y="844"/>
                    <a:pt x="933" y="859"/>
                    <a:pt x="965" y="884"/>
                  </a:cubicBezTo>
                  <a:cubicBezTo>
                    <a:pt x="965" y="882"/>
                    <a:pt x="965" y="880"/>
                    <a:pt x="965" y="879"/>
                  </a:cubicBezTo>
                  <a:cubicBezTo>
                    <a:pt x="936" y="856"/>
                    <a:pt x="916" y="842"/>
                    <a:pt x="894" y="826"/>
                  </a:cubicBezTo>
                  <a:moveTo>
                    <a:pt x="698" y="824"/>
                  </a:moveTo>
                  <a:cubicBezTo>
                    <a:pt x="670" y="845"/>
                    <a:pt x="646" y="863"/>
                    <a:pt x="601" y="898"/>
                  </a:cubicBezTo>
                  <a:cubicBezTo>
                    <a:pt x="598" y="897"/>
                    <a:pt x="596" y="896"/>
                    <a:pt x="593" y="896"/>
                  </a:cubicBezTo>
                  <a:cubicBezTo>
                    <a:pt x="588" y="896"/>
                    <a:pt x="584" y="899"/>
                    <a:pt x="583" y="900"/>
                  </a:cubicBezTo>
                  <a:cubicBezTo>
                    <a:pt x="581" y="899"/>
                    <a:pt x="579" y="898"/>
                    <a:pt x="577" y="897"/>
                  </a:cubicBezTo>
                  <a:cubicBezTo>
                    <a:pt x="577" y="897"/>
                    <a:pt x="577" y="898"/>
                    <a:pt x="577" y="898"/>
                  </a:cubicBezTo>
                  <a:cubicBezTo>
                    <a:pt x="578" y="900"/>
                    <a:pt x="579" y="901"/>
                    <a:pt x="580" y="902"/>
                  </a:cubicBezTo>
                  <a:cubicBezTo>
                    <a:pt x="580" y="903"/>
                    <a:pt x="580" y="903"/>
                    <a:pt x="580" y="903"/>
                  </a:cubicBezTo>
                  <a:cubicBezTo>
                    <a:pt x="580" y="903"/>
                    <a:pt x="580" y="903"/>
                    <a:pt x="580" y="903"/>
                  </a:cubicBezTo>
                  <a:cubicBezTo>
                    <a:pt x="582" y="907"/>
                    <a:pt x="585" y="910"/>
                    <a:pt x="587" y="914"/>
                  </a:cubicBezTo>
                  <a:cubicBezTo>
                    <a:pt x="588" y="914"/>
                    <a:pt x="590" y="915"/>
                    <a:pt x="592" y="915"/>
                  </a:cubicBezTo>
                  <a:cubicBezTo>
                    <a:pt x="595" y="915"/>
                    <a:pt x="599" y="914"/>
                    <a:pt x="603" y="911"/>
                  </a:cubicBezTo>
                  <a:cubicBezTo>
                    <a:pt x="647" y="938"/>
                    <a:pt x="670" y="952"/>
                    <a:pt x="695" y="968"/>
                  </a:cubicBezTo>
                  <a:cubicBezTo>
                    <a:pt x="695" y="966"/>
                    <a:pt x="695" y="965"/>
                    <a:pt x="695" y="963"/>
                  </a:cubicBezTo>
                  <a:cubicBezTo>
                    <a:pt x="671" y="948"/>
                    <a:pt x="646" y="933"/>
                    <a:pt x="606" y="908"/>
                  </a:cubicBezTo>
                  <a:cubicBezTo>
                    <a:pt x="607" y="906"/>
                    <a:pt x="607" y="904"/>
                    <a:pt x="605" y="901"/>
                  </a:cubicBezTo>
                  <a:cubicBezTo>
                    <a:pt x="605" y="900"/>
                    <a:pt x="605" y="900"/>
                    <a:pt x="605" y="900"/>
                  </a:cubicBezTo>
                  <a:cubicBezTo>
                    <a:pt x="646" y="868"/>
                    <a:pt x="672" y="848"/>
                    <a:pt x="698" y="829"/>
                  </a:cubicBezTo>
                  <a:cubicBezTo>
                    <a:pt x="698" y="827"/>
                    <a:pt x="698" y="826"/>
                    <a:pt x="698" y="824"/>
                  </a:cubicBezTo>
                  <a:moveTo>
                    <a:pt x="11" y="823"/>
                  </a:moveTo>
                  <a:cubicBezTo>
                    <a:pt x="12" y="825"/>
                    <a:pt x="12" y="827"/>
                    <a:pt x="12" y="828"/>
                  </a:cubicBezTo>
                  <a:cubicBezTo>
                    <a:pt x="20" y="834"/>
                    <a:pt x="29" y="840"/>
                    <a:pt x="39" y="846"/>
                  </a:cubicBezTo>
                  <a:cubicBezTo>
                    <a:pt x="39" y="845"/>
                    <a:pt x="39" y="843"/>
                    <a:pt x="39" y="842"/>
                  </a:cubicBezTo>
                  <a:cubicBezTo>
                    <a:pt x="29" y="836"/>
                    <a:pt x="20" y="829"/>
                    <a:pt x="11" y="823"/>
                  </a:cubicBezTo>
                  <a:moveTo>
                    <a:pt x="450" y="823"/>
                  </a:moveTo>
                  <a:cubicBezTo>
                    <a:pt x="450" y="825"/>
                    <a:pt x="450" y="826"/>
                    <a:pt x="450" y="828"/>
                  </a:cubicBezTo>
                  <a:cubicBezTo>
                    <a:pt x="491" y="851"/>
                    <a:pt x="508" y="861"/>
                    <a:pt x="562" y="892"/>
                  </a:cubicBezTo>
                  <a:cubicBezTo>
                    <a:pt x="562" y="891"/>
                    <a:pt x="562" y="889"/>
                    <a:pt x="562" y="888"/>
                  </a:cubicBezTo>
                  <a:cubicBezTo>
                    <a:pt x="518" y="862"/>
                    <a:pt x="490" y="846"/>
                    <a:pt x="450" y="823"/>
                  </a:cubicBezTo>
                  <a:moveTo>
                    <a:pt x="224" y="822"/>
                  </a:moveTo>
                  <a:cubicBezTo>
                    <a:pt x="191" y="829"/>
                    <a:pt x="161" y="837"/>
                    <a:pt x="133" y="845"/>
                  </a:cubicBezTo>
                  <a:cubicBezTo>
                    <a:pt x="133" y="846"/>
                    <a:pt x="133" y="847"/>
                    <a:pt x="133" y="849"/>
                  </a:cubicBezTo>
                  <a:cubicBezTo>
                    <a:pt x="161" y="841"/>
                    <a:pt x="192" y="833"/>
                    <a:pt x="224" y="826"/>
                  </a:cubicBezTo>
                  <a:cubicBezTo>
                    <a:pt x="224" y="824"/>
                    <a:pt x="224" y="823"/>
                    <a:pt x="224" y="822"/>
                  </a:cubicBezTo>
                  <a:moveTo>
                    <a:pt x="101" y="819"/>
                  </a:moveTo>
                  <a:cubicBezTo>
                    <a:pt x="94" y="830"/>
                    <a:pt x="86" y="842"/>
                    <a:pt x="76" y="857"/>
                  </a:cubicBezTo>
                  <a:cubicBezTo>
                    <a:pt x="75" y="857"/>
                    <a:pt x="75" y="857"/>
                    <a:pt x="75" y="857"/>
                  </a:cubicBezTo>
                  <a:cubicBezTo>
                    <a:pt x="75" y="857"/>
                    <a:pt x="75" y="857"/>
                    <a:pt x="75" y="857"/>
                  </a:cubicBezTo>
                  <a:cubicBezTo>
                    <a:pt x="75" y="857"/>
                    <a:pt x="75" y="857"/>
                    <a:pt x="75" y="857"/>
                  </a:cubicBezTo>
                  <a:cubicBezTo>
                    <a:pt x="74" y="857"/>
                    <a:pt x="74" y="857"/>
                    <a:pt x="74" y="857"/>
                  </a:cubicBezTo>
                  <a:cubicBezTo>
                    <a:pt x="74" y="857"/>
                    <a:pt x="74" y="857"/>
                    <a:pt x="74" y="857"/>
                  </a:cubicBezTo>
                  <a:cubicBezTo>
                    <a:pt x="73" y="857"/>
                    <a:pt x="73" y="857"/>
                    <a:pt x="73" y="857"/>
                  </a:cubicBezTo>
                  <a:cubicBezTo>
                    <a:pt x="73" y="857"/>
                    <a:pt x="73" y="857"/>
                    <a:pt x="73" y="857"/>
                  </a:cubicBezTo>
                  <a:cubicBezTo>
                    <a:pt x="72" y="857"/>
                    <a:pt x="72" y="857"/>
                    <a:pt x="72" y="857"/>
                  </a:cubicBezTo>
                  <a:cubicBezTo>
                    <a:pt x="72" y="857"/>
                    <a:pt x="72" y="857"/>
                    <a:pt x="72" y="857"/>
                  </a:cubicBezTo>
                  <a:cubicBezTo>
                    <a:pt x="70" y="857"/>
                    <a:pt x="70" y="857"/>
                    <a:pt x="70" y="857"/>
                  </a:cubicBezTo>
                  <a:cubicBezTo>
                    <a:pt x="69" y="858"/>
                    <a:pt x="69" y="858"/>
                    <a:pt x="69" y="858"/>
                  </a:cubicBezTo>
                  <a:cubicBezTo>
                    <a:pt x="69" y="858"/>
                    <a:pt x="69" y="858"/>
                    <a:pt x="69" y="858"/>
                  </a:cubicBezTo>
                  <a:cubicBezTo>
                    <a:pt x="68" y="858"/>
                    <a:pt x="68" y="858"/>
                    <a:pt x="68" y="858"/>
                  </a:cubicBezTo>
                  <a:cubicBezTo>
                    <a:pt x="68" y="858"/>
                    <a:pt x="68" y="858"/>
                    <a:pt x="68" y="858"/>
                  </a:cubicBezTo>
                  <a:cubicBezTo>
                    <a:pt x="67" y="859"/>
                    <a:pt x="67" y="859"/>
                    <a:pt x="67" y="859"/>
                  </a:cubicBezTo>
                  <a:cubicBezTo>
                    <a:pt x="67" y="859"/>
                    <a:pt x="67" y="859"/>
                    <a:pt x="67" y="859"/>
                  </a:cubicBezTo>
                  <a:cubicBezTo>
                    <a:pt x="66" y="860"/>
                    <a:pt x="66" y="860"/>
                    <a:pt x="66" y="860"/>
                  </a:cubicBezTo>
                  <a:cubicBezTo>
                    <a:pt x="58" y="855"/>
                    <a:pt x="50" y="849"/>
                    <a:pt x="41" y="843"/>
                  </a:cubicBezTo>
                  <a:cubicBezTo>
                    <a:pt x="41" y="845"/>
                    <a:pt x="41" y="846"/>
                    <a:pt x="41" y="848"/>
                  </a:cubicBezTo>
                  <a:cubicBezTo>
                    <a:pt x="49" y="853"/>
                    <a:pt x="57" y="859"/>
                    <a:pt x="64" y="863"/>
                  </a:cubicBezTo>
                  <a:cubicBezTo>
                    <a:pt x="64" y="864"/>
                    <a:pt x="64" y="864"/>
                    <a:pt x="64" y="864"/>
                  </a:cubicBezTo>
                  <a:cubicBezTo>
                    <a:pt x="63" y="865"/>
                    <a:pt x="63" y="865"/>
                    <a:pt x="63" y="865"/>
                  </a:cubicBezTo>
                  <a:cubicBezTo>
                    <a:pt x="63" y="866"/>
                    <a:pt x="63" y="866"/>
                    <a:pt x="63" y="866"/>
                  </a:cubicBezTo>
                  <a:cubicBezTo>
                    <a:pt x="63" y="866"/>
                    <a:pt x="63" y="866"/>
                    <a:pt x="63" y="866"/>
                  </a:cubicBezTo>
                  <a:cubicBezTo>
                    <a:pt x="63" y="867"/>
                    <a:pt x="63" y="867"/>
                    <a:pt x="63" y="867"/>
                  </a:cubicBezTo>
                  <a:cubicBezTo>
                    <a:pt x="55" y="870"/>
                    <a:pt x="47" y="873"/>
                    <a:pt x="40" y="876"/>
                  </a:cubicBezTo>
                  <a:cubicBezTo>
                    <a:pt x="40" y="877"/>
                    <a:pt x="40" y="878"/>
                    <a:pt x="40" y="880"/>
                  </a:cubicBezTo>
                  <a:cubicBezTo>
                    <a:pt x="48" y="877"/>
                    <a:pt x="55" y="874"/>
                    <a:pt x="64" y="871"/>
                  </a:cubicBezTo>
                  <a:cubicBezTo>
                    <a:pt x="64" y="872"/>
                    <a:pt x="64" y="872"/>
                    <a:pt x="64" y="872"/>
                  </a:cubicBezTo>
                  <a:cubicBezTo>
                    <a:pt x="64" y="872"/>
                    <a:pt x="64" y="872"/>
                    <a:pt x="64" y="872"/>
                  </a:cubicBezTo>
                  <a:cubicBezTo>
                    <a:pt x="65" y="873"/>
                    <a:pt x="65" y="873"/>
                    <a:pt x="65" y="873"/>
                  </a:cubicBezTo>
                  <a:cubicBezTo>
                    <a:pt x="65" y="874"/>
                    <a:pt x="65" y="874"/>
                    <a:pt x="65" y="874"/>
                  </a:cubicBezTo>
                  <a:cubicBezTo>
                    <a:pt x="66" y="874"/>
                    <a:pt x="66" y="874"/>
                    <a:pt x="66" y="874"/>
                  </a:cubicBezTo>
                  <a:cubicBezTo>
                    <a:pt x="60" y="883"/>
                    <a:pt x="54" y="894"/>
                    <a:pt x="48" y="905"/>
                  </a:cubicBezTo>
                  <a:cubicBezTo>
                    <a:pt x="50" y="904"/>
                    <a:pt x="52" y="903"/>
                    <a:pt x="54" y="902"/>
                  </a:cubicBezTo>
                  <a:cubicBezTo>
                    <a:pt x="59" y="893"/>
                    <a:pt x="64" y="884"/>
                    <a:pt x="68" y="875"/>
                  </a:cubicBezTo>
                  <a:cubicBezTo>
                    <a:pt x="69" y="875"/>
                    <a:pt x="69" y="875"/>
                    <a:pt x="69" y="875"/>
                  </a:cubicBezTo>
                  <a:cubicBezTo>
                    <a:pt x="69" y="875"/>
                    <a:pt x="69" y="875"/>
                    <a:pt x="69" y="875"/>
                  </a:cubicBezTo>
                  <a:cubicBezTo>
                    <a:pt x="69" y="876"/>
                    <a:pt x="69" y="876"/>
                    <a:pt x="69" y="876"/>
                  </a:cubicBezTo>
                  <a:cubicBezTo>
                    <a:pt x="70" y="876"/>
                    <a:pt x="70" y="876"/>
                    <a:pt x="70" y="876"/>
                  </a:cubicBezTo>
                  <a:cubicBezTo>
                    <a:pt x="70" y="876"/>
                    <a:pt x="70" y="876"/>
                    <a:pt x="70" y="876"/>
                  </a:cubicBezTo>
                  <a:cubicBezTo>
                    <a:pt x="71" y="876"/>
                    <a:pt x="71" y="876"/>
                    <a:pt x="71" y="876"/>
                  </a:cubicBezTo>
                  <a:cubicBezTo>
                    <a:pt x="71" y="876"/>
                    <a:pt x="71" y="876"/>
                    <a:pt x="71" y="876"/>
                  </a:cubicBezTo>
                  <a:cubicBezTo>
                    <a:pt x="72" y="876"/>
                    <a:pt x="72" y="876"/>
                    <a:pt x="72" y="876"/>
                  </a:cubicBezTo>
                  <a:cubicBezTo>
                    <a:pt x="72" y="876"/>
                    <a:pt x="72" y="876"/>
                    <a:pt x="72" y="876"/>
                  </a:cubicBezTo>
                  <a:cubicBezTo>
                    <a:pt x="74" y="875"/>
                    <a:pt x="74" y="875"/>
                    <a:pt x="74" y="875"/>
                  </a:cubicBezTo>
                  <a:cubicBezTo>
                    <a:pt x="75" y="875"/>
                    <a:pt x="75" y="875"/>
                    <a:pt x="75" y="875"/>
                  </a:cubicBezTo>
                  <a:cubicBezTo>
                    <a:pt x="75" y="875"/>
                    <a:pt x="75" y="875"/>
                    <a:pt x="75" y="875"/>
                  </a:cubicBezTo>
                  <a:cubicBezTo>
                    <a:pt x="76" y="874"/>
                    <a:pt x="76" y="874"/>
                    <a:pt x="76" y="874"/>
                  </a:cubicBezTo>
                  <a:cubicBezTo>
                    <a:pt x="76" y="874"/>
                    <a:pt x="76" y="874"/>
                    <a:pt x="76" y="874"/>
                  </a:cubicBezTo>
                  <a:cubicBezTo>
                    <a:pt x="77" y="873"/>
                    <a:pt x="77" y="873"/>
                    <a:pt x="77" y="873"/>
                  </a:cubicBezTo>
                  <a:cubicBezTo>
                    <a:pt x="77" y="873"/>
                    <a:pt x="77" y="873"/>
                    <a:pt x="77" y="873"/>
                  </a:cubicBezTo>
                  <a:cubicBezTo>
                    <a:pt x="78" y="872"/>
                    <a:pt x="78" y="872"/>
                    <a:pt x="78" y="872"/>
                  </a:cubicBezTo>
                  <a:cubicBezTo>
                    <a:pt x="82" y="875"/>
                    <a:pt x="86" y="877"/>
                    <a:pt x="89" y="879"/>
                  </a:cubicBezTo>
                  <a:cubicBezTo>
                    <a:pt x="90" y="878"/>
                    <a:pt x="91" y="877"/>
                    <a:pt x="92" y="877"/>
                  </a:cubicBezTo>
                  <a:cubicBezTo>
                    <a:pt x="89" y="874"/>
                    <a:pt x="84" y="872"/>
                    <a:pt x="80" y="869"/>
                  </a:cubicBezTo>
                  <a:cubicBezTo>
                    <a:pt x="80" y="868"/>
                    <a:pt x="80" y="868"/>
                    <a:pt x="80" y="868"/>
                  </a:cubicBezTo>
                  <a:cubicBezTo>
                    <a:pt x="81" y="868"/>
                    <a:pt x="81" y="868"/>
                    <a:pt x="81" y="868"/>
                  </a:cubicBezTo>
                  <a:cubicBezTo>
                    <a:pt x="81" y="867"/>
                    <a:pt x="81" y="867"/>
                    <a:pt x="81" y="867"/>
                  </a:cubicBezTo>
                  <a:cubicBezTo>
                    <a:pt x="81" y="866"/>
                    <a:pt x="81" y="866"/>
                    <a:pt x="81" y="866"/>
                  </a:cubicBezTo>
                  <a:cubicBezTo>
                    <a:pt x="81" y="865"/>
                    <a:pt x="81" y="865"/>
                    <a:pt x="81" y="865"/>
                  </a:cubicBezTo>
                  <a:cubicBezTo>
                    <a:pt x="94" y="861"/>
                    <a:pt x="107" y="856"/>
                    <a:pt x="121" y="852"/>
                  </a:cubicBezTo>
                  <a:cubicBezTo>
                    <a:pt x="121" y="852"/>
                    <a:pt x="122" y="852"/>
                    <a:pt x="122" y="851"/>
                  </a:cubicBezTo>
                  <a:cubicBezTo>
                    <a:pt x="122" y="851"/>
                    <a:pt x="122" y="851"/>
                    <a:pt x="122" y="851"/>
                  </a:cubicBezTo>
                  <a:cubicBezTo>
                    <a:pt x="121" y="850"/>
                    <a:pt x="121" y="849"/>
                    <a:pt x="121" y="849"/>
                  </a:cubicBezTo>
                  <a:cubicBezTo>
                    <a:pt x="107" y="853"/>
                    <a:pt x="94" y="857"/>
                    <a:pt x="81" y="861"/>
                  </a:cubicBezTo>
                  <a:cubicBezTo>
                    <a:pt x="80" y="861"/>
                    <a:pt x="80" y="861"/>
                    <a:pt x="80" y="861"/>
                  </a:cubicBezTo>
                  <a:cubicBezTo>
                    <a:pt x="80" y="860"/>
                    <a:pt x="80" y="860"/>
                    <a:pt x="80" y="860"/>
                  </a:cubicBezTo>
                  <a:cubicBezTo>
                    <a:pt x="79" y="859"/>
                    <a:pt x="79" y="859"/>
                    <a:pt x="79" y="859"/>
                  </a:cubicBezTo>
                  <a:cubicBezTo>
                    <a:pt x="79" y="859"/>
                    <a:pt x="79" y="859"/>
                    <a:pt x="79" y="859"/>
                  </a:cubicBezTo>
                  <a:cubicBezTo>
                    <a:pt x="79" y="858"/>
                    <a:pt x="79" y="858"/>
                    <a:pt x="79" y="858"/>
                  </a:cubicBezTo>
                  <a:cubicBezTo>
                    <a:pt x="88" y="844"/>
                    <a:pt x="96" y="832"/>
                    <a:pt x="103" y="822"/>
                  </a:cubicBezTo>
                  <a:cubicBezTo>
                    <a:pt x="102" y="821"/>
                    <a:pt x="102" y="820"/>
                    <a:pt x="101" y="819"/>
                  </a:cubicBezTo>
                  <a:moveTo>
                    <a:pt x="1242" y="809"/>
                  </a:moveTo>
                  <a:cubicBezTo>
                    <a:pt x="1242" y="811"/>
                    <a:pt x="1242" y="813"/>
                    <a:pt x="1242" y="814"/>
                  </a:cubicBezTo>
                  <a:cubicBezTo>
                    <a:pt x="1280" y="849"/>
                    <a:pt x="1298" y="867"/>
                    <a:pt x="1349" y="919"/>
                  </a:cubicBezTo>
                  <a:cubicBezTo>
                    <a:pt x="1347" y="922"/>
                    <a:pt x="1347" y="923"/>
                    <a:pt x="1348" y="927"/>
                  </a:cubicBezTo>
                  <a:cubicBezTo>
                    <a:pt x="1294" y="957"/>
                    <a:pt x="1269" y="970"/>
                    <a:pt x="1239" y="987"/>
                  </a:cubicBezTo>
                  <a:cubicBezTo>
                    <a:pt x="1239" y="989"/>
                    <a:pt x="1239" y="990"/>
                    <a:pt x="1239" y="992"/>
                  </a:cubicBezTo>
                  <a:cubicBezTo>
                    <a:pt x="1274" y="972"/>
                    <a:pt x="1303" y="956"/>
                    <a:pt x="1351" y="930"/>
                  </a:cubicBezTo>
                  <a:cubicBezTo>
                    <a:pt x="1354" y="932"/>
                    <a:pt x="1357" y="933"/>
                    <a:pt x="1360" y="934"/>
                  </a:cubicBezTo>
                  <a:cubicBezTo>
                    <a:pt x="1355" y="925"/>
                    <a:pt x="1350" y="917"/>
                    <a:pt x="1346" y="910"/>
                  </a:cubicBezTo>
                  <a:cubicBezTo>
                    <a:pt x="1303" y="865"/>
                    <a:pt x="1284" y="847"/>
                    <a:pt x="1242" y="809"/>
                  </a:cubicBezTo>
                  <a:moveTo>
                    <a:pt x="286" y="809"/>
                  </a:moveTo>
                  <a:cubicBezTo>
                    <a:pt x="266" y="813"/>
                    <a:pt x="246" y="817"/>
                    <a:pt x="226" y="821"/>
                  </a:cubicBezTo>
                  <a:cubicBezTo>
                    <a:pt x="226" y="823"/>
                    <a:pt x="226" y="824"/>
                    <a:pt x="226" y="825"/>
                  </a:cubicBezTo>
                  <a:cubicBezTo>
                    <a:pt x="246" y="820"/>
                    <a:pt x="267" y="816"/>
                    <a:pt x="289" y="812"/>
                  </a:cubicBezTo>
                  <a:cubicBezTo>
                    <a:pt x="288" y="811"/>
                    <a:pt x="287" y="810"/>
                    <a:pt x="286" y="809"/>
                  </a:cubicBezTo>
                  <a:moveTo>
                    <a:pt x="1490" y="807"/>
                  </a:moveTo>
                  <a:cubicBezTo>
                    <a:pt x="1490" y="808"/>
                    <a:pt x="1490" y="809"/>
                    <a:pt x="1490" y="810"/>
                  </a:cubicBezTo>
                  <a:cubicBezTo>
                    <a:pt x="1501" y="812"/>
                    <a:pt x="1512" y="814"/>
                    <a:pt x="1523" y="817"/>
                  </a:cubicBezTo>
                  <a:cubicBezTo>
                    <a:pt x="1522" y="815"/>
                    <a:pt x="1521" y="814"/>
                    <a:pt x="1520" y="813"/>
                  </a:cubicBezTo>
                  <a:cubicBezTo>
                    <a:pt x="1510" y="811"/>
                    <a:pt x="1500" y="809"/>
                    <a:pt x="1490" y="807"/>
                  </a:cubicBezTo>
                  <a:moveTo>
                    <a:pt x="1460" y="801"/>
                  </a:moveTo>
                  <a:cubicBezTo>
                    <a:pt x="1459" y="802"/>
                    <a:pt x="1458" y="803"/>
                    <a:pt x="1458" y="805"/>
                  </a:cubicBezTo>
                  <a:cubicBezTo>
                    <a:pt x="1468" y="806"/>
                    <a:pt x="1478" y="808"/>
                    <a:pt x="1487" y="810"/>
                  </a:cubicBezTo>
                  <a:cubicBezTo>
                    <a:pt x="1487" y="809"/>
                    <a:pt x="1487" y="807"/>
                    <a:pt x="1487" y="806"/>
                  </a:cubicBezTo>
                  <a:cubicBezTo>
                    <a:pt x="1478" y="805"/>
                    <a:pt x="1469" y="803"/>
                    <a:pt x="1460" y="801"/>
                  </a:cubicBezTo>
                  <a:moveTo>
                    <a:pt x="748" y="788"/>
                  </a:moveTo>
                  <a:cubicBezTo>
                    <a:pt x="730" y="801"/>
                    <a:pt x="715" y="812"/>
                    <a:pt x="701" y="821"/>
                  </a:cubicBezTo>
                  <a:cubicBezTo>
                    <a:pt x="701" y="823"/>
                    <a:pt x="701" y="825"/>
                    <a:pt x="701" y="827"/>
                  </a:cubicBezTo>
                  <a:cubicBezTo>
                    <a:pt x="716" y="816"/>
                    <a:pt x="732" y="805"/>
                    <a:pt x="750" y="791"/>
                  </a:cubicBezTo>
                  <a:cubicBezTo>
                    <a:pt x="750" y="790"/>
                    <a:pt x="749" y="789"/>
                    <a:pt x="748" y="788"/>
                  </a:cubicBezTo>
                  <a:moveTo>
                    <a:pt x="1210" y="780"/>
                  </a:moveTo>
                  <a:cubicBezTo>
                    <a:pt x="1209" y="781"/>
                    <a:pt x="1209" y="782"/>
                    <a:pt x="1208" y="783"/>
                  </a:cubicBezTo>
                  <a:cubicBezTo>
                    <a:pt x="1220" y="794"/>
                    <a:pt x="1230" y="803"/>
                    <a:pt x="1239" y="811"/>
                  </a:cubicBezTo>
                  <a:cubicBezTo>
                    <a:pt x="1239" y="809"/>
                    <a:pt x="1239" y="808"/>
                    <a:pt x="1239" y="806"/>
                  </a:cubicBezTo>
                  <a:cubicBezTo>
                    <a:pt x="1231" y="798"/>
                    <a:pt x="1221" y="790"/>
                    <a:pt x="1210" y="780"/>
                  </a:cubicBezTo>
                  <a:moveTo>
                    <a:pt x="490" y="778"/>
                  </a:moveTo>
                  <a:cubicBezTo>
                    <a:pt x="477" y="780"/>
                    <a:pt x="463" y="781"/>
                    <a:pt x="450" y="783"/>
                  </a:cubicBezTo>
                  <a:cubicBezTo>
                    <a:pt x="450" y="784"/>
                    <a:pt x="450" y="785"/>
                    <a:pt x="450" y="786"/>
                  </a:cubicBezTo>
                  <a:cubicBezTo>
                    <a:pt x="464" y="785"/>
                    <a:pt x="478" y="783"/>
                    <a:pt x="493" y="781"/>
                  </a:cubicBezTo>
                  <a:cubicBezTo>
                    <a:pt x="492" y="780"/>
                    <a:pt x="491" y="779"/>
                    <a:pt x="490" y="778"/>
                  </a:cubicBezTo>
                  <a:moveTo>
                    <a:pt x="1269" y="775"/>
                  </a:moveTo>
                  <a:cubicBezTo>
                    <a:pt x="1270" y="776"/>
                    <a:pt x="1271" y="778"/>
                    <a:pt x="1272" y="779"/>
                  </a:cubicBezTo>
                  <a:cubicBezTo>
                    <a:pt x="1335" y="786"/>
                    <a:pt x="1396" y="794"/>
                    <a:pt x="1454" y="804"/>
                  </a:cubicBezTo>
                  <a:cubicBezTo>
                    <a:pt x="1455" y="803"/>
                    <a:pt x="1455" y="802"/>
                    <a:pt x="1456" y="801"/>
                  </a:cubicBezTo>
                  <a:cubicBezTo>
                    <a:pt x="1397" y="790"/>
                    <a:pt x="1334" y="782"/>
                    <a:pt x="1269" y="775"/>
                  </a:cubicBezTo>
                  <a:moveTo>
                    <a:pt x="1242" y="772"/>
                  </a:moveTo>
                  <a:cubicBezTo>
                    <a:pt x="1242" y="774"/>
                    <a:pt x="1242" y="775"/>
                    <a:pt x="1242" y="776"/>
                  </a:cubicBezTo>
                  <a:cubicBezTo>
                    <a:pt x="1250" y="777"/>
                    <a:pt x="1259" y="777"/>
                    <a:pt x="1267" y="778"/>
                  </a:cubicBezTo>
                  <a:cubicBezTo>
                    <a:pt x="1266" y="777"/>
                    <a:pt x="1265" y="776"/>
                    <a:pt x="1264" y="775"/>
                  </a:cubicBezTo>
                  <a:cubicBezTo>
                    <a:pt x="1257" y="774"/>
                    <a:pt x="1250" y="773"/>
                    <a:pt x="1242" y="772"/>
                  </a:cubicBezTo>
                  <a:moveTo>
                    <a:pt x="1217" y="770"/>
                  </a:moveTo>
                  <a:cubicBezTo>
                    <a:pt x="1216" y="771"/>
                    <a:pt x="1215" y="772"/>
                    <a:pt x="1215" y="773"/>
                  </a:cubicBezTo>
                  <a:cubicBezTo>
                    <a:pt x="1223" y="774"/>
                    <a:pt x="1231" y="775"/>
                    <a:pt x="1239" y="776"/>
                  </a:cubicBezTo>
                  <a:cubicBezTo>
                    <a:pt x="1239" y="774"/>
                    <a:pt x="1239" y="773"/>
                    <a:pt x="1239" y="772"/>
                  </a:cubicBezTo>
                  <a:cubicBezTo>
                    <a:pt x="1232" y="771"/>
                    <a:pt x="1224" y="771"/>
                    <a:pt x="1217" y="770"/>
                  </a:cubicBezTo>
                  <a:moveTo>
                    <a:pt x="662" y="763"/>
                  </a:moveTo>
                  <a:cubicBezTo>
                    <a:pt x="605" y="766"/>
                    <a:pt x="550" y="771"/>
                    <a:pt x="495" y="777"/>
                  </a:cubicBezTo>
                  <a:cubicBezTo>
                    <a:pt x="495" y="779"/>
                    <a:pt x="496" y="780"/>
                    <a:pt x="497" y="781"/>
                  </a:cubicBezTo>
                  <a:cubicBezTo>
                    <a:pt x="550" y="775"/>
                    <a:pt x="605" y="770"/>
                    <a:pt x="659" y="767"/>
                  </a:cubicBezTo>
                  <a:cubicBezTo>
                    <a:pt x="660" y="765"/>
                    <a:pt x="661" y="764"/>
                    <a:pt x="662" y="763"/>
                  </a:cubicBezTo>
                  <a:moveTo>
                    <a:pt x="698" y="761"/>
                  </a:moveTo>
                  <a:cubicBezTo>
                    <a:pt x="687" y="761"/>
                    <a:pt x="677" y="762"/>
                    <a:pt x="667" y="763"/>
                  </a:cubicBezTo>
                  <a:cubicBezTo>
                    <a:pt x="666" y="764"/>
                    <a:pt x="665" y="765"/>
                    <a:pt x="664" y="766"/>
                  </a:cubicBezTo>
                  <a:cubicBezTo>
                    <a:pt x="675" y="766"/>
                    <a:pt x="686" y="765"/>
                    <a:pt x="698" y="764"/>
                  </a:cubicBezTo>
                  <a:cubicBezTo>
                    <a:pt x="698" y="763"/>
                    <a:pt x="698" y="762"/>
                    <a:pt x="698" y="761"/>
                  </a:cubicBezTo>
                  <a:moveTo>
                    <a:pt x="728" y="759"/>
                  </a:moveTo>
                  <a:cubicBezTo>
                    <a:pt x="719" y="760"/>
                    <a:pt x="710" y="760"/>
                    <a:pt x="701" y="761"/>
                  </a:cubicBezTo>
                  <a:cubicBezTo>
                    <a:pt x="701" y="762"/>
                    <a:pt x="701" y="763"/>
                    <a:pt x="701" y="764"/>
                  </a:cubicBezTo>
                  <a:cubicBezTo>
                    <a:pt x="711" y="764"/>
                    <a:pt x="721" y="763"/>
                    <a:pt x="730" y="763"/>
                  </a:cubicBezTo>
                  <a:cubicBezTo>
                    <a:pt x="730" y="762"/>
                    <a:pt x="729" y="761"/>
                    <a:pt x="728" y="759"/>
                  </a:cubicBezTo>
                  <a:moveTo>
                    <a:pt x="969" y="757"/>
                  </a:moveTo>
                  <a:cubicBezTo>
                    <a:pt x="969" y="758"/>
                    <a:pt x="969" y="759"/>
                    <a:pt x="969" y="760"/>
                  </a:cubicBezTo>
                  <a:cubicBezTo>
                    <a:pt x="977" y="760"/>
                    <a:pt x="984" y="760"/>
                    <a:pt x="992" y="761"/>
                  </a:cubicBezTo>
                  <a:cubicBezTo>
                    <a:pt x="991" y="759"/>
                    <a:pt x="990" y="758"/>
                    <a:pt x="989" y="757"/>
                  </a:cubicBezTo>
                  <a:cubicBezTo>
                    <a:pt x="983" y="757"/>
                    <a:pt x="976" y="757"/>
                    <a:pt x="969" y="757"/>
                  </a:cubicBezTo>
                  <a:moveTo>
                    <a:pt x="944" y="756"/>
                  </a:moveTo>
                  <a:cubicBezTo>
                    <a:pt x="943" y="757"/>
                    <a:pt x="942" y="758"/>
                    <a:pt x="941" y="760"/>
                  </a:cubicBezTo>
                  <a:cubicBezTo>
                    <a:pt x="949" y="760"/>
                    <a:pt x="957" y="760"/>
                    <a:pt x="965" y="760"/>
                  </a:cubicBezTo>
                  <a:cubicBezTo>
                    <a:pt x="965" y="759"/>
                    <a:pt x="965" y="758"/>
                    <a:pt x="965" y="757"/>
                  </a:cubicBezTo>
                  <a:cubicBezTo>
                    <a:pt x="958" y="756"/>
                    <a:pt x="951" y="756"/>
                    <a:pt x="944" y="756"/>
                  </a:cubicBezTo>
                  <a:moveTo>
                    <a:pt x="1496" y="750"/>
                  </a:moveTo>
                  <a:cubicBezTo>
                    <a:pt x="1496" y="751"/>
                    <a:pt x="1496" y="751"/>
                    <a:pt x="1496" y="751"/>
                  </a:cubicBezTo>
                  <a:cubicBezTo>
                    <a:pt x="1496" y="753"/>
                    <a:pt x="1496" y="753"/>
                    <a:pt x="1496" y="753"/>
                  </a:cubicBezTo>
                  <a:cubicBezTo>
                    <a:pt x="1496" y="753"/>
                    <a:pt x="1496" y="753"/>
                    <a:pt x="1496" y="753"/>
                  </a:cubicBezTo>
                  <a:cubicBezTo>
                    <a:pt x="1496" y="754"/>
                    <a:pt x="1496" y="754"/>
                    <a:pt x="1496" y="754"/>
                  </a:cubicBezTo>
                  <a:cubicBezTo>
                    <a:pt x="1496" y="755"/>
                    <a:pt x="1496" y="755"/>
                    <a:pt x="1496" y="755"/>
                  </a:cubicBezTo>
                  <a:cubicBezTo>
                    <a:pt x="1509" y="771"/>
                    <a:pt x="1524" y="789"/>
                    <a:pt x="1546" y="814"/>
                  </a:cubicBezTo>
                  <a:cubicBezTo>
                    <a:pt x="1546" y="815"/>
                    <a:pt x="1546" y="815"/>
                    <a:pt x="1546" y="815"/>
                  </a:cubicBezTo>
                  <a:cubicBezTo>
                    <a:pt x="1545" y="815"/>
                    <a:pt x="1545" y="815"/>
                    <a:pt x="1545" y="815"/>
                  </a:cubicBezTo>
                  <a:cubicBezTo>
                    <a:pt x="1544" y="816"/>
                    <a:pt x="1544" y="816"/>
                    <a:pt x="1544" y="816"/>
                  </a:cubicBezTo>
                  <a:cubicBezTo>
                    <a:pt x="1544" y="817"/>
                    <a:pt x="1544" y="817"/>
                    <a:pt x="1544" y="817"/>
                  </a:cubicBezTo>
                  <a:cubicBezTo>
                    <a:pt x="1544" y="818"/>
                    <a:pt x="1544" y="818"/>
                    <a:pt x="1544" y="818"/>
                  </a:cubicBezTo>
                  <a:cubicBezTo>
                    <a:pt x="1537" y="816"/>
                    <a:pt x="1531" y="815"/>
                    <a:pt x="1525" y="814"/>
                  </a:cubicBezTo>
                  <a:cubicBezTo>
                    <a:pt x="1526" y="815"/>
                    <a:pt x="1526" y="816"/>
                    <a:pt x="1527" y="818"/>
                  </a:cubicBezTo>
                  <a:cubicBezTo>
                    <a:pt x="1532" y="819"/>
                    <a:pt x="1538" y="820"/>
                    <a:pt x="1543" y="821"/>
                  </a:cubicBezTo>
                  <a:cubicBezTo>
                    <a:pt x="1543" y="822"/>
                    <a:pt x="1543" y="822"/>
                    <a:pt x="1543" y="822"/>
                  </a:cubicBezTo>
                  <a:cubicBezTo>
                    <a:pt x="1544" y="823"/>
                    <a:pt x="1544" y="823"/>
                    <a:pt x="1544" y="823"/>
                  </a:cubicBezTo>
                  <a:cubicBezTo>
                    <a:pt x="1544" y="824"/>
                    <a:pt x="1544" y="824"/>
                    <a:pt x="1544" y="824"/>
                  </a:cubicBezTo>
                  <a:cubicBezTo>
                    <a:pt x="1544" y="824"/>
                    <a:pt x="1544" y="824"/>
                    <a:pt x="1544" y="824"/>
                  </a:cubicBezTo>
                  <a:cubicBezTo>
                    <a:pt x="1544" y="825"/>
                    <a:pt x="1544" y="825"/>
                    <a:pt x="1544" y="825"/>
                  </a:cubicBezTo>
                  <a:cubicBezTo>
                    <a:pt x="1541" y="827"/>
                    <a:pt x="1537" y="829"/>
                    <a:pt x="1534" y="830"/>
                  </a:cubicBezTo>
                  <a:cubicBezTo>
                    <a:pt x="1535" y="832"/>
                    <a:pt x="1535" y="833"/>
                    <a:pt x="1536" y="834"/>
                  </a:cubicBezTo>
                  <a:cubicBezTo>
                    <a:pt x="1540" y="832"/>
                    <a:pt x="1543" y="830"/>
                    <a:pt x="1547" y="828"/>
                  </a:cubicBezTo>
                  <a:cubicBezTo>
                    <a:pt x="1547" y="828"/>
                    <a:pt x="1547" y="828"/>
                    <a:pt x="1547" y="828"/>
                  </a:cubicBezTo>
                  <a:cubicBezTo>
                    <a:pt x="1548" y="829"/>
                    <a:pt x="1548" y="829"/>
                    <a:pt x="1548" y="829"/>
                  </a:cubicBezTo>
                  <a:cubicBezTo>
                    <a:pt x="1549" y="829"/>
                    <a:pt x="1549" y="829"/>
                    <a:pt x="1549" y="829"/>
                  </a:cubicBezTo>
                  <a:cubicBezTo>
                    <a:pt x="1549" y="829"/>
                    <a:pt x="1549" y="829"/>
                    <a:pt x="1549" y="829"/>
                  </a:cubicBezTo>
                  <a:cubicBezTo>
                    <a:pt x="1550" y="830"/>
                    <a:pt x="1550" y="830"/>
                    <a:pt x="1550" y="830"/>
                  </a:cubicBezTo>
                  <a:cubicBezTo>
                    <a:pt x="1551" y="830"/>
                    <a:pt x="1551" y="830"/>
                    <a:pt x="1551" y="830"/>
                  </a:cubicBezTo>
                  <a:cubicBezTo>
                    <a:pt x="1551" y="830"/>
                    <a:pt x="1551" y="830"/>
                    <a:pt x="1551" y="830"/>
                  </a:cubicBezTo>
                  <a:cubicBezTo>
                    <a:pt x="1551" y="830"/>
                    <a:pt x="1551" y="830"/>
                    <a:pt x="1551" y="830"/>
                  </a:cubicBezTo>
                  <a:cubicBezTo>
                    <a:pt x="1553" y="831"/>
                    <a:pt x="1553" y="831"/>
                    <a:pt x="1553" y="831"/>
                  </a:cubicBezTo>
                  <a:cubicBezTo>
                    <a:pt x="1555" y="831"/>
                    <a:pt x="1555" y="831"/>
                    <a:pt x="1555" y="831"/>
                  </a:cubicBezTo>
                  <a:cubicBezTo>
                    <a:pt x="1555" y="831"/>
                    <a:pt x="1555" y="831"/>
                    <a:pt x="1555" y="831"/>
                  </a:cubicBezTo>
                  <a:cubicBezTo>
                    <a:pt x="1556" y="831"/>
                    <a:pt x="1556" y="831"/>
                    <a:pt x="1556" y="831"/>
                  </a:cubicBezTo>
                  <a:cubicBezTo>
                    <a:pt x="1557" y="831"/>
                    <a:pt x="1557" y="831"/>
                    <a:pt x="1557" y="831"/>
                  </a:cubicBezTo>
                  <a:cubicBezTo>
                    <a:pt x="1557" y="831"/>
                    <a:pt x="1557" y="831"/>
                    <a:pt x="1557" y="831"/>
                  </a:cubicBezTo>
                  <a:cubicBezTo>
                    <a:pt x="1558" y="831"/>
                    <a:pt x="1558" y="831"/>
                    <a:pt x="1558" y="831"/>
                  </a:cubicBezTo>
                  <a:cubicBezTo>
                    <a:pt x="1559" y="831"/>
                    <a:pt x="1559" y="831"/>
                    <a:pt x="1559" y="831"/>
                  </a:cubicBezTo>
                  <a:cubicBezTo>
                    <a:pt x="1588" y="868"/>
                    <a:pt x="1601" y="886"/>
                    <a:pt x="1615" y="908"/>
                  </a:cubicBezTo>
                  <a:cubicBezTo>
                    <a:pt x="1616" y="907"/>
                    <a:pt x="1617" y="906"/>
                    <a:pt x="1617" y="905"/>
                  </a:cubicBezTo>
                  <a:cubicBezTo>
                    <a:pt x="1605" y="886"/>
                    <a:pt x="1589" y="865"/>
                    <a:pt x="1563" y="829"/>
                  </a:cubicBezTo>
                  <a:cubicBezTo>
                    <a:pt x="1563" y="829"/>
                    <a:pt x="1563" y="829"/>
                    <a:pt x="1563" y="829"/>
                  </a:cubicBezTo>
                  <a:cubicBezTo>
                    <a:pt x="1564" y="828"/>
                    <a:pt x="1564" y="828"/>
                    <a:pt x="1564" y="828"/>
                  </a:cubicBezTo>
                  <a:cubicBezTo>
                    <a:pt x="1564" y="827"/>
                    <a:pt x="1564" y="827"/>
                    <a:pt x="1564" y="827"/>
                  </a:cubicBezTo>
                  <a:cubicBezTo>
                    <a:pt x="1565" y="827"/>
                    <a:pt x="1565" y="827"/>
                    <a:pt x="1565" y="827"/>
                  </a:cubicBezTo>
                  <a:cubicBezTo>
                    <a:pt x="1565" y="826"/>
                    <a:pt x="1565" y="826"/>
                    <a:pt x="1565" y="826"/>
                  </a:cubicBezTo>
                  <a:cubicBezTo>
                    <a:pt x="1595" y="832"/>
                    <a:pt x="1623" y="840"/>
                    <a:pt x="1650" y="847"/>
                  </a:cubicBezTo>
                  <a:cubicBezTo>
                    <a:pt x="1651" y="846"/>
                    <a:pt x="1651" y="845"/>
                    <a:pt x="1652" y="844"/>
                  </a:cubicBezTo>
                  <a:cubicBezTo>
                    <a:pt x="1624" y="836"/>
                    <a:pt x="1596" y="829"/>
                    <a:pt x="1566" y="822"/>
                  </a:cubicBezTo>
                  <a:cubicBezTo>
                    <a:pt x="1566" y="821"/>
                    <a:pt x="1566" y="821"/>
                    <a:pt x="1566" y="821"/>
                  </a:cubicBezTo>
                  <a:cubicBezTo>
                    <a:pt x="1565" y="821"/>
                    <a:pt x="1565" y="821"/>
                    <a:pt x="1565" y="821"/>
                  </a:cubicBezTo>
                  <a:cubicBezTo>
                    <a:pt x="1565" y="820"/>
                    <a:pt x="1565" y="820"/>
                    <a:pt x="1565" y="820"/>
                  </a:cubicBezTo>
                  <a:cubicBezTo>
                    <a:pt x="1565" y="819"/>
                    <a:pt x="1565" y="819"/>
                    <a:pt x="1565" y="819"/>
                  </a:cubicBezTo>
                  <a:cubicBezTo>
                    <a:pt x="1565" y="819"/>
                    <a:pt x="1565" y="819"/>
                    <a:pt x="1565" y="819"/>
                  </a:cubicBezTo>
                  <a:cubicBezTo>
                    <a:pt x="1628" y="784"/>
                    <a:pt x="1644" y="775"/>
                    <a:pt x="1682" y="754"/>
                  </a:cubicBezTo>
                  <a:cubicBezTo>
                    <a:pt x="1681" y="752"/>
                    <a:pt x="1681" y="751"/>
                    <a:pt x="1680" y="750"/>
                  </a:cubicBezTo>
                  <a:cubicBezTo>
                    <a:pt x="1641" y="773"/>
                    <a:pt x="1614" y="787"/>
                    <a:pt x="1562" y="815"/>
                  </a:cubicBezTo>
                  <a:cubicBezTo>
                    <a:pt x="1562" y="815"/>
                    <a:pt x="1562" y="815"/>
                    <a:pt x="1562" y="815"/>
                  </a:cubicBezTo>
                  <a:cubicBezTo>
                    <a:pt x="1562" y="815"/>
                    <a:pt x="1562" y="815"/>
                    <a:pt x="1562" y="815"/>
                  </a:cubicBezTo>
                  <a:cubicBezTo>
                    <a:pt x="1561" y="815"/>
                    <a:pt x="1561" y="815"/>
                    <a:pt x="1561" y="815"/>
                  </a:cubicBezTo>
                  <a:cubicBezTo>
                    <a:pt x="1560" y="814"/>
                    <a:pt x="1560" y="814"/>
                    <a:pt x="1560" y="814"/>
                  </a:cubicBezTo>
                  <a:cubicBezTo>
                    <a:pt x="1560" y="814"/>
                    <a:pt x="1560" y="814"/>
                    <a:pt x="1560" y="814"/>
                  </a:cubicBezTo>
                  <a:cubicBezTo>
                    <a:pt x="1559" y="814"/>
                    <a:pt x="1559" y="814"/>
                    <a:pt x="1559" y="814"/>
                  </a:cubicBezTo>
                  <a:cubicBezTo>
                    <a:pt x="1558" y="813"/>
                    <a:pt x="1558" y="813"/>
                    <a:pt x="1558" y="813"/>
                  </a:cubicBezTo>
                  <a:cubicBezTo>
                    <a:pt x="1558" y="813"/>
                    <a:pt x="1558" y="813"/>
                    <a:pt x="1558" y="813"/>
                  </a:cubicBezTo>
                  <a:cubicBezTo>
                    <a:pt x="1558" y="813"/>
                    <a:pt x="1558" y="813"/>
                    <a:pt x="1558" y="813"/>
                  </a:cubicBezTo>
                  <a:cubicBezTo>
                    <a:pt x="1556" y="812"/>
                    <a:pt x="1556" y="812"/>
                    <a:pt x="1556" y="812"/>
                  </a:cubicBezTo>
                  <a:cubicBezTo>
                    <a:pt x="1554" y="812"/>
                    <a:pt x="1554" y="812"/>
                    <a:pt x="1554" y="812"/>
                  </a:cubicBezTo>
                  <a:cubicBezTo>
                    <a:pt x="1554" y="812"/>
                    <a:pt x="1554" y="812"/>
                    <a:pt x="1554" y="812"/>
                  </a:cubicBezTo>
                  <a:cubicBezTo>
                    <a:pt x="1553" y="812"/>
                    <a:pt x="1553" y="812"/>
                    <a:pt x="1553" y="812"/>
                  </a:cubicBezTo>
                  <a:cubicBezTo>
                    <a:pt x="1552" y="812"/>
                    <a:pt x="1552" y="812"/>
                    <a:pt x="1552" y="812"/>
                  </a:cubicBezTo>
                  <a:cubicBezTo>
                    <a:pt x="1552" y="812"/>
                    <a:pt x="1552" y="812"/>
                    <a:pt x="1552" y="812"/>
                  </a:cubicBezTo>
                  <a:cubicBezTo>
                    <a:pt x="1551" y="812"/>
                    <a:pt x="1551" y="812"/>
                    <a:pt x="1551" y="812"/>
                  </a:cubicBezTo>
                  <a:cubicBezTo>
                    <a:pt x="1550" y="813"/>
                    <a:pt x="1550" y="813"/>
                    <a:pt x="1550" y="813"/>
                  </a:cubicBezTo>
                  <a:cubicBezTo>
                    <a:pt x="1527" y="785"/>
                    <a:pt x="1511" y="767"/>
                    <a:pt x="1496" y="750"/>
                  </a:cubicBezTo>
                  <a:moveTo>
                    <a:pt x="1236" y="745"/>
                  </a:moveTo>
                  <a:cubicBezTo>
                    <a:pt x="1235" y="745"/>
                    <a:pt x="1234" y="746"/>
                    <a:pt x="1233" y="746"/>
                  </a:cubicBezTo>
                  <a:cubicBezTo>
                    <a:pt x="1231" y="749"/>
                    <a:pt x="1229" y="752"/>
                    <a:pt x="1228" y="754"/>
                  </a:cubicBezTo>
                  <a:cubicBezTo>
                    <a:pt x="1231" y="752"/>
                    <a:pt x="1235" y="750"/>
                    <a:pt x="1238" y="748"/>
                  </a:cubicBezTo>
                  <a:cubicBezTo>
                    <a:pt x="1238" y="747"/>
                    <a:pt x="1238" y="747"/>
                    <a:pt x="1238" y="746"/>
                  </a:cubicBezTo>
                  <a:cubicBezTo>
                    <a:pt x="1237" y="746"/>
                    <a:pt x="1237" y="746"/>
                    <a:pt x="1237" y="746"/>
                  </a:cubicBezTo>
                  <a:cubicBezTo>
                    <a:pt x="1237" y="746"/>
                    <a:pt x="1237" y="746"/>
                    <a:pt x="1237" y="746"/>
                  </a:cubicBezTo>
                  <a:cubicBezTo>
                    <a:pt x="1236" y="745"/>
                    <a:pt x="1236" y="745"/>
                    <a:pt x="1236" y="745"/>
                  </a:cubicBezTo>
                  <a:cubicBezTo>
                    <a:pt x="1236" y="745"/>
                    <a:pt x="1236" y="745"/>
                    <a:pt x="1236" y="745"/>
                  </a:cubicBezTo>
                  <a:moveTo>
                    <a:pt x="1691" y="744"/>
                  </a:moveTo>
                  <a:cubicBezTo>
                    <a:pt x="1688" y="746"/>
                    <a:pt x="1685" y="747"/>
                    <a:pt x="1683" y="749"/>
                  </a:cubicBezTo>
                  <a:cubicBezTo>
                    <a:pt x="1683" y="750"/>
                    <a:pt x="1684" y="751"/>
                    <a:pt x="1684" y="752"/>
                  </a:cubicBezTo>
                  <a:cubicBezTo>
                    <a:pt x="1687" y="751"/>
                    <a:pt x="1689" y="750"/>
                    <a:pt x="1691" y="748"/>
                  </a:cubicBezTo>
                  <a:cubicBezTo>
                    <a:pt x="1691" y="747"/>
                    <a:pt x="1691" y="745"/>
                    <a:pt x="1691" y="744"/>
                  </a:cubicBezTo>
                  <a:moveTo>
                    <a:pt x="446" y="743"/>
                  </a:moveTo>
                  <a:cubicBezTo>
                    <a:pt x="435" y="752"/>
                    <a:pt x="422" y="763"/>
                    <a:pt x="407" y="776"/>
                  </a:cubicBezTo>
                  <a:cubicBezTo>
                    <a:pt x="405" y="779"/>
                    <a:pt x="405" y="779"/>
                    <a:pt x="405" y="779"/>
                  </a:cubicBezTo>
                  <a:cubicBezTo>
                    <a:pt x="405" y="779"/>
                    <a:pt x="405" y="778"/>
                    <a:pt x="405" y="778"/>
                  </a:cubicBezTo>
                  <a:cubicBezTo>
                    <a:pt x="405" y="778"/>
                    <a:pt x="405" y="778"/>
                    <a:pt x="405" y="778"/>
                  </a:cubicBezTo>
                  <a:cubicBezTo>
                    <a:pt x="405" y="778"/>
                    <a:pt x="405" y="779"/>
                    <a:pt x="405" y="779"/>
                  </a:cubicBezTo>
                  <a:cubicBezTo>
                    <a:pt x="399" y="786"/>
                    <a:pt x="393" y="794"/>
                    <a:pt x="386" y="802"/>
                  </a:cubicBezTo>
                  <a:cubicBezTo>
                    <a:pt x="388" y="802"/>
                    <a:pt x="388" y="802"/>
                    <a:pt x="389" y="802"/>
                  </a:cubicBezTo>
                  <a:cubicBezTo>
                    <a:pt x="390" y="802"/>
                    <a:pt x="391" y="802"/>
                    <a:pt x="392" y="802"/>
                  </a:cubicBezTo>
                  <a:cubicBezTo>
                    <a:pt x="394" y="802"/>
                    <a:pt x="394" y="802"/>
                    <a:pt x="394" y="802"/>
                  </a:cubicBezTo>
                  <a:cubicBezTo>
                    <a:pt x="395" y="801"/>
                    <a:pt x="395" y="801"/>
                    <a:pt x="395" y="801"/>
                  </a:cubicBezTo>
                  <a:cubicBezTo>
                    <a:pt x="396" y="801"/>
                    <a:pt x="396" y="801"/>
                    <a:pt x="396" y="801"/>
                  </a:cubicBezTo>
                  <a:cubicBezTo>
                    <a:pt x="397" y="800"/>
                    <a:pt x="397" y="800"/>
                    <a:pt x="397" y="800"/>
                  </a:cubicBezTo>
                  <a:cubicBezTo>
                    <a:pt x="398" y="800"/>
                    <a:pt x="398" y="800"/>
                    <a:pt x="398" y="800"/>
                  </a:cubicBezTo>
                  <a:cubicBezTo>
                    <a:pt x="399" y="800"/>
                    <a:pt x="399" y="800"/>
                    <a:pt x="399" y="800"/>
                  </a:cubicBezTo>
                  <a:cubicBezTo>
                    <a:pt x="419" y="810"/>
                    <a:pt x="434" y="819"/>
                    <a:pt x="447" y="826"/>
                  </a:cubicBezTo>
                  <a:cubicBezTo>
                    <a:pt x="447" y="825"/>
                    <a:pt x="447" y="823"/>
                    <a:pt x="447" y="822"/>
                  </a:cubicBezTo>
                  <a:cubicBezTo>
                    <a:pt x="434" y="814"/>
                    <a:pt x="419" y="806"/>
                    <a:pt x="402" y="797"/>
                  </a:cubicBezTo>
                  <a:cubicBezTo>
                    <a:pt x="402" y="797"/>
                    <a:pt x="402" y="797"/>
                    <a:pt x="402" y="797"/>
                  </a:cubicBezTo>
                  <a:cubicBezTo>
                    <a:pt x="404" y="795"/>
                    <a:pt x="404" y="795"/>
                    <a:pt x="404" y="795"/>
                  </a:cubicBezTo>
                  <a:cubicBezTo>
                    <a:pt x="404" y="794"/>
                    <a:pt x="404" y="794"/>
                    <a:pt x="404" y="794"/>
                  </a:cubicBezTo>
                  <a:cubicBezTo>
                    <a:pt x="404" y="793"/>
                    <a:pt x="404" y="793"/>
                    <a:pt x="404" y="793"/>
                  </a:cubicBezTo>
                  <a:cubicBezTo>
                    <a:pt x="414" y="791"/>
                    <a:pt x="423" y="790"/>
                    <a:pt x="432" y="789"/>
                  </a:cubicBezTo>
                  <a:cubicBezTo>
                    <a:pt x="437" y="788"/>
                    <a:pt x="442" y="787"/>
                    <a:pt x="447" y="787"/>
                  </a:cubicBezTo>
                  <a:cubicBezTo>
                    <a:pt x="447" y="786"/>
                    <a:pt x="447" y="784"/>
                    <a:pt x="447" y="783"/>
                  </a:cubicBezTo>
                  <a:cubicBezTo>
                    <a:pt x="442" y="784"/>
                    <a:pt x="437" y="785"/>
                    <a:pt x="432" y="785"/>
                  </a:cubicBezTo>
                  <a:cubicBezTo>
                    <a:pt x="422" y="786"/>
                    <a:pt x="413" y="788"/>
                    <a:pt x="404" y="789"/>
                  </a:cubicBezTo>
                  <a:cubicBezTo>
                    <a:pt x="404" y="788"/>
                    <a:pt x="403" y="788"/>
                    <a:pt x="403" y="787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19" y="771"/>
                    <a:pt x="433" y="759"/>
                    <a:pt x="446" y="748"/>
                  </a:cubicBezTo>
                  <a:cubicBezTo>
                    <a:pt x="446" y="746"/>
                    <a:pt x="446" y="744"/>
                    <a:pt x="446" y="743"/>
                  </a:cubicBezTo>
                  <a:moveTo>
                    <a:pt x="456" y="734"/>
                  </a:moveTo>
                  <a:cubicBezTo>
                    <a:pt x="454" y="736"/>
                    <a:pt x="451" y="738"/>
                    <a:pt x="449" y="740"/>
                  </a:cubicBezTo>
                  <a:cubicBezTo>
                    <a:pt x="449" y="742"/>
                    <a:pt x="449" y="744"/>
                    <a:pt x="449" y="745"/>
                  </a:cubicBezTo>
                  <a:cubicBezTo>
                    <a:pt x="452" y="742"/>
                    <a:pt x="456" y="740"/>
                    <a:pt x="459" y="737"/>
                  </a:cubicBezTo>
                  <a:cubicBezTo>
                    <a:pt x="458" y="736"/>
                    <a:pt x="457" y="735"/>
                    <a:pt x="456" y="734"/>
                  </a:cubicBezTo>
                  <a:moveTo>
                    <a:pt x="1711" y="732"/>
                  </a:moveTo>
                  <a:cubicBezTo>
                    <a:pt x="1705" y="736"/>
                    <a:pt x="1699" y="739"/>
                    <a:pt x="1693" y="743"/>
                  </a:cubicBezTo>
                  <a:cubicBezTo>
                    <a:pt x="1693" y="744"/>
                    <a:pt x="1693" y="746"/>
                    <a:pt x="1693" y="747"/>
                  </a:cubicBezTo>
                  <a:cubicBezTo>
                    <a:pt x="1698" y="744"/>
                    <a:pt x="1703" y="742"/>
                    <a:pt x="1708" y="739"/>
                  </a:cubicBezTo>
                  <a:cubicBezTo>
                    <a:pt x="1711" y="732"/>
                    <a:pt x="1711" y="732"/>
                    <a:pt x="1711" y="732"/>
                  </a:cubicBezTo>
                  <a:moveTo>
                    <a:pt x="1479" y="732"/>
                  </a:moveTo>
                  <a:cubicBezTo>
                    <a:pt x="1481" y="734"/>
                    <a:pt x="1482" y="736"/>
                    <a:pt x="1484" y="739"/>
                  </a:cubicBezTo>
                  <a:cubicBezTo>
                    <a:pt x="1484" y="739"/>
                    <a:pt x="1484" y="739"/>
                    <a:pt x="1484" y="739"/>
                  </a:cubicBezTo>
                  <a:cubicBezTo>
                    <a:pt x="1484" y="738"/>
                    <a:pt x="1484" y="738"/>
                    <a:pt x="1484" y="738"/>
                  </a:cubicBezTo>
                  <a:cubicBezTo>
                    <a:pt x="1485" y="738"/>
                    <a:pt x="1485" y="738"/>
                    <a:pt x="1485" y="738"/>
                  </a:cubicBezTo>
                  <a:cubicBezTo>
                    <a:pt x="1483" y="736"/>
                    <a:pt x="1481" y="734"/>
                    <a:pt x="1479" y="732"/>
                  </a:cubicBezTo>
                  <a:moveTo>
                    <a:pt x="246" y="706"/>
                  </a:moveTo>
                  <a:cubicBezTo>
                    <a:pt x="245" y="708"/>
                    <a:pt x="245" y="709"/>
                    <a:pt x="244" y="710"/>
                  </a:cubicBezTo>
                  <a:cubicBezTo>
                    <a:pt x="289" y="737"/>
                    <a:pt x="316" y="752"/>
                    <a:pt x="380" y="789"/>
                  </a:cubicBezTo>
                  <a:cubicBezTo>
                    <a:pt x="380" y="789"/>
                    <a:pt x="380" y="789"/>
                    <a:pt x="380" y="789"/>
                  </a:cubicBezTo>
                  <a:cubicBezTo>
                    <a:pt x="379" y="791"/>
                    <a:pt x="379" y="791"/>
                    <a:pt x="379" y="791"/>
                  </a:cubicBezTo>
                  <a:cubicBezTo>
                    <a:pt x="379" y="791"/>
                    <a:pt x="379" y="791"/>
                    <a:pt x="379" y="791"/>
                  </a:cubicBezTo>
                  <a:cubicBezTo>
                    <a:pt x="378" y="791"/>
                    <a:pt x="378" y="792"/>
                    <a:pt x="378" y="793"/>
                  </a:cubicBezTo>
                  <a:cubicBezTo>
                    <a:pt x="347" y="798"/>
                    <a:pt x="318" y="803"/>
                    <a:pt x="290" y="808"/>
                  </a:cubicBezTo>
                  <a:cubicBezTo>
                    <a:pt x="291" y="809"/>
                    <a:pt x="292" y="810"/>
                    <a:pt x="292" y="811"/>
                  </a:cubicBezTo>
                  <a:cubicBezTo>
                    <a:pt x="320" y="806"/>
                    <a:pt x="349" y="801"/>
                    <a:pt x="378" y="796"/>
                  </a:cubicBezTo>
                  <a:cubicBezTo>
                    <a:pt x="379" y="797"/>
                    <a:pt x="379" y="798"/>
                    <a:pt x="380" y="798"/>
                  </a:cubicBezTo>
                  <a:cubicBezTo>
                    <a:pt x="381" y="799"/>
                    <a:pt x="381" y="799"/>
                    <a:pt x="381" y="799"/>
                  </a:cubicBezTo>
                  <a:cubicBezTo>
                    <a:pt x="381" y="800"/>
                    <a:pt x="381" y="800"/>
                    <a:pt x="381" y="800"/>
                  </a:cubicBezTo>
                  <a:cubicBezTo>
                    <a:pt x="356" y="823"/>
                    <a:pt x="339" y="840"/>
                    <a:pt x="326" y="854"/>
                  </a:cubicBezTo>
                  <a:cubicBezTo>
                    <a:pt x="326" y="855"/>
                    <a:pt x="327" y="856"/>
                    <a:pt x="328" y="857"/>
                  </a:cubicBezTo>
                  <a:cubicBezTo>
                    <a:pt x="340" y="845"/>
                    <a:pt x="355" y="830"/>
                    <a:pt x="375" y="811"/>
                  </a:cubicBezTo>
                  <a:cubicBezTo>
                    <a:pt x="382" y="802"/>
                    <a:pt x="390" y="792"/>
                    <a:pt x="397" y="784"/>
                  </a:cubicBezTo>
                  <a:cubicBezTo>
                    <a:pt x="397" y="784"/>
                    <a:pt x="397" y="784"/>
                    <a:pt x="397" y="784"/>
                  </a:cubicBezTo>
                  <a:cubicBezTo>
                    <a:pt x="396" y="784"/>
                    <a:pt x="396" y="784"/>
                    <a:pt x="396" y="784"/>
                  </a:cubicBezTo>
                  <a:cubicBezTo>
                    <a:pt x="396" y="784"/>
                    <a:pt x="396" y="784"/>
                    <a:pt x="396" y="784"/>
                  </a:cubicBezTo>
                  <a:cubicBezTo>
                    <a:pt x="395" y="783"/>
                    <a:pt x="394" y="783"/>
                    <a:pt x="393" y="783"/>
                  </a:cubicBezTo>
                  <a:cubicBezTo>
                    <a:pt x="391" y="783"/>
                    <a:pt x="390" y="783"/>
                    <a:pt x="388" y="784"/>
                  </a:cubicBezTo>
                  <a:cubicBezTo>
                    <a:pt x="387" y="784"/>
                    <a:pt x="387" y="784"/>
                    <a:pt x="387" y="784"/>
                  </a:cubicBezTo>
                  <a:cubicBezTo>
                    <a:pt x="386" y="784"/>
                    <a:pt x="386" y="784"/>
                    <a:pt x="386" y="784"/>
                  </a:cubicBezTo>
                  <a:cubicBezTo>
                    <a:pt x="385" y="785"/>
                    <a:pt x="385" y="785"/>
                    <a:pt x="385" y="785"/>
                  </a:cubicBezTo>
                  <a:cubicBezTo>
                    <a:pt x="385" y="785"/>
                    <a:pt x="385" y="785"/>
                    <a:pt x="385" y="785"/>
                  </a:cubicBezTo>
                  <a:cubicBezTo>
                    <a:pt x="383" y="786"/>
                    <a:pt x="383" y="786"/>
                    <a:pt x="383" y="786"/>
                  </a:cubicBezTo>
                  <a:cubicBezTo>
                    <a:pt x="313" y="746"/>
                    <a:pt x="300" y="739"/>
                    <a:pt x="246" y="706"/>
                  </a:cubicBezTo>
                  <a:moveTo>
                    <a:pt x="189" y="706"/>
                  </a:moveTo>
                  <a:cubicBezTo>
                    <a:pt x="146" y="757"/>
                    <a:pt x="129" y="778"/>
                    <a:pt x="102" y="817"/>
                  </a:cubicBezTo>
                  <a:cubicBezTo>
                    <a:pt x="103" y="818"/>
                    <a:pt x="104" y="819"/>
                    <a:pt x="105" y="819"/>
                  </a:cubicBezTo>
                  <a:cubicBezTo>
                    <a:pt x="130" y="781"/>
                    <a:pt x="144" y="765"/>
                    <a:pt x="192" y="708"/>
                  </a:cubicBezTo>
                  <a:cubicBezTo>
                    <a:pt x="191" y="707"/>
                    <a:pt x="190" y="707"/>
                    <a:pt x="189" y="706"/>
                  </a:cubicBezTo>
                  <a:moveTo>
                    <a:pt x="699" y="695"/>
                  </a:moveTo>
                  <a:cubicBezTo>
                    <a:pt x="699" y="697"/>
                    <a:pt x="699" y="699"/>
                    <a:pt x="699" y="700"/>
                  </a:cubicBezTo>
                  <a:cubicBezTo>
                    <a:pt x="701" y="701"/>
                    <a:pt x="702" y="702"/>
                    <a:pt x="703" y="703"/>
                  </a:cubicBezTo>
                  <a:cubicBezTo>
                    <a:pt x="704" y="702"/>
                    <a:pt x="705" y="701"/>
                    <a:pt x="706" y="700"/>
                  </a:cubicBezTo>
                  <a:cubicBezTo>
                    <a:pt x="704" y="698"/>
                    <a:pt x="701" y="697"/>
                    <a:pt x="699" y="695"/>
                  </a:cubicBezTo>
                  <a:moveTo>
                    <a:pt x="223" y="692"/>
                  </a:moveTo>
                  <a:cubicBezTo>
                    <a:pt x="223" y="694"/>
                    <a:pt x="223" y="696"/>
                    <a:pt x="223" y="697"/>
                  </a:cubicBezTo>
                  <a:cubicBezTo>
                    <a:pt x="229" y="701"/>
                    <a:pt x="235" y="705"/>
                    <a:pt x="241" y="708"/>
                  </a:cubicBezTo>
                  <a:cubicBezTo>
                    <a:pt x="242" y="707"/>
                    <a:pt x="243" y="706"/>
                    <a:pt x="244" y="705"/>
                  </a:cubicBezTo>
                  <a:cubicBezTo>
                    <a:pt x="237" y="701"/>
                    <a:pt x="230" y="697"/>
                    <a:pt x="223" y="692"/>
                  </a:cubicBezTo>
                  <a:moveTo>
                    <a:pt x="1798" y="682"/>
                  </a:moveTo>
                  <a:cubicBezTo>
                    <a:pt x="1780" y="693"/>
                    <a:pt x="1763" y="704"/>
                    <a:pt x="1732" y="724"/>
                  </a:cubicBezTo>
                  <a:cubicBezTo>
                    <a:pt x="1731" y="723"/>
                    <a:pt x="1731" y="723"/>
                    <a:pt x="1731" y="723"/>
                  </a:cubicBezTo>
                  <a:cubicBezTo>
                    <a:pt x="1731" y="722"/>
                    <a:pt x="1731" y="722"/>
                    <a:pt x="1731" y="722"/>
                  </a:cubicBezTo>
                  <a:cubicBezTo>
                    <a:pt x="1728" y="720"/>
                    <a:pt x="1725" y="719"/>
                    <a:pt x="1723" y="719"/>
                  </a:cubicBezTo>
                  <a:cubicBezTo>
                    <a:pt x="1722" y="719"/>
                    <a:pt x="1722" y="719"/>
                    <a:pt x="1722" y="719"/>
                  </a:cubicBezTo>
                  <a:cubicBezTo>
                    <a:pt x="1713" y="736"/>
                    <a:pt x="1713" y="736"/>
                    <a:pt x="1713" y="736"/>
                  </a:cubicBezTo>
                  <a:cubicBezTo>
                    <a:pt x="1714" y="735"/>
                    <a:pt x="1716" y="734"/>
                    <a:pt x="1718" y="733"/>
                  </a:cubicBezTo>
                  <a:cubicBezTo>
                    <a:pt x="1718" y="734"/>
                    <a:pt x="1718" y="734"/>
                    <a:pt x="1718" y="734"/>
                  </a:cubicBezTo>
                  <a:cubicBezTo>
                    <a:pt x="1719" y="734"/>
                    <a:pt x="1719" y="734"/>
                    <a:pt x="1719" y="734"/>
                  </a:cubicBezTo>
                  <a:cubicBezTo>
                    <a:pt x="1721" y="736"/>
                    <a:pt x="1723" y="738"/>
                    <a:pt x="1727" y="738"/>
                  </a:cubicBezTo>
                  <a:cubicBezTo>
                    <a:pt x="1728" y="738"/>
                    <a:pt x="1729" y="738"/>
                    <a:pt x="1731" y="737"/>
                  </a:cubicBezTo>
                  <a:cubicBezTo>
                    <a:pt x="1771" y="801"/>
                    <a:pt x="1777" y="812"/>
                    <a:pt x="1807" y="874"/>
                  </a:cubicBezTo>
                  <a:cubicBezTo>
                    <a:pt x="1807" y="873"/>
                    <a:pt x="1808" y="872"/>
                    <a:pt x="1809" y="870"/>
                  </a:cubicBezTo>
                  <a:cubicBezTo>
                    <a:pt x="1796" y="843"/>
                    <a:pt x="1782" y="816"/>
                    <a:pt x="1734" y="729"/>
                  </a:cubicBezTo>
                  <a:cubicBezTo>
                    <a:pt x="1734" y="729"/>
                    <a:pt x="1734" y="729"/>
                    <a:pt x="1734" y="727"/>
                  </a:cubicBezTo>
                  <a:cubicBezTo>
                    <a:pt x="1734" y="727"/>
                    <a:pt x="1734" y="727"/>
                    <a:pt x="1734" y="727"/>
                  </a:cubicBezTo>
                  <a:cubicBezTo>
                    <a:pt x="1765" y="708"/>
                    <a:pt x="1783" y="697"/>
                    <a:pt x="1799" y="686"/>
                  </a:cubicBezTo>
                  <a:cubicBezTo>
                    <a:pt x="1799" y="684"/>
                    <a:pt x="1798" y="683"/>
                    <a:pt x="1798" y="682"/>
                  </a:cubicBezTo>
                  <a:moveTo>
                    <a:pt x="1691" y="681"/>
                  </a:moveTo>
                  <a:cubicBezTo>
                    <a:pt x="1691" y="684"/>
                    <a:pt x="1691" y="686"/>
                    <a:pt x="1691" y="688"/>
                  </a:cubicBezTo>
                  <a:cubicBezTo>
                    <a:pt x="1699" y="698"/>
                    <a:pt x="1707" y="709"/>
                    <a:pt x="1716" y="722"/>
                  </a:cubicBezTo>
                  <a:cubicBezTo>
                    <a:pt x="1715" y="723"/>
                    <a:pt x="1715" y="724"/>
                    <a:pt x="1715" y="725"/>
                  </a:cubicBezTo>
                  <a:cubicBezTo>
                    <a:pt x="1718" y="719"/>
                    <a:pt x="1718" y="719"/>
                    <a:pt x="1718" y="719"/>
                  </a:cubicBezTo>
                  <a:cubicBezTo>
                    <a:pt x="1707" y="704"/>
                    <a:pt x="1699" y="692"/>
                    <a:pt x="1691" y="681"/>
                  </a:cubicBezTo>
                  <a:moveTo>
                    <a:pt x="674" y="680"/>
                  </a:moveTo>
                  <a:cubicBezTo>
                    <a:pt x="677" y="683"/>
                    <a:pt x="679" y="686"/>
                    <a:pt x="681" y="689"/>
                  </a:cubicBezTo>
                  <a:cubicBezTo>
                    <a:pt x="686" y="692"/>
                    <a:pt x="691" y="695"/>
                    <a:pt x="696" y="698"/>
                  </a:cubicBezTo>
                  <a:cubicBezTo>
                    <a:pt x="696" y="697"/>
                    <a:pt x="696" y="695"/>
                    <a:pt x="696" y="693"/>
                  </a:cubicBezTo>
                  <a:cubicBezTo>
                    <a:pt x="689" y="689"/>
                    <a:pt x="682" y="684"/>
                    <a:pt x="674" y="680"/>
                  </a:cubicBezTo>
                  <a:moveTo>
                    <a:pt x="928" y="668"/>
                  </a:moveTo>
                  <a:cubicBezTo>
                    <a:pt x="886" y="694"/>
                    <a:pt x="863" y="710"/>
                    <a:pt x="801" y="751"/>
                  </a:cubicBezTo>
                  <a:cubicBezTo>
                    <a:pt x="800" y="751"/>
                    <a:pt x="800" y="751"/>
                    <a:pt x="800" y="751"/>
                  </a:cubicBezTo>
                  <a:cubicBezTo>
                    <a:pt x="800" y="750"/>
                    <a:pt x="800" y="750"/>
                    <a:pt x="800" y="750"/>
                  </a:cubicBezTo>
                  <a:cubicBezTo>
                    <a:pt x="799" y="750"/>
                    <a:pt x="799" y="750"/>
                    <a:pt x="799" y="750"/>
                  </a:cubicBezTo>
                  <a:cubicBezTo>
                    <a:pt x="798" y="750"/>
                    <a:pt x="798" y="750"/>
                    <a:pt x="798" y="750"/>
                  </a:cubicBezTo>
                  <a:cubicBezTo>
                    <a:pt x="798" y="750"/>
                    <a:pt x="798" y="750"/>
                    <a:pt x="798" y="750"/>
                  </a:cubicBezTo>
                  <a:cubicBezTo>
                    <a:pt x="796" y="750"/>
                    <a:pt x="796" y="750"/>
                    <a:pt x="796" y="750"/>
                  </a:cubicBezTo>
                  <a:cubicBezTo>
                    <a:pt x="796" y="750"/>
                    <a:pt x="796" y="750"/>
                    <a:pt x="796" y="750"/>
                  </a:cubicBezTo>
                  <a:cubicBezTo>
                    <a:pt x="795" y="750"/>
                    <a:pt x="795" y="750"/>
                    <a:pt x="795" y="750"/>
                  </a:cubicBezTo>
                  <a:cubicBezTo>
                    <a:pt x="793" y="750"/>
                    <a:pt x="793" y="750"/>
                    <a:pt x="793" y="750"/>
                  </a:cubicBezTo>
                  <a:cubicBezTo>
                    <a:pt x="791" y="750"/>
                    <a:pt x="791" y="750"/>
                    <a:pt x="791" y="750"/>
                  </a:cubicBezTo>
                  <a:cubicBezTo>
                    <a:pt x="790" y="750"/>
                    <a:pt x="790" y="750"/>
                    <a:pt x="790" y="750"/>
                  </a:cubicBezTo>
                  <a:cubicBezTo>
                    <a:pt x="789" y="750"/>
                    <a:pt x="789" y="750"/>
                    <a:pt x="789" y="750"/>
                  </a:cubicBezTo>
                  <a:cubicBezTo>
                    <a:pt x="788" y="750"/>
                    <a:pt x="788" y="750"/>
                    <a:pt x="788" y="750"/>
                  </a:cubicBezTo>
                  <a:cubicBezTo>
                    <a:pt x="788" y="750"/>
                    <a:pt x="788" y="750"/>
                    <a:pt x="788" y="750"/>
                  </a:cubicBezTo>
                  <a:cubicBezTo>
                    <a:pt x="787" y="751"/>
                    <a:pt x="787" y="751"/>
                    <a:pt x="787" y="751"/>
                  </a:cubicBezTo>
                  <a:cubicBezTo>
                    <a:pt x="785" y="751"/>
                    <a:pt x="785" y="751"/>
                    <a:pt x="785" y="751"/>
                  </a:cubicBezTo>
                  <a:cubicBezTo>
                    <a:pt x="753" y="730"/>
                    <a:pt x="731" y="715"/>
                    <a:pt x="709" y="702"/>
                  </a:cubicBezTo>
                  <a:cubicBezTo>
                    <a:pt x="708" y="703"/>
                    <a:pt x="708" y="704"/>
                    <a:pt x="707" y="705"/>
                  </a:cubicBezTo>
                  <a:cubicBezTo>
                    <a:pt x="726" y="717"/>
                    <a:pt x="748" y="732"/>
                    <a:pt x="781" y="754"/>
                  </a:cubicBezTo>
                  <a:cubicBezTo>
                    <a:pt x="781" y="754"/>
                    <a:pt x="781" y="754"/>
                    <a:pt x="781" y="754"/>
                  </a:cubicBezTo>
                  <a:cubicBezTo>
                    <a:pt x="780" y="755"/>
                    <a:pt x="780" y="755"/>
                    <a:pt x="780" y="755"/>
                  </a:cubicBezTo>
                  <a:cubicBezTo>
                    <a:pt x="780" y="756"/>
                    <a:pt x="780" y="756"/>
                    <a:pt x="780" y="756"/>
                  </a:cubicBezTo>
                  <a:cubicBezTo>
                    <a:pt x="779" y="757"/>
                    <a:pt x="779" y="757"/>
                    <a:pt x="779" y="757"/>
                  </a:cubicBezTo>
                  <a:cubicBezTo>
                    <a:pt x="779" y="758"/>
                    <a:pt x="779" y="758"/>
                    <a:pt x="779" y="758"/>
                  </a:cubicBezTo>
                  <a:cubicBezTo>
                    <a:pt x="764" y="758"/>
                    <a:pt x="748" y="759"/>
                    <a:pt x="733" y="759"/>
                  </a:cubicBezTo>
                  <a:cubicBezTo>
                    <a:pt x="733" y="760"/>
                    <a:pt x="734" y="761"/>
                    <a:pt x="735" y="763"/>
                  </a:cubicBezTo>
                  <a:cubicBezTo>
                    <a:pt x="750" y="762"/>
                    <a:pt x="764" y="761"/>
                    <a:pt x="779" y="761"/>
                  </a:cubicBezTo>
                  <a:cubicBezTo>
                    <a:pt x="780" y="762"/>
                    <a:pt x="780" y="762"/>
                    <a:pt x="780" y="762"/>
                  </a:cubicBezTo>
                  <a:cubicBezTo>
                    <a:pt x="780" y="763"/>
                    <a:pt x="780" y="763"/>
                    <a:pt x="780" y="763"/>
                  </a:cubicBezTo>
                  <a:cubicBezTo>
                    <a:pt x="781" y="763"/>
                    <a:pt x="781" y="763"/>
                    <a:pt x="781" y="763"/>
                  </a:cubicBezTo>
                  <a:cubicBezTo>
                    <a:pt x="781" y="764"/>
                    <a:pt x="781" y="764"/>
                    <a:pt x="781" y="764"/>
                  </a:cubicBezTo>
                  <a:cubicBezTo>
                    <a:pt x="781" y="764"/>
                    <a:pt x="781" y="764"/>
                    <a:pt x="781" y="764"/>
                  </a:cubicBezTo>
                  <a:cubicBezTo>
                    <a:pt x="770" y="772"/>
                    <a:pt x="760" y="779"/>
                    <a:pt x="751" y="786"/>
                  </a:cubicBezTo>
                  <a:cubicBezTo>
                    <a:pt x="752" y="787"/>
                    <a:pt x="753" y="788"/>
                    <a:pt x="754" y="789"/>
                  </a:cubicBezTo>
                  <a:cubicBezTo>
                    <a:pt x="763" y="782"/>
                    <a:pt x="774" y="775"/>
                    <a:pt x="785" y="767"/>
                  </a:cubicBezTo>
                  <a:cubicBezTo>
                    <a:pt x="786" y="767"/>
                    <a:pt x="786" y="767"/>
                    <a:pt x="786" y="767"/>
                  </a:cubicBezTo>
                  <a:cubicBezTo>
                    <a:pt x="786" y="767"/>
                    <a:pt x="786" y="767"/>
                    <a:pt x="786" y="767"/>
                  </a:cubicBezTo>
                  <a:cubicBezTo>
                    <a:pt x="786" y="767"/>
                    <a:pt x="786" y="767"/>
                    <a:pt x="786" y="767"/>
                  </a:cubicBezTo>
                  <a:cubicBezTo>
                    <a:pt x="787" y="767"/>
                    <a:pt x="787" y="767"/>
                    <a:pt x="787" y="767"/>
                  </a:cubicBezTo>
                  <a:cubicBezTo>
                    <a:pt x="788" y="768"/>
                    <a:pt x="788" y="768"/>
                    <a:pt x="788" y="768"/>
                  </a:cubicBezTo>
                  <a:cubicBezTo>
                    <a:pt x="789" y="768"/>
                    <a:pt x="789" y="768"/>
                    <a:pt x="789" y="768"/>
                  </a:cubicBezTo>
                  <a:cubicBezTo>
                    <a:pt x="790" y="768"/>
                    <a:pt x="790" y="768"/>
                    <a:pt x="790" y="768"/>
                  </a:cubicBezTo>
                  <a:cubicBezTo>
                    <a:pt x="791" y="768"/>
                    <a:pt x="791" y="768"/>
                    <a:pt x="791" y="768"/>
                  </a:cubicBezTo>
                  <a:cubicBezTo>
                    <a:pt x="791" y="768"/>
                    <a:pt x="791" y="768"/>
                    <a:pt x="791" y="768"/>
                  </a:cubicBezTo>
                  <a:cubicBezTo>
                    <a:pt x="793" y="768"/>
                    <a:pt x="793" y="768"/>
                    <a:pt x="793" y="768"/>
                  </a:cubicBezTo>
                  <a:cubicBezTo>
                    <a:pt x="796" y="768"/>
                    <a:pt x="796" y="768"/>
                    <a:pt x="796" y="768"/>
                  </a:cubicBezTo>
                  <a:cubicBezTo>
                    <a:pt x="796" y="768"/>
                    <a:pt x="796" y="768"/>
                    <a:pt x="796" y="768"/>
                  </a:cubicBezTo>
                  <a:cubicBezTo>
                    <a:pt x="797" y="768"/>
                    <a:pt x="797" y="768"/>
                    <a:pt x="797" y="768"/>
                  </a:cubicBezTo>
                  <a:cubicBezTo>
                    <a:pt x="798" y="768"/>
                    <a:pt x="798" y="768"/>
                    <a:pt x="798" y="768"/>
                  </a:cubicBezTo>
                  <a:cubicBezTo>
                    <a:pt x="798" y="767"/>
                    <a:pt x="798" y="767"/>
                    <a:pt x="798" y="767"/>
                  </a:cubicBezTo>
                  <a:cubicBezTo>
                    <a:pt x="799" y="767"/>
                    <a:pt x="799" y="767"/>
                    <a:pt x="799" y="767"/>
                  </a:cubicBezTo>
                  <a:cubicBezTo>
                    <a:pt x="801" y="767"/>
                    <a:pt x="801" y="767"/>
                    <a:pt x="801" y="767"/>
                  </a:cubicBezTo>
                  <a:cubicBezTo>
                    <a:pt x="842" y="795"/>
                    <a:pt x="865" y="810"/>
                    <a:pt x="889" y="827"/>
                  </a:cubicBezTo>
                  <a:cubicBezTo>
                    <a:pt x="890" y="826"/>
                    <a:pt x="890" y="825"/>
                    <a:pt x="891" y="824"/>
                  </a:cubicBezTo>
                  <a:cubicBezTo>
                    <a:pt x="868" y="808"/>
                    <a:pt x="843" y="791"/>
                    <a:pt x="805" y="764"/>
                  </a:cubicBezTo>
                  <a:cubicBezTo>
                    <a:pt x="805" y="763"/>
                    <a:pt x="805" y="763"/>
                    <a:pt x="805" y="763"/>
                  </a:cubicBezTo>
                  <a:cubicBezTo>
                    <a:pt x="806" y="763"/>
                    <a:pt x="806" y="763"/>
                    <a:pt x="806" y="763"/>
                  </a:cubicBezTo>
                  <a:cubicBezTo>
                    <a:pt x="806" y="762"/>
                    <a:pt x="806" y="762"/>
                    <a:pt x="806" y="762"/>
                  </a:cubicBezTo>
                  <a:cubicBezTo>
                    <a:pt x="807" y="761"/>
                    <a:pt x="807" y="761"/>
                    <a:pt x="807" y="761"/>
                  </a:cubicBezTo>
                  <a:cubicBezTo>
                    <a:pt x="807" y="760"/>
                    <a:pt x="807" y="760"/>
                    <a:pt x="807" y="760"/>
                  </a:cubicBezTo>
                  <a:cubicBezTo>
                    <a:pt x="835" y="760"/>
                    <a:pt x="864" y="759"/>
                    <a:pt x="892" y="759"/>
                  </a:cubicBezTo>
                  <a:cubicBezTo>
                    <a:pt x="907" y="759"/>
                    <a:pt x="922" y="759"/>
                    <a:pt x="936" y="760"/>
                  </a:cubicBezTo>
                  <a:cubicBezTo>
                    <a:pt x="937" y="758"/>
                    <a:pt x="938" y="757"/>
                    <a:pt x="939" y="756"/>
                  </a:cubicBezTo>
                  <a:cubicBezTo>
                    <a:pt x="923" y="756"/>
                    <a:pt x="907" y="756"/>
                    <a:pt x="892" y="756"/>
                  </a:cubicBezTo>
                  <a:cubicBezTo>
                    <a:pt x="864" y="756"/>
                    <a:pt x="835" y="756"/>
                    <a:pt x="807" y="757"/>
                  </a:cubicBezTo>
                  <a:cubicBezTo>
                    <a:pt x="807" y="756"/>
                    <a:pt x="807" y="756"/>
                    <a:pt x="807" y="756"/>
                  </a:cubicBezTo>
                  <a:cubicBezTo>
                    <a:pt x="806" y="755"/>
                    <a:pt x="806" y="755"/>
                    <a:pt x="806" y="755"/>
                  </a:cubicBezTo>
                  <a:cubicBezTo>
                    <a:pt x="806" y="754"/>
                    <a:pt x="806" y="754"/>
                    <a:pt x="806" y="754"/>
                  </a:cubicBezTo>
                  <a:cubicBezTo>
                    <a:pt x="805" y="754"/>
                    <a:pt x="805" y="754"/>
                    <a:pt x="805" y="754"/>
                  </a:cubicBezTo>
                  <a:cubicBezTo>
                    <a:pt x="805" y="753"/>
                    <a:pt x="805" y="753"/>
                    <a:pt x="805" y="753"/>
                  </a:cubicBezTo>
                  <a:cubicBezTo>
                    <a:pt x="861" y="715"/>
                    <a:pt x="892" y="695"/>
                    <a:pt x="930" y="671"/>
                  </a:cubicBezTo>
                  <a:cubicBezTo>
                    <a:pt x="929" y="670"/>
                    <a:pt x="928" y="669"/>
                    <a:pt x="928" y="668"/>
                  </a:cubicBezTo>
                  <a:moveTo>
                    <a:pt x="1841" y="652"/>
                  </a:moveTo>
                  <a:cubicBezTo>
                    <a:pt x="1824" y="664"/>
                    <a:pt x="1812" y="672"/>
                    <a:pt x="1800" y="681"/>
                  </a:cubicBezTo>
                  <a:cubicBezTo>
                    <a:pt x="1800" y="682"/>
                    <a:pt x="1801" y="683"/>
                    <a:pt x="1801" y="684"/>
                  </a:cubicBezTo>
                  <a:cubicBezTo>
                    <a:pt x="1814" y="676"/>
                    <a:pt x="1825" y="668"/>
                    <a:pt x="1841" y="656"/>
                  </a:cubicBezTo>
                  <a:cubicBezTo>
                    <a:pt x="1841" y="655"/>
                    <a:pt x="1841" y="653"/>
                    <a:pt x="1841" y="652"/>
                  </a:cubicBezTo>
                  <a:moveTo>
                    <a:pt x="962" y="646"/>
                  </a:moveTo>
                  <a:cubicBezTo>
                    <a:pt x="950" y="653"/>
                    <a:pt x="940" y="660"/>
                    <a:pt x="931" y="665"/>
                  </a:cubicBezTo>
                  <a:cubicBezTo>
                    <a:pt x="932" y="667"/>
                    <a:pt x="933" y="668"/>
                    <a:pt x="934" y="669"/>
                  </a:cubicBezTo>
                  <a:cubicBezTo>
                    <a:pt x="943" y="663"/>
                    <a:pt x="952" y="657"/>
                    <a:pt x="962" y="651"/>
                  </a:cubicBezTo>
                  <a:cubicBezTo>
                    <a:pt x="962" y="649"/>
                    <a:pt x="962" y="648"/>
                    <a:pt x="962" y="646"/>
                  </a:cubicBezTo>
                  <a:moveTo>
                    <a:pt x="26" y="640"/>
                  </a:moveTo>
                  <a:cubicBezTo>
                    <a:pt x="17" y="653"/>
                    <a:pt x="8" y="666"/>
                    <a:pt x="0" y="678"/>
                  </a:cubicBezTo>
                  <a:cubicBezTo>
                    <a:pt x="0" y="680"/>
                    <a:pt x="0" y="681"/>
                    <a:pt x="0" y="683"/>
                  </a:cubicBezTo>
                  <a:cubicBezTo>
                    <a:pt x="8" y="671"/>
                    <a:pt x="18" y="657"/>
                    <a:pt x="27" y="644"/>
                  </a:cubicBezTo>
                  <a:cubicBezTo>
                    <a:pt x="27" y="642"/>
                    <a:pt x="27" y="641"/>
                    <a:pt x="26" y="640"/>
                  </a:cubicBezTo>
                  <a:moveTo>
                    <a:pt x="127" y="636"/>
                  </a:moveTo>
                  <a:cubicBezTo>
                    <a:pt x="126" y="637"/>
                    <a:pt x="125" y="639"/>
                    <a:pt x="124" y="640"/>
                  </a:cubicBezTo>
                  <a:cubicBezTo>
                    <a:pt x="149" y="657"/>
                    <a:pt x="173" y="675"/>
                    <a:pt x="198" y="693"/>
                  </a:cubicBezTo>
                  <a:cubicBezTo>
                    <a:pt x="198" y="695"/>
                    <a:pt x="198" y="695"/>
                    <a:pt x="198" y="695"/>
                  </a:cubicBezTo>
                  <a:cubicBezTo>
                    <a:pt x="198" y="695"/>
                    <a:pt x="198" y="695"/>
                    <a:pt x="198" y="695"/>
                  </a:cubicBezTo>
                  <a:cubicBezTo>
                    <a:pt x="196" y="698"/>
                    <a:pt x="194" y="701"/>
                    <a:pt x="191" y="703"/>
                  </a:cubicBezTo>
                  <a:cubicBezTo>
                    <a:pt x="192" y="704"/>
                    <a:pt x="193" y="705"/>
                    <a:pt x="194" y="706"/>
                  </a:cubicBezTo>
                  <a:cubicBezTo>
                    <a:pt x="196" y="703"/>
                    <a:pt x="199" y="700"/>
                    <a:pt x="201" y="697"/>
                  </a:cubicBezTo>
                  <a:cubicBezTo>
                    <a:pt x="202" y="698"/>
                    <a:pt x="202" y="698"/>
                    <a:pt x="202" y="698"/>
                  </a:cubicBezTo>
                  <a:cubicBezTo>
                    <a:pt x="203" y="698"/>
                    <a:pt x="203" y="698"/>
                    <a:pt x="203" y="698"/>
                  </a:cubicBezTo>
                  <a:cubicBezTo>
                    <a:pt x="204" y="698"/>
                    <a:pt x="205" y="698"/>
                    <a:pt x="206" y="698"/>
                  </a:cubicBezTo>
                  <a:cubicBezTo>
                    <a:pt x="210" y="698"/>
                    <a:pt x="213" y="697"/>
                    <a:pt x="217" y="694"/>
                  </a:cubicBezTo>
                  <a:cubicBezTo>
                    <a:pt x="218" y="694"/>
                    <a:pt x="219" y="695"/>
                    <a:pt x="220" y="696"/>
                  </a:cubicBezTo>
                  <a:cubicBezTo>
                    <a:pt x="220" y="694"/>
                    <a:pt x="220" y="692"/>
                    <a:pt x="220" y="691"/>
                  </a:cubicBezTo>
                  <a:cubicBezTo>
                    <a:pt x="220" y="690"/>
                    <a:pt x="219" y="690"/>
                    <a:pt x="219" y="690"/>
                  </a:cubicBezTo>
                  <a:cubicBezTo>
                    <a:pt x="219" y="690"/>
                    <a:pt x="220" y="689"/>
                    <a:pt x="220" y="689"/>
                  </a:cubicBezTo>
                  <a:cubicBezTo>
                    <a:pt x="220" y="687"/>
                    <a:pt x="220" y="685"/>
                    <a:pt x="219" y="684"/>
                  </a:cubicBezTo>
                  <a:cubicBezTo>
                    <a:pt x="219" y="682"/>
                    <a:pt x="219" y="682"/>
                    <a:pt x="219" y="682"/>
                  </a:cubicBezTo>
                  <a:cubicBezTo>
                    <a:pt x="219" y="682"/>
                    <a:pt x="219" y="682"/>
                    <a:pt x="219" y="682"/>
                  </a:cubicBezTo>
                  <a:cubicBezTo>
                    <a:pt x="219" y="682"/>
                    <a:pt x="219" y="682"/>
                    <a:pt x="219" y="682"/>
                  </a:cubicBezTo>
                  <a:cubicBezTo>
                    <a:pt x="219" y="680"/>
                    <a:pt x="219" y="679"/>
                    <a:pt x="219" y="677"/>
                  </a:cubicBezTo>
                  <a:cubicBezTo>
                    <a:pt x="218" y="678"/>
                    <a:pt x="217" y="679"/>
                    <a:pt x="216" y="680"/>
                  </a:cubicBezTo>
                  <a:cubicBezTo>
                    <a:pt x="215" y="680"/>
                    <a:pt x="215" y="680"/>
                    <a:pt x="215" y="680"/>
                  </a:cubicBezTo>
                  <a:cubicBezTo>
                    <a:pt x="214" y="680"/>
                    <a:pt x="214" y="680"/>
                    <a:pt x="214" y="680"/>
                  </a:cubicBezTo>
                  <a:cubicBezTo>
                    <a:pt x="213" y="679"/>
                    <a:pt x="212" y="679"/>
                    <a:pt x="211" y="679"/>
                  </a:cubicBezTo>
                  <a:cubicBezTo>
                    <a:pt x="208" y="679"/>
                    <a:pt x="204" y="680"/>
                    <a:pt x="200" y="684"/>
                  </a:cubicBezTo>
                  <a:cubicBezTo>
                    <a:pt x="165" y="662"/>
                    <a:pt x="146" y="649"/>
                    <a:pt x="127" y="636"/>
                  </a:cubicBezTo>
                  <a:moveTo>
                    <a:pt x="1026" y="631"/>
                  </a:moveTo>
                  <a:cubicBezTo>
                    <a:pt x="1025" y="633"/>
                    <a:pt x="1024" y="634"/>
                    <a:pt x="1024" y="635"/>
                  </a:cubicBezTo>
                  <a:cubicBezTo>
                    <a:pt x="1096" y="689"/>
                    <a:pt x="1108" y="699"/>
                    <a:pt x="1185" y="764"/>
                  </a:cubicBezTo>
                  <a:cubicBezTo>
                    <a:pt x="1185" y="764"/>
                    <a:pt x="1185" y="764"/>
                    <a:pt x="1185" y="764"/>
                  </a:cubicBezTo>
                  <a:cubicBezTo>
                    <a:pt x="1184" y="765"/>
                    <a:pt x="1184" y="765"/>
                    <a:pt x="1184" y="765"/>
                  </a:cubicBezTo>
                  <a:cubicBezTo>
                    <a:pt x="1184" y="765"/>
                    <a:pt x="1184" y="765"/>
                    <a:pt x="1184" y="765"/>
                  </a:cubicBezTo>
                  <a:cubicBezTo>
                    <a:pt x="1183" y="767"/>
                    <a:pt x="1183" y="767"/>
                    <a:pt x="1183" y="767"/>
                  </a:cubicBezTo>
                  <a:cubicBezTo>
                    <a:pt x="1121" y="762"/>
                    <a:pt x="1058" y="759"/>
                    <a:pt x="995" y="757"/>
                  </a:cubicBezTo>
                  <a:cubicBezTo>
                    <a:pt x="995" y="758"/>
                    <a:pt x="996" y="760"/>
                    <a:pt x="997" y="761"/>
                  </a:cubicBezTo>
                  <a:cubicBezTo>
                    <a:pt x="1060" y="762"/>
                    <a:pt x="1122" y="766"/>
                    <a:pt x="1182" y="771"/>
                  </a:cubicBezTo>
                  <a:cubicBezTo>
                    <a:pt x="1183" y="771"/>
                    <a:pt x="1183" y="772"/>
                    <a:pt x="1183" y="773"/>
                  </a:cubicBezTo>
                  <a:cubicBezTo>
                    <a:pt x="1184" y="774"/>
                    <a:pt x="1184" y="774"/>
                    <a:pt x="1184" y="774"/>
                  </a:cubicBezTo>
                  <a:cubicBezTo>
                    <a:pt x="1184" y="774"/>
                    <a:pt x="1184" y="774"/>
                    <a:pt x="1184" y="774"/>
                  </a:cubicBezTo>
                  <a:cubicBezTo>
                    <a:pt x="1119" y="812"/>
                    <a:pt x="1095" y="827"/>
                    <a:pt x="1056" y="851"/>
                  </a:cubicBezTo>
                  <a:cubicBezTo>
                    <a:pt x="1056" y="852"/>
                    <a:pt x="1057" y="853"/>
                    <a:pt x="1058" y="854"/>
                  </a:cubicBezTo>
                  <a:cubicBezTo>
                    <a:pt x="1101" y="828"/>
                    <a:pt x="1131" y="810"/>
                    <a:pt x="1188" y="777"/>
                  </a:cubicBezTo>
                  <a:cubicBezTo>
                    <a:pt x="1188" y="777"/>
                    <a:pt x="1188" y="777"/>
                    <a:pt x="1188" y="777"/>
                  </a:cubicBezTo>
                  <a:cubicBezTo>
                    <a:pt x="1189" y="777"/>
                    <a:pt x="1189" y="777"/>
                    <a:pt x="1189" y="777"/>
                  </a:cubicBezTo>
                  <a:cubicBezTo>
                    <a:pt x="1192" y="779"/>
                    <a:pt x="1193" y="779"/>
                    <a:pt x="1195" y="779"/>
                  </a:cubicBezTo>
                  <a:cubicBezTo>
                    <a:pt x="1197" y="779"/>
                    <a:pt x="1197" y="779"/>
                    <a:pt x="1197" y="779"/>
                  </a:cubicBezTo>
                  <a:cubicBezTo>
                    <a:pt x="1198" y="779"/>
                    <a:pt x="1198" y="779"/>
                    <a:pt x="1198" y="779"/>
                  </a:cubicBezTo>
                  <a:cubicBezTo>
                    <a:pt x="1199" y="779"/>
                    <a:pt x="1199" y="779"/>
                    <a:pt x="1199" y="779"/>
                  </a:cubicBezTo>
                  <a:cubicBezTo>
                    <a:pt x="1201" y="779"/>
                    <a:pt x="1201" y="779"/>
                    <a:pt x="1201" y="779"/>
                  </a:cubicBezTo>
                  <a:cubicBezTo>
                    <a:pt x="1201" y="779"/>
                    <a:pt x="1201" y="779"/>
                    <a:pt x="1201" y="779"/>
                  </a:cubicBezTo>
                  <a:cubicBezTo>
                    <a:pt x="1203" y="778"/>
                    <a:pt x="1203" y="778"/>
                    <a:pt x="1203" y="778"/>
                  </a:cubicBezTo>
                  <a:cubicBezTo>
                    <a:pt x="1203" y="779"/>
                    <a:pt x="1204" y="780"/>
                    <a:pt x="1205" y="780"/>
                  </a:cubicBezTo>
                  <a:cubicBezTo>
                    <a:pt x="1206" y="779"/>
                    <a:pt x="1206" y="778"/>
                    <a:pt x="1207" y="777"/>
                  </a:cubicBezTo>
                  <a:cubicBezTo>
                    <a:pt x="1207" y="777"/>
                    <a:pt x="1207" y="777"/>
                    <a:pt x="1206" y="776"/>
                  </a:cubicBezTo>
                  <a:cubicBezTo>
                    <a:pt x="1207" y="776"/>
                    <a:pt x="1207" y="776"/>
                    <a:pt x="1207" y="776"/>
                  </a:cubicBezTo>
                  <a:cubicBezTo>
                    <a:pt x="1208" y="775"/>
                    <a:pt x="1208" y="775"/>
                    <a:pt x="1208" y="775"/>
                  </a:cubicBezTo>
                  <a:cubicBezTo>
                    <a:pt x="1208" y="775"/>
                    <a:pt x="1208" y="775"/>
                    <a:pt x="1208" y="775"/>
                  </a:cubicBezTo>
                  <a:cubicBezTo>
                    <a:pt x="1208" y="774"/>
                    <a:pt x="1209" y="773"/>
                    <a:pt x="1209" y="773"/>
                  </a:cubicBezTo>
                  <a:cubicBezTo>
                    <a:pt x="1209" y="773"/>
                    <a:pt x="1210" y="773"/>
                    <a:pt x="1210" y="773"/>
                  </a:cubicBezTo>
                  <a:cubicBezTo>
                    <a:pt x="1211" y="772"/>
                    <a:pt x="1211" y="771"/>
                    <a:pt x="1212" y="770"/>
                  </a:cubicBezTo>
                  <a:cubicBezTo>
                    <a:pt x="1211" y="770"/>
                    <a:pt x="1210" y="769"/>
                    <a:pt x="1209" y="769"/>
                  </a:cubicBezTo>
                  <a:cubicBezTo>
                    <a:pt x="1209" y="769"/>
                    <a:pt x="1209" y="768"/>
                    <a:pt x="1208" y="767"/>
                  </a:cubicBezTo>
                  <a:cubicBezTo>
                    <a:pt x="1208" y="766"/>
                    <a:pt x="1208" y="766"/>
                    <a:pt x="1208" y="766"/>
                  </a:cubicBezTo>
                  <a:cubicBezTo>
                    <a:pt x="1207" y="766"/>
                    <a:pt x="1207" y="766"/>
                    <a:pt x="1207" y="766"/>
                  </a:cubicBezTo>
                  <a:cubicBezTo>
                    <a:pt x="1212" y="763"/>
                    <a:pt x="1216" y="761"/>
                    <a:pt x="1219" y="759"/>
                  </a:cubicBezTo>
                  <a:cubicBezTo>
                    <a:pt x="1221" y="756"/>
                    <a:pt x="1223" y="754"/>
                    <a:pt x="1225" y="751"/>
                  </a:cubicBezTo>
                  <a:cubicBezTo>
                    <a:pt x="1218" y="755"/>
                    <a:pt x="1211" y="759"/>
                    <a:pt x="1204" y="763"/>
                  </a:cubicBezTo>
                  <a:cubicBezTo>
                    <a:pt x="1203" y="763"/>
                    <a:pt x="1203" y="763"/>
                    <a:pt x="1203" y="763"/>
                  </a:cubicBezTo>
                  <a:cubicBezTo>
                    <a:pt x="1203" y="762"/>
                    <a:pt x="1203" y="762"/>
                    <a:pt x="1203" y="762"/>
                  </a:cubicBezTo>
                  <a:cubicBezTo>
                    <a:pt x="1199" y="761"/>
                    <a:pt x="1198" y="761"/>
                    <a:pt x="1194" y="761"/>
                  </a:cubicBezTo>
                  <a:cubicBezTo>
                    <a:pt x="1193" y="761"/>
                    <a:pt x="1193" y="761"/>
                    <a:pt x="1193" y="761"/>
                  </a:cubicBezTo>
                  <a:cubicBezTo>
                    <a:pt x="1192" y="761"/>
                    <a:pt x="1192" y="761"/>
                    <a:pt x="1192" y="761"/>
                  </a:cubicBezTo>
                  <a:cubicBezTo>
                    <a:pt x="1191" y="761"/>
                    <a:pt x="1191" y="761"/>
                    <a:pt x="1191" y="761"/>
                  </a:cubicBezTo>
                  <a:cubicBezTo>
                    <a:pt x="1190" y="761"/>
                    <a:pt x="1190" y="761"/>
                    <a:pt x="1190" y="761"/>
                  </a:cubicBezTo>
                  <a:cubicBezTo>
                    <a:pt x="1189" y="761"/>
                    <a:pt x="1189" y="761"/>
                    <a:pt x="1189" y="761"/>
                  </a:cubicBezTo>
                  <a:cubicBezTo>
                    <a:pt x="1120" y="703"/>
                    <a:pt x="1101" y="688"/>
                    <a:pt x="1026" y="631"/>
                  </a:cubicBezTo>
                  <a:moveTo>
                    <a:pt x="41" y="619"/>
                  </a:moveTo>
                  <a:cubicBezTo>
                    <a:pt x="37" y="625"/>
                    <a:pt x="32" y="631"/>
                    <a:pt x="28" y="637"/>
                  </a:cubicBezTo>
                  <a:cubicBezTo>
                    <a:pt x="29" y="638"/>
                    <a:pt x="29" y="640"/>
                    <a:pt x="29" y="641"/>
                  </a:cubicBezTo>
                  <a:cubicBezTo>
                    <a:pt x="34" y="634"/>
                    <a:pt x="39" y="627"/>
                    <a:pt x="44" y="620"/>
                  </a:cubicBezTo>
                  <a:cubicBezTo>
                    <a:pt x="43" y="620"/>
                    <a:pt x="42" y="620"/>
                    <a:pt x="41" y="619"/>
                  </a:cubicBezTo>
                  <a:moveTo>
                    <a:pt x="1840" y="617"/>
                  </a:moveTo>
                  <a:cubicBezTo>
                    <a:pt x="1840" y="619"/>
                    <a:pt x="1840" y="621"/>
                    <a:pt x="1841" y="623"/>
                  </a:cubicBezTo>
                  <a:cubicBezTo>
                    <a:pt x="1843" y="627"/>
                    <a:pt x="1846" y="631"/>
                    <a:pt x="1848" y="636"/>
                  </a:cubicBezTo>
                  <a:cubicBezTo>
                    <a:pt x="1848" y="636"/>
                    <a:pt x="1848" y="636"/>
                    <a:pt x="1848" y="636"/>
                  </a:cubicBezTo>
                  <a:cubicBezTo>
                    <a:pt x="1848" y="637"/>
                    <a:pt x="1848" y="637"/>
                    <a:pt x="1848" y="637"/>
                  </a:cubicBezTo>
                  <a:cubicBezTo>
                    <a:pt x="1848" y="637"/>
                    <a:pt x="1848" y="637"/>
                    <a:pt x="1848" y="637"/>
                  </a:cubicBezTo>
                  <a:cubicBezTo>
                    <a:pt x="1847" y="637"/>
                    <a:pt x="1847" y="638"/>
                    <a:pt x="1847" y="639"/>
                  </a:cubicBezTo>
                  <a:cubicBezTo>
                    <a:pt x="1845" y="638"/>
                    <a:pt x="1843" y="637"/>
                    <a:pt x="1842" y="636"/>
                  </a:cubicBezTo>
                  <a:cubicBezTo>
                    <a:pt x="1842" y="637"/>
                    <a:pt x="1842" y="638"/>
                    <a:pt x="1842" y="639"/>
                  </a:cubicBezTo>
                  <a:cubicBezTo>
                    <a:pt x="1844" y="640"/>
                    <a:pt x="1845" y="641"/>
                    <a:pt x="1847" y="642"/>
                  </a:cubicBezTo>
                  <a:cubicBezTo>
                    <a:pt x="1847" y="643"/>
                    <a:pt x="1848" y="644"/>
                    <a:pt x="1848" y="645"/>
                  </a:cubicBezTo>
                  <a:cubicBezTo>
                    <a:pt x="1848" y="646"/>
                    <a:pt x="1848" y="646"/>
                    <a:pt x="1848" y="646"/>
                  </a:cubicBezTo>
                  <a:cubicBezTo>
                    <a:pt x="1848" y="646"/>
                    <a:pt x="1848" y="646"/>
                    <a:pt x="1848" y="646"/>
                  </a:cubicBezTo>
                  <a:cubicBezTo>
                    <a:pt x="1846" y="648"/>
                    <a:pt x="1844" y="649"/>
                    <a:pt x="1842" y="650"/>
                  </a:cubicBezTo>
                  <a:cubicBezTo>
                    <a:pt x="1843" y="652"/>
                    <a:pt x="1843" y="654"/>
                    <a:pt x="1843" y="655"/>
                  </a:cubicBezTo>
                  <a:cubicBezTo>
                    <a:pt x="1845" y="653"/>
                    <a:pt x="1848" y="651"/>
                    <a:pt x="1851" y="650"/>
                  </a:cubicBezTo>
                  <a:cubicBezTo>
                    <a:pt x="1851" y="650"/>
                    <a:pt x="1851" y="650"/>
                    <a:pt x="1851" y="650"/>
                  </a:cubicBezTo>
                  <a:cubicBezTo>
                    <a:pt x="1851" y="650"/>
                    <a:pt x="1851" y="650"/>
                    <a:pt x="1851" y="650"/>
                  </a:cubicBezTo>
                  <a:cubicBezTo>
                    <a:pt x="1852" y="651"/>
                    <a:pt x="1852" y="651"/>
                    <a:pt x="1852" y="651"/>
                  </a:cubicBezTo>
                  <a:cubicBezTo>
                    <a:pt x="1852" y="651"/>
                    <a:pt x="1852" y="651"/>
                    <a:pt x="1852" y="651"/>
                  </a:cubicBezTo>
                  <a:cubicBezTo>
                    <a:pt x="1853" y="652"/>
                    <a:pt x="1853" y="652"/>
                    <a:pt x="1853" y="652"/>
                  </a:cubicBezTo>
                  <a:cubicBezTo>
                    <a:pt x="1854" y="652"/>
                    <a:pt x="1854" y="652"/>
                    <a:pt x="1854" y="652"/>
                  </a:cubicBezTo>
                  <a:cubicBezTo>
                    <a:pt x="1856" y="652"/>
                    <a:pt x="1859" y="652"/>
                    <a:pt x="1861" y="652"/>
                  </a:cubicBezTo>
                  <a:cubicBezTo>
                    <a:pt x="1860" y="647"/>
                    <a:pt x="1858" y="639"/>
                    <a:pt x="1854" y="635"/>
                  </a:cubicBezTo>
                  <a:cubicBezTo>
                    <a:pt x="1853" y="634"/>
                    <a:pt x="1853" y="634"/>
                    <a:pt x="1853" y="634"/>
                  </a:cubicBezTo>
                  <a:cubicBezTo>
                    <a:pt x="1852" y="634"/>
                    <a:pt x="1852" y="634"/>
                    <a:pt x="1852" y="634"/>
                  </a:cubicBezTo>
                  <a:cubicBezTo>
                    <a:pt x="1852" y="634"/>
                    <a:pt x="1852" y="634"/>
                    <a:pt x="1852" y="634"/>
                  </a:cubicBezTo>
                  <a:cubicBezTo>
                    <a:pt x="1851" y="634"/>
                    <a:pt x="1851" y="634"/>
                    <a:pt x="1851" y="634"/>
                  </a:cubicBezTo>
                  <a:cubicBezTo>
                    <a:pt x="1851" y="634"/>
                    <a:pt x="1851" y="634"/>
                    <a:pt x="1851" y="634"/>
                  </a:cubicBezTo>
                  <a:cubicBezTo>
                    <a:pt x="1850" y="634"/>
                    <a:pt x="1850" y="634"/>
                    <a:pt x="1850" y="634"/>
                  </a:cubicBezTo>
                  <a:cubicBezTo>
                    <a:pt x="1847" y="628"/>
                    <a:pt x="1843" y="623"/>
                    <a:pt x="1840" y="617"/>
                  </a:cubicBezTo>
                  <a:moveTo>
                    <a:pt x="1481" y="609"/>
                  </a:moveTo>
                  <a:cubicBezTo>
                    <a:pt x="1466" y="618"/>
                    <a:pt x="1449" y="628"/>
                    <a:pt x="1426" y="641"/>
                  </a:cubicBezTo>
                  <a:cubicBezTo>
                    <a:pt x="1427" y="642"/>
                    <a:pt x="1427" y="643"/>
                    <a:pt x="1428" y="644"/>
                  </a:cubicBezTo>
                  <a:cubicBezTo>
                    <a:pt x="1451" y="631"/>
                    <a:pt x="1467" y="622"/>
                    <a:pt x="1482" y="614"/>
                  </a:cubicBezTo>
                  <a:cubicBezTo>
                    <a:pt x="1482" y="612"/>
                    <a:pt x="1481" y="611"/>
                    <a:pt x="1481" y="609"/>
                  </a:cubicBezTo>
                  <a:moveTo>
                    <a:pt x="1774" y="607"/>
                  </a:moveTo>
                  <a:cubicBezTo>
                    <a:pt x="1774" y="608"/>
                    <a:pt x="1773" y="609"/>
                    <a:pt x="1773" y="610"/>
                  </a:cubicBezTo>
                  <a:cubicBezTo>
                    <a:pt x="1773" y="610"/>
                    <a:pt x="1773" y="610"/>
                    <a:pt x="1773" y="610"/>
                  </a:cubicBezTo>
                  <a:cubicBezTo>
                    <a:pt x="1797" y="619"/>
                    <a:pt x="1819" y="629"/>
                    <a:pt x="1840" y="638"/>
                  </a:cubicBezTo>
                  <a:cubicBezTo>
                    <a:pt x="1840" y="637"/>
                    <a:pt x="1840" y="636"/>
                    <a:pt x="1840" y="635"/>
                  </a:cubicBezTo>
                  <a:cubicBezTo>
                    <a:pt x="1820" y="625"/>
                    <a:pt x="1798" y="616"/>
                    <a:pt x="1774" y="607"/>
                  </a:cubicBezTo>
                  <a:moveTo>
                    <a:pt x="21" y="605"/>
                  </a:moveTo>
                  <a:cubicBezTo>
                    <a:pt x="14" y="608"/>
                    <a:pt x="7" y="611"/>
                    <a:pt x="1" y="613"/>
                  </a:cubicBezTo>
                  <a:cubicBezTo>
                    <a:pt x="1" y="613"/>
                    <a:pt x="1" y="613"/>
                    <a:pt x="1" y="613"/>
                  </a:cubicBezTo>
                  <a:cubicBezTo>
                    <a:pt x="1" y="614"/>
                    <a:pt x="1" y="616"/>
                    <a:pt x="1" y="617"/>
                  </a:cubicBezTo>
                  <a:cubicBezTo>
                    <a:pt x="1" y="617"/>
                    <a:pt x="1" y="617"/>
                    <a:pt x="1" y="617"/>
                  </a:cubicBezTo>
                  <a:cubicBezTo>
                    <a:pt x="8" y="614"/>
                    <a:pt x="14" y="611"/>
                    <a:pt x="22" y="609"/>
                  </a:cubicBezTo>
                  <a:cubicBezTo>
                    <a:pt x="21" y="608"/>
                    <a:pt x="21" y="606"/>
                    <a:pt x="21" y="605"/>
                  </a:cubicBezTo>
                  <a:moveTo>
                    <a:pt x="1766" y="604"/>
                  </a:moveTo>
                  <a:cubicBezTo>
                    <a:pt x="1766" y="604"/>
                    <a:pt x="1766" y="605"/>
                    <a:pt x="1767" y="606"/>
                  </a:cubicBezTo>
                  <a:cubicBezTo>
                    <a:pt x="1767" y="605"/>
                    <a:pt x="1767" y="605"/>
                    <a:pt x="1767" y="604"/>
                  </a:cubicBezTo>
                  <a:cubicBezTo>
                    <a:pt x="1767" y="604"/>
                    <a:pt x="1766" y="604"/>
                    <a:pt x="1766" y="604"/>
                  </a:cubicBezTo>
                  <a:moveTo>
                    <a:pt x="30" y="602"/>
                  </a:moveTo>
                  <a:cubicBezTo>
                    <a:pt x="28" y="603"/>
                    <a:pt x="25" y="604"/>
                    <a:pt x="23" y="605"/>
                  </a:cubicBezTo>
                  <a:cubicBezTo>
                    <a:pt x="23" y="606"/>
                    <a:pt x="23" y="607"/>
                    <a:pt x="24" y="608"/>
                  </a:cubicBezTo>
                  <a:cubicBezTo>
                    <a:pt x="25" y="607"/>
                    <a:pt x="27" y="607"/>
                    <a:pt x="28" y="606"/>
                  </a:cubicBezTo>
                  <a:cubicBezTo>
                    <a:pt x="29" y="605"/>
                    <a:pt x="29" y="603"/>
                    <a:pt x="30" y="602"/>
                  </a:cubicBezTo>
                  <a:moveTo>
                    <a:pt x="530" y="597"/>
                  </a:moveTo>
                  <a:cubicBezTo>
                    <a:pt x="529" y="598"/>
                    <a:pt x="529" y="599"/>
                    <a:pt x="528" y="600"/>
                  </a:cubicBezTo>
                  <a:cubicBezTo>
                    <a:pt x="542" y="609"/>
                    <a:pt x="558" y="618"/>
                    <a:pt x="577" y="630"/>
                  </a:cubicBezTo>
                  <a:cubicBezTo>
                    <a:pt x="576" y="633"/>
                    <a:pt x="576" y="634"/>
                    <a:pt x="577" y="636"/>
                  </a:cubicBezTo>
                  <a:cubicBezTo>
                    <a:pt x="577" y="637"/>
                    <a:pt x="577" y="637"/>
                    <a:pt x="578" y="638"/>
                  </a:cubicBezTo>
                  <a:cubicBezTo>
                    <a:pt x="518" y="684"/>
                    <a:pt x="493" y="703"/>
                    <a:pt x="459" y="732"/>
                  </a:cubicBezTo>
                  <a:cubicBezTo>
                    <a:pt x="460" y="733"/>
                    <a:pt x="461" y="734"/>
                    <a:pt x="461" y="735"/>
                  </a:cubicBezTo>
                  <a:cubicBezTo>
                    <a:pt x="499" y="704"/>
                    <a:pt x="527" y="682"/>
                    <a:pt x="581" y="640"/>
                  </a:cubicBezTo>
                  <a:cubicBezTo>
                    <a:pt x="582" y="641"/>
                    <a:pt x="582" y="641"/>
                    <a:pt x="582" y="641"/>
                  </a:cubicBezTo>
                  <a:cubicBezTo>
                    <a:pt x="583" y="641"/>
                    <a:pt x="583" y="641"/>
                    <a:pt x="583" y="641"/>
                  </a:cubicBezTo>
                  <a:cubicBezTo>
                    <a:pt x="584" y="642"/>
                    <a:pt x="587" y="642"/>
                    <a:pt x="589" y="642"/>
                  </a:cubicBezTo>
                  <a:cubicBezTo>
                    <a:pt x="592" y="642"/>
                    <a:pt x="596" y="641"/>
                    <a:pt x="601" y="639"/>
                  </a:cubicBezTo>
                  <a:cubicBezTo>
                    <a:pt x="632" y="658"/>
                    <a:pt x="653" y="671"/>
                    <a:pt x="672" y="683"/>
                  </a:cubicBezTo>
                  <a:cubicBezTo>
                    <a:pt x="669" y="680"/>
                    <a:pt x="667" y="676"/>
                    <a:pt x="664" y="673"/>
                  </a:cubicBezTo>
                  <a:cubicBezTo>
                    <a:pt x="648" y="663"/>
                    <a:pt x="628" y="651"/>
                    <a:pt x="604" y="636"/>
                  </a:cubicBezTo>
                  <a:cubicBezTo>
                    <a:pt x="605" y="633"/>
                    <a:pt x="605" y="632"/>
                    <a:pt x="604" y="630"/>
                  </a:cubicBezTo>
                  <a:cubicBezTo>
                    <a:pt x="604" y="630"/>
                    <a:pt x="604" y="630"/>
                    <a:pt x="604" y="630"/>
                  </a:cubicBezTo>
                  <a:cubicBezTo>
                    <a:pt x="603" y="628"/>
                    <a:pt x="603" y="628"/>
                    <a:pt x="603" y="628"/>
                  </a:cubicBezTo>
                  <a:cubicBezTo>
                    <a:pt x="603" y="628"/>
                    <a:pt x="603" y="628"/>
                    <a:pt x="603" y="628"/>
                  </a:cubicBezTo>
                  <a:cubicBezTo>
                    <a:pt x="609" y="624"/>
                    <a:pt x="614" y="620"/>
                    <a:pt x="619" y="616"/>
                  </a:cubicBezTo>
                  <a:cubicBezTo>
                    <a:pt x="618" y="615"/>
                    <a:pt x="617" y="614"/>
                    <a:pt x="616" y="613"/>
                  </a:cubicBezTo>
                  <a:cubicBezTo>
                    <a:pt x="611" y="617"/>
                    <a:pt x="606" y="621"/>
                    <a:pt x="600" y="625"/>
                  </a:cubicBezTo>
                  <a:cubicBezTo>
                    <a:pt x="599" y="625"/>
                    <a:pt x="599" y="625"/>
                    <a:pt x="599" y="625"/>
                  </a:cubicBezTo>
                  <a:cubicBezTo>
                    <a:pt x="598" y="624"/>
                    <a:pt x="598" y="624"/>
                    <a:pt x="598" y="624"/>
                  </a:cubicBezTo>
                  <a:cubicBezTo>
                    <a:pt x="596" y="624"/>
                    <a:pt x="594" y="623"/>
                    <a:pt x="592" y="623"/>
                  </a:cubicBezTo>
                  <a:cubicBezTo>
                    <a:pt x="588" y="623"/>
                    <a:pt x="585" y="624"/>
                    <a:pt x="580" y="627"/>
                  </a:cubicBezTo>
                  <a:cubicBezTo>
                    <a:pt x="560" y="615"/>
                    <a:pt x="544" y="605"/>
                    <a:pt x="530" y="597"/>
                  </a:cubicBezTo>
                  <a:moveTo>
                    <a:pt x="1330" y="591"/>
                  </a:moveTo>
                  <a:cubicBezTo>
                    <a:pt x="1330" y="593"/>
                    <a:pt x="1329" y="594"/>
                    <a:pt x="1328" y="595"/>
                  </a:cubicBezTo>
                  <a:cubicBezTo>
                    <a:pt x="1345" y="610"/>
                    <a:pt x="1363" y="627"/>
                    <a:pt x="1388" y="650"/>
                  </a:cubicBezTo>
                  <a:cubicBezTo>
                    <a:pt x="1387" y="653"/>
                    <a:pt x="1387" y="654"/>
                    <a:pt x="1388" y="656"/>
                  </a:cubicBezTo>
                  <a:cubicBezTo>
                    <a:pt x="1388" y="656"/>
                    <a:pt x="1388" y="656"/>
                    <a:pt x="1388" y="656"/>
                  </a:cubicBezTo>
                  <a:cubicBezTo>
                    <a:pt x="1388" y="657"/>
                    <a:pt x="1388" y="658"/>
                    <a:pt x="1388" y="658"/>
                  </a:cubicBezTo>
                  <a:cubicBezTo>
                    <a:pt x="1309" y="703"/>
                    <a:pt x="1292" y="713"/>
                    <a:pt x="1248" y="737"/>
                  </a:cubicBezTo>
                  <a:cubicBezTo>
                    <a:pt x="1248" y="738"/>
                    <a:pt x="1248" y="738"/>
                    <a:pt x="1248" y="738"/>
                  </a:cubicBezTo>
                  <a:cubicBezTo>
                    <a:pt x="1248" y="739"/>
                    <a:pt x="1248" y="739"/>
                    <a:pt x="1248" y="739"/>
                  </a:cubicBezTo>
                  <a:cubicBezTo>
                    <a:pt x="1248" y="740"/>
                    <a:pt x="1248" y="740"/>
                    <a:pt x="1248" y="740"/>
                  </a:cubicBezTo>
                  <a:cubicBezTo>
                    <a:pt x="1248" y="740"/>
                    <a:pt x="1248" y="740"/>
                    <a:pt x="1248" y="740"/>
                  </a:cubicBezTo>
                  <a:cubicBezTo>
                    <a:pt x="1248" y="740"/>
                    <a:pt x="1248" y="740"/>
                    <a:pt x="1248" y="740"/>
                  </a:cubicBezTo>
                  <a:cubicBezTo>
                    <a:pt x="1248" y="741"/>
                    <a:pt x="1248" y="741"/>
                    <a:pt x="1249" y="742"/>
                  </a:cubicBezTo>
                  <a:cubicBezTo>
                    <a:pt x="1282" y="723"/>
                    <a:pt x="1308" y="709"/>
                    <a:pt x="1391" y="661"/>
                  </a:cubicBezTo>
                  <a:cubicBezTo>
                    <a:pt x="1392" y="662"/>
                    <a:pt x="1392" y="662"/>
                    <a:pt x="1392" y="662"/>
                  </a:cubicBezTo>
                  <a:cubicBezTo>
                    <a:pt x="1393" y="663"/>
                    <a:pt x="1393" y="663"/>
                    <a:pt x="1393" y="663"/>
                  </a:cubicBezTo>
                  <a:cubicBezTo>
                    <a:pt x="1395" y="664"/>
                    <a:pt x="1398" y="665"/>
                    <a:pt x="1402" y="665"/>
                  </a:cubicBezTo>
                  <a:cubicBezTo>
                    <a:pt x="1404" y="665"/>
                    <a:pt x="1406" y="665"/>
                    <a:pt x="1409" y="664"/>
                  </a:cubicBezTo>
                  <a:cubicBezTo>
                    <a:pt x="1440" y="696"/>
                    <a:pt x="1459" y="715"/>
                    <a:pt x="1477" y="734"/>
                  </a:cubicBezTo>
                  <a:cubicBezTo>
                    <a:pt x="1474" y="729"/>
                    <a:pt x="1471" y="725"/>
                    <a:pt x="1469" y="720"/>
                  </a:cubicBezTo>
                  <a:cubicBezTo>
                    <a:pt x="1454" y="705"/>
                    <a:pt x="1436" y="687"/>
                    <a:pt x="1412" y="661"/>
                  </a:cubicBezTo>
                  <a:cubicBezTo>
                    <a:pt x="1413" y="659"/>
                    <a:pt x="1413" y="658"/>
                    <a:pt x="1413" y="656"/>
                  </a:cubicBezTo>
                  <a:cubicBezTo>
                    <a:pt x="1412" y="655"/>
                    <a:pt x="1412" y="654"/>
                    <a:pt x="1412" y="654"/>
                  </a:cubicBezTo>
                  <a:cubicBezTo>
                    <a:pt x="1412" y="654"/>
                    <a:pt x="1412" y="654"/>
                    <a:pt x="1412" y="654"/>
                  </a:cubicBezTo>
                  <a:cubicBezTo>
                    <a:pt x="1416" y="651"/>
                    <a:pt x="1421" y="648"/>
                    <a:pt x="1425" y="646"/>
                  </a:cubicBezTo>
                  <a:cubicBezTo>
                    <a:pt x="1424" y="645"/>
                    <a:pt x="1424" y="644"/>
                    <a:pt x="1423" y="642"/>
                  </a:cubicBezTo>
                  <a:cubicBezTo>
                    <a:pt x="1419" y="645"/>
                    <a:pt x="1414" y="648"/>
                    <a:pt x="1409" y="650"/>
                  </a:cubicBezTo>
                  <a:cubicBezTo>
                    <a:pt x="1408" y="650"/>
                    <a:pt x="1408" y="650"/>
                    <a:pt x="1408" y="650"/>
                  </a:cubicBezTo>
                  <a:cubicBezTo>
                    <a:pt x="1407" y="649"/>
                    <a:pt x="1407" y="649"/>
                    <a:pt x="1407" y="649"/>
                  </a:cubicBezTo>
                  <a:cubicBezTo>
                    <a:pt x="1404" y="647"/>
                    <a:pt x="1401" y="646"/>
                    <a:pt x="1398" y="646"/>
                  </a:cubicBezTo>
                  <a:cubicBezTo>
                    <a:pt x="1396" y="646"/>
                    <a:pt x="1394" y="647"/>
                    <a:pt x="1391" y="648"/>
                  </a:cubicBezTo>
                  <a:cubicBezTo>
                    <a:pt x="1365" y="623"/>
                    <a:pt x="1347" y="607"/>
                    <a:pt x="1330" y="591"/>
                  </a:cubicBezTo>
                  <a:moveTo>
                    <a:pt x="962" y="591"/>
                  </a:moveTo>
                  <a:cubicBezTo>
                    <a:pt x="963" y="593"/>
                    <a:pt x="963" y="594"/>
                    <a:pt x="963" y="596"/>
                  </a:cubicBezTo>
                  <a:cubicBezTo>
                    <a:pt x="972" y="603"/>
                    <a:pt x="982" y="610"/>
                    <a:pt x="994" y="618"/>
                  </a:cubicBezTo>
                  <a:cubicBezTo>
                    <a:pt x="992" y="621"/>
                    <a:pt x="992" y="622"/>
                    <a:pt x="993" y="624"/>
                  </a:cubicBezTo>
                  <a:cubicBezTo>
                    <a:pt x="993" y="624"/>
                    <a:pt x="993" y="624"/>
                    <a:pt x="993" y="624"/>
                  </a:cubicBezTo>
                  <a:cubicBezTo>
                    <a:pt x="994" y="626"/>
                    <a:pt x="994" y="626"/>
                    <a:pt x="994" y="626"/>
                  </a:cubicBezTo>
                  <a:cubicBezTo>
                    <a:pt x="994" y="626"/>
                    <a:pt x="994" y="626"/>
                    <a:pt x="994" y="626"/>
                  </a:cubicBezTo>
                  <a:cubicBezTo>
                    <a:pt x="983" y="633"/>
                    <a:pt x="974" y="639"/>
                    <a:pt x="965" y="644"/>
                  </a:cubicBezTo>
                  <a:cubicBezTo>
                    <a:pt x="965" y="646"/>
                    <a:pt x="965" y="647"/>
                    <a:pt x="966" y="649"/>
                  </a:cubicBezTo>
                  <a:cubicBezTo>
                    <a:pt x="975" y="643"/>
                    <a:pt x="985" y="636"/>
                    <a:pt x="997" y="629"/>
                  </a:cubicBezTo>
                  <a:cubicBezTo>
                    <a:pt x="998" y="630"/>
                    <a:pt x="998" y="630"/>
                    <a:pt x="998" y="630"/>
                  </a:cubicBezTo>
                  <a:cubicBezTo>
                    <a:pt x="999" y="630"/>
                    <a:pt x="999" y="630"/>
                    <a:pt x="999" y="630"/>
                  </a:cubicBezTo>
                  <a:cubicBezTo>
                    <a:pt x="1002" y="631"/>
                    <a:pt x="1004" y="632"/>
                    <a:pt x="1007" y="632"/>
                  </a:cubicBezTo>
                  <a:cubicBezTo>
                    <a:pt x="1010" y="632"/>
                    <a:pt x="1013" y="631"/>
                    <a:pt x="1017" y="630"/>
                  </a:cubicBezTo>
                  <a:cubicBezTo>
                    <a:pt x="1018" y="630"/>
                    <a:pt x="1019" y="631"/>
                    <a:pt x="1020" y="632"/>
                  </a:cubicBezTo>
                  <a:cubicBezTo>
                    <a:pt x="1021" y="631"/>
                    <a:pt x="1022" y="630"/>
                    <a:pt x="1023" y="629"/>
                  </a:cubicBezTo>
                  <a:cubicBezTo>
                    <a:pt x="1022" y="628"/>
                    <a:pt x="1021" y="627"/>
                    <a:pt x="1020" y="627"/>
                  </a:cubicBezTo>
                  <a:cubicBezTo>
                    <a:pt x="1021" y="624"/>
                    <a:pt x="1021" y="623"/>
                    <a:pt x="1021" y="621"/>
                  </a:cubicBezTo>
                  <a:cubicBezTo>
                    <a:pt x="1020" y="619"/>
                    <a:pt x="1020" y="619"/>
                    <a:pt x="1020" y="619"/>
                  </a:cubicBezTo>
                  <a:cubicBezTo>
                    <a:pt x="1020" y="619"/>
                    <a:pt x="1020" y="619"/>
                    <a:pt x="1020" y="619"/>
                  </a:cubicBezTo>
                  <a:cubicBezTo>
                    <a:pt x="1025" y="616"/>
                    <a:pt x="1030" y="613"/>
                    <a:pt x="1035" y="610"/>
                  </a:cubicBezTo>
                  <a:cubicBezTo>
                    <a:pt x="1036" y="607"/>
                    <a:pt x="1038" y="605"/>
                    <a:pt x="1040" y="602"/>
                  </a:cubicBezTo>
                  <a:cubicBezTo>
                    <a:pt x="1032" y="606"/>
                    <a:pt x="1025" y="611"/>
                    <a:pt x="1017" y="616"/>
                  </a:cubicBezTo>
                  <a:cubicBezTo>
                    <a:pt x="1015" y="615"/>
                    <a:pt x="1015" y="615"/>
                    <a:pt x="1015" y="615"/>
                  </a:cubicBezTo>
                  <a:cubicBezTo>
                    <a:pt x="1015" y="615"/>
                    <a:pt x="1015" y="615"/>
                    <a:pt x="1015" y="615"/>
                  </a:cubicBezTo>
                  <a:cubicBezTo>
                    <a:pt x="1012" y="614"/>
                    <a:pt x="1010" y="613"/>
                    <a:pt x="1006" y="613"/>
                  </a:cubicBezTo>
                  <a:cubicBezTo>
                    <a:pt x="1003" y="613"/>
                    <a:pt x="1000" y="614"/>
                    <a:pt x="997" y="615"/>
                  </a:cubicBezTo>
                  <a:cubicBezTo>
                    <a:pt x="984" y="606"/>
                    <a:pt x="973" y="598"/>
                    <a:pt x="962" y="591"/>
                  </a:cubicBezTo>
                  <a:moveTo>
                    <a:pt x="315" y="583"/>
                  </a:moveTo>
                  <a:cubicBezTo>
                    <a:pt x="287" y="608"/>
                    <a:pt x="267" y="628"/>
                    <a:pt x="221" y="674"/>
                  </a:cubicBezTo>
                  <a:cubicBezTo>
                    <a:pt x="222" y="676"/>
                    <a:pt x="222" y="678"/>
                    <a:pt x="222" y="679"/>
                  </a:cubicBezTo>
                  <a:cubicBezTo>
                    <a:pt x="263" y="637"/>
                    <a:pt x="286" y="614"/>
                    <a:pt x="314" y="589"/>
                  </a:cubicBezTo>
                  <a:cubicBezTo>
                    <a:pt x="314" y="587"/>
                    <a:pt x="314" y="584"/>
                    <a:pt x="315" y="583"/>
                  </a:cubicBezTo>
                  <a:moveTo>
                    <a:pt x="1685" y="577"/>
                  </a:moveTo>
                  <a:cubicBezTo>
                    <a:pt x="1685" y="579"/>
                    <a:pt x="1685" y="580"/>
                    <a:pt x="1685" y="581"/>
                  </a:cubicBezTo>
                  <a:cubicBezTo>
                    <a:pt x="1712" y="589"/>
                    <a:pt x="1737" y="597"/>
                    <a:pt x="1761" y="606"/>
                  </a:cubicBezTo>
                  <a:cubicBezTo>
                    <a:pt x="1761" y="604"/>
                    <a:pt x="1761" y="603"/>
                    <a:pt x="1760" y="602"/>
                  </a:cubicBezTo>
                  <a:cubicBezTo>
                    <a:pt x="1737" y="593"/>
                    <a:pt x="1712" y="585"/>
                    <a:pt x="1685" y="577"/>
                  </a:cubicBezTo>
                  <a:moveTo>
                    <a:pt x="688" y="562"/>
                  </a:moveTo>
                  <a:cubicBezTo>
                    <a:pt x="668" y="576"/>
                    <a:pt x="648" y="591"/>
                    <a:pt x="620" y="611"/>
                  </a:cubicBezTo>
                  <a:cubicBezTo>
                    <a:pt x="620" y="612"/>
                    <a:pt x="621" y="613"/>
                    <a:pt x="622" y="614"/>
                  </a:cubicBezTo>
                  <a:cubicBezTo>
                    <a:pt x="649" y="595"/>
                    <a:pt x="670" y="580"/>
                    <a:pt x="689" y="567"/>
                  </a:cubicBezTo>
                  <a:cubicBezTo>
                    <a:pt x="689" y="565"/>
                    <a:pt x="689" y="564"/>
                    <a:pt x="688" y="562"/>
                  </a:cubicBezTo>
                  <a:moveTo>
                    <a:pt x="1592" y="561"/>
                  </a:moveTo>
                  <a:cubicBezTo>
                    <a:pt x="1592" y="561"/>
                    <a:pt x="1592" y="561"/>
                    <a:pt x="1592" y="561"/>
                  </a:cubicBezTo>
                  <a:cubicBezTo>
                    <a:pt x="1593" y="562"/>
                    <a:pt x="1593" y="562"/>
                    <a:pt x="1593" y="562"/>
                  </a:cubicBezTo>
                  <a:cubicBezTo>
                    <a:pt x="1593" y="563"/>
                    <a:pt x="1593" y="563"/>
                    <a:pt x="1593" y="563"/>
                  </a:cubicBezTo>
                  <a:cubicBezTo>
                    <a:pt x="1594" y="564"/>
                    <a:pt x="1594" y="566"/>
                    <a:pt x="1595" y="569"/>
                  </a:cubicBezTo>
                  <a:cubicBezTo>
                    <a:pt x="1640" y="620"/>
                    <a:pt x="1656" y="640"/>
                    <a:pt x="1689" y="685"/>
                  </a:cubicBezTo>
                  <a:cubicBezTo>
                    <a:pt x="1689" y="682"/>
                    <a:pt x="1689" y="680"/>
                    <a:pt x="1689" y="678"/>
                  </a:cubicBezTo>
                  <a:cubicBezTo>
                    <a:pt x="1662" y="642"/>
                    <a:pt x="1647" y="624"/>
                    <a:pt x="1592" y="561"/>
                  </a:cubicBezTo>
                  <a:moveTo>
                    <a:pt x="1800" y="556"/>
                  </a:moveTo>
                  <a:cubicBezTo>
                    <a:pt x="1799" y="556"/>
                    <a:pt x="1799" y="557"/>
                    <a:pt x="1799" y="558"/>
                  </a:cubicBezTo>
                  <a:cubicBezTo>
                    <a:pt x="1809" y="573"/>
                    <a:pt x="1821" y="592"/>
                    <a:pt x="1839" y="620"/>
                  </a:cubicBezTo>
                  <a:cubicBezTo>
                    <a:pt x="1839" y="618"/>
                    <a:pt x="1838" y="616"/>
                    <a:pt x="1838" y="614"/>
                  </a:cubicBezTo>
                  <a:cubicBezTo>
                    <a:pt x="1828" y="597"/>
                    <a:pt x="1818" y="582"/>
                    <a:pt x="1800" y="556"/>
                  </a:cubicBezTo>
                  <a:moveTo>
                    <a:pt x="1116" y="555"/>
                  </a:moveTo>
                  <a:cubicBezTo>
                    <a:pt x="1095" y="568"/>
                    <a:pt x="1075" y="580"/>
                    <a:pt x="1048" y="597"/>
                  </a:cubicBezTo>
                  <a:cubicBezTo>
                    <a:pt x="1046" y="600"/>
                    <a:pt x="1044" y="602"/>
                    <a:pt x="1043" y="605"/>
                  </a:cubicBezTo>
                  <a:cubicBezTo>
                    <a:pt x="1074" y="586"/>
                    <a:pt x="1097" y="572"/>
                    <a:pt x="1119" y="559"/>
                  </a:cubicBezTo>
                  <a:cubicBezTo>
                    <a:pt x="1118" y="558"/>
                    <a:pt x="1117" y="557"/>
                    <a:pt x="1116" y="555"/>
                  </a:cubicBezTo>
                  <a:moveTo>
                    <a:pt x="1596" y="554"/>
                  </a:moveTo>
                  <a:cubicBezTo>
                    <a:pt x="1595" y="555"/>
                    <a:pt x="1595" y="556"/>
                    <a:pt x="1594" y="557"/>
                  </a:cubicBezTo>
                  <a:cubicBezTo>
                    <a:pt x="1625" y="564"/>
                    <a:pt x="1655" y="572"/>
                    <a:pt x="1683" y="580"/>
                  </a:cubicBezTo>
                  <a:cubicBezTo>
                    <a:pt x="1683" y="579"/>
                    <a:pt x="1683" y="578"/>
                    <a:pt x="1683" y="577"/>
                  </a:cubicBezTo>
                  <a:cubicBezTo>
                    <a:pt x="1655" y="569"/>
                    <a:pt x="1626" y="561"/>
                    <a:pt x="1596" y="554"/>
                  </a:cubicBezTo>
                  <a:moveTo>
                    <a:pt x="207" y="551"/>
                  </a:moveTo>
                  <a:cubicBezTo>
                    <a:pt x="194" y="554"/>
                    <a:pt x="182" y="557"/>
                    <a:pt x="170" y="559"/>
                  </a:cubicBezTo>
                  <a:cubicBezTo>
                    <a:pt x="170" y="561"/>
                    <a:pt x="169" y="562"/>
                    <a:pt x="168" y="563"/>
                  </a:cubicBezTo>
                  <a:cubicBezTo>
                    <a:pt x="181" y="560"/>
                    <a:pt x="194" y="557"/>
                    <a:pt x="207" y="554"/>
                  </a:cubicBezTo>
                  <a:cubicBezTo>
                    <a:pt x="207" y="553"/>
                    <a:pt x="207" y="552"/>
                    <a:pt x="207" y="551"/>
                  </a:cubicBezTo>
                  <a:moveTo>
                    <a:pt x="10" y="548"/>
                  </a:moveTo>
                  <a:cubicBezTo>
                    <a:pt x="11" y="550"/>
                    <a:pt x="12" y="552"/>
                    <a:pt x="12" y="555"/>
                  </a:cubicBezTo>
                  <a:cubicBezTo>
                    <a:pt x="21" y="562"/>
                    <a:pt x="32" y="571"/>
                    <a:pt x="41" y="578"/>
                  </a:cubicBezTo>
                  <a:cubicBezTo>
                    <a:pt x="42" y="577"/>
                    <a:pt x="43" y="576"/>
                    <a:pt x="43" y="575"/>
                  </a:cubicBezTo>
                  <a:cubicBezTo>
                    <a:pt x="32" y="566"/>
                    <a:pt x="20" y="556"/>
                    <a:pt x="10" y="548"/>
                  </a:cubicBezTo>
                  <a:moveTo>
                    <a:pt x="6" y="544"/>
                  </a:moveTo>
                  <a:cubicBezTo>
                    <a:pt x="6" y="544"/>
                    <a:pt x="6" y="544"/>
                    <a:pt x="6" y="544"/>
                  </a:cubicBezTo>
                  <a:cubicBezTo>
                    <a:pt x="5" y="545"/>
                    <a:pt x="5" y="547"/>
                    <a:pt x="5" y="549"/>
                  </a:cubicBezTo>
                  <a:cubicBezTo>
                    <a:pt x="5" y="549"/>
                    <a:pt x="5" y="549"/>
                    <a:pt x="5" y="549"/>
                  </a:cubicBezTo>
                  <a:cubicBezTo>
                    <a:pt x="6" y="550"/>
                    <a:pt x="8" y="551"/>
                    <a:pt x="9" y="552"/>
                  </a:cubicBezTo>
                  <a:cubicBezTo>
                    <a:pt x="8" y="550"/>
                    <a:pt x="8" y="547"/>
                    <a:pt x="7" y="545"/>
                  </a:cubicBezTo>
                  <a:cubicBezTo>
                    <a:pt x="7" y="545"/>
                    <a:pt x="6" y="544"/>
                    <a:pt x="6" y="544"/>
                  </a:cubicBezTo>
                  <a:moveTo>
                    <a:pt x="436" y="541"/>
                  </a:moveTo>
                  <a:cubicBezTo>
                    <a:pt x="437" y="543"/>
                    <a:pt x="437" y="545"/>
                    <a:pt x="437" y="546"/>
                  </a:cubicBezTo>
                  <a:cubicBezTo>
                    <a:pt x="470" y="566"/>
                    <a:pt x="492" y="579"/>
                    <a:pt x="525" y="599"/>
                  </a:cubicBezTo>
                  <a:cubicBezTo>
                    <a:pt x="526" y="597"/>
                    <a:pt x="527" y="596"/>
                    <a:pt x="527" y="595"/>
                  </a:cubicBezTo>
                  <a:cubicBezTo>
                    <a:pt x="496" y="576"/>
                    <a:pt x="473" y="562"/>
                    <a:pt x="436" y="541"/>
                  </a:cubicBezTo>
                  <a:moveTo>
                    <a:pt x="1599" y="540"/>
                  </a:moveTo>
                  <a:cubicBezTo>
                    <a:pt x="1596" y="542"/>
                    <a:pt x="1592" y="544"/>
                    <a:pt x="1588" y="546"/>
                  </a:cubicBezTo>
                  <a:cubicBezTo>
                    <a:pt x="1588" y="546"/>
                    <a:pt x="1588" y="546"/>
                    <a:pt x="1588" y="546"/>
                  </a:cubicBezTo>
                  <a:cubicBezTo>
                    <a:pt x="1588" y="546"/>
                    <a:pt x="1588" y="546"/>
                    <a:pt x="1588" y="546"/>
                  </a:cubicBezTo>
                  <a:cubicBezTo>
                    <a:pt x="1587" y="546"/>
                    <a:pt x="1587" y="546"/>
                    <a:pt x="1587" y="546"/>
                  </a:cubicBezTo>
                  <a:cubicBezTo>
                    <a:pt x="1587" y="545"/>
                    <a:pt x="1587" y="545"/>
                    <a:pt x="1587" y="545"/>
                  </a:cubicBezTo>
                  <a:cubicBezTo>
                    <a:pt x="1586" y="545"/>
                    <a:pt x="1586" y="545"/>
                    <a:pt x="1586" y="545"/>
                  </a:cubicBezTo>
                  <a:cubicBezTo>
                    <a:pt x="1586" y="545"/>
                    <a:pt x="1586" y="545"/>
                    <a:pt x="1586" y="545"/>
                  </a:cubicBezTo>
                  <a:cubicBezTo>
                    <a:pt x="1585" y="544"/>
                    <a:pt x="1585" y="544"/>
                    <a:pt x="1585" y="544"/>
                  </a:cubicBezTo>
                  <a:cubicBezTo>
                    <a:pt x="1584" y="544"/>
                    <a:pt x="1584" y="544"/>
                    <a:pt x="1584" y="544"/>
                  </a:cubicBezTo>
                  <a:cubicBezTo>
                    <a:pt x="1584" y="544"/>
                    <a:pt x="1584" y="544"/>
                    <a:pt x="1584" y="544"/>
                  </a:cubicBezTo>
                  <a:cubicBezTo>
                    <a:pt x="1582" y="543"/>
                    <a:pt x="1582" y="543"/>
                    <a:pt x="1582" y="543"/>
                  </a:cubicBezTo>
                  <a:cubicBezTo>
                    <a:pt x="1580" y="543"/>
                    <a:pt x="1580" y="543"/>
                    <a:pt x="1580" y="543"/>
                  </a:cubicBezTo>
                  <a:cubicBezTo>
                    <a:pt x="1580" y="543"/>
                    <a:pt x="1580" y="543"/>
                    <a:pt x="1580" y="543"/>
                  </a:cubicBezTo>
                  <a:cubicBezTo>
                    <a:pt x="1579" y="543"/>
                    <a:pt x="1579" y="543"/>
                    <a:pt x="1579" y="543"/>
                  </a:cubicBezTo>
                  <a:cubicBezTo>
                    <a:pt x="1579" y="543"/>
                    <a:pt x="1579" y="543"/>
                    <a:pt x="1579" y="543"/>
                  </a:cubicBezTo>
                  <a:cubicBezTo>
                    <a:pt x="1578" y="543"/>
                    <a:pt x="1578" y="543"/>
                    <a:pt x="1578" y="543"/>
                  </a:cubicBezTo>
                  <a:cubicBezTo>
                    <a:pt x="1577" y="543"/>
                    <a:pt x="1577" y="543"/>
                    <a:pt x="1577" y="543"/>
                  </a:cubicBezTo>
                  <a:cubicBezTo>
                    <a:pt x="1576" y="544"/>
                    <a:pt x="1576" y="544"/>
                    <a:pt x="1576" y="544"/>
                  </a:cubicBezTo>
                  <a:cubicBezTo>
                    <a:pt x="1576" y="543"/>
                    <a:pt x="1576" y="543"/>
                    <a:pt x="1576" y="543"/>
                  </a:cubicBezTo>
                  <a:cubicBezTo>
                    <a:pt x="1578" y="548"/>
                    <a:pt x="1581" y="552"/>
                    <a:pt x="1584" y="557"/>
                  </a:cubicBezTo>
                  <a:cubicBezTo>
                    <a:pt x="1585" y="557"/>
                    <a:pt x="1585" y="556"/>
                    <a:pt x="1586" y="556"/>
                  </a:cubicBezTo>
                  <a:cubicBezTo>
                    <a:pt x="1587" y="556"/>
                    <a:pt x="1588" y="557"/>
                    <a:pt x="1590" y="558"/>
                  </a:cubicBezTo>
                  <a:cubicBezTo>
                    <a:pt x="1591" y="556"/>
                    <a:pt x="1592" y="554"/>
                    <a:pt x="1593" y="552"/>
                  </a:cubicBezTo>
                  <a:cubicBezTo>
                    <a:pt x="1593" y="552"/>
                    <a:pt x="1593" y="552"/>
                    <a:pt x="1593" y="552"/>
                  </a:cubicBezTo>
                  <a:cubicBezTo>
                    <a:pt x="1592" y="551"/>
                    <a:pt x="1592" y="551"/>
                    <a:pt x="1592" y="551"/>
                  </a:cubicBezTo>
                  <a:cubicBezTo>
                    <a:pt x="1592" y="550"/>
                    <a:pt x="1592" y="550"/>
                    <a:pt x="1592" y="550"/>
                  </a:cubicBezTo>
                  <a:cubicBezTo>
                    <a:pt x="1591" y="550"/>
                    <a:pt x="1591" y="550"/>
                    <a:pt x="1591" y="550"/>
                  </a:cubicBezTo>
                  <a:cubicBezTo>
                    <a:pt x="1593" y="549"/>
                    <a:pt x="1594" y="548"/>
                    <a:pt x="1595" y="547"/>
                  </a:cubicBezTo>
                  <a:cubicBezTo>
                    <a:pt x="1597" y="545"/>
                    <a:pt x="1598" y="542"/>
                    <a:pt x="1599" y="540"/>
                  </a:cubicBezTo>
                  <a:moveTo>
                    <a:pt x="262" y="539"/>
                  </a:moveTo>
                  <a:cubicBezTo>
                    <a:pt x="244" y="543"/>
                    <a:pt x="226" y="546"/>
                    <a:pt x="209" y="550"/>
                  </a:cubicBezTo>
                  <a:cubicBezTo>
                    <a:pt x="209" y="551"/>
                    <a:pt x="210" y="552"/>
                    <a:pt x="210" y="553"/>
                  </a:cubicBezTo>
                  <a:cubicBezTo>
                    <a:pt x="228" y="549"/>
                    <a:pt x="246" y="545"/>
                    <a:pt x="266" y="542"/>
                  </a:cubicBezTo>
                  <a:cubicBezTo>
                    <a:pt x="264" y="541"/>
                    <a:pt x="263" y="540"/>
                    <a:pt x="262" y="539"/>
                  </a:cubicBezTo>
                  <a:moveTo>
                    <a:pt x="355" y="522"/>
                  </a:moveTo>
                  <a:cubicBezTo>
                    <a:pt x="325" y="527"/>
                    <a:pt x="295" y="532"/>
                    <a:pt x="267" y="538"/>
                  </a:cubicBezTo>
                  <a:cubicBezTo>
                    <a:pt x="268" y="539"/>
                    <a:pt x="269" y="540"/>
                    <a:pt x="270" y="541"/>
                  </a:cubicBezTo>
                  <a:cubicBezTo>
                    <a:pt x="297" y="536"/>
                    <a:pt x="325" y="531"/>
                    <a:pt x="353" y="526"/>
                  </a:cubicBezTo>
                  <a:cubicBezTo>
                    <a:pt x="354" y="525"/>
                    <a:pt x="355" y="524"/>
                    <a:pt x="355" y="522"/>
                  </a:cubicBezTo>
                  <a:moveTo>
                    <a:pt x="1371" y="514"/>
                  </a:moveTo>
                  <a:cubicBezTo>
                    <a:pt x="1370" y="515"/>
                    <a:pt x="1370" y="516"/>
                    <a:pt x="1369" y="517"/>
                  </a:cubicBezTo>
                  <a:cubicBezTo>
                    <a:pt x="1406" y="522"/>
                    <a:pt x="1442" y="527"/>
                    <a:pt x="1476" y="533"/>
                  </a:cubicBezTo>
                  <a:cubicBezTo>
                    <a:pt x="1476" y="532"/>
                    <a:pt x="1476" y="531"/>
                    <a:pt x="1476" y="530"/>
                  </a:cubicBezTo>
                  <a:cubicBezTo>
                    <a:pt x="1442" y="524"/>
                    <a:pt x="1407" y="518"/>
                    <a:pt x="1371" y="514"/>
                  </a:cubicBezTo>
                  <a:moveTo>
                    <a:pt x="1347" y="510"/>
                  </a:moveTo>
                  <a:cubicBezTo>
                    <a:pt x="1348" y="512"/>
                    <a:pt x="1349" y="513"/>
                    <a:pt x="1350" y="514"/>
                  </a:cubicBezTo>
                  <a:cubicBezTo>
                    <a:pt x="1355" y="515"/>
                    <a:pt x="1360" y="515"/>
                    <a:pt x="1365" y="516"/>
                  </a:cubicBezTo>
                  <a:cubicBezTo>
                    <a:pt x="1365" y="515"/>
                    <a:pt x="1366" y="514"/>
                    <a:pt x="1367" y="513"/>
                  </a:cubicBezTo>
                  <a:cubicBezTo>
                    <a:pt x="1360" y="512"/>
                    <a:pt x="1354" y="511"/>
                    <a:pt x="1347" y="510"/>
                  </a:cubicBezTo>
                  <a:moveTo>
                    <a:pt x="1230" y="505"/>
                  </a:moveTo>
                  <a:cubicBezTo>
                    <a:pt x="1230" y="507"/>
                    <a:pt x="1230" y="509"/>
                    <a:pt x="1230" y="511"/>
                  </a:cubicBezTo>
                  <a:cubicBezTo>
                    <a:pt x="1274" y="547"/>
                    <a:pt x="1297" y="567"/>
                    <a:pt x="1325" y="592"/>
                  </a:cubicBezTo>
                  <a:cubicBezTo>
                    <a:pt x="1326" y="591"/>
                    <a:pt x="1327" y="590"/>
                    <a:pt x="1327" y="589"/>
                  </a:cubicBezTo>
                  <a:cubicBezTo>
                    <a:pt x="1301" y="565"/>
                    <a:pt x="1277" y="545"/>
                    <a:pt x="1230" y="505"/>
                  </a:cubicBezTo>
                  <a:moveTo>
                    <a:pt x="519" y="501"/>
                  </a:moveTo>
                  <a:cubicBezTo>
                    <a:pt x="490" y="504"/>
                    <a:pt x="461" y="508"/>
                    <a:pt x="433" y="511"/>
                  </a:cubicBezTo>
                  <a:cubicBezTo>
                    <a:pt x="433" y="512"/>
                    <a:pt x="434" y="513"/>
                    <a:pt x="434" y="515"/>
                  </a:cubicBezTo>
                  <a:cubicBezTo>
                    <a:pt x="463" y="511"/>
                    <a:pt x="492" y="507"/>
                    <a:pt x="522" y="504"/>
                  </a:cubicBezTo>
                  <a:cubicBezTo>
                    <a:pt x="521" y="503"/>
                    <a:pt x="520" y="502"/>
                    <a:pt x="519" y="501"/>
                  </a:cubicBezTo>
                  <a:moveTo>
                    <a:pt x="831" y="500"/>
                  </a:moveTo>
                  <a:cubicBezTo>
                    <a:pt x="830" y="501"/>
                    <a:pt x="830" y="502"/>
                    <a:pt x="829" y="503"/>
                  </a:cubicBezTo>
                  <a:cubicBezTo>
                    <a:pt x="884" y="540"/>
                    <a:pt x="909" y="558"/>
                    <a:pt x="959" y="594"/>
                  </a:cubicBezTo>
                  <a:cubicBezTo>
                    <a:pt x="959" y="592"/>
                    <a:pt x="959" y="590"/>
                    <a:pt x="959" y="588"/>
                  </a:cubicBezTo>
                  <a:cubicBezTo>
                    <a:pt x="913" y="555"/>
                    <a:pt x="889" y="539"/>
                    <a:pt x="831" y="500"/>
                  </a:cubicBezTo>
                  <a:moveTo>
                    <a:pt x="582" y="495"/>
                  </a:moveTo>
                  <a:cubicBezTo>
                    <a:pt x="563" y="497"/>
                    <a:pt x="543" y="499"/>
                    <a:pt x="524" y="501"/>
                  </a:cubicBezTo>
                  <a:cubicBezTo>
                    <a:pt x="525" y="502"/>
                    <a:pt x="526" y="503"/>
                    <a:pt x="527" y="504"/>
                  </a:cubicBezTo>
                  <a:cubicBezTo>
                    <a:pt x="545" y="502"/>
                    <a:pt x="562" y="500"/>
                    <a:pt x="580" y="499"/>
                  </a:cubicBezTo>
                  <a:cubicBezTo>
                    <a:pt x="581" y="498"/>
                    <a:pt x="581" y="497"/>
                    <a:pt x="582" y="495"/>
                  </a:cubicBezTo>
                  <a:moveTo>
                    <a:pt x="1675" y="494"/>
                  </a:moveTo>
                  <a:cubicBezTo>
                    <a:pt x="1653" y="508"/>
                    <a:pt x="1634" y="519"/>
                    <a:pt x="1605" y="536"/>
                  </a:cubicBezTo>
                  <a:cubicBezTo>
                    <a:pt x="1604" y="539"/>
                    <a:pt x="1603" y="541"/>
                    <a:pt x="1601" y="544"/>
                  </a:cubicBezTo>
                  <a:cubicBezTo>
                    <a:pt x="1639" y="521"/>
                    <a:pt x="1656" y="511"/>
                    <a:pt x="1676" y="498"/>
                  </a:cubicBezTo>
                  <a:cubicBezTo>
                    <a:pt x="1676" y="497"/>
                    <a:pt x="1675" y="495"/>
                    <a:pt x="1675" y="494"/>
                  </a:cubicBezTo>
                  <a:moveTo>
                    <a:pt x="428" y="490"/>
                  </a:moveTo>
                  <a:cubicBezTo>
                    <a:pt x="420" y="496"/>
                    <a:pt x="411" y="502"/>
                    <a:pt x="401" y="510"/>
                  </a:cubicBezTo>
                  <a:cubicBezTo>
                    <a:pt x="401" y="509"/>
                    <a:pt x="401" y="509"/>
                    <a:pt x="401" y="509"/>
                  </a:cubicBezTo>
                  <a:cubicBezTo>
                    <a:pt x="400" y="509"/>
                    <a:pt x="400" y="509"/>
                    <a:pt x="400" y="509"/>
                  </a:cubicBezTo>
                  <a:cubicBezTo>
                    <a:pt x="400" y="509"/>
                    <a:pt x="400" y="509"/>
                    <a:pt x="400" y="509"/>
                  </a:cubicBezTo>
                  <a:cubicBezTo>
                    <a:pt x="400" y="509"/>
                    <a:pt x="400" y="509"/>
                    <a:pt x="400" y="509"/>
                  </a:cubicBezTo>
                  <a:cubicBezTo>
                    <a:pt x="398" y="509"/>
                    <a:pt x="397" y="509"/>
                    <a:pt x="396" y="509"/>
                  </a:cubicBezTo>
                  <a:cubicBezTo>
                    <a:pt x="395" y="509"/>
                    <a:pt x="394" y="509"/>
                    <a:pt x="391" y="510"/>
                  </a:cubicBezTo>
                  <a:cubicBezTo>
                    <a:pt x="391" y="510"/>
                    <a:pt x="391" y="510"/>
                    <a:pt x="391" y="510"/>
                  </a:cubicBezTo>
                  <a:cubicBezTo>
                    <a:pt x="389" y="510"/>
                    <a:pt x="389" y="510"/>
                    <a:pt x="389" y="510"/>
                  </a:cubicBezTo>
                  <a:cubicBezTo>
                    <a:pt x="388" y="511"/>
                    <a:pt x="388" y="511"/>
                    <a:pt x="388" y="511"/>
                  </a:cubicBezTo>
                  <a:cubicBezTo>
                    <a:pt x="388" y="511"/>
                    <a:pt x="388" y="511"/>
                    <a:pt x="388" y="511"/>
                  </a:cubicBezTo>
                  <a:cubicBezTo>
                    <a:pt x="386" y="512"/>
                    <a:pt x="386" y="512"/>
                    <a:pt x="386" y="512"/>
                  </a:cubicBezTo>
                  <a:cubicBezTo>
                    <a:pt x="381" y="508"/>
                    <a:pt x="375" y="505"/>
                    <a:pt x="370" y="502"/>
                  </a:cubicBezTo>
                  <a:cubicBezTo>
                    <a:pt x="369" y="503"/>
                    <a:pt x="369" y="504"/>
                    <a:pt x="368" y="506"/>
                  </a:cubicBezTo>
                  <a:cubicBezTo>
                    <a:pt x="373" y="508"/>
                    <a:pt x="377" y="511"/>
                    <a:pt x="383" y="514"/>
                  </a:cubicBezTo>
                  <a:cubicBezTo>
                    <a:pt x="383" y="515"/>
                    <a:pt x="383" y="515"/>
                    <a:pt x="383" y="515"/>
                  </a:cubicBezTo>
                  <a:cubicBezTo>
                    <a:pt x="381" y="516"/>
                    <a:pt x="381" y="516"/>
                    <a:pt x="381" y="516"/>
                  </a:cubicBezTo>
                  <a:cubicBezTo>
                    <a:pt x="381" y="517"/>
                    <a:pt x="381" y="517"/>
                    <a:pt x="381" y="517"/>
                  </a:cubicBezTo>
                  <a:cubicBezTo>
                    <a:pt x="381" y="517"/>
                    <a:pt x="380" y="518"/>
                    <a:pt x="380" y="519"/>
                  </a:cubicBezTo>
                  <a:cubicBezTo>
                    <a:pt x="373" y="520"/>
                    <a:pt x="366" y="521"/>
                    <a:pt x="359" y="522"/>
                  </a:cubicBezTo>
                  <a:cubicBezTo>
                    <a:pt x="358" y="523"/>
                    <a:pt x="357" y="524"/>
                    <a:pt x="357" y="526"/>
                  </a:cubicBezTo>
                  <a:cubicBezTo>
                    <a:pt x="364" y="524"/>
                    <a:pt x="372" y="523"/>
                    <a:pt x="380" y="522"/>
                  </a:cubicBezTo>
                  <a:cubicBezTo>
                    <a:pt x="380" y="523"/>
                    <a:pt x="381" y="523"/>
                    <a:pt x="381" y="524"/>
                  </a:cubicBezTo>
                  <a:cubicBezTo>
                    <a:pt x="382" y="525"/>
                    <a:pt x="382" y="525"/>
                    <a:pt x="382" y="525"/>
                  </a:cubicBezTo>
                  <a:cubicBezTo>
                    <a:pt x="382" y="525"/>
                    <a:pt x="382" y="525"/>
                    <a:pt x="382" y="525"/>
                  </a:cubicBezTo>
                  <a:cubicBezTo>
                    <a:pt x="362" y="542"/>
                    <a:pt x="346" y="556"/>
                    <a:pt x="333" y="567"/>
                  </a:cubicBezTo>
                  <a:cubicBezTo>
                    <a:pt x="331" y="571"/>
                    <a:pt x="329" y="574"/>
                    <a:pt x="327" y="578"/>
                  </a:cubicBezTo>
                  <a:cubicBezTo>
                    <a:pt x="327" y="578"/>
                    <a:pt x="327" y="578"/>
                    <a:pt x="327" y="578"/>
                  </a:cubicBezTo>
                  <a:cubicBezTo>
                    <a:pt x="343" y="564"/>
                    <a:pt x="361" y="548"/>
                    <a:pt x="386" y="527"/>
                  </a:cubicBezTo>
                  <a:cubicBezTo>
                    <a:pt x="386" y="527"/>
                    <a:pt x="386" y="527"/>
                    <a:pt x="386" y="527"/>
                  </a:cubicBezTo>
                  <a:cubicBezTo>
                    <a:pt x="387" y="527"/>
                    <a:pt x="387" y="527"/>
                    <a:pt x="387" y="527"/>
                  </a:cubicBezTo>
                  <a:cubicBezTo>
                    <a:pt x="387" y="527"/>
                    <a:pt x="387" y="527"/>
                    <a:pt x="387" y="527"/>
                  </a:cubicBezTo>
                  <a:cubicBezTo>
                    <a:pt x="387" y="527"/>
                    <a:pt x="387" y="527"/>
                    <a:pt x="387" y="527"/>
                  </a:cubicBezTo>
                  <a:cubicBezTo>
                    <a:pt x="389" y="528"/>
                    <a:pt x="390" y="528"/>
                    <a:pt x="390" y="528"/>
                  </a:cubicBezTo>
                  <a:cubicBezTo>
                    <a:pt x="391" y="528"/>
                    <a:pt x="392" y="528"/>
                    <a:pt x="393" y="528"/>
                  </a:cubicBezTo>
                  <a:cubicBezTo>
                    <a:pt x="396" y="527"/>
                    <a:pt x="396" y="527"/>
                    <a:pt x="396" y="527"/>
                  </a:cubicBezTo>
                  <a:cubicBezTo>
                    <a:pt x="397" y="527"/>
                    <a:pt x="397" y="527"/>
                    <a:pt x="397" y="527"/>
                  </a:cubicBezTo>
                  <a:cubicBezTo>
                    <a:pt x="398" y="526"/>
                    <a:pt x="398" y="526"/>
                    <a:pt x="398" y="526"/>
                  </a:cubicBezTo>
                  <a:cubicBezTo>
                    <a:pt x="399" y="526"/>
                    <a:pt x="399" y="526"/>
                    <a:pt x="399" y="526"/>
                  </a:cubicBezTo>
                  <a:cubicBezTo>
                    <a:pt x="399" y="526"/>
                    <a:pt x="399" y="526"/>
                    <a:pt x="399" y="526"/>
                  </a:cubicBezTo>
                  <a:cubicBezTo>
                    <a:pt x="401" y="525"/>
                    <a:pt x="401" y="525"/>
                    <a:pt x="401" y="525"/>
                  </a:cubicBezTo>
                  <a:cubicBezTo>
                    <a:pt x="413" y="532"/>
                    <a:pt x="424" y="539"/>
                    <a:pt x="434" y="544"/>
                  </a:cubicBezTo>
                  <a:cubicBezTo>
                    <a:pt x="434" y="543"/>
                    <a:pt x="433" y="541"/>
                    <a:pt x="433" y="539"/>
                  </a:cubicBezTo>
                  <a:cubicBezTo>
                    <a:pt x="425" y="534"/>
                    <a:pt x="415" y="528"/>
                    <a:pt x="404" y="522"/>
                  </a:cubicBezTo>
                  <a:cubicBezTo>
                    <a:pt x="405" y="522"/>
                    <a:pt x="405" y="522"/>
                    <a:pt x="405" y="522"/>
                  </a:cubicBezTo>
                  <a:cubicBezTo>
                    <a:pt x="406" y="520"/>
                    <a:pt x="406" y="520"/>
                    <a:pt x="406" y="520"/>
                  </a:cubicBezTo>
                  <a:cubicBezTo>
                    <a:pt x="406" y="520"/>
                    <a:pt x="406" y="520"/>
                    <a:pt x="406" y="520"/>
                  </a:cubicBezTo>
                  <a:cubicBezTo>
                    <a:pt x="407" y="518"/>
                    <a:pt x="407" y="518"/>
                    <a:pt x="407" y="518"/>
                  </a:cubicBezTo>
                  <a:cubicBezTo>
                    <a:pt x="412" y="517"/>
                    <a:pt x="417" y="517"/>
                    <a:pt x="421" y="516"/>
                  </a:cubicBezTo>
                  <a:cubicBezTo>
                    <a:pt x="424" y="516"/>
                    <a:pt x="428" y="515"/>
                    <a:pt x="431" y="515"/>
                  </a:cubicBezTo>
                  <a:cubicBezTo>
                    <a:pt x="431" y="514"/>
                    <a:pt x="430" y="513"/>
                    <a:pt x="430" y="512"/>
                  </a:cubicBezTo>
                  <a:cubicBezTo>
                    <a:pt x="427" y="512"/>
                    <a:pt x="424" y="512"/>
                    <a:pt x="421" y="513"/>
                  </a:cubicBezTo>
                  <a:cubicBezTo>
                    <a:pt x="417" y="513"/>
                    <a:pt x="412" y="514"/>
                    <a:pt x="407" y="515"/>
                  </a:cubicBezTo>
                  <a:cubicBezTo>
                    <a:pt x="407" y="514"/>
                    <a:pt x="406" y="513"/>
                    <a:pt x="406" y="513"/>
                  </a:cubicBezTo>
                  <a:cubicBezTo>
                    <a:pt x="405" y="512"/>
                    <a:pt x="405" y="512"/>
                    <a:pt x="405" y="512"/>
                  </a:cubicBezTo>
                  <a:cubicBezTo>
                    <a:pt x="405" y="512"/>
                    <a:pt x="405" y="512"/>
                    <a:pt x="405" y="512"/>
                  </a:cubicBezTo>
                  <a:cubicBezTo>
                    <a:pt x="413" y="505"/>
                    <a:pt x="421" y="499"/>
                    <a:pt x="428" y="494"/>
                  </a:cubicBezTo>
                  <a:cubicBezTo>
                    <a:pt x="428" y="493"/>
                    <a:pt x="428" y="491"/>
                    <a:pt x="428" y="490"/>
                  </a:cubicBezTo>
                  <a:moveTo>
                    <a:pt x="682" y="488"/>
                  </a:moveTo>
                  <a:cubicBezTo>
                    <a:pt x="650" y="490"/>
                    <a:pt x="618" y="492"/>
                    <a:pt x="587" y="495"/>
                  </a:cubicBezTo>
                  <a:cubicBezTo>
                    <a:pt x="586" y="496"/>
                    <a:pt x="585" y="497"/>
                    <a:pt x="584" y="499"/>
                  </a:cubicBezTo>
                  <a:cubicBezTo>
                    <a:pt x="617" y="496"/>
                    <a:pt x="649" y="494"/>
                    <a:pt x="682" y="492"/>
                  </a:cubicBezTo>
                  <a:cubicBezTo>
                    <a:pt x="682" y="491"/>
                    <a:pt x="682" y="490"/>
                    <a:pt x="682" y="488"/>
                  </a:cubicBezTo>
                  <a:moveTo>
                    <a:pt x="1075" y="487"/>
                  </a:moveTo>
                  <a:cubicBezTo>
                    <a:pt x="1076" y="488"/>
                    <a:pt x="1076" y="489"/>
                    <a:pt x="1077" y="491"/>
                  </a:cubicBezTo>
                  <a:cubicBezTo>
                    <a:pt x="1086" y="491"/>
                    <a:pt x="1094" y="491"/>
                    <a:pt x="1102" y="492"/>
                  </a:cubicBezTo>
                  <a:cubicBezTo>
                    <a:pt x="1103" y="491"/>
                    <a:pt x="1103" y="490"/>
                    <a:pt x="1104" y="489"/>
                  </a:cubicBezTo>
                  <a:cubicBezTo>
                    <a:pt x="1094" y="488"/>
                    <a:pt x="1084" y="487"/>
                    <a:pt x="1075" y="487"/>
                  </a:cubicBezTo>
                  <a:moveTo>
                    <a:pt x="155" y="485"/>
                  </a:moveTo>
                  <a:cubicBezTo>
                    <a:pt x="126" y="515"/>
                    <a:pt x="107" y="537"/>
                    <a:pt x="68" y="583"/>
                  </a:cubicBezTo>
                  <a:cubicBezTo>
                    <a:pt x="68" y="583"/>
                    <a:pt x="68" y="583"/>
                    <a:pt x="68" y="583"/>
                  </a:cubicBezTo>
                  <a:cubicBezTo>
                    <a:pt x="68" y="583"/>
                    <a:pt x="68" y="583"/>
                    <a:pt x="68" y="583"/>
                  </a:cubicBezTo>
                  <a:cubicBezTo>
                    <a:pt x="67" y="583"/>
                    <a:pt x="67" y="583"/>
                    <a:pt x="67" y="583"/>
                  </a:cubicBezTo>
                  <a:cubicBezTo>
                    <a:pt x="66" y="583"/>
                    <a:pt x="66" y="583"/>
                    <a:pt x="66" y="583"/>
                  </a:cubicBezTo>
                  <a:cubicBezTo>
                    <a:pt x="66" y="583"/>
                    <a:pt x="66" y="583"/>
                    <a:pt x="66" y="583"/>
                  </a:cubicBezTo>
                  <a:cubicBezTo>
                    <a:pt x="66" y="583"/>
                    <a:pt x="66" y="583"/>
                    <a:pt x="66" y="583"/>
                  </a:cubicBezTo>
                  <a:cubicBezTo>
                    <a:pt x="65" y="583"/>
                    <a:pt x="65" y="583"/>
                    <a:pt x="65" y="583"/>
                  </a:cubicBezTo>
                  <a:cubicBezTo>
                    <a:pt x="64" y="583"/>
                    <a:pt x="64" y="583"/>
                    <a:pt x="64" y="583"/>
                  </a:cubicBezTo>
                  <a:cubicBezTo>
                    <a:pt x="64" y="583"/>
                    <a:pt x="64" y="583"/>
                    <a:pt x="64" y="583"/>
                  </a:cubicBezTo>
                  <a:cubicBezTo>
                    <a:pt x="63" y="583"/>
                    <a:pt x="63" y="583"/>
                    <a:pt x="63" y="583"/>
                  </a:cubicBezTo>
                  <a:cubicBezTo>
                    <a:pt x="61" y="584"/>
                    <a:pt x="61" y="584"/>
                    <a:pt x="61" y="584"/>
                  </a:cubicBezTo>
                  <a:cubicBezTo>
                    <a:pt x="61" y="584"/>
                    <a:pt x="61" y="584"/>
                    <a:pt x="61" y="584"/>
                  </a:cubicBezTo>
                  <a:cubicBezTo>
                    <a:pt x="60" y="584"/>
                    <a:pt x="60" y="584"/>
                    <a:pt x="60" y="584"/>
                  </a:cubicBezTo>
                  <a:cubicBezTo>
                    <a:pt x="60" y="585"/>
                    <a:pt x="60" y="585"/>
                    <a:pt x="60" y="585"/>
                  </a:cubicBezTo>
                  <a:cubicBezTo>
                    <a:pt x="59" y="585"/>
                    <a:pt x="59" y="585"/>
                    <a:pt x="59" y="585"/>
                  </a:cubicBezTo>
                  <a:cubicBezTo>
                    <a:pt x="59" y="586"/>
                    <a:pt x="59" y="586"/>
                    <a:pt x="59" y="586"/>
                  </a:cubicBezTo>
                  <a:cubicBezTo>
                    <a:pt x="58" y="586"/>
                    <a:pt x="58" y="586"/>
                    <a:pt x="58" y="586"/>
                  </a:cubicBezTo>
                  <a:cubicBezTo>
                    <a:pt x="54" y="583"/>
                    <a:pt x="49" y="579"/>
                    <a:pt x="44" y="576"/>
                  </a:cubicBezTo>
                  <a:cubicBezTo>
                    <a:pt x="44" y="577"/>
                    <a:pt x="43" y="578"/>
                    <a:pt x="43" y="579"/>
                  </a:cubicBezTo>
                  <a:cubicBezTo>
                    <a:pt x="47" y="583"/>
                    <a:pt x="51" y="586"/>
                    <a:pt x="55" y="589"/>
                  </a:cubicBezTo>
                  <a:cubicBezTo>
                    <a:pt x="55" y="590"/>
                    <a:pt x="55" y="590"/>
                    <a:pt x="55" y="590"/>
                  </a:cubicBezTo>
                  <a:cubicBezTo>
                    <a:pt x="54" y="591"/>
                    <a:pt x="54" y="591"/>
                    <a:pt x="54" y="591"/>
                  </a:cubicBezTo>
                  <a:cubicBezTo>
                    <a:pt x="54" y="592"/>
                    <a:pt x="54" y="592"/>
                    <a:pt x="54" y="592"/>
                  </a:cubicBezTo>
                  <a:cubicBezTo>
                    <a:pt x="54" y="593"/>
                    <a:pt x="54" y="593"/>
                    <a:pt x="54" y="593"/>
                  </a:cubicBezTo>
                  <a:cubicBezTo>
                    <a:pt x="53" y="594"/>
                    <a:pt x="53" y="594"/>
                    <a:pt x="53" y="594"/>
                  </a:cubicBezTo>
                  <a:cubicBezTo>
                    <a:pt x="46" y="596"/>
                    <a:pt x="39" y="599"/>
                    <a:pt x="32" y="601"/>
                  </a:cubicBezTo>
                  <a:cubicBezTo>
                    <a:pt x="31" y="603"/>
                    <a:pt x="31" y="604"/>
                    <a:pt x="30" y="605"/>
                  </a:cubicBezTo>
                  <a:cubicBezTo>
                    <a:pt x="38" y="603"/>
                    <a:pt x="45" y="600"/>
                    <a:pt x="53" y="597"/>
                  </a:cubicBezTo>
                  <a:cubicBezTo>
                    <a:pt x="53" y="598"/>
                    <a:pt x="53" y="598"/>
                    <a:pt x="53" y="598"/>
                  </a:cubicBezTo>
                  <a:cubicBezTo>
                    <a:pt x="54" y="599"/>
                    <a:pt x="54" y="599"/>
                    <a:pt x="54" y="599"/>
                  </a:cubicBezTo>
                  <a:cubicBezTo>
                    <a:pt x="54" y="599"/>
                    <a:pt x="54" y="599"/>
                    <a:pt x="54" y="599"/>
                  </a:cubicBezTo>
                  <a:cubicBezTo>
                    <a:pt x="54" y="600"/>
                    <a:pt x="54" y="600"/>
                    <a:pt x="54" y="600"/>
                  </a:cubicBezTo>
                  <a:cubicBezTo>
                    <a:pt x="55" y="600"/>
                    <a:pt x="55" y="600"/>
                    <a:pt x="55" y="600"/>
                  </a:cubicBezTo>
                  <a:cubicBezTo>
                    <a:pt x="51" y="605"/>
                    <a:pt x="46" y="611"/>
                    <a:pt x="42" y="617"/>
                  </a:cubicBezTo>
                  <a:cubicBezTo>
                    <a:pt x="43" y="618"/>
                    <a:pt x="44" y="618"/>
                    <a:pt x="45" y="618"/>
                  </a:cubicBezTo>
                  <a:cubicBezTo>
                    <a:pt x="49" y="612"/>
                    <a:pt x="53" y="607"/>
                    <a:pt x="57" y="602"/>
                  </a:cubicBezTo>
                  <a:cubicBezTo>
                    <a:pt x="57" y="602"/>
                    <a:pt x="57" y="602"/>
                    <a:pt x="57" y="602"/>
                  </a:cubicBezTo>
                  <a:cubicBezTo>
                    <a:pt x="57" y="602"/>
                    <a:pt x="57" y="602"/>
                    <a:pt x="57" y="602"/>
                  </a:cubicBezTo>
                  <a:cubicBezTo>
                    <a:pt x="58" y="602"/>
                    <a:pt x="58" y="602"/>
                    <a:pt x="58" y="602"/>
                  </a:cubicBezTo>
                  <a:cubicBezTo>
                    <a:pt x="58" y="602"/>
                    <a:pt x="58" y="602"/>
                    <a:pt x="58" y="602"/>
                  </a:cubicBezTo>
                  <a:cubicBezTo>
                    <a:pt x="59" y="602"/>
                    <a:pt x="59" y="602"/>
                    <a:pt x="59" y="602"/>
                  </a:cubicBezTo>
                  <a:cubicBezTo>
                    <a:pt x="59" y="602"/>
                    <a:pt x="59" y="602"/>
                    <a:pt x="59" y="602"/>
                  </a:cubicBezTo>
                  <a:cubicBezTo>
                    <a:pt x="60" y="602"/>
                    <a:pt x="60" y="602"/>
                    <a:pt x="60" y="602"/>
                  </a:cubicBezTo>
                  <a:cubicBezTo>
                    <a:pt x="60" y="602"/>
                    <a:pt x="60" y="602"/>
                    <a:pt x="60" y="602"/>
                  </a:cubicBezTo>
                  <a:cubicBezTo>
                    <a:pt x="61" y="602"/>
                    <a:pt x="61" y="602"/>
                    <a:pt x="61" y="602"/>
                  </a:cubicBezTo>
                  <a:cubicBezTo>
                    <a:pt x="62" y="602"/>
                    <a:pt x="62" y="602"/>
                    <a:pt x="62" y="602"/>
                  </a:cubicBezTo>
                  <a:cubicBezTo>
                    <a:pt x="64" y="601"/>
                    <a:pt x="64" y="601"/>
                    <a:pt x="64" y="601"/>
                  </a:cubicBezTo>
                  <a:cubicBezTo>
                    <a:pt x="64" y="601"/>
                    <a:pt x="64" y="601"/>
                    <a:pt x="64" y="601"/>
                  </a:cubicBezTo>
                  <a:cubicBezTo>
                    <a:pt x="64" y="600"/>
                    <a:pt x="64" y="600"/>
                    <a:pt x="64" y="600"/>
                  </a:cubicBezTo>
                  <a:cubicBezTo>
                    <a:pt x="65" y="600"/>
                    <a:pt x="65" y="600"/>
                    <a:pt x="65" y="600"/>
                  </a:cubicBezTo>
                  <a:cubicBezTo>
                    <a:pt x="66" y="600"/>
                    <a:pt x="66" y="600"/>
                    <a:pt x="66" y="600"/>
                  </a:cubicBezTo>
                  <a:cubicBezTo>
                    <a:pt x="66" y="599"/>
                    <a:pt x="66" y="599"/>
                    <a:pt x="66" y="599"/>
                  </a:cubicBezTo>
                  <a:cubicBezTo>
                    <a:pt x="67" y="598"/>
                    <a:pt x="67" y="598"/>
                    <a:pt x="67" y="598"/>
                  </a:cubicBezTo>
                  <a:cubicBezTo>
                    <a:pt x="85" y="612"/>
                    <a:pt x="104" y="625"/>
                    <a:pt x="123" y="639"/>
                  </a:cubicBezTo>
                  <a:cubicBezTo>
                    <a:pt x="123" y="637"/>
                    <a:pt x="124" y="636"/>
                    <a:pt x="125" y="635"/>
                  </a:cubicBezTo>
                  <a:cubicBezTo>
                    <a:pt x="110" y="624"/>
                    <a:pt x="94" y="613"/>
                    <a:pt x="70" y="595"/>
                  </a:cubicBezTo>
                  <a:cubicBezTo>
                    <a:pt x="70" y="595"/>
                    <a:pt x="70" y="595"/>
                    <a:pt x="70" y="595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1" y="593"/>
                    <a:pt x="71" y="593"/>
                    <a:pt x="71" y="593"/>
                  </a:cubicBezTo>
                  <a:cubicBezTo>
                    <a:pt x="71" y="592"/>
                    <a:pt x="71" y="592"/>
                    <a:pt x="71" y="592"/>
                  </a:cubicBezTo>
                  <a:cubicBezTo>
                    <a:pt x="72" y="591"/>
                    <a:pt x="72" y="591"/>
                    <a:pt x="72" y="591"/>
                  </a:cubicBezTo>
                  <a:cubicBezTo>
                    <a:pt x="101" y="582"/>
                    <a:pt x="132" y="573"/>
                    <a:pt x="165" y="564"/>
                  </a:cubicBezTo>
                  <a:cubicBezTo>
                    <a:pt x="166" y="563"/>
                    <a:pt x="167" y="562"/>
                    <a:pt x="167" y="560"/>
                  </a:cubicBezTo>
                  <a:cubicBezTo>
                    <a:pt x="133" y="569"/>
                    <a:pt x="101" y="578"/>
                    <a:pt x="72" y="588"/>
                  </a:cubicBezTo>
                  <a:cubicBezTo>
                    <a:pt x="71" y="587"/>
                    <a:pt x="71" y="587"/>
                    <a:pt x="71" y="587"/>
                  </a:cubicBezTo>
                  <a:cubicBezTo>
                    <a:pt x="71" y="586"/>
                    <a:pt x="71" y="586"/>
                    <a:pt x="71" y="586"/>
                  </a:cubicBezTo>
                  <a:cubicBezTo>
                    <a:pt x="71" y="585"/>
                    <a:pt x="71" y="585"/>
                    <a:pt x="71" y="585"/>
                  </a:cubicBezTo>
                  <a:cubicBezTo>
                    <a:pt x="70" y="585"/>
                    <a:pt x="70" y="585"/>
                    <a:pt x="70" y="585"/>
                  </a:cubicBezTo>
                  <a:cubicBezTo>
                    <a:pt x="70" y="585"/>
                    <a:pt x="70" y="585"/>
                    <a:pt x="70" y="585"/>
                  </a:cubicBezTo>
                  <a:cubicBezTo>
                    <a:pt x="112" y="535"/>
                    <a:pt x="128" y="516"/>
                    <a:pt x="158" y="486"/>
                  </a:cubicBezTo>
                  <a:cubicBezTo>
                    <a:pt x="157" y="486"/>
                    <a:pt x="156" y="486"/>
                    <a:pt x="155" y="485"/>
                  </a:cubicBezTo>
                  <a:moveTo>
                    <a:pt x="790" y="484"/>
                  </a:moveTo>
                  <a:cubicBezTo>
                    <a:pt x="755" y="485"/>
                    <a:pt x="720" y="486"/>
                    <a:pt x="685" y="488"/>
                  </a:cubicBezTo>
                  <a:cubicBezTo>
                    <a:pt x="685" y="489"/>
                    <a:pt x="685" y="491"/>
                    <a:pt x="686" y="492"/>
                  </a:cubicBezTo>
                  <a:cubicBezTo>
                    <a:pt x="721" y="490"/>
                    <a:pt x="756" y="488"/>
                    <a:pt x="792" y="487"/>
                  </a:cubicBezTo>
                  <a:cubicBezTo>
                    <a:pt x="792" y="488"/>
                    <a:pt x="792" y="488"/>
                    <a:pt x="792" y="488"/>
                  </a:cubicBezTo>
                  <a:cubicBezTo>
                    <a:pt x="792" y="489"/>
                    <a:pt x="792" y="489"/>
                    <a:pt x="792" y="489"/>
                  </a:cubicBezTo>
                  <a:cubicBezTo>
                    <a:pt x="793" y="490"/>
                    <a:pt x="793" y="490"/>
                    <a:pt x="793" y="490"/>
                  </a:cubicBezTo>
                  <a:cubicBezTo>
                    <a:pt x="794" y="490"/>
                    <a:pt x="794" y="490"/>
                    <a:pt x="794" y="490"/>
                  </a:cubicBezTo>
                  <a:cubicBezTo>
                    <a:pt x="794" y="491"/>
                    <a:pt x="794" y="491"/>
                    <a:pt x="794" y="491"/>
                  </a:cubicBezTo>
                  <a:cubicBezTo>
                    <a:pt x="747" y="522"/>
                    <a:pt x="719" y="541"/>
                    <a:pt x="692" y="560"/>
                  </a:cubicBezTo>
                  <a:cubicBezTo>
                    <a:pt x="692" y="561"/>
                    <a:pt x="692" y="563"/>
                    <a:pt x="692" y="564"/>
                  </a:cubicBezTo>
                  <a:cubicBezTo>
                    <a:pt x="723" y="543"/>
                    <a:pt x="751" y="525"/>
                    <a:pt x="798" y="493"/>
                  </a:cubicBezTo>
                  <a:cubicBezTo>
                    <a:pt x="795" y="490"/>
                    <a:pt x="792" y="487"/>
                    <a:pt x="790" y="484"/>
                  </a:cubicBezTo>
                  <a:moveTo>
                    <a:pt x="954" y="483"/>
                  </a:moveTo>
                  <a:cubicBezTo>
                    <a:pt x="954" y="484"/>
                    <a:pt x="954" y="485"/>
                    <a:pt x="955" y="487"/>
                  </a:cubicBezTo>
                  <a:cubicBezTo>
                    <a:pt x="994" y="487"/>
                    <a:pt x="1033" y="488"/>
                    <a:pt x="1072" y="490"/>
                  </a:cubicBezTo>
                  <a:cubicBezTo>
                    <a:pt x="1071" y="489"/>
                    <a:pt x="1070" y="488"/>
                    <a:pt x="1069" y="487"/>
                  </a:cubicBezTo>
                  <a:cubicBezTo>
                    <a:pt x="1031" y="485"/>
                    <a:pt x="993" y="484"/>
                    <a:pt x="954" y="483"/>
                  </a:cubicBezTo>
                  <a:moveTo>
                    <a:pt x="893" y="483"/>
                  </a:moveTo>
                  <a:cubicBezTo>
                    <a:pt x="875" y="483"/>
                    <a:pt x="858" y="483"/>
                    <a:pt x="841" y="483"/>
                  </a:cubicBezTo>
                  <a:cubicBezTo>
                    <a:pt x="840" y="484"/>
                    <a:pt x="839" y="485"/>
                    <a:pt x="839" y="486"/>
                  </a:cubicBezTo>
                  <a:cubicBezTo>
                    <a:pt x="857" y="486"/>
                    <a:pt x="874" y="486"/>
                    <a:pt x="892" y="486"/>
                  </a:cubicBezTo>
                  <a:cubicBezTo>
                    <a:pt x="912" y="486"/>
                    <a:pt x="932" y="486"/>
                    <a:pt x="951" y="487"/>
                  </a:cubicBezTo>
                  <a:cubicBezTo>
                    <a:pt x="951" y="485"/>
                    <a:pt x="951" y="484"/>
                    <a:pt x="951" y="483"/>
                  </a:cubicBezTo>
                  <a:cubicBezTo>
                    <a:pt x="931" y="483"/>
                    <a:pt x="912" y="483"/>
                    <a:pt x="893" y="483"/>
                  </a:cubicBezTo>
                  <a:moveTo>
                    <a:pt x="1700" y="478"/>
                  </a:moveTo>
                  <a:cubicBezTo>
                    <a:pt x="1692" y="483"/>
                    <a:pt x="1685" y="488"/>
                    <a:pt x="1678" y="492"/>
                  </a:cubicBezTo>
                  <a:cubicBezTo>
                    <a:pt x="1678" y="494"/>
                    <a:pt x="1678" y="495"/>
                    <a:pt x="1678" y="497"/>
                  </a:cubicBezTo>
                  <a:cubicBezTo>
                    <a:pt x="1685" y="492"/>
                    <a:pt x="1693" y="488"/>
                    <a:pt x="1702" y="482"/>
                  </a:cubicBezTo>
                  <a:cubicBezTo>
                    <a:pt x="1700" y="478"/>
                    <a:pt x="1700" y="478"/>
                    <a:pt x="1700" y="478"/>
                  </a:cubicBezTo>
                  <a:moveTo>
                    <a:pt x="472" y="457"/>
                  </a:moveTo>
                  <a:cubicBezTo>
                    <a:pt x="460" y="466"/>
                    <a:pt x="447" y="476"/>
                    <a:pt x="431" y="488"/>
                  </a:cubicBezTo>
                  <a:cubicBezTo>
                    <a:pt x="431" y="489"/>
                    <a:pt x="431" y="490"/>
                    <a:pt x="431" y="492"/>
                  </a:cubicBezTo>
                  <a:cubicBezTo>
                    <a:pt x="448" y="479"/>
                    <a:pt x="462" y="469"/>
                    <a:pt x="475" y="459"/>
                  </a:cubicBezTo>
                  <a:cubicBezTo>
                    <a:pt x="474" y="458"/>
                    <a:pt x="473" y="457"/>
                    <a:pt x="472" y="457"/>
                  </a:cubicBezTo>
                  <a:moveTo>
                    <a:pt x="853" y="453"/>
                  </a:moveTo>
                  <a:cubicBezTo>
                    <a:pt x="842" y="460"/>
                    <a:pt x="829" y="468"/>
                    <a:pt x="814" y="478"/>
                  </a:cubicBezTo>
                  <a:cubicBezTo>
                    <a:pt x="814" y="477"/>
                    <a:pt x="814" y="477"/>
                    <a:pt x="814" y="477"/>
                  </a:cubicBezTo>
                  <a:cubicBezTo>
                    <a:pt x="814" y="477"/>
                    <a:pt x="814" y="477"/>
                    <a:pt x="814" y="477"/>
                  </a:cubicBezTo>
                  <a:cubicBezTo>
                    <a:pt x="813" y="477"/>
                    <a:pt x="813" y="477"/>
                    <a:pt x="813" y="477"/>
                  </a:cubicBezTo>
                  <a:cubicBezTo>
                    <a:pt x="812" y="477"/>
                    <a:pt x="812" y="477"/>
                    <a:pt x="812" y="477"/>
                  </a:cubicBezTo>
                  <a:cubicBezTo>
                    <a:pt x="811" y="477"/>
                    <a:pt x="811" y="477"/>
                    <a:pt x="811" y="477"/>
                  </a:cubicBezTo>
                  <a:cubicBezTo>
                    <a:pt x="811" y="477"/>
                    <a:pt x="811" y="477"/>
                    <a:pt x="811" y="477"/>
                  </a:cubicBezTo>
                  <a:cubicBezTo>
                    <a:pt x="809" y="476"/>
                    <a:pt x="809" y="476"/>
                    <a:pt x="809" y="476"/>
                  </a:cubicBezTo>
                  <a:cubicBezTo>
                    <a:pt x="809" y="476"/>
                    <a:pt x="809" y="476"/>
                    <a:pt x="809" y="476"/>
                  </a:cubicBezTo>
                  <a:cubicBezTo>
                    <a:pt x="808" y="476"/>
                    <a:pt x="808" y="476"/>
                    <a:pt x="808" y="476"/>
                  </a:cubicBezTo>
                  <a:cubicBezTo>
                    <a:pt x="806" y="476"/>
                    <a:pt x="806" y="476"/>
                    <a:pt x="806" y="476"/>
                  </a:cubicBezTo>
                  <a:cubicBezTo>
                    <a:pt x="804" y="476"/>
                    <a:pt x="804" y="476"/>
                    <a:pt x="804" y="476"/>
                  </a:cubicBezTo>
                  <a:cubicBezTo>
                    <a:pt x="803" y="476"/>
                    <a:pt x="803" y="476"/>
                    <a:pt x="803" y="476"/>
                  </a:cubicBezTo>
                  <a:cubicBezTo>
                    <a:pt x="802" y="477"/>
                    <a:pt x="802" y="477"/>
                    <a:pt x="802" y="477"/>
                  </a:cubicBezTo>
                  <a:cubicBezTo>
                    <a:pt x="802" y="477"/>
                    <a:pt x="802" y="477"/>
                    <a:pt x="802" y="477"/>
                  </a:cubicBezTo>
                  <a:cubicBezTo>
                    <a:pt x="801" y="477"/>
                    <a:pt x="801" y="477"/>
                    <a:pt x="801" y="477"/>
                  </a:cubicBezTo>
                  <a:cubicBezTo>
                    <a:pt x="800" y="477"/>
                    <a:pt x="800" y="477"/>
                    <a:pt x="800" y="477"/>
                  </a:cubicBezTo>
                  <a:cubicBezTo>
                    <a:pt x="798" y="478"/>
                    <a:pt x="798" y="478"/>
                    <a:pt x="798" y="478"/>
                  </a:cubicBezTo>
                  <a:cubicBezTo>
                    <a:pt x="792" y="474"/>
                    <a:pt x="786" y="470"/>
                    <a:pt x="780" y="466"/>
                  </a:cubicBezTo>
                  <a:cubicBezTo>
                    <a:pt x="783" y="469"/>
                    <a:pt x="786" y="473"/>
                    <a:pt x="789" y="477"/>
                  </a:cubicBezTo>
                  <a:cubicBezTo>
                    <a:pt x="791" y="478"/>
                    <a:pt x="793" y="479"/>
                    <a:pt x="794" y="480"/>
                  </a:cubicBezTo>
                  <a:cubicBezTo>
                    <a:pt x="794" y="481"/>
                    <a:pt x="794" y="481"/>
                    <a:pt x="794" y="481"/>
                  </a:cubicBezTo>
                  <a:cubicBezTo>
                    <a:pt x="793" y="481"/>
                    <a:pt x="793" y="481"/>
                    <a:pt x="793" y="481"/>
                  </a:cubicBezTo>
                  <a:cubicBezTo>
                    <a:pt x="797" y="486"/>
                    <a:pt x="800" y="490"/>
                    <a:pt x="804" y="494"/>
                  </a:cubicBezTo>
                  <a:cubicBezTo>
                    <a:pt x="806" y="495"/>
                    <a:pt x="806" y="495"/>
                    <a:pt x="806" y="495"/>
                  </a:cubicBezTo>
                  <a:cubicBezTo>
                    <a:pt x="808" y="494"/>
                    <a:pt x="808" y="494"/>
                    <a:pt x="808" y="494"/>
                  </a:cubicBezTo>
                  <a:cubicBezTo>
                    <a:pt x="809" y="494"/>
                    <a:pt x="809" y="494"/>
                    <a:pt x="809" y="494"/>
                  </a:cubicBezTo>
                  <a:cubicBezTo>
                    <a:pt x="809" y="494"/>
                    <a:pt x="809" y="494"/>
                    <a:pt x="809" y="494"/>
                  </a:cubicBezTo>
                  <a:cubicBezTo>
                    <a:pt x="810" y="494"/>
                    <a:pt x="810" y="494"/>
                    <a:pt x="810" y="494"/>
                  </a:cubicBezTo>
                  <a:cubicBezTo>
                    <a:pt x="811" y="494"/>
                    <a:pt x="811" y="494"/>
                    <a:pt x="811" y="494"/>
                  </a:cubicBezTo>
                  <a:cubicBezTo>
                    <a:pt x="812" y="493"/>
                    <a:pt x="812" y="493"/>
                    <a:pt x="812" y="493"/>
                  </a:cubicBezTo>
                  <a:cubicBezTo>
                    <a:pt x="814" y="493"/>
                    <a:pt x="814" y="493"/>
                    <a:pt x="814" y="493"/>
                  </a:cubicBezTo>
                  <a:cubicBezTo>
                    <a:pt x="818" y="496"/>
                    <a:pt x="822" y="498"/>
                    <a:pt x="825" y="501"/>
                  </a:cubicBezTo>
                  <a:cubicBezTo>
                    <a:pt x="826" y="500"/>
                    <a:pt x="827" y="498"/>
                    <a:pt x="828" y="497"/>
                  </a:cubicBezTo>
                  <a:cubicBezTo>
                    <a:pt x="824" y="495"/>
                    <a:pt x="821" y="493"/>
                    <a:pt x="818" y="491"/>
                  </a:cubicBezTo>
                  <a:cubicBezTo>
                    <a:pt x="818" y="490"/>
                    <a:pt x="818" y="490"/>
                    <a:pt x="818" y="490"/>
                  </a:cubicBezTo>
                  <a:cubicBezTo>
                    <a:pt x="819" y="489"/>
                    <a:pt x="819" y="489"/>
                    <a:pt x="819" y="489"/>
                  </a:cubicBezTo>
                  <a:cubicBezTo>
                    <a:pt x="820" y="488"/>
                    <a:pt x="820" y="488"/>
                    <a:pt x="820" y="488"/>
                  </a:cubicBezTo>
                  <a:cubicBezTo>
                    <a:pt x="820" y="488"/>
                    <a:pt x="820" y="488"/>
                    <a:pt x="820" y="488"/>
                  </a:cubicBezTo>
                  <a:cubicBezTo>
                    <a:pt x="820" y="487"/>
                    <a:pt x="820" y="487"/>
                    <a:pt x="820" y="487"/>
                  </a:cubicBezTo>
                  <a:cubicBezTo>
                    <a:pt x="825" y="487"/>
                    <a:pt x="829" y="487"/>
                    <a:pt x="834" y="487"/>
                  </a:cubicBezTo>
                  <a:cubicBezTo>
                    <a:pt x="835" y="485"/>
                    <a:pt x="835" y="484"/>
                    <a:pt x="836" y="483"/>
                  </a:cubicBezTo>
                  <a:cubicBezTo>
                    <a:pt x="831" y="483"/>
                    <a:pt x="826" y="483"/>
                    <a:pt x="820" y="483"/>
                  </a:cubicBezTo>
                  <a:cubicBezTo>
                    <a:pt x="820" y="483"/>
                    <a:pt x="820" y="483"/>
                    <a:pt x="820" y="483"/>
                  </a:cubicBezTo>
                  <a:cubicBezTo>
                    <a:pt x="820" y="482"/>
                    <a:pt x="820" y="482"/>
                    <a:pt x="820" y="482"/>
                  </a:cubicBezTo>
                  <a:cubicBezTo>
                    <a:pt x="820" y="482"/>
                    <a:pt x="820" y="482"/>
                    <a:pt x="820" y="482"/>
                  </a:cubicBezTo>
                  <a:cubicBezTo>
                    <a:pt x="819" y="481"/>
                    <a:pt x="819" y="481"/>
                    <a:pt x="819" y="481"/>
                  </a:cubicBezTo>
                  <a:cubicBezTo>
                    <a:pt x="818" y="480"/>
                    <a:pt x="818" y="480"/>
                    <a:pt x="818" y="480"/>
                  </a:cubicBezTo>
                  <a:cubicBezTo>
                    <a:pt x="818" y="480"/>
                    <a:pt x="818" y="480"/>
                    <a:pt x="818" y="480"/>
                  </a:cubicBezTo>
                  <a:cubicBezTo>
                    <a:pt x="829" y="473"/>
                    <a:pt x="839" y="466"/>
                    <a:pt x="849" y="461"/>
                  </a:cubicBezTo>
                  <a:cubicBezTo>
                    <a:pt x="850" y="458"/>
                    <a:pt x="852" y="456"/>
                    <a:pt x="853" y="453"/>
                  </a:cubicBezTo>
                  <a:moveTo>
                    <a:pt x="190" y="451"/>
                  </a:moveTo>
                  <a:cubicBezTo>
                    <a:pt x="178" y="463"/>
                    <a:pt x="167" y="473"/>
                    <a:pt x="158" y="482"/>
                  </a:cubicBezTo>
                  <a:cubicBezTo>
                    <a:pt x="159" y="483"/>
                    <a:pt x="160" y="483"/>
                    <a:pt x="161" y="483"/>
                  </a:cubicBezTo>
                  <a:cubicBezTo>
                    <a:pt x="170" y="475"/>
                    <a:pt x="179" y="466"/>
                    <a:pt x="191" y="455"/>
                  </a:cubicBezTo>
                  <a:cubicBezTo>
                    <a:pt x="191" y="453"/>
                    <a:pt x="190" y="452"/>
                    <a:pt x="190" y="451"/>
                  </a:cubicBezTo>
                  <a:moveTo>
                    <a:pt x="1300" y="449"/>
                  </a:moveTo>
                  <a:cubicBezTo>
                    <a:pt x="1282" y="459"/>
                    <a:pt x="1262" y="470"/>
                    <a:pt x="1228" y="490"/>
                  </a:cubicBezTo>
                  <a:cubicBezTo>
                    <a:pt x="1229" y="494"/>
                    <a:pt x="1229" y="499"/>
                    <a:pt x="1229" y="504"/>
                  </a:cubicBezTo>
                  <a:cubicBezTo>
                    <a:pt x="1230" y="503"/>
                    <a:pt x="1230" y="503"/>
                    <a:pt x="1230" y="503"/>
                  </a:cubicBezTo>
                  <a:cubicBezTo>
                    <a:pt x="1230" y="503"/>
                    <a:pt x="1230" y="503"/>
                    <a:pt x="1230" y="503"/>
                  </a:cubicBezTo>
                  <a:cubicBezTo>
                    <a:pt x="1231" y="501"/>
                    <a:pt x="1231" y="501"/>
                    <a:pt x="1231" y="501"/>
                  </a:cubicBezTo>
                  <a:cubicBezTo>
                    <a:pt x="1270" y="505"/>
                    <a:pt x="1308" y="509"/>
                    <a:pt x="1345" y="513"/>
                  </a:cubicBezTo>
                  <a:cubicBezTo>
                    <a:pt x="1344" y="512"/>
                    <a:pt x="1343" y="511"/>
                    <a:pt x="1342" y="510"/>
                  </a:cubicBezTo>
                  <a:cubicBezTo>
                    <a:pt x="1306" y="505"/>
                    <a:pt x="1269" y="501"/>
                    <a:pt x="1231" y="498"/>
                  </a:cubicBezTo>
                  <a:cubicBezTo>
                    <a:pt x="1231" y="497"/>
                    <a:pt x="1230" y="496"/>
                    <a:pt x="1230" y="495"/>
                  </a:cubicBezTo>
                  <a:cubicBezTo>
                    <a:pt x="1229" y="494"/>
                    <a:pt x="1229" y="494"/>
                    <a:pt x="1229" y="494"/>
                  </a:cubicBezTo>
                  <a:cubicBezTo>
                    <a:pt x="1229" y="494"/>
                    <a:pt x="1229" y="494"/>
                    <a:pt x="1229" y="494"/>
                  </a:cubicBezTo>
                  <a:cubicBezTo>
                    <a:pt x="1258" y="478"/>
                    <a:pt x="1276" y="467"/>
                    <a:pt x="1303" y="452"/>
                  </a:cubicBezTo>
                  <a:cubicBezTo>
                    <a:pt x="1302" y="451"/>
                    <a:pt x="1301" y="450"/>
                    <a:pt x="1300" y="449"/>
                  </a:cubicBezTo>
                  <a:moveTo>
                    <a:pt x="1470" y="441"/>
                  </a:moveTo>
                  <a:cubicBezTo>
                    <a:pt x="1470" y="443"/>
                    <a:pt x="1471" y="444"/>
                    <a:pt x="1471" y="446"/>
                  </a:cubicBezTo>
                  <a:cubicBezTo>
                    <a:pt x="1503" y="475"/>
                    <a:pt x="1523" y="495"/>
                    <a:pt x="1573" y="545"/>
                  </a:cubicBezTo>
                  <a:cubicBezTo>
                    <a:pt x="1572" y="546"/>
                    <a:pt x="1572" y="546"/>
                    <a:pt x="1572" y="546"/>
                  </a:cubicBezTo>
                  <a:cubicBezTo>
                    <a:pt x="1572" y="546"/>
                    <a:pt x="1572" y="546"/>
                    <a:pt x="1572" y="546"/>
                  </a:cubicBezTo>
                  <a:cubicBezTo>
                    <a:pt x="1572" y="547"/>
                    <a:pt x="1572" y="547"/>
                    <a:pt x="1572" y="547"/>
                  </a:cubicBezTo>
                  <a:cubicBezTo>
                    <a:pt x="1571" y="547"/>
                    <a:pt x="1571" y="547"/>
                    <a:pt x="1571" y="547"/>
                  </a:cubicBezTo>
                  <a:cubicBezTo>
                    <a:pt x="1571" y="548"/>
                    <a:pt x="1571" y="548"/>
                    <a:pt x="1571" y="548"/>
                  </a:cubicBezTo>
                  <a:cubicBezTo>
                    <a:pt x="1541" y="542"/>
                    <a:pt x="1511" y="536"/>
                    <a:pt x="1479" y="530"/>
                  </a:cubicBezTo>
                  <a:cubicBezTo>
                    <a:pt x="1479" y="531"/>
                    <a:pt x="1479" y="533"/>
                    <a:pt x="1479" y="534"/>
                  </a:cubicBezTo>
                  <a:cubicBezTo>
                    <a:pt x="1511" y="539"/>
                    <a:pt x="1541" y="545"/>
                    <a:pt x="1571" y="552"/>
                  </a:cubicBezTo>
                  <a:cubicBezTo>
                    <a:pt x="1571" y="553"/>
                    <a:pt x="1571" y="553"/>
                    <a:pt x="1571" y="553"/>
                  </a:cubicBezTo>
                  <a:cubicBezTo>
                    <a:pt x="1572" y="554"/>
                    <a:pt x="1572" y="554"/>
                    <a:pt x="1572" y="554"/>
                  </a:cubicBezTo>
                  <a:cubicBezTo>
                    <a:pt x="1572" y="555"/>
                    <a:pt x="1572" y="555"/>
                    <a:pt x="1572" y="555"/>
                  </a:cubicBezTo>
                  <a:cubicBezTo>
                    <a:pt x="1573" y="555"/>
                    <a:pt x="1573" y="555"/>
                    <a:pt x="1573" y="555"/>
                  </a:cubicBezTo>
                  <a:cubicBezTo>
                    <a:pt x="1573" y="556"/>
                    <a:pt x="1573" y="556"/>
                    <a:pt x="1573" y="556"/>
                  </a:cubicBezTo>
                  <a:cubicBezTo>
                    <a:pt x="1532" y="580"/>
                    <a:pt x="1509" y="593"/>
                    <a:pt x="1484" y="607"/>
                  </a:cubicBezTo>
                  <a:cubicBezTo>
                    <a:pt x="1484" y="609"/>
                    <a:pt x="1484" y="611"/>
                    <a:pt x="1484" y="612"/>
                  </a:cubicBezTo>
                  <a:cubicBezTo>
                    <a:pt x="1513" y="596"/>
                    <a:pt x="1533" y="584"/>
                    <a:pt x="1576" y="559"/>
                  </a:cubicBezTo>
                  <a:cubicBezTo>
                    <a:pt x="1576" y="559"/>
                    <a:pt x="1576" y="559"/>
                    <a:pt x="1576" y="559"/>
                  </a:cubicBezTo>
                  <a:cubicBezTo>
                    <a:pt x="1576" y="559"/>
                    <a:pt x="1576" y="559"/>
                    <a:pt x="1576" y="559"/>
                  </a:cubicBezTo>
                  <a:cubicBezTo>
                    <a:pt x="1577" y="559"/>
                    <a:pt x="1577" y="559"/>
                    <a:pt x="1577" y="559"/>
                  </a:cubicBezTo>
                  <a:cubicBezTo>
                    <a:pt x="1578" y="560"/>
                    <a:pt x="1578" y="560"/>
                    <a:pt x="1578" y="560"/>
                  </a:cubicBezTo>
                  <a:cubicBezTo>
                    <a:pt x="1578" y="560"/>
                    <a:pt x="1578" y="560"/>
                    <a:pt x="1578" y="560"/>
                  </a:cubicBezTo>
                  <a:cubicBezTo>
                    <a:pt x="1579" y="560"/>
                    <a:pt x="1579" y="560"/>
                    <a:pt x="1579" y="560"/>
                  </a:cubicBezTo>
                  <a:cubicBezTo>
                    <a:pt x="1580" y="561"/>
                    <a:pt x="1580" y="561"/>
                    <a:pt x="1580" y="561"/>
                  </a:cubicBezTo>
                  <a:cubicBezTo>
                    <a:pt x="1580" y="561"/>
                    <a:pt x="1580" y="561"/>
                    <a:pt x="1580" y="561"/>
                  </a:cubicBezTo>
                  <a:cubicBezTo>
                    <a:pt x="1580" y="561"/>
                    <a:pt x="1580" y="561"/>
                    <a:pt x="1580" y="561"/>
                  </a:cubicBezTo>
                  <a:cubicBezTo>
                    <a:pt x="1581" y="561"/>
                    <a:pt x="1581" y="561"/>
                    <a:pt x="1581" y="561"/>
                  </a:cubicBezTo>
                  <a:cubicBezTo>
                    <a:pt x="1581" y="561"/>
                    <a:pt x="1582" y="560"/>
                    <a:pt x="1582" y="560"/>
                  </a:cubicBezTo>
                  <a:cubicBezTo>
                    <a:pt x="1577" y="551"/>
                    <a:pt x="1572" y="542"/>
                    <a:pt x="1567" y="535"/>
                  </a:cubicBezTo>
                  <a:cubicBezTo>
                    <a:pt x="1526" y="493"/>
                    <a:pt x="1505" y="472"/>
                    <a:pt x="1470" y="441"/>
                  </a:cubicBezTo>
                  <a:moveTo>
                    <a:pt x="1140" y="437"/>
                  </a:moveTo>
                  <a:cubicBezTo>
                    <a:pt x="1140" y="438"/>
                    <a:pt x="1139" y="439"/>
                    <a:pt x="1138" y="440"/>
                  </a:cubicBezTo>
                  <a:cubicBezTo>
                    <a:pt x="1156" y="453"/>
                    <a:pt x="1177" y="469"/>
                    <a:pt x="1206" y="492"/>
                  </a:cubicBezTo>
                  <a:cubicBezTo>
                    <a:pt x="1206" y="492"/>
                    <a:pt x="1206" y="492"/>
                    <a:pt x="1206" y="492"/>
                  </a:cubicBezTo>
                  <a:cubicBezTo>
                    <a:pt x="1205" y="493"/>
                    <a:pt x="1205" y="493"/>
                    <a:pt x="1205" y="493"/>
                  </a:cubicBezTo>
                  <a:cubicBezTo>
                    <a:pt x="1205" y="494"/>
                    <a:pt x="1205" y="494"/>
                    <a:pt x="1205" y="494"/>
                  </a:cubicBezTo>
                  <a:cubicBezTo>
                    <a:pt x="1204" y="495"/>
                    <a:pt x="1204" y="495"/>
                    <a:pt x="1204" y="495"/>
                  </a:cubicBezTo>
                  <a:cubicBezTo>
                    <a:pt x="1173" y="493"/>
                    <a:pt x="1141" y="491"/>
                    <a:pt x="1109" y="489"/>
                  </a:cubicBezTo>
                  <a:cubicBezTo>
                    <a:pt x="1108" y="490"/>
                    <a:pt x="1108" y="491"/>
                    <a:pt x="1107" y="492"/>
                  </a:cubicBezTo>
                  <a:cubicBezTo>
                    <a:pt x="1140" y="494"/>
                    <a:pt x="1172" y="496"/>
                    <a:pt x="1204" y="499"/>
                  </a:cubicBezTo>
                  <a:cubicBezTo>
                    <a:pt x="1204" y="500"/>
                    <a:pt x="1205" y="500"/>
                    <a:pt x="1205" y="501"/>
                  </a:cubicBezTo>
                  <a:cubicBezTo>
                    <a:pt x="1206" y="502"/>
                    <a:pt x="1206" y="502"/>
                    <a:pt x="1206" y="502"/>
                  </a:cubicBezTo>
                  <a:cubicBezTo>
                    <a:pt x="1206" y="502"/>
                    <a:pt x="1206" y="502"/>
                    <a:pt x="1206" y="502"/>
                  </a:cubicBezTo>
                  <a:cubicBezTo>
                    <a:pt x="1169" y="524"/>
                    <a:pt x="1144" y="539"/>
                    <a:pt x="1120" y="553"/>
                  </a:cubicBezTo>
                  <a:cubicBezTo>
                    <a:pt x="1121" y="555"/>
                    <a:pt x="1121" y="556"/>
                    <a:pt x="1122" y="557"/>
                  </a:cubicBezTo>
                  <a:cubicBezTo>
                    <a:pt x="1148" y="542"/>
                    <a:pt x="1173" y="527"/>
                    <a:pt x="1210" y="505"/>
                  </a:cubicBezTo>
                  <a:cubicBezTo>
                    <a:pt x="1211" y="506"/>
                    <a:pt x="1211" y="506"/>
                    <a:pt x="1211" y="506"/>
                  </a:cubicBezTo>
                  <a:cubicBezTo>
                    <a:pt x="1211" y="506"/>
                    <a:pt x="1211" y="506"/>
                    <a:pt x="1211" y="506"/>
                  </a:cubicBezTo>
                  <a:cubicBezTo>
                    <a:pt x="1211" y="506"/>
                    <a:pt x="1211" y="506"/>
                    <a:pt x="1211" y="506"/>
                  </a:cubicBezTo>
                  <a:cubicBezTo>
                    <a:pt x="1211" y="506"/>
                    <a:pt x="1211" y="506"/>
                    <a:pt x="1211" y="506"/>
                  </a:cubicBezTo>
                  <a:cubicBezTo>
                    <a:pt x="1214" y="507"/>
                    <a:pt x="1215" y="507"/>
                    <a:pt x="1218" y="507"/>
                  </a:cubicBezTo>
                  <a:cubicBezTo>
                    <a:pt x="1220" y="508"/>
                    <a:pt x="1220" y="508"/>
                    <a:pt x="1220" y="508"/>
                  </a:cubicBezTo>
                  <a:cubicBezTo>
                    <a:pt x="1221" y="507"/>
                    <a:pt x="1221" y="507"/>
                    <a:pt x="1221" y="507"/>
                  </a:cubicBezTo>
                  <a:cubicBezTo>
                    <a:pt x="1222" y="507"/>
                    <a:pt x="1222" y="507"/>
                    <a:pt x="1222" y="507"/>
                  </a:cubicBezTo>
                  <a:cubicBezTo>
                    <a:pt x="1223" y="507"/>
                    <a:pt x="1223" y="507"/>
                    <a:pt x="1223" y="507"/>
                  </a:cubicBezTo>
                  <a:cubicBezTo>
                    <a:pt x="1224" y="507"/>
                    <a:pt x="1224" y="507"/>
                    <a:pt x="1224" y="507"/>
                  </a:cubicBezTo>
                  <a:cubicBezTo>
                    <a:pt x="1225" y="507"/>
                    <a:pt x="1225" y="507"/>
                    <a:pt x="1225" y="507"/>
                  </a:cubicBezTo>
                  <a:cubicBezTo>
                    <a:pt x="1225" y="507"/>
                    <a:pt x="1226" y="508"/>
                    <a:pt x="1226" y="508"/>
                  </a:cubicBezTo>
                  <a:cubicBezTo>
                    <a:pt x="1226" y="502"/>
                    <a:pt x="1225" y="497"/>
                    <a:pt x="1225" y="491"/>
                  </a:cubicBezTo>
                  <a:cubicBezTo>
                    <a:pt x="1224" y="491"/>
                    <a:pt x="1224" y="491"/>
                    <a:pt x="1224" y="491"/>
                  </a:cubicBezTo>
                  <a:cubicBezTo>
                    <a:pt x="1224" y="491"/>
                    <a:pt x="1224" y="491"/>
                    <a:pt x="1224" y="491"/>
                  </a:cubicBezTo>
                  <a:cubicBezTo>
                    <a:pt x="1224" y="491"/>
                    <a:pt x="1224" y="491"/>
                    <a:pt x="1224" y="491"/>
                  </a:cubicBezTo>
                  <a:cubicBezTo>
                    <a:pt x="1223" y="491"/>
                    <a:pt x="1223" y="491"/>
                    <a:pt x="1223" y="491"/>
                  </a:cubicBezTo>
                  <a:cubicBezTo>
                    <a:pt x="1220" y="489"/>
                    <a:pt x="1218" y="489"/>
                    <a:pt x="1215" y="489"/>
                  </a:cubicBezTo>
                  <a:cubicBezTo>
                    <a:pt x="1214" y="489"/>
                    <a:pt x="1214" y="489"/>
                    <a:pt x="1214" y="489"/>
                  </a:cubicBezTo>
                  <a:cubicBezTo>
                    <a:pt x="1213" y="489"/>
                    <a:pt x="1213" y="489"/>
                    <a:pt x="1213" y="489"/>
                  </a:cubicBezTo>
                  <a:cubicBezTo>
                    <a:pt x="1212" y="489"/>
                    <a:pt x="1212" y="489"/>
                    <a:pt x="1212" y="489"/>
                  </a:cubicBezTo>
                  <a:cubicBezTo>
                    <a:pt x="1211" y="490"/>
                    <a:pt x="1211" y="490"/>
                    <a:pt x="1211" y="490"/>
                  </a:cubicBezTo>
                  <a:cubicBezTo>
                    <a:pt x="1210" y="490"/>
                    <a:pt x="1210" y="490"/>
                    <a:pt x="1210" y="490"/>
                  </a:cubicBezTo>
                  <a:cubicBezTo>
                    <a:pt x="1181" y="467"/>
                    <a:pt x="1160" y="451"/>
                    <a:pt x="1140" y="437"/>
                  </a:cubicBezTo>
                  <a:moveTo>
                    <a:pt x="241" y="423"/>
                  </a:moveTo>
                  <a:cubicBezTo>
                    <a:pt x="240" y="425"/>
                    <a:pt x="240" y="426"/>
                    <a:pt x="239" y="427"/>
                  </a:cubicBezTo>
                  <a:cubicBezTo>
                    <a:pt x="287" y="458"/>
                    <a:pt x="310" y="471"/>
                    <a:pt x="365" y="504"/>
                  </a:cubicBezTo>
                  <a:cubicBezTo>
                    <a:pt x="366" y="503"/>
                    <a:pt x="367" y="502"/>
                    <a:pt x="367" y="500"/>
                  </a:cubicBezTo>
                  <a:cubicBezTo>
                    <a:pt x="311" y="467"/>
                    <a:pt x="301" y="461"/>
                    <a:pt x="241" y="423"/>
                  </a:cubicBezTo>
                  <a:moveTo>
                    <a:pt x="1431" y="407"/>
                  </a:moveTo>
                  <a:cubicBezTo>
                    <a:pt x="1431" y="408"/>
                    <a:pt x="1430" y="409"/>
                    <a:pt x="1430" y="410"/>
                  </a:cubicBezTo>
                  <a:cubicBezTo>
                    <a:pt x="1445" y="423"/>
                    <a:pt x="1457" y="433"/>
                    <a:pt x="1468" y="443"/>
                  </a:cubicBezTo>
                  <a:cubicBezTo>
                    <a:pt x="1467" y="441"/>
                    <a:pt x="1467" y="440"/>
                    <a:pt x="1467" y="438"/>
                  </a:cubicBezTo>
                  <a:cubicBezTo>
                    <a:pt x="1457" y="429"/>
                    <a:pt x="1445" y="419"/>
                    <a:pt x="1431" y="407"/>
                  </a:cubicBezTo>
                  <a:moveTo>
                    <a:pt x="1674" y="407"/>
                  </a:moveTo>
                  <a:cubicBezTo>
                    <a:pt x="1673" y="410"/>
                    <a:pt x="1673" y="410"/>
                    <a:pt x="1673" y="410"/>
                  </a:cubicBezTo>
                  <a:cubicBezTo>
                    <a:pt x="1685" y="423"/>
                    <a:pt x="1699" y="438"/>
                    <a:pt x="1718" y="459"/>
                  </a:cubicBezTo>
                  <a:cubicBezTo>
                    <a:pt x="1717" y="462"/>
                    <a:pt x="1718" y="464"/>
                    <a:pt x="1719" y="466"/>
                  </a:cubicBezTo>
                  <a:cubicBezTo>
                    <a:pt x="1713" y="470"/>
                    <a:pt x="1707" y="474"/>
                    <a:pt x="1702" y="477"/>
                  </a:cubicBezTo>
                  <a:cubicBezTo>
                    <a:pt x="1704" y="481"/>
                    <a:pt x="1704" y="481"/>
                    <a:pt x="1704" y="481"/>
                  </a:cubicBezTo>
                  <a:cubicBezTo>
                    <a:pt x="1709" y="477"/>
                    <a:pt x="1715" y="474"/>
                    <a:pt x="1721" y="469"/>
                  </a:cubicBezTo>
                  <a:cubicBezTo>
                    <a:pt x="1724" y="471"/>
                    <a:pt x="1727" y="474"/>
                    <a:pt x="1731" y="474"/>
                  </a:cubicBezTo>
                  <a:cubicBezTo>
                    <a:pt x="1732" y="474"/>
                    <a:pt x="1733" y="474"/>
                    <a:pt x="1734" y="474"/>
                  </a:cubicBezTo>
                  <a:cubicBezTo>
                    <a:pt x="1766" y="512"/>
                    <a:pt x="1780" y="531"/>
                    <a:pt x="1797" y="554"/>
                  </a:cubicBezTo>
                  <a:cubicBezTo>
                    <a:pt x="1797" y="554"/>
                    <a:pt x="1797" y="553"/>
                    <a:pt x="1798" y="553"/>
                  </a:cubicBezTo>
                  <a:cubicBezTo>
                    <a:pt x="1783" y="532"/>
                    <a:pt x="1764" y="504"/>
                    <a:pt x="1735" y="464"/>
                  </a:cubicBezTo>
                  <a:cubicBezTo>
                    <a:pt x="1764" y="444"/>
                    <a:pt x="1777" y="434"/>
                    <a:pt x="1790" y="424"/>
                  </a:cubicBezTo>
                  <a:cubicBezTo>
                    <a:pt x="1790" y="422"/>
                    <a:pt x="1789" y="421"/>
                    <a:pt x="1789" y="420"/>
                  </a:cubicBezTo>
                  <a:cubicBezTo>
                    <a:pt x="1774" y="432"/>
                    <a:pt x="1759" y="442"/>
                    <a:pt x="1732" y="461"/>
                  </a:cubicBezTo>
                  <a:cubicBezTo>
                    <a:pt x="1730" y="459"/>
                    <a:pt x="1727" y="456"/>
                    <a:pt x="1723" y="456"/>
                  </a:cubicBezTo>
                  <a:cubicBezTo>
                    <a:pt x="1722" y="456"/>
                    <a:pt x="1721" y="456"/>
                    <a:pt x="1720" y="457"/>
                  </a:cubicBezTo>
                  <a:cubicBezTo>
                    <a:pt x="1700" y="435"/>
                    <a:pt x="1687" y="420"/>
                    <a:pt x="1674" y="407"/>
                  </a:cubicBezTo>
                  <a:moveTo>
                    <a:pt x="675" y="401"/>
                  </a:moveTo>
                  <a:cubicBezTo>
                    <a:pt x="675" y="402"/>
                    <a:pt x="675" y="404"/>
                    <a:pt x="676" y="406"/>
                  </a:cubicBezTo>
                  <a:cubicBezTo>
                    <a:pt x="707" y="425"/>
                    <a:pt x="729" y="439"/>
                    <a:pt x="777" y="469"/>
                  </a:cubicBezTo>
                  <a:cubicBezTo>
                    <a:pt x="774" y="465"/>
                    <a:pt x="771" y="462"/>
                    <a:pt x="768" y="458"/>
                  </a:cubicBezTo>
                  <a:cubicBezTo>
                    <a:pt x="731" y="435"/>
                    <a:pt x="708" y="420"/>
                    <a:pt x="675" y="401"/>
                  </a:cubicBezTo>
                  <a:moveTo>
                    <a:pt x="1811" y="401"/>
                  </a:moveTo>
                  <a:cubicBezTo>
                    <a:pt x="1803" y="408"/>
                    <a:pt x="1797" y="413"/>
                    <a:pt x="1790" y="419"/>
                  </a:cubicBezTo>
                  <a:cubicBezTo>
                    <a:pt x="1790" y="420"/>
                    <a:pt x="1791" y="421"/>
                    <a:pt x="1792" y="423"/>
                  </a:cubicBezTo>
                  <a:cubicBezTo>
                    <a:pt x="1798" y="417"/>
                    <a:pt x="1804" y="412"/>
                    <a:pt x="1812" y="405"/>
                  </a:cubicBezTo>
                  <a:cubicBezTo>
                    <a:pt x="1812" y="404"/>
                    <a:pt x="1812" y="402"/>
                    <a:pt x="1811" y="401"/>
                  </a:cubicBezTo>
                  <a:moveTo>
                    <a:pt x="942" y="399"/>
                  </a:moveTo>
                  <a:cubicBezTo>
                    <a:pt x="913" y="416"/>
                    <a:pt x="893" y="429"/>
                    <a:pt x="861" y="449"/>
                  </a:cubicBezTo>
                  <a:cubicBezTo>
                    <a:pt x="859" y="451"/>
                    <a:pt x="858" y="453"/>
                    <a:pt x="856" y="456"/>
                  </a:cubicBezTo>
                  <a:cubicBezTo>
                    <a:pt x="891" y="435"/>
                    <a:pt x="915" y="420"/>
                    <a:pt x="942" y="404"/>
                  </a:cubicBezTo>
                  <a:cubicBezTo>
                    <a:pt x="942" y="402"/>
                    <a:pt x="942" y="401"/>
                    <a:pt x="942" y="399"/>
                  </a:cubicBezTo>
                  <a:moveTo>
                    <a:pt x="1666" y="398"/>
                  </a:moveTo>
                  <a:cubicBezTo>
                    <a:pt x="1666" y="400"/>
                    <a:pt x="1666" y="401"/>
                    <a:pt x="1666" y="403"/>
                  </a:cubicBezTo>
                  <a:cubicBezTo>
                    <a:pt x="1668" y="404"/>
                    <a:pt x="1669" y="405"/>
                    <a:pt x="1670" y="407"/>
                  </a:cubicBezTo>
                  <a:cubicBezTo>
                    <a:pt x="1672" y="404"/>
                    <a:pt x="1672" y="404"/>
                    <a:pt x="1672" y="404"/>
                  </a:cubicBezTo>
                  <a:cubicBezTo>
                    <a:pt x="1670" y="402"/>
                    <a:pt x="1668" y="400"/>
                    <a:pt x="1666" y="398"/>
                  </a:cubicBezTo>
                  <a:moveTo>
                    <a:pt x="178" y="388"/>
                  </a:moveTo>
                  <a:cubicBezTo>
                    <a:pt x="179" y="391"/>
                    <a:pt x="180" y="394"/>
                    <a:pt x="181" y="397"/>
                  </a:cubicBezTo>
                  <a:cubicBezTo>
                    <a:pt x="193" y="406"/>
                    <a:pt x="205" y="416"/>
                    <a:pt x="216" y="426"/>
                  </a:cubicBezTo>
                  <a:cubicBezTo>
                    <a:pt x="208" y="434"/>
                    <a:pt x="200" y="442"/>
                    <a:pt x="192" y="449"/>
                  </a:cubicBezTo>
                  <a:cubicBezTo>
                    <a:pt x="193" y="450"/>
                    <a:pt x="193" y="451"/>
                    <a:pt x="193" y="452"/>
                  </a:cubicBezTo>
                  <a:cubicBezTo>
                    <a:pt x="201" y="445"/>
                    <a:pt x="209" y="437"/>
                    <a:pt x="219" y="428"/>
                  </a:cubicBezTo>
                  <a:cubicBezTo>
                    <a:pt x="220" y="429"/>
                    <a:pt x="222" y="429"/>
                    <a:pt x="223" y="429"/>
                  </a:cubicBezTo>
                  <a:cubicBezTo>
                    <a:pt x="227" y="429"/>
                    <a:pt x="231" y="427"/>
                    <a:pt x="235" y="424"/>
                  </a:cubicBezTo>
                  <a:cubicBezTo>
                    <a:pt x="235" y="425"/>
                    <a:pt x="236" y="425"/>
                    <a:pt x="237" y="426"/>
                  </a:cubicBezTo>
                  <a:cubicBezTo>
                    <a:pt x="237" y="425"/>
                    <a:pt x="238" y="423"/>
                    <a:pt x="239" y="422"/>
                  </a:cubicBezTo>
                  <a:cubicBezTo>
                    <a:pt x="238" y="422"/>
                    <a:pt x="238" y="421"/>
                    <a:pt x="237" y="421"/>
                  </a:cubicBezTo>
                  <a:cubicBezTo>
                    <a:pt x="240" y="417"/>
                    <a:pt x="239" y="415"/>
                    <a:pt x="238" y="414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41" y="412"/>
                    <a:pt x="243" y="410"/>
                    <a:pt x="246" y="407"/>
                  </a:cubicBezTo>
                  <a:cubicBezTo>
                    <a:pt x="247" y="405"/>
                    <a:pt x="248" y="403"/>
                    <a:pt x="249" y="401"/>
                  </a:cubicBezTo>
                  <a:cubicBezTo>
                    <a:pt x="245" y="404"/>
                    <a:pt x="240" y="408"/>
                    <a:pt x="236" y="412"/>
                  </a:cubicBezTo>
                  <a:cubicBezTo>
                    <a:pt x="234" y="411"/>
                    <a:pt x="233" y="411"/>
                    <a:pt x="231" y="411"/>
                  </a:cubicBezTo>
                  <a:cubicBezTo>
                    <a:pt x="227" y="411"/>
                    <a:pt x="224" y="413"/>
                    <a:pt x="220" y="416"/>
                  </a:cubicBezTo>
                  <a:cubicBezTo>
                    <a:pt x="202" y="404"/>
                    <a:pt x="189" y="395"/>
                    <a:pt x="178" y="388"/>
                  </a:cubicBezTo>
                  <a:moveTo>
                    <a:pt x="648" y="385"/>
                  </a:moveTo>
                  <a:cubicBezTo>
                    <a:pt x="647" y="386"/>
                    <a:pt x="647" y="387"/>
                    <a:pt x="646" y="388"/>
                  </a:cubicBezTo>
                  <a:cubicBezTo>
                    <a:pt x="656" y="394"/>
                    <a:pt x="664" y="399"/>
                    <a:pt x="672" y="404"/>
                  </a:cubicBezTo>
                  <a:cubicBezTo>
                    <a:pt x="672" y="402"/>
                    <a:pt x="672" y="400"/>
                    <a:pt x="671" y="398"/>
                  </a:cubicBezTo>
                  <a:cubicBezTo>
                    <a:pt x="664" y="394"/>
                    <a:pt x="656" y="390"/>
                    <a:pt x="648" y="385"/>
                  </a:cubicBezTo>
                  <a:moveTo>
                    <a:pt x="1647" y="379"/>
                  </a:moveTo>
                  <a:cubicBezTo>
                    <a:pt x="1649" y="382"/>
                    <a:pt x="1651" y="385"/>
                    <a:pt x="1653" y="388"/>
                  </a:cubicBezTo>
                  <a:cubicBezTo>
                    <a:pt x="1656" y="392"/>
                    <a:pt x="1660" y="396"/>
                    <a:pt x="1664" y="400"/>
                  </a:cubicBezTo>
                  <a:cubicBezTo>
                    <a:pt x="1664" y="398"/>
                    <a:pt x="1663" y="397"/>
                    <a:pt x="1663" y="395"/>
                  </a:cubicBezTo>
                  <a:cubicBezTo>
                    <a:pt x="1658" y="390"/>
                    <a:pt x="1653" y="384"/>
                    <a:pt x="1647" y="379"/>
                  </a:cubicBezTo>
                  <a:moveTo>
                    <a:pt x="981" y="376"/>
                  </a:moveTo>
                  <a:cubicBezTo>
                    <a:pt x="967" y="384"/>
                    <a:pt x="956" y="391"/>
                    <a:pt x="945" y="397"/>
                  </a:cubicBezTo>
                  <a:cubicBezTo>
                    <a:pt x="945" y="399"/>
                    <a:pt x="945" y="400"/>
                    <a:pt x="946" y="402"/>
                  </a:cubicBezTo>
                  <a:cubicBezTo>
                    <a:pt x="957" y="395"/>
                    <a:pt x="970" y="388"/>
                    <a:pt x="984" y="379"/>
                  </a:cubicBezTo>
                  <a:cubicBezTo>
                    <a:pt x="983" y="378"/>
                    <a:pt x="982" y="377"/>
                    <a:pt x="981" y="376"/>
                  </a:cubicBezTo>
                  <a:moveTo>
                    <a:pt x="1807" y="373"/>
                  </a:moveTo>
                  <a:cubicBezTo>
                    <a:pt x="1808" y="374"/>
                    <a:pt x="1808" y="375"/>
                    <a:pt x="1808" y="377"/>
                  </a:cubicBezTo>
                  <a:cubicBezTo>
                    <a:pt x="1811" y="379"/>
                    <a:pt x="1813" y="382"/>
                    <a:pt x="1815" y="385"/>
                  </a:cubicBezTo>
                  <a:cubicBezTo>
                    <a:pt x="1815" y="385"/>
                    <a:pt x="1815" y="385"/>
                    <a:pt x="1815" y="385"/>
                  </a:cubicBezTo>
                  <a:cubicBezTo>
                    <a:pt x="1815" y="386"/>
                    <a:pt x="1815" y="386"/>
                    <a:pt x="1815" y="386"/>
                  </a:cubicBezTo>
                  <a:cubicBezTo>
                    <a:pt x="1815" y="387"/>
                    <a:pt x="1815" y="387"/>
                    <a:pt x="1815" y="387"/>
                  </a:cubicBezTo>
                  <a:cubicBezTo>
                    <a:pt x="1815" y="387"/>
                    <a:pt x="1815" y="388"/>
                    <a:pt x="1815" y="388"/>
                  </a:cubicBezTo>
                  <a:cubicBezTo>
                    <a:pt x="1813" y="387"/>
                    <a:pt x="1812" y="386"/>
                    <a:pt x="1810" y="385"/>
                  </a:cubicBezTo>
                  <a:cubicBezTo>
                    <a:pt x="1810" y="386"/>
                    <a:pt x="1810" y="387"/>
                    <a:pt x="1811" y="388"/>
                  </a:cubicBezTo>
                  <a:cubicBezTo>
                    <a:pt x="1812" y="389"/>
                    <a:pt x="1814" y="390"/>
                    <a:pt x="1816" y="391"/>
                  </a:cubicBezTo>
                  <a:cubicBezTo>
                    <a:pt x="1816" y="392"/>
                    <a:pt x="1817" y="393"/>
                    <a:pt x="1817" y="393"/>
                  </a:cubicBezTo>
                  <a:cubicBezTo>
                    <a:pt x="1818" y="394"/>
                    <a:pt x="1818" y="394"/>
                    <a:pt x="1818" y="394"/>
                  </a:cubicBezTo>
                  <a:cubicBezTo>
                    <a:pt x="1818" y="395"/>
                    <a:pt x="1818" y="395"/>
                    <a:pt x="1818" y="395"/>
                  </a:cubicBezTo>
                  <a:cubicBezTo>
                    <a:pt x="1816" y="396"/>
                    <a:pt x="1814" y="398"/>
                    <a:pt x="1813" y="399"/>
                  </a:cubicBezTo>
                  <a:cubicBezTo>
                    <a:pt x="1813" y="401"/>
                    <a:pt x="1813" y="402"/>
                    <a:pt x="1813" y="404"/>
                  </a:cubicBezTo>
                  <a:cubicBezTo>
                    <a:pt x="1816" y="402"/>
                    <a:pt x="1818" y="400"/>
                    <a:pt x="1820" y="398"/>
                  </a:cubicBezTo>
                  <a:cubicBezTo>
                    <a:pt x="1821" y="398"/>
                    <a:pt x="1821" y="398"/>
                    <a:pt x="1821" y="398"/>
                  </a:cubicBezTo>
                  <a:cubicBezTo>
                    <a:pt x="1821" y="399"/>
                    <a:pt x="1821" y="399"/>
                    <a:pt x="1821" y="399"/>
                  </a:cubicBezTo>
                  <a:cubicBezTo>
                    <a:pt x="1822" y="399"/>
                    <a:pt x="1822" y="399"/>
                    <a:pt x="1822" y="399"/>
                  </a:cubicBezTo>
                  <a:cubicBezTo>
                    <a:pt x="1822" y="400"/>
                    <a:pt x="1822" y="400"/>
                    <a:pt x="1822" y="400"/>
                  </a:cubicBezTo>
                  <a:cubicBezTo>
                    <a:pt x="1823" y="400"/>
                    <a:pt x="1823" y="400"/>
                    <a:pt x="1823" y="400"/>
                  </a:cubicBezTo>
                  <a:cubicBezTo>
                    <a:pt x="1824" y="401"/>
                    <a:pt x="1824" y="401"/>
                    <a:pt x="1824" y="401"/>
                  </a:cubicBezTo>
                  <a:cubicBezTo>
                    <a:pt x="1825" y="401"/>
                    <a:pt x="1828" y="401"/>
                    <a:pt x="1829" y="401"/>
                  </a:cubicBezTo>
                  <a:cubicBezTo>
                    <a:pt x="1828" y="395"/>
                    <a:pt x="1824" y="389"/>
                    <a:pt x="1820" y="385"/>
                  </a:cubicBezTo>
                  <a:cubicBezTo>
                    <a:pt x="1819" y="384"/>
                    <a:pt x="1819" y="384"/>
                    <a:pt x="1819" y="384"/>
                  </a:cubicBezTo>
                  <a:cubicBezTo>
                    <a:pt x="1819" y="384"/>
                    <a:pt x="1819" y="384"/>
                    <a:pt x="1819" y="384"/>
                  </a:cubicBezTo>
                  <a:cubicBezTo>
                    <a:pt x="1818" y="384"/>
                    <a:pt x="1818" y="384"/>
                    <a:pt x="1818" y="384"/>
                  </a:cubicBezTo>
                  <a:cubicBezTo>
                    <a:pt x="1818" y="384"/>
                    <a:pt x="1818" y="384"/>
                    <a:pt x="1818" y="384"/>
                  </a:cubicBezTo>
                  <a:cubicBezTo>
                    <a:pt x="1817" y="384"/>
                    <a:pt x="1817" y="384"/>
                    <a:pt x="1817" y="384"/>
                  </a:cubicBezTo>
                  <a:cubicBezTo>
                    <a:pt x="1817" y="384"/>
                    <a:pt x="1817" y="384"/>
                    <a:pt x="1817" y="384"/>
                  </a:cubicBezTo>
                  <a:cubicBezTo>
                    <a:pt x="1814" y="380"/>
                    <a:pt x="1811" y="376"/>
                    <a:pt x="1807" y="373"/>
                  </a:cubicBezTo>
                  <a:moveTo>
                    <a:pt x="1456" y="365"/>
                  </a:moveTo>
                  <a:cubicBezTo>
                    <a:pt x="1455" y="365"/>
                    <a:pt x="1455" y="366"/>
                    <a:pt x="1454" y="366"/>
                  </a:cubicBezTo>
                  <a:cubicBezTo>
                    <a:pt x="1453" y="368"/>
                    <a:pt x="1452" y="371"/>
                    <a:pt x="1450" y="373"/>
                  </a:cubicBezTo>
                  <a:cubicBezTo>
                    <a:pt x="1453" y="371"/>
                    <a:pt x="1456" y="370"/>
                    <a:pt x="1459" y="368"/>
                  </a:cubicBezTo>
                  <a:cubicBezTo>
                    <a:pt x="1459" y="368"/>
                    <a:pt x="1459" y="368"/>
                    <a:pt x="1459" y="368"/>
                  </a:cubicBezTo>
                  <a:cubicBezTo>
                    <a:pt x="1458" y="367"/>
                    <a:pt x="1458" y="367"/>
                    <a:pt x="1458" y="367"/>
                  </a:cubicBezTo>
                  <a:cubicBezTo>
                    <a:pt x="1457" y="366"/>
                    <a:pt x="1457" y="366"/>
                    <a:pt x="1457" y="366"/>
                  </a:cubicBezTo>
                  <a:cubicBezTo>
                    <a:pt x="1456" y="366"/>
                    <a:pt x="1456" y="366"/>
                    <a:pt x="1456" y="366"/>
                  </a:cubicBezTo>
                  <a:cubicBezTo>
                    <a:pt x="1456" y="365"/>
                    <a:pt x="1456" y="365"/>
                    <a:pt x="1456" y="365"/>
                  </a:cubicBezTo>
                  <a:moveTo>
                    <a:pt x="1760" y="363"/>
                  </a:moveTo>
                  <a:cubicBezTo>
                    <a:pt x="1761" y="364"/>
                    <a:pt x="1761" y="365"/>
                    <a:pt x="1762" y="366"/>
                  </a:cubicBezTo>
                  <a:cubicBezTo>
                    <a:pt x="1779" y="373"/>
                    <a:pt x="1794" y="380"/>
                    <a:pt x="1809" y="387"/>
                  </a:cubicBezTo>
                  <a:cubicBezTo>
                    <a:pt x="1809" y="386"/>
                    <a:pt x="1809" y="385"/>
                    <a:pt x="1808" y="385"/>
                  </a:cubicBezTo>
                  <a:cubicBezTo>
                    <a:pt x="1793" y="377"/>
                    <a:pt x="1777" y="370"/>
                    <a:pt x="1760" y="363"/>
                  </a:cubicBezTo>
                  <a:moveTo>
                    <a:pt x="40" y="362"/>
                  </a:moveTo>
                  <a:cubicBezTo>
                    <a:pt x="40" y="362"/>
                    <a:pt x="40" y="362"/>
                    <a:pt x="39" y="363"/>
                  </a:cubicBezTo>
                  <a:cubicBezTo>
                    <a:pt x="40" y="363"/>
                    <a:pt x="40" y="362"/>
                    <a:pt x="41" y="362"/>
                  </a:cubicBezTo>
                  <a:cubicBezTo>
                    <a:pt x="40" y="362"/>
                    <a:pt x="40" y="362"/>
                    <a:pt x="40" y="362"/>
                  </a:cubicBezTo>
                  <a:moveTo>
                    <a:pt x="139" y="359"/>
                  </a:moveTo>
                  <a:cubicBezTo>
                    <a:pt x="138" y="361"/>
                    <a:pt x="138" y="362"/>
                    <a:pt x="137" y="363"/>
                  </a:cubicBezTo>
                  <a:cubicBezTo>
                    <a:pt x="150" y="374"/>
                    <a:pt x="164" y="384"/>
                    <a:pt x="177" y="394"/>
                  </a:cubicBezTo>
                  <a:cubicBezTo>
                    <a:pt x="176" y="391"/>
                    <a:pt x="175" y="388"/>
                    <a:pt x="175" y="385"/>
                  </a:cubicBezTo>
                  <a:cubicBezTo>
                    <a:pt x="162" y="377"/>
                    <a:pt x="152" y="369"/>
                    <a:pt x="139" y="359"/>
                  </a:cubicBezTo>
                  <a:moveTo>
                    <a:pt x="311" y="350"/>
                  </a:moveTo>
                  <a:cubicBezTo>
                    <a:pt x="294" y="363"/>
                    <a:pt x="277" y="377"/>
                    <a:pt x="255" y="396"/>
                  </a:cubicBezTo>
                  <a:cubicBezTo>
                    <a:pt x="254" y="398"/>
                    <a:pt x="253" y="400"/>
                    <a:pt x="252" y="403"/>
                  </a:cubicBezTo>
                  <a:cubicBezTo>
                    <a:pt x="277" y="381"/>
                    <a:pt x="296" y="366"/>
                    <a:pt x="314" y="352"/>
                  </a:cubicBezTo>
                  <a:cubicBezTo>
                    <a:pt x="313" y="351"/>
                    <a:pt x="312" y="351"/>
                    <a:pt x="311" y="350"/>
                  </a:cubicBezTo>
                  <a:moveTo>
                    <a:pt x="1712" y="344"/>
                  </a:moveTo>
                  <a:cubicBezTo>
                    <a:pt x="1711" y="345"/>
                    <a:pt x="1711" y="346"/>
                    <a:pt x="1710" y="347"/>
                  </a:cubicBezTo>
                  <a:cubicBezTo>
                    <a:pt x="1727" y="353"/>
                    <a:pt x="1744" y="359"/>
                    <a:pt x="1760" y="365"/>
                  </a:cubicBezTo>
                  <a:cubicBezTo>
                    <a:pt x="1759" y="364"/>
                    <a:pt x="1759" y="363"/>
                    <a:pt x="1758" y="362"/>
                  </a:cubicBezTo>
                  <a:cubicBezTo>
                    <a:pt x="1743" y="356"/>
                    <a:pt x="1728" y="350"/>
                    <a:pt x="1712" y="344"/>
                  </a:cubicBezTo>
                  <a:moveTo>
                    <a:pt x="662" y="332"/>
                  </a:moveTo>
                  <a:cubicBezTo>
                    <a:pt x="660" y="333"/>
                    <a:pt x="658" y="334"/>
                    <a:pt x="655" y="336"/>
                  </a:cubicBezTo>
                  <a:cubicBezTo>
                    <a:pt x="656" y="337"/>
                    <a:pt x="657" y="337"/>
                    <a:pt x="658" y="338"/>
                  </a:cubicBezTo>
                  <a:cubicBezTo>
                    <a:pt x="660" y="337"/>
                    <a:pt x="661" y="337"/>
                    <a:pt x="662" y="336"/>
                  </a:cubicBezTo>
                  <a:cubicBezTo>
                    <a:pt x="662" y="334"/>
                    <a:pt x="662" y="333"/>
                    <a:pt x="662" y="332"/>
                  </a:cubicBezTo>
                  <a:moveTo>
                    <a:pt x="1654" y="326"/>
                  </a:moveTo>
                  <a:cubicBezTo>
                    <a:pt x="1655" y="327"/>
                    <a:pt x="1655" y="328"/>
                    <a:pt x="1655" y="329"/>
                  </a:cubicBezTo>
                  <a:cubicBezTo>
                    <a:pt x="1672" y="334"/>
                    <a:pt x="1689" y="340"/>
                    <a:pt x="1705" y="345"/>
                  </a:cubicBezTo>
                  <a:cubicBezTo>
                    <a:pt x="1706" y="344"/>
                    <a:pt x="1706" y="344"/>
                    <a:pt x="1707" y="343"/>
                  </a:cubicBezTo>
                  <a:cubicBezTo>
                    <a:pt x="1690" y="337"/>
                    <a:pt x="1673" y="331"/>
                    <a:pt x="1654" y="326"/>
                  </a:cubicBezTo>
                  <a:moveTo>
                    <a:pt x="149" y="323"/>
                  </a:moveTo>
                  <a:cubicBezTo>
                    <a:pt x="138" y="326"/>
                    <a:pt x="127" y="329"/>
                    <a:pt x="116" y="333"/>
                  </a:cubicBezTo>
                  <a:cubicBezTo>
                    <a:pt x="116" y="332"/>
                    <a:pt x="116" y="332"/>
                    <a:pt x="116" y="332"/>
                  </a:cubicBezTo>
                  <a:cubicBezTo>
                    <a:pt x="116" y="331"/>
                    <a:pt x="116" y="331"/>
                    <a:pt x="116" y="331"/>
                  </a:cubicBezTo>
                  <a:cubicBezTo>
                    <a:pt x="116" y="331"/>
                    <a:pt x="116" y="331"/>
                    <a:pt x="116" y="331"/>
                  </a:cubicBezTo>
                  <a:cubicBezTo>
                    <a:pt x="116" y="330"/>
                    <a:pt x="116" y="330"/>
                    <a:pt x="116" y="330"/>
                  </a:cubicBezTo>
                  <a:cubicBezTo>
                    <a:pt x="115" y="330"/>
                    <a:pt x="115" y="330"/>
                    <a:pt x="115" y="330"/>
                  </a:cubicBezTo>
                  <a:cubicBezTo>
                    <a:pt x="116" y="330"/>
                    <a:pt x="116" y="329"/>
                    <a:pt x="117" y="329"/>
                  </a:cubicBezTo>
                  <a:cubicBezTo>
                    <a:pt x="110" y="331"/>
                    <a:pt x="105" y="332"/>
                    <a:pt x="100" y="334"/>
                  </a:cubicBezTo>
                  <a:cubicBezTo>
                    <a:pt x="100" y="334"/>
                    <a:pt x="100" y="334"/>
                    <a:pt x="101" y="335"/>
                  </a:cubicBezTo>
                  <a:cubicBezTo>
                    <a:pt x="101" y="335"/>
                    <a:pt x="101" y="335"/>
                    <a:pt x="101" y="335"/>
                  </a:cubicBezTo>
                  <a:cubicBezTo>
                    <a:pt x="100" y="335"/>
                    <a:pt x="100" y="335"/>
                    <a:pt x="100" y="335"/>
                  </a:cubicBezTo>
                  <a:cubicBezTo>
                    <a:pt x="100" y="336"/>
                    <a:pt x="100" y="336"/>
                    <a:pt x="100" y="336"/>
                  </a:cubicBezTo>
                  <a:cubicBezTo>
                    <a:pt x="99" y="337"/>
                    <a:pt x="99" y="337"/>
                    <a:pt x="99" y="337"/>
                  </a:cubicBezTo>
                  <a:cubicBezTo>
                    <a:pt x="99" y="337"/>
                    <a:pt x="99" y="337"/>
                    <a:pt x="99" y="337"/>
                  </a:cubicBezTo>
                  <a:cubicBezTo>
                    <a:pt x="98" y="338"/>
                    <a:pt x="98" y="338"/>
                    <a:pt x="98" y="338"/>
                  </a:cubicBezTo>
                  <a:cubicBezTo>
                    <a:pt x="84" y="343"/>
                    <a:pt x="69" y="348"/>
                    <a:pt x="56" y="353"/>
                  </a:cubicBezTo>
                  <a:cubicBezTo>
                    <a:pt x="54" y="355"/>
                    <a:pt x="52" y="356"/>
                    <a:pt x="49" y="357"/>
                  </a:cubicBezTo>
                  <a:cubicBezTo>
                    <a:pt x="49" y="358"/>
                    <a:pt x="49" y="358"/>
                    <a:pt x="48" y="359"/>
                  </a:cubicBezTo>
                  <a:cubicBezTo>
                    <a:pt x="64" y="353"/>
                    <a:pt x="80" y="347"/>
                    <a:pt x="98" y="341"/>
                  </a:cubicBezTo>
                  <a:cubicBezTo>
                    <a:pt x="98" y="342"/>
                    <a:pt x="98" y="342"/>
                    <a:pt x="98" y="342"/>
                  </a:cubicBezTo>
                  <a:cubicBezTo>
                    <a:pt x="98" y="343"/>
                    <a:pt x="98" y="343"/>
                    <a:pt x="98" y="343"/>
                  </a:cubicBezTo>
                  <a:cubicBezTo>
                    <a:pt x="98" y="343"/>
                    <a:pt x="98" y="343"/>
                    <a:pt x="98" y="343"/>
                  </a:cubicBezTo>
                  <a:cubicBezTo>
                    <a:pt x="98" y="344"/>
                    <a:pt x="98" y="344"/>
                    <a:pt x="98" y="344"/>
                  </a:cubicBezTo>
                  <a:cubicBezTo>
                    <a:pt x="98" y="344"/>
                    <a:pt x="98" y="344"/>
                    <a:pt x="98" y="344"/>
                  </a:cubicBezTo>
                  <a:cubicBezTo>
                    <a:pt x="75" y="368"/>
                    <a:pt x="45" y="401"/>
                    <a:pt x="23" y="426"/>
                  </a:cubicBezTo>
                  <a:cubicBezTo>
                    <a:pt x="23" y="426"/>
                    <a:pt x="23" y="426"/>
                    <a:pt x="23" y="426"/>
                  </a:cubicBezTo>
                  <a:cubicBezTo>
                    <a:pt x="23" y="428"/>
                    <a:pt x="23" y="429"/>
                    <a:pt x="22" y="430"/>
                  </a:cubicBezTo>
                  <a:cubicBezTo>
                    <a:pt x="22" y="430"/>
                    <a:pt x="22" y="430"/>
                    <a:pt x="22" y="430"/>
                  </a:cubicBezTo>
                  <a:cubicBezTo>
                    <a:pt x="45" y="404"/>
                    <a:pt x="76" y="370"/>
                    <a:pt x="100" y="345"/>
                  </a:cubicBezTo>
                  <a:cubicBezTo>
                    <a:pt x="100" y="345"/>
                    <a:pt x="100" y="345"/>
                    <a:pt x="100" y="345"/>
                  </a:cubicBezTo>
                  <a:cubicBezTo>
                    <a:pt x="100" y="345"/>
                    <a:pt x="100" y="345"/>
                    <a:pt x="100" y="345"/>
                  </a:cubicBezTo>
                  <a:cubicBezTo>
                    <a:pt x="101" y="345"/>
                    <a:pt x="101" y="345"/>
                    <a:pt x="101" y="345"/>
                  </a:cubicBezTo>
                  <a:cubicBezTo>
                    <a:pt x="101" y="345"/>
                    <a:pt x="101" y="345"/>
                    <a:pt x="101" y="345"/>
                  </a:cubicBezTo>
                  <a:cubicBezTo>
                    <a:pt x="102" y="345"/>
                    <a:pt x="102" y="345"/>
                    <a:pt x="102" y="345"/>
                  </a:cubicBezTo>
                  <a:cubicBezTo>
                    <a:pt x="102" y="345"/>
                    <a:pt x="102" y="345"/>
                    <a:pt x="102" y="345"/>
                  </a:cubicBezTo>
                  <a:cubicBezTo>
                    <a:pt x="103" y="345"/>
                    <a:pt x="103" y="345"/>
                    <a:pt x="103" y="345"/>
                  </a:cubicBezTo>
                  <a:cubicBezTo>
                    <a:pt x="103" y="345"/>
                    <a:pt x="103" y="345"/>
                    <a:pt x="103" y="345"/>
                  </a:cubicBezTo>
                  <a:cubicBezTo>
                    <a:pt x="103" y="345"/>
                    <a:pt x="103" y="345"/>
                    <a:pt x="103" y="345"/>
                  </a:cubicBezTo>
                  <a:cubicBezTo>
                    <a:pt x="105" y="345"/>
                    <a:pt x="105" y="345"/>
                    <a:pt x="105" y="345"/>
                  </a:cubicBezTo>
                  <a:cubicBezTo>
                    <a:pt x="106" y="344"/>
                    <a:pt x="106" y="344"/>
                    <a:pt x="106" y="344"/>
                  </a:cubicBezTo>
                  <a:cubicBezTo>
                    <a:pt x="106" y="344"/>
                    <a:pt x="106" y="344"/>
                    <a:pt x="106" y="344"/>
                  </a:cubicBezTo>
                  <a:cubicBezTo>
                    <a:pt x="107" y="344"/>
                    <a:pt x="107" y="344"/>
                    <a:pt x="107" y="344"/>
                  </a:cubicBezTo>
                  <a:cubicBezTo>
                    <a:pt x="108" y="344"/>
                    <a:pt x="108" y="344"/>
                    <a:pt x="108" y="344"/>
                  </a:cubicBezTo>
                  <a:cubicBezTo>
                    <a:pt x="108" y="343"/>
                    <a:pt x="108" y="343"/>
                    <a:pt x="108" y="343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110" y="342"/>
                    <a:pt x="110" y="342"/>
                    <a:pt x="110" y="342"/>
                  </a:cubicBezTo>
                  <a:cubicBezTo>
                    <a:pt x="118" y="349"/>
                    <a:pt x="127" y="356"/>
                    <a:pt x="136" y="362"/>
                  </a:cubicBezTo>
                  <a:cubicBezTo>
                    <a:pt x="136" y="361"/>
                    <a:pt x="137" y="360"/>
                    <a:pt x="138" y="358"/>
                  </a:cubicBezTo>
                  <a:cubicBezTo>
                    <a:pt x="131" y="353"/>
                    <a:pt x="123" y="347"/>
                    <a:pt x="113" y="339"/>
                  </a:cubicBezTo>
                  <a:cubicBezTo>
                    <a:pt x="113" y="339"/>
                    <a:pt x="113" y="339"/>
                    <a:pt x="113" y="339"/>
                  </a:cubicBezTo>
                  <a:cubicBezTo>
                    <a:pt x="114" y="338"/>
                    <a:pt x="114" y="338"/>
                    <a:pt x="114" y="338"/>
                  </a:cubicBezTo>
                  <a:cubicBezTo>
                    <a:pt x="115" y="337"/>
                    <a:pt x="115" y="337"/>
                    <a:pt x="115" y="337"/>
                  </a:cubicBezTo>
                  <a:cubicBezTo>
                    <a:pt x="115" y="336"/>
                    <a:pt x="115" y="336"/>
                    <a:pt x="115" y="336"/>
                  </a:cubicBezTo>
                  <a:cubicBezTo>
                    <a:pt x="115" y="335"/>
                    <a:pt x="115" y="335"/>
                    <a:pt x="115" y="335"/>
                  </a:cubicBezTo>
                  <a:cubicBezTo>
                    <a:pt x="126" y="332"/>
                    <a:pt x="137" y="329"/>
                    <a:pt x="149" y="325"/>
                  </a:cubicBezTo>
                  <a:cubicBezTo>
                    <a:pt x="149" y="325"/>
                    <a:pt x="149" y="325"/>
                    <a:pt x="149" y="325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9" y="323"/>
                    <a:pt x="149" y="323"/>
                    <a:pt x="149" y="323"/>
                  </a:cubicBezTo>
                  <a:cubicBezTo>
                    <a:pt x="149" y="323"/>
                    <a:pt x="149" y="323"/>
                    <a:pt x="149" y="323"/>
                  </a:cubicBezTo>
                  <a:cubicBezTo>
                    <a:pt x="149" y="323"/>
                    <a:pt x="149" y="323"/>
                    <a:pt x="149" y="323"/>
                  </a:cubicBezTo>
                  <a:cubicBezTo>
                    <a:pt x="149" y="323"/>
                    <a:pt x="149" y="323"/>
                    <a:pt x="149" y="323"/>
                  </a:cubicBezTo>
                  <a:moveTo>
                    <a:pt x="678" y="322"/>
                  </a:moveTo>
                  <a:cubicBezTo>
                    <a:pt x="674" y="324"/>
                    <a:pt x="669" y="327"/>
                    <a:pt x="665" y="330"/>
                  </a:cubicBezTo>
                  <a:cubicBezTo>
                    <a:pt x="665" y="331"/>
                    <a:pt x="665" y="333"/>
                    <a:pt x="665" y="334"/>
                  </a:cubicBezTo>
                  <a:cubicBezTo>
                    <a:pt x="668" y="332"/>
                    <a:pt x="671" y="330"/>
                    <a:pt x="674" y="328"/>
                  </a:cubicBezTo>
                  <a:cubicBezTo>
                    <a:pt x="675" y="326"/>
                    <a:pt x="677" y="324"/>
                    <a:pt x="678" y="322"/>
                  </a:cubicBezTo>
                  <a:moveTo>
                    <a:pt x="169" y="320"/>
                  </a:moveTo>
                  <a:cubicBezTo>
                    <a:pt x="166" y="320"/>
                    <a:pt x="163" y="320"/>
                    <a:pt x="160" y="320"/>
                  </a:cubicBezTo>
                  <a:cubicBezTo>
                    <a:pt x="160" y="320"/>
                    <a:pt x="160" y="320"/>
                    <a:pt x="160" y="320"/>
                  </a:cubicBezTo>
                  <a:cubicBezTo>
                    <a:pt x="160" y="321"/>
                    <a:pt x="160" y="321"/>
                    <a:pt x="160" y="321"/>
                  </a:cubicBezTo>
                  <a:cubicBezTo>
                    <a:pt x="159" y="322"/>
                    <a:pt x="159" y="322"/>
                    <a:pt x="159" y="322"/>
                  </a:cubicBezTo>
                  <a:cubicBezTo>
                    <a:pt x="159" y="322"/>
                    <a:pt x="159" y="322"/>
                    <a:pt x="159" y="322"/>
                  </a:cubicBezTo>
                  <a:cubicBezTo>
                    <a:pt x="158" y="323"/>
                    <a:pt x="158" y="323"/>
                    <a:pt x="158" y="323"/>
                  </a:cubicBezTo>
                  <a:cubicBezTo>
                    <a:pt x="162" y="322"/>
                    <a:pt x="165" y="321"/>
                    <a:pt x="169" y="320"/>
                  </a:cubicBezTo>
                  <a:moveTo>
                    <a:pt x="1607" y="313"/>
                  </a:moveTo>
                  <a:cubicBezTo>
                    <a:pt x="1608" y="314"/>
                    <a:pt x="1608" y="315"/>
                    <a:pt x="1609" y="316"/>
                  </a:cubicBezTo>
                  <a:cubicBezTo>
                    <a:pt x="1624" y="320"/>
                    <a:pt x="1638" y="324"/>
                    <a:pt x="1653" y="328"/>
                  </a:cubicBezTo>
                  <a:cubicBezTo>
                    <a:pt x="1652" y="327"/>
                    <a:pt x="1652" y="326"/>
                    <a:pt x="1652" y="326"/>
                  </a:cubicBezTo>
                  <a:cubicBezTo>
                    <a:pt x="1637" y="321"/>
                    <a:pt x="1622" y="317"/>
                    <a:pt x="1607" y="313"/>
                  </a:cubicBezTo>
                  <a:moveTo>
                    <a:pt x="932" y="300"/>
                  </a:moveTo>
                  <a:cubicBezTo>
                    <a:pt x="932" y="301"/>
                    <a:pt x="932" y="303"/>
                    <a:pt x="932" y="304"/>
                  </a:cubicBezTo>
                  <a:cubicBezTo>
                    <a:pt x="933" y="304"/>
                    <a:pt x="934" y="304"/>
                    <a:pt x="934" y="305"/>
                  </a:cubicBezTo>
                  <a:cubicBezTo>
                    <a:pt x="935" y="305"/>
                    <a:pt x="935" y="305"/>
                    <a:pt x="935" y="305"/>
                  </a:cubicBezTo>
                  <a:cubicBezTo>
                    <a:pt x="936" y="306"/>
                    <a:pt x="936" y="306"/>
                    <a:pt x="936" y="306"/>
                  </a:cubicBezTo>
                  <a:cubicBezTo>
                    <a:pt x="936" y="306"/>
                    <a:pt x="936" y="306"/>
                    <a:pt x="936" y="306"/>
                  </a:cubicBezTo>
                  <a:cubicBezTo>
                    <a:pt x="937" y="305"/>
                    <a:pt x="937" y="305"/>
                    <a:pt x="938" y="304"/>
                  </a:cubicBezTo>
                  <a:cubicBezTo>
                    <a:pt x="936" y="303"/>
                    <a:pt x="934" y="301"/>
                    <a:pt x="932" y="300"/>
                  </a:cubicBezTo>
                  <a:moveTo>
                    <a:pt x="146" y="299"/>
                  </a:moveTo>
                  <a:cubicBezTo>
                    <a:pt x="137" y="307"/>
                    <a:pt x="128" y="316"/>
                    <a:pt x="117" y="325"/>
                  </a:cubicBezTo>
                  <a:cubicBezTo>
                    <a:pt x="119" y="325"/>
                    <a:pt x="120" y="325"/>
                    <a:pt x="122" y="324"/>
                  </a:cubicBezTo>
                  <a:cubicBezTo>
                    <a:pt x="131" y="316"/>
                    <a:pt x="139" y="308"/>
                    <a:pt x="146" y="301"/>
                  </a:cubicBezTo>
                  <a:cubicBezTo>
                    <a:pt x="146" y="301"/>
                    <a:pt x="146" y="300"/>
                    <a:pt x="146" y="299"/>
                  </a:cubicBezTo>
                  <a:moveTo>
                    <a:pt x="67" y="297"/>
                  </a:moveTo>
                  <a:cubicBezTo>
                    <a:pt x="66" y="298"/>
                    <a:pt x="66" y="300"/>
                    <a:pt x="65" y="301"/>
                  </a:cubicBezTo>
                  <a:cubicBezTo>
                    <a:pt x="75" y="311"/>
                    <a:pt x="88" y="322"/>
                    <a:pt x="98" y="332"/>
                  </a:cubicBezTo>
                  <a:cubicBezTo>
                    <a:pt x="99" y="331"/>
                    <a:pt x="100" y="331"/>
                    <a:pt x="102" y="330"/>
                  </a:cubicBezTo>
                  <a:cubicBezTo>
                    <a:pt x="91" y="320"/>
                    <a:pt x="78" y="308"/>
                    <a:pt x="67" y="297"/>
                  </a:cubicBezTo>
                  <a:moveTo>
                    <a:pt x="480" y="294"/>
                  </a:moveTo>
                  <a:cubicBezTo>
                    <a:pt x="480" y="295"/>
                    <a:pt x="479" y="296"/>
                    <a:pt x="479" y="297"/>
                  </a:cubicBezTo>
                  <a:cubicBezTo>
                    <a:pt x="514" y="317"/>
                    <a:pt x="531" y="327"/>
                    <a:pt x="596" y="364"/>
                  </a:cubicBezTo>
                  <a:cubicBezTo>
                    <a:pt x="594" y="367"/>
                    <a:pt x="593" y="367"/>
                    <a:pt x="595" y="371"/>
                  </a:cubicBezTo>
                  <a:cubicBezTo>
                    <a:pt x="536" y="411"/>
                    <a:pt x="509" y="429"/>
                    <a:pt x="475" y="454"/>
                  </a:cubicBezTo>
                  <a:cubicBezTo>
                    <a:pt x="476" y="455"/>
                    <a:pt x="477" y="456"/>
                    <a:pt x="478" y="457"/>
                  </a:cubicBezTo>
                  <a:cubicBezTo>
                    <a:pt x="515" y="429"/>
                    <a:pt x="545" y="409"/>
                    <a:pt x="598" y="373"/>
                  </a:cubicBezTo>
                  <a:cubicBezTo>
                    <a:pt x="601" y="374"/>
                    <a:pt x="604" y="375"/>
                    <a:pt x="607" y="375"/>
                  </a:cubicBezTo>
                  <a:cubicBezTo>
                    <a:pt x="611" y="375"/>
                    <a:pt x="615" y="373"/>
                    <a:pt x="618" y="371"/>
                  </a:cubicBezTo>
                  <a:cubicBezTo>
                    <a:pt x="627" y="377"/>
                    <a:pt x="635" y="382"/>
                    <a:pt x="643" y="386"/>
                  </a:cubicBezTo>
                  <a:cubicBezTo>
                    <a:pt x="644" y="385"/>
                    <a:pt x="644" y="384"/>
                    <a:pt x="645" y="383"/>
                  </a:cubicBezTo>
                  <a:cubicBezTo>
                    <a:pt x="638" y="378"/>
                    <a:pt x="630" y="374"/>
                    <a:pt x="621" y="369"/>
                  </a:cubicBezTo>
                  <a:cubicBezTo>
                    <a:pt x="623" y="366"/>
                    <a:pt x="623" y="364"/>
                    <a:pt x="622" y="362"/>
                  </a:cubicBezTo>
                  <a:cubicBezTo>
                    <a:pt x="621" y="361"/>
                    <a:pt x="621" y="361"/>
                    <a:pt x="621" y="361"/>
                  </a:cubicBezTo>
                  <a:cubicBezTo>
                    <a:pt x="634" y="354"/>
                    <a:pt x="645" y="347"/>
                    <a:pt x="655" y="340"/>
                  </a:cubicBezTo>
                  <a:cubicBezTo>
                    <a:pt x="654" y="340"/>
                    <a:pt x="653" y="339"/>
                    <a:pt x="652" y="338"/>
                  </a:cubicBezTo>
                  <a:cubicBezTo>
                    <a:pt x="642" y="344"/>
                    <a:pt x="631" y="351"/>
                    <a:pt x="618" y="359"/>
                  </a:cubicBezTo>
                  <a:cubicBezTo>
                    <a:pt x="615" y="358"/>
                    <a:pt x="613" y="358"/>
                    <a:pt x="610" y="358"/>
                  </a:cubicBezTo>
                  <a:cubicBezTo>
                    <a:pt x="605" y="358"/>
                    <a:pt x="602" y="359"/>
                    <a:pt x="599" y="361"/>
                  </a:cubicBezTo>
                  <a:cubicBezTo>
                    <a:pt x="547" y="331"/>
                    <a:pt x="520" y="315"/>
                    <a:pt x="480" y="294"/>
                  </a:cubicBezTo>
                  <a:moveTo>
                    <a:pt x="1739" y="294"/>
                  </a:moveTo>
                  <a:cubicBezTo>
                    <a:pt x="1739" y="294"/>
                    <a:pt x="1738" y="294"/>
                    <a:pt x="1738" y="295"/>
                  </a:cubicBezTo>
                  <a:cubicBezTo>
                    <a:pt x="1757" y="315"/>
                    <a:pt x="1773" y="334"/>
                    <a:pt x="1806" y="374"/>
                  </a:cubicBezTo>
                  <a:cubicBezTo>
                    <a:pt x="1806" y="373"/>
                    <a:pt x="1806" y="372"/>
                    <a:pt x="1806" y="370"/>
                  </a:cubicBezTo>
                  <a:cubicBezTo>
                    <a:pt x="1786" y="346"/>
                    <a:pt x="1769" y="327"/>
                    <a:pt x="1739" y="294"/>
                  </a:cubicBezTo>
                  <a:moveTo>
                    <a:pt x="61" y="291"/>
                  </a:moveTo>
                  <a:cubicBezTo>
                    <a:pt x="61" y="291"/>
                    <a:pt x="61" y="291"/>
                    <a:pt x="61" y="291"/>
                  </a:cubicBezTo>
                  <a:cubicBezTo>
                    <a:pt x="61" y="292"/>
                    <a:pt x="60" y="294"/>
                    <a:pt x="60" y="295"/>
                  </a:cubicBezTo>
                  <a:cubicBezTo>
                    <a:pt x="60" y="295"/>
                    <a:pt x="60" y="295"/>
                    <a:pt x="60" y="295"/>
                  </a:cubicBezTo>
                  <a:cubicBezTo>
                    <a:pt x="61" y="297"/>
                    <a:pt x="63" y="298"/>
                    <a:pt x="64" y="300"/>
                  </a:cubicBezTo>
                  <a:cubicBezTo>
                    <a:pt x="65" y="299"/>
                    <a:pt x="65" y="297"/>
                    <a:pt x="66" y="296"/>
                  </a:cubicBezTo>
                  <a:cubicBezTo>
                    <a:pt x="64" y="294"/>
                    <a:pt x="63" y="292"/>
                    <a:pt x="61" y="291"/>
                  </a:cubicBezTo>
                  <a:moveTo>
                    <a:pt x="393" y="290"/>
                  </a:moveTo>
                  <a:cubicBezTo>
                    <a:pt x="359" y="313"/>
                    <a:pt x="338" y="329"/>
                    <a:pt x="316" y="346"/>
                  </a:cubicBezTo>
                  <a:cubicBezTo>
                    <a:pt x="317" y="347"/>
                    <a:pt x="318" y="347"/>
                    <a:pt x="319" y="348"/>
                  </a:cubicBezTo>
                  <a:cubicBezTo>
                    <a:pt x="342" y="330"/>
                    <a:pt x="363" y="315"/>
                    <a:pt x="394" y="293"/>
                  </a:cubicBezTo>
                  <a:cubicBezTo>
                    <a:pt x="393" y="292"/>
                    <a:pt x="393" y="291"/>
                    <a:pt x="393" y="290"/>
                  </a:cubicBezTo>
                  <a:moveTo>
                    <a:pt x="301" y="287"/>
                  </a:moveTo>
                  <a:cubicBezTo>
                    <a:pt x="254" y="296"/>
                    <a:pt x="209" y="306"/>
                    <a:pt x="169" y="317"/>
                  </a:cubicBezTo>
                  <a:cubicBezTo>
                    <a:pt x="173" y="317"/>
                    <a:pt x="176" y="317"/>
                    <a:pt x="180" y="317"/>
                  </a:cubicBezTo>
                  <a:cubicBezTo>
                    <a:pt x="217" y="307"/>
                    <a:pt x="257" y="298"/>
                    <a:pt x="300" y="290"/>
                  </a:cubicBezTo>
                  <a:cubicBezTo>
                    <a:pt x="300" y="289"/>
                    <a:pt x="301" y="288"/>
                    <a:pt x="301" y="287"/>
                  </a:cubicBezTo>
                  <a:moveTo>
                    <a:pt x="901" y="281"/>
                  </a:moveTo>
                  <a:cubicBezTo>
                    <a:pt x="904" y="284"/>
                    <a:pt x="907" y="288"/>
                    <a:pt x="911" y="292"/>
                  </a:cubicBezTo>
                  <a:cubicBezTo>
                    <a:pt x="917" y="295"/>
                    <a:pt x="923" y="299"/>
                    <a:pt x="929" y="303"/>
                  </a:cubicBezTo>
                  <a:cubicBezTo>
                    <a:pt x="928" y="301"/>
                    <a:pt x="928" y="299"/>
                    <a:pt x="928" y="298"/>
                  </a:cubicBezTo>
                  <a:cubicBezTo>
                    <a:pt x="919" y="292"/>
                    <a:pt x="910" y="287"/>
                    <a:pt x="901" y="281"/>
                  </a:cubicBezTo>
                  <a:moveTo>
                    <a:pt x="1448" y="279"/>
                  </a:moveTo>
                  <a:cubicBezTo>
                    <a:pt x="1448" y="280"/>
                    <a:pt x="1448" y="281"/>
                    <a:pt x="1449" y="282"/>
                  </a:cubicBezTo>
                  <a:cubicBezTo>
                    <a:pt x="1463" y="285"/>
                    <a:pt x="1478" y="287"/>
                    <a:pt x="1492" y="290"/>
                  </a:cubicBezTo>
                  <a:cubicBezTo>
                    <a:pt x="1493" y="289"/>
                    <a:pt x="1493" y="289"/>
                    <a:pt x="1494" y="288"/>
                  </a:cubicBezTo>
                  <a:cubicBezTo>
                    <a:pt x="1479" y="285"/>
                    <a:pt x="1464" y="282"/>
                    <a:pt x="1448" y="279"/>
                  </a:cubicBezTo>
                  <a:moveTo>
                    <a:pt x="1168" y="276"/>
                  </a:moveTo>
                  <a:cubicBezTo>
                    <a:pt x="1118" y="303"/>
                    <a:pt x="1101" y="312"/>
                    <a:pt x="1030" y="352"/>
                  </a:cubicBezTo>
                  <a:cubicBezTo>
                    <a:pt x="1026" y="350"/>
                    <a:pt x="1023" y="349"/>
                    <a:pt x="1020" y="349"/>
                  </a:cubicBezTo>
                  <a:cubicBezTo>
                    <a:pt x="1016" y="349"/>
                    <a:pt x="1013" y="350"/>
                    <a:pt x="1011" y="351"/>
                  </a:cubicBezTo>
                  <a:cubicBezTo>
                    <a:pt x="981" y="332"/>
                    <a:pt x="960" y="318"/>
                    <a:pt x="941" y="306"/>
                  </a:cubicBezTo>
                  <a:cubicBezTo>
                    <a:pt x="941" y="307"/>
                    <a:pt x="940" y="308"/>
                    <a:pt x="939" y="309"/>
                  </a:cubicBezTo>
                  <a:cubicBezTo>
                    <a:pt x="940" y="310"/>
                    <a:pt x="940" y="310"/>
                    <a:pt x="940" y="310"/>
                  </a:cubicBezTo>
                  <a:cubicBezTo>
                    <a:pt x="957" y="321"/>
                    <a:pt x="978" y="334"/>
                    <a:pt x="1008" y="354"/>
                  </a:cubicBezTo>
                  <a:cubicBezTo>
                    <a:pt x="1006" y="357"/>
                    <a:pt x="1006" y="358"/>
                    <a:pt x="1008" y="361"/>
                  </a:cubicBezTo>
                  <a:cubicBezTo>
                    <a:pt x="1000" y="366"/>
                    <a:pt x="992" y="370"/>
                    <a:pt x="985" y="374"/>
                  </a:cubicBezTo>
                  <a:cubicBezTo>
                    <a:pt x="985" y="375"/>
                    <a:pt x="986" y="376"/>
                    <a:pt x="987" y="377"/>
                  </a:cubicBezTo>
                  <a:cubicBezTo>
                    <a:pt x="995" y="373"/>
                    <a:pt x="1003" y="368"/>
                    <a:pt x="1011" y="363"/>
                  </a:cubicBezTo>
                  <a:cubicBezTo>
                    <a:pt x="1015" y="365"/>
                    <a:pt x="1019" y="366"/>
                    <a:pt x="1022" y="366"/>
                  </a:cubicBezTo>
                  <a:cubicBezTo>
                    <a:pt x="1026" y="366"/>
                    <a:pt x="1028" y="365"/>
                    <a:pt x="1031" y="364"/>
                  </a:cubicBezTo>
                  <a:cubicBezTo>
                    <a:pt x="1081" y="398"/>
                    <a:pt x="1104" y="414"/>
                    <a:pt x="1135" y="437"/>
                  </a:cubicBezTo>
                  <a:cubicBezTo>
                    <a:pt x="1135" y="436"/>
                    <a:pt x="1136" y="435"/>
                    <a:pt x="1137" y="434"/>
                  </a:cubicBezTo>
                  <a:cubicBezTo>
                    <a:pt x="1108" y="413"/>
                    <a:pt x="1081" y="395"/>
                    <a:pt x="1034" y="361"/>
                  </a:cubicBezTo>
                  <a:cubicBezTo>
                    <a:pt x="1036" y="359"/>
                    <a:pt x="1035" y="357"/>
                    <a:pt x="1034" y="355"/>
                  </a:cubicBezTo>
                  <a:cubicBezTo>
                    <a:pt x="1033" y="354"/>
                    <a:pt x="1033" y="354"/>
                    <a:pt x="1033" y="354"/>
                  </a:cubicBezTo>
                  <a:cubicBezTo>
                    <a:pt x="1091" y="322"/>
                    <a:pt x="1120" y="306"/>
                    <a:pt x="1170" y="279"/>
                  </a:cubicBezTo>
                  <a:cubicBezTo>
                    <a:pt x="1169" y="278"/>
                    <a:pt x="1168" y="277"/>
                    <a:pt x="1168" y="276"/>
                  </a:cubicBezTo>
                  <a:moveTo>
                    <a:pt x="173" y="275"/>
                  </a:moveTo>
                  <a:cubicBezTo>
                    <a:pt x="165" y="282"/>
                    <a:pt x="157" y="289"/>
                    <a:pt x="148" y="297"/>
                  </a:cubicBezTo>
                  <a:cubicBezTo>
                    <a:pt x="148" y="298"/>
                    <a:pt x="148" y="299"/>
                    <a:pt x="149" y="299"/>
                  </a:cubicBezTo>
                  <a:cubicBezTo>
                    <a:pt x="157" y="292"/>
                    <a:pt x="164" y="285"/>
                    <a:pt x="171" y="279"/>
                  </a:cubicBezTo>
                  <a:cubicBezTo>
                    <a:pt x="172" y="277"/>
                    <a:pt x="172" y="276"/>
                    <a:pt x="173" y="275"/>
                  </a:cubicBezTo>
                  <a:moveTo>
                    <a:pt x="1402" y="272"/>
                  </a:moveTo>
                  <a:cubicBezTo>
                    <a:pt x="1402" y="273"/>
                    <a:pt x="1403" y="274"/>
                    <a:pt x="1404" y="275"/>
                  </a:cubicBezTo>
                  <a:cubicBezTo>
                    <a:pt x="1418" y="277"/>
                    <a:pt x="1432" y="279"/>
                    <a:pt x="1446" y="282"/>
                  </a:cubicBezTo>
                  <a:cubicBezTo>
                    <a:pt x="1445" y="281"/>
                    <a:pt x="1445" y="280"/>
                    <a:pt x="1445" y="279"/>
                  </a:cubicBezTo>
                  <a:cubicBezTo>
                    <a:pt x="1431" y="276"/>
                    <a:pt x="1416" y="274"/>
                    <a:pt x="1402" y="272"/>
                  </a:cubicBezTo>
                  <a:moveTo>
                    <a:pt x="388" y="271"/>
                  </a:moveTo>
                  <a:cubicBezTo>
                    <a:pt x="359" y="276"/>
                    <a:pt x="331" y="281"/>
                    <a:pt x="305" y="286"/>
                  </a:cubicBezTo>
                  <a:cubicBezTo>
                    <a:pt x="304" y="287"/>
                    <a:pt x="304" y="288"/>
                    <a:pt x="303" y="289"/>
                  </a:cubicBezTo>
                  <a:cubicBezTo>
                    <a:pt x="331" y="284"/>
                    <a:pt x="359" y="279"/>
                    <a:pt x="389" y="274"/>
                  </a:cubicBezTo>
                  <a:cubicBezTo>
                    <a:pt x="389" y="273"/>
                    <a:pt x="389" y="272"/>
                    <a:pt x="388" y="271"/>
                  </a:cubicBezTo>
                  <a:moveTo>
                    <a:pt x="1241" y="265"/>
                  </a:moveTo>
                  <a:cubicBezTo>
                    <a:pt x="1241" y="266"/>
                    <a:pt x="1240" y="267"/>
                    <a:pt x="1240" y="268"/>
                  </a:cubicBezTo>
                  <a:cubicBezTo>
                    <a:pt x="1306" y="315"/>
                    <a:pt x="1320" y="326"/>
                    <a:pt x="1397" y="387"/>
                  </a:cubicBezTo>
                  <a:cubicBezTo>
                    <a:pt x="1395" y="390"/>
                    <a:pt x="1396" y="391"/>
                    <a:pt x="1398" y="394"/>
                  </a:cubicBezTo>
                  <a:cubicBezTo>
                    <a:pt x="1349" y="421"/>
                    <a:pt x="1328" y="433"/>
                    <a:pt x="1304" y="447"/>
                  </a:cubicBezTo>
                  <a:cubicBezTo>
                    <a:pt x="1304" y="448"/>
                    <a:pt x="1305" y="449"/>
                    <a:pt x="1306" y="450"/>
                  </a:cubicBezTo>
                  <a:cubicBezTo>
                    <a:pt x="1328" y="437"/>
                    <a:pt x="1357" y="422"/>
                    <a:pt x="1401" y="397"/>
                  </a:cubicBezTo>
                  <a:cubicBezTo>
                    <a:pt x="1404" y="399"/>
                    <a:pt x="1408" y="401"/>
                    <a:pt x="1412" y="401"/>
                  </a:cubicBezTo>
                  <a:cubicBezTo>
                    <a:pt x="1414" y="401"/>
                    <a:pt x="1416" y="400"/>
                    <a:pt x="1418" y="399"/>
                  </a:cubicBezTo>
                  <a:cubicBezTo>
                    <a:pt x="1421" y="402"/>
                    <a:pt x="1424" y="405"/>
                    <a:pt x="1427" y="407"/>
                  </a:cubicBezTo>
                  <a:cubicBezTo>
                    <a:pt x="1427" y="406"/>
                    <a:pt x="1428" y="405"/>
                    <a:pt x="1428" y="404"/>
                  </a:cubicBezTo>
                  <a:cubicBezTo>
                    <a:pt x="1426" y="402"/>
                    <a:pt x="1423" y="400"/>
                    <a:pt x="1420" y="397"/>
                  </a:cubicBezTo>
                  <a:cubicBezTo>
                    <a:pt x="1422" y="395"/>
                    <a:pt x="1422" y="393"/>
                    <a:pt x="1420" y="390"/>
                  </a:cubicBezTo>
                  <a:cubicBezTo>
                    <a:pt x="1420" y="390"/>
                    <a:pt x="1420" y="390"/>
                    <a:pt x="1420" y="390"/>
                  </a:cubicBezTo>
                  <a:cubicBezTo>
                    <a:pt x="1429" y="385"/>
                    <a:pt x="1436" y="381"/>
                    <a:pt x="1444" y="377"/>
                  </a:cubicBezTo>
                  <a:cubicBezTo>
                    <a:pt x="1445" y="374"/>
                    <a:pt x="1446" y="372"/>
                    <a:pt x="1447" y="370"/>
                  </a:cubicBezTo>
                  <a:cubicBezTo>
                    <a:pt x="1438" y="375"/>
                    <a:pt x="1428" y="381"/>
                    <a:pt x="1417" y="387"/>
                  </a:cubicBezTo>
                  <a:cubicBezTo>
                    <a:pt x="1414" y="385"/>
                    <a:pt x="1410" y="383"/>
                    <a:pt x="1405" y="383"/>
                  </a:cubicBezTo>
                  <a:cubicBezTo>
                    <a:pt x="1404" y="383"/>
                    <a:pt x="1401" y="384"/>
                    <a:pt x="1399" y="385"/>
                  </a:cubicBezTo>
                  <a:cubicBezTo>
                    <a:pt x="1331" y="330"/>
                    <a:pt x="1311" y="315"/>
                    <a:pt x="1241" y="265"/>
                  </a:cubicBezTo>
                  <a:moveTo>
                    <a:pt x="1196" y="261"/>
                  </a:moveTo>
                  <a:cubicBezTo>
                    <a:pt x="1187" y="266"/>
                    <a:pt x="1179" y="270"/>
                    <a:pt x="1171" y="274"/>
                  </a:cubicBezTo>
                  <a:cubicBezTo>
                    <a:pt x="1172" y="275"/>
                    <a:pt x="1173" y="276"/>
                    <a:pt x="1174" y="277"/>
                  </a:cubicBezTo>
                  <a:cubicBezTo>
                    <a:pt x="1181" y="273"/>
                    <a:pt x="1189" y="269"/>
                    <a:pt x="1197" y="265"/>
                  </a:cubicBezTo>
                  <a:cubicBezTo>
                    <a:pt x="1197" y="263"/>
                    <a:pt x="1196" y="262"/>
                    <a:pt x="1196" y="261"/>
                  </a:cubicBezTo>
                  <a:moveTo>
                    <a:pt x="1515" y="260"/>
                  </a:moveTo>
                  <a:cubicBezTo>
                    <a:pt x="1514" y="261"/>
                    <a:pt x="1514" y="262"/>
                    <a:pt x="1513" y="263"/>
                  </a:cubicBezTo>
                  <a:cubicBezTo>
                    <a:pt x="1525" y="272"/>
                    <a:pt x="1539" y="284"/>
                    <a:pt x="1556" y="298"/>
                  </a:cubicBezTo>
                  <a:cubicBezTo>
                    <a:pt x="1555" y="298"/>
                    <a:pt x="1555" y="298"/>
                    <a:pt x="1555" y="298"/>
                  </a:cubicBezTo>
                  <a:cubicBezTo>
                    <a:pt x="1555" y="299"/>
                    <a:pt x="1555" y="299"/>
                    <a:pt x="1555" y="299"/>
                  </a:cubicBezTo>
                  <a:cubicBezTo>
                    <a:pt x="1555" y="299"/>
                    <a:pt x="1555" y="299"/>
                    <a:pt x="1555" y="299"/>
                  </a:cubicBezTo>
                  <a:cubicBezTo>
                    <a:pt x="1555" y="300"/>
                    <a:pt x="1555" y="300"/>
                    <a:pt x="1555" y="300"/>
                  </a:cubicBezTo>
                  <a:cubicBezTo>
                    <a:pt x="1554" y="300"/>
                    <a:pt x="1554" y="300"/>
                    <a:pt x="1554" y="300"/>
                  </a:cubicBezTo>
                  <a:cubicBezTo>
                    <a:pt x="1536" y="296"/>
                    <a:pt x="1517" y="292"/>
                    <a:pt x="1498" y="289"/>
                  </a:cubicBezTo>
                  <a:cubicBezTo>
                    <a:pt x="1497" y="289"/>
                    <a:pt x="1497" y="290"/>
                    <a:pt x="1496" y="291"/>
                  </a:cubicBezTo>
                  <a:cubicBezTo>
                    <a:pt x="1516" y="295"/>
                    <a:pt x="1536" y="299"/>
                    <a:pt x="1555" y="303"/>
                  </a:cubicBezTo>
                  <a:cubicBezTo>
                    <a:pt x="1556" y="304"/>
                    <a:pt x="1556" y="304"/>
                    <a:pt x="1556" y="304"/>
                  </a:cubicBezTo>
                  <a:cubicBezTo>
                    <a:pt x="1556" y="305"/>
                    <a:pt x="1556" y="305"/>
                    <a:pt x="1556" y="305"/>
                  </a:cubicBezTo>
                  <a:cubicBezTo>
                    <a:pt x="1557" y="306"/>
                    <a:pt x="1557" y="306"/>
                    <a:pt x="1557" y="306"/>
                  </a:cubicBezTo>
                  <a:cubicBezTo>
                    <a:pt x="1557" y="306"/>
                    <a:pt x="1557" y="306"/>
                    <a:pt x="1557" y="306"/>
                  </a:cubicBezTo>
                  <a:cubicBezTo>
                    <a:pt x="1557" y="307"/>
                    <a:pt x="1557" y="307"/>
                    <a:pt x="1557" y="307"/>
                  </a:cubicBezTo>
                  <a:cubicBezTo>
                    <a:pt x="1524" y="326"/>
                    <a:pt x="1504" y="338"/>
                    <a:pt x="1466" y="359"/>
                  </a:cubicBezTo>
                  <a:cubicBezTo>
                    <a:pt x="1466" y="360"/>
                    <a:pt x="1466" y="360"/>
                    <a:pt x="1466" y="361"/>
                  </a:cubicBezTo>
                  <a:cubicBezTo>
                    <a:pt x="1466" y="362"/>
                    <a:pt x="1466" y="362"/>
                    <a:pt x="1466" y="362"/>
                  </a:cubicBezTo>
                  <a:cubicBezTo>
                    <a:pt x="1466" y="362"/>
                    <a:pt x="1466" y="362"/>
                    <a:pt x="1466" y="362"/>
                  </a:cubicBezTo>
                  <a:cubicBezTo>
                    <a:pt x="1466" y="362"/>
                    <a:pt x="1466" y="362"/>
                    <a:pt x="1466" y="362"/>
                  </a:cubicBezTo>
                  <a:cubicBezTo>
                    <a:pt x="1466" y="363"/>
                    <a:pt x="1466" y="363"/>
                    <a:pt x="1466" y="363"/>
                  </a:cubicBezTo>
                  <a:cubicBezTo>
                    <a:pt x="1466" y="363"/>
                    <a:pt x="1466" y="364"/>
                    <a:pt x="1466" y="364"/>
                  </a:cubicBezTo>
                  <a:cubicBezTo>
                    <a:pt x="1501" y="344"/>
                    <a:pt x="1513" y="337"/>
                    <a:pt x="1561" y="310"/>
                  </a:cubicBezTo>
                  <a:cubicBezTo>
                    <a:pt x="1561" y="310"/>
                    <a:pt x="1561" y="310"/>
                    <a:pt x="1561" y="310"/>
                  </a:cubicBezTo>
                  <a:cubicBezTo>
                    <a:pt x="1561" y="310"/>
                    <a:pt x="1561" y="310"/>
                    <a:pt x="1561" y="310"/>
                  </a:cubicBezTo>
                  <a:cubicBezTo>
                    <a:pt x="1562" y="310"/>
                    <a:pt x="1562" y="310"/>
                    <a:pt x="1562" y="310"/>
                  </a:cubicBezTo>
                  <a:cubicBezTo>
                    <a:pt x="1563" y="311"/>
                    <a:pt x="1563" y="311"/>
                    <a:pt x="1563" y="311"/>
                  </a:cubicBezTo>
                  <a:cubicBezTo>
                    <a:pt x="1563" y="311"/>
                    <a:pt x="1563" y="311"/>
                    <a:pt x="1563" y="311"/>
                  </a:cubicBezTo>
                  <a:cubicBezTo>
                    <a:pt x="1564" y="311"/>
                    <a:pt x="1564" y="311"/>
                    <a:pt x="1564" y="311"/>
                  </a:cubicBezTo>
                  <a:cubicBezTo>
                    <a:pt x="1565" y="311"/>
                    <a:pt x="1565" y="311"/>
                    <a:pt x="1565" y="311"/>
                  </a:cubicBezTo>
                  <a:cubicBezTo>
                    <a:pt x="1565" y="312"/>
                    <a:pt x="1565" y="312"/>
                    <a:pt x="1565" y="312"/>
                  </a:cubicBezTo>
                  <a:cubicBezTo>
                    <a:pt x="1565" y="312"/>
                    <a:pt x="1565" y="312"/>
                    <a:pt x="1565" y="312"/>
                  </a:cubicBezTo>
                  <a:cubicBezTo>
                    <a:pt x="1567" y="312"/>
                    <a:pt x="1567" y="312"/>
                    <a:pt x="1567" y="312"/>
                  </a:cubicBezTo>
                  <a:cubicBezTo>
                    <a:pt x="1569" y="313"/>
                    <a:pt x="1569" y="313"/>
                    <a:pt x="1569" y="313"/>
                  </a:cubicBezTo>
                  <a:cubicBezTo>
                    <a:pt x="1569" y="313"/>
                    <a:pt x="1569" y="313"/>
                    <a:pt x="1569" y="313"/>
                  </a:cubicBezTo>
                  <a:cubicBezTo>
                    <a:pt x="1570" y="313"/>
                    <a:pt x="1570" y="313"/>
                    <a:pt x="1570" y="313"/>
                  </a:cubicBezTo>
                  <a:cubicBezTo>
                    <a:pt x="1570" y="313"/>
                    <a:pt x="1570" y="313"/>
                    <a:pt x="1570" y="313"/>
                  </a:cubicBezTo>
                  <a:cubicBezTo>
                    <a:pt x="1571" y="313"/>
                    <a:pt x="1571" y="313"/>
                    <a:pt x="1571" y="313"/>
                  </a:cubicBezTo>
                  <a:cubicBezTo>
                    <a:pt x="1572" y="313"/>
                    <a:pt x="1572" y="313"/>
                    <a:pt x="1572" y="313"/>
                  </a:cubicBezTo>
                  <a:cubicBezTo>
                    <a:pt x="1573" y="312"/>
                    <a:pt x="1573" y="312"/>
                    <a:pt x="1573" y="312"/>
                  </a:cubicBezTo>
                  <a:cubicBezTo>
                    <a:pt x="1607" y="343"/>
                    <a:pt x="1626" y="362"/>
                    <a:pt x="1645" y="381"/>
                  </a:cubicBezTo>
                  <a:cubicBezTo>
                    <a:pt x="1644" y="378"/>
                    <a:pt x="1642" y="375"/>
                    <a:pt x="1640" y="372"/>
                  </a:cubicBezTo>
                  <a:cubicBezTo>
                    <a:pt x="1624" y="357"/>
                    <a:pt x="1605" y="339"/>
                    <a:pt x="1575" y="311"/>
                  </a:cubicBezTo>
                  <a:cubicBezTo>
                    <a:pt x="1575" y="311"/>
                    <a:pt x="1575" y="311"/>
                    <a:pt x="1575" y="311"/>
                  </a:cubicBezTo>
                  <a:cubicBezTo>
                    <a:pt x="1576" y="310"/>
                    <a:pt x="1576" y="310"/>
                    <a:pt x="1576" y="310"/>
                  </a:cubicBezTo>
                  <a:cubicBezTo>
                    <a:pt x="1576" y="310"/>
                    <a:pt x="1576" y="310"/>
                    <a:pt x="1576" y="310"/>
                  </a:cubicBezTo>
                  <a:cubicBezTo>
                    <a:pt x="1576" y="309"/>
                    <a:pt x="1576" y="309"/>
                    <a:pt x="1576" y="309"/>
                  </a:cubicBezTo>
                  <a:cubicBezTo>
                    <a:pt x="1576" y="308"/>
                    <a:pt x="1576" y="308"/>
                    <a:pt x="1576" y="308"/>
                  </a:cubicBezTo>
                  <a:cubicBezTo>
                    <a:pt x="1586" y="311"/>
                    <a:pt x="1596" y="313"/>
                    <a:pt x="1606" y="316"/>
                  </a:cubicBezTo>
                  <a:cubicBezTo>
                    <a:pt x="1605" y="314"/>
                    <a:pt x="1604" y="313"/>
                    <a:pt x="1603" y="312"/>
                  </a:cubicBezTo>
                  <a:cubicBezTo>
                    <a:pt x="1594" y="310"/>
                    <a:pt x="1585" y="308"/>
                    <a:pt x="1576" y="305"/>
                  </a:cubicBezTo>
                  <a:cubicBezTo>
                    <a:pt x="1575" y="304"/>
                    <a:pt x="1575" y="304"/>
                    <a:pt x="1575" y="304"/>
                  </a:cubicBezTo>
                  <a:cubicBezTo>
                    <a:pt x="1575" y="304"/>
                    <a:pt x="1575" y="304"/>
                    <a:pt x="1575" y="304"/>
                  </a:cubicBezTo>
                  <a:cubicBezTo>
                    <a:pt x="1574" y="303"/>
                    <a:pt x="1574" y="303"/>
                    <a:pt x="1574" y="303"/>
                  </a:cubicBezTo>
                  <a:cubicBezTo>
                    <a:pt x="1574" y="302"/>
                    <a:pt x="1574" y="302"/>
                    <a:pt x="1574" y="302"/>
                  </a:cubicBezTo>
                  <a:cubicBezTo>
                    <a:pt x="1573" y="302"/>
                    <a:pt x="1573" y="302"/>
                    <a:pt x="1573" y="302"/>
                  </a:cubicBezTo>
                  <a:cubicBezTo>
                    <a:pt x="1580" y="298"/>
                    <a:pt x="1585" y="295"/>
                    <a:pt x="1590" y="292"/>
                  </a:cubicBezTo>
                  <a:cubicBezTo>
                    <a:pt x="1589" y="291"/>
                    <a:pt x="1589" y="289"/>
                    <a:pt x="1588" y="288"/>
                  </a:cubicBezTo>
                  <a:cubicBezTo>
                    <a:pt x="1582" y="292"/>
                    <a:pt x="1577" y="295"/>
                    <a:pt x="1570" y="299"/>
                  </a:cubicBezTo>
                  <a:cubicBezTo>
                    <a:pt x="1570" y="299"/>
                    <a:pt x="1570" y="299"/>
                    <a:pt x="1570" y="299"/>
                  </a:cubicBezTo>
                  <a:cubicBezTo>
                    <a:pt x="1570" y="299"/>
                    <a:pt x="1570" y="299"/>
                    <a:pt x="1570" y="299"/>
                  </a:cubicBezTo>
                  <a:cubicBezTo>
                    <a:pt x="1569" y="299"/>
                    <a:pt x="1569" y="299"/>
                    <a:pt x="1569" y="299"/>
                  </a:cubicBezTo>
                  <a:cubicBezTo>
                    <a:pt x="1568" y="298"/>
                    <a:pt x="1568" y="298"/>
                    <a:pt x="1568" y="298"/>
                  </a:cubicBezTo>
                  <a:cubicBezTo>
                    <a:pt x="1568" y="298"/>
                    <a:pt x="1568" y="298"/>
                    <a:pt x="1568" y="298"/>
                  </a:cubicBezTo>
                  <a:cubicBezTo>
                    <a:pt x="1567" y="298"/>
                    <a:pt x="1567" y="298"/>
                    <a:pt x="1567" y="298"/>
                  </a:cubicBezTo>
                  <a:cubicBezTo>
                    <a:pt x="1566" y="297"/>
                    <a:pt x="1566" y="297"/>
                    <a:pt x="1566" y="297"/>
                  </a:cubicBezTo>
                  <a:cubicBezTo>
                    <a:pt x="1566" y="297"/>
                    <a:pt x="1566" y="297"/>
                    <a:pt x="1566" y="297"/>
                  </a:cubicBezTo>
                  <a:cubicBezTo>
                    <a:pt x="1566" y="297"/>
                    <a:pt x="1566" y="297"/>
                    <a:pt x="1566" y="297"/>
                  </a:cubicBezTo>
                  <a:cubicBezTo>
                    <a:pt x="1564" y="296"/>
                    <a:pt x="1564" y="296"/>
                    <a:pt x="1564" y="296"/>
                  </a:cubicBezTo>
                  <a:cubicBezTo>
                    <a:pt x="1562" y="296"/>
                    <a:pt x="1562" y="296"/>
                    <a:pt x="1562" y="296"/>
                  </a:cubicBezTo>
                  <a:cubicBezTo>
                    <a:pt x="1562" y="296"/>
                    <a:pt x="1562" y="296"/>
                    <a:pt x="1562" y="296"/>
                  </a:cubicBezTo>
                  <a:cubicBezTo>
                    <a:pt x="1561" y="296"/>
                    <a:pt x="1561" y="296"/>
                    <a:pt x="1561" y="296"/>
                  </a:cubicBezTo>
                  <a:cubicBezTo>
                    <a:pt x="1561" y="296"/>
                    <a:pt x="1561" y="296"/>
                    <a:pt x="1561" y="296"/>
                  </a:cubicBezTo>
                  <a:cubicBezTo>
                    <a:pt x="1560" y="296"/>
                    <a:pt x="1560" y="296"/>
                    <a:pt x="1560" y="296"/>
                  </a:cubicBezTo>
                  <a:cubicBezTo>
                    <a:pt x="1559" y="296"/>
                    <a:pt x="1559" y="296"/>
                    <a:pt x="1559" y="296"/>
                  </a:cubicBezTo>
                  <a:cubicBezTo>
                    <a:pt x="1558" y="296"/>
                    <a:pt x="1558" y="296"/>
                    <a:pt x="1558" y="296"/>
                  </a:cubicBezTo>
                  <a:cubicBezTo>
                    <a:pt x="1541" y="282"/>
                    <a:pt x="1527" y="270"/>
                    <a:pt x="1515" y="260"/>
                  </a:cubicBezTo>
                  <a:moveTo>
                    <a:pt x="1639" y="256"/>
                  </a:moveTo>
                  <a:cubicBezTo>
                    <a:pt x="1624" y="266"/>
                    <a:pt x="1610" y="275"/>
                    <a:pt x="1590" y="287"/>
                  </a:cubicBezTo>
                  <a:cubicBezTo>
                    <a:pt x="1591" y="288"/>
                    <a:pt x="1591" y="289"/>
                    <a:pt x="1592" y="290"/>
                  </a:cubicBezTo>
                  <a:cubicBezTo>
                    <a:pt x="1614" y="277"/>
                    <a:pt x="1626" y="269"/>
                    <a:pt x="1640" y="260"/>
                  </a:cubicBezTo>
                  <a:cubicBezTo>
                    <a:pt x="1639" y="259"/>
                    <a:pt x="1639" y="257"/>
                    <a:pt x="1639" y="256"/>
                  </a:cubicBezTo>
                  <a:moveTo>
                    <a:pt x="1249" y="252"/>
                  </a:moveTo>
                  <a:cubicBezTo>
                    <a:pt x="1249" y="253"/>
                    <a:pt x="1248" y="254"/>
                    <a:pt x="1248" y="255"/>
                  </a:cubicBezTo>
                  <a:cubicBezTo>
                    <a:pt x="1300" y="260"/>
                    <a:pt x="1351" y="267"/>
                    <a:pt x="1399" y="274"/>
                  </a:cubicBezTo>
                  <a:cubicBezTo>
                    <a:pt x="1399" y="273"/>
                    <a:pt x="1398" y="272"/>
                    <a:pt x="1397" y="271"/>
                  </a:cubicBezTo>
                  <a:cubicBezTo>
                    <a:pt x="1349" y="264"/>
                    <a:pt x="1300" y="258"/>
                    <a:pt x="1249" y="252"/>
                  </a:cubicBezTo>
                  <a:moveTo>
                    <a:pt x="541" y="252"/>
                  </a:moveTo>
                  <a:cubicBezTo>
                    <a:pt x="527" y="254"/>
                    <a:pt x="513" y="255"/>
                    <a:pt x="500" y="257"/>
                  </a:cubicBezTo>
                  <a:cubicBezTo>
                    <a:pt x="499" y="258"/>
                    <a:pt x="499" y="259"/>
                    <a:pt x="498" y="260"/>
                  </a:cubicBezTo>
                  <a:cubicBezTo>
                    <a:pt x="514" y="258"/>
                    <a:pt x="529" y="256"/>
                    <a:pt x="545" y="255"/>
                  </a:cubicBezTo>
                  <a:cubicBezTo>
                    <a:pt x="544" y="254"/>
                    <a:pt x="543" y="253"/>
                    <a:pt x="541" y="252"/>
                  </a:cubicBezTo>
                  <a:moveTo>
                    <a:pt x="1145" y="244"/>
                  </a:moveTo>
                  <a:cubicBezTo>
                    <a:pt x="1146" y="245"/>
                    <a:pt x="1147" y="246"/>
                    <a:pt x="1147" y="247"/>
                  </a:cubicBezTo>
                  <a:cubicBezTo>
                    <a:pt x="1163" y="248"/>
                    <a:pt x="1179" y="249"/>
                    <a:pt x="1194" y="250"/>
                  </a:cubicBezTo>
                  <a:cubicBezTo>
                    <a:pt x="1194" y="249"/>
                    <a:pt x="1194" y="248"/>
                    <a:pt x="1194" y="247"/>
                  </a:cubicBezTo>
                  <a:cubicBezTo>
                    <a:pt x="1178" y="246"/>
                    <a:pt x="1161" y="245"/>
                    <a:pt x="1145" y="244"/>
                  </a:cubicBezTo>
                  <a:moveTo>
                    <a:pt x="645" y="243"/>
                  </a:moveTo>
                  <a:cubicBezTo>
                    <a:pt x="612" y="246"/>
                    <a:pt x="579" y="248"/>
                    <a:pt x="547" y="252"/>
                  </a:cubicBezTo>
                  <a:cubicBezTo>
                    <a:pt x="548" y="252"/>
                    <a:pt x="549" y="253"/>
                    <a:pt x="551" y="254"/>
                  </a:cubicBezTo>
                  <a:cubicBezTo>
                    <a:pt x="582" y="251"/>
                    <a:pt x="614" y="248"/>
                    <a:pt x="646" y="246"/>
                  </a:cubicBezTo>
                  <a:cubicBezTo>
                    <a:pt x="646" y="245"/>
                    <a:pt x="646" y="244"/>
                    <a:pt x="645" y="243"/>
                  </a:cubicBezTo>
                  <a:moveTo>
                    <a:pt x="723" y="239"/>
                  </a:moveTo>
                  <a:cubicBezTo>
                    <a:pt x="698" y="240"/>
                    <a:pt x="673" y="241"/>
                    <a:pt x="649" y="243"/>
                  </a:cubicBezTo>
                  <a:cubicBezTo>
                    <a:pt x="649" y="244"/>
                    <a:pt x="649" y="245"/>
                    <a:pt x="649" y="246"/>
                  </a:cubicBezTo>
                  <a:cubicBezTo>
                    <a:pt x="673" y="244"/>
                    <a:pt x="697" y="243"/>
                    <a:pt x="721" y="242"/>
                  </a:cubicBezTo>
                  <a:cubicBezTo>
                    <a:pt x="722" y="241"/>
                    <a:pt x="722" y="240"/>
                    <a:pt x="723" y="239"/>
                  </a:cubicBezTo>
                  <a:moveTo>
                    <a:pt x="981" y="236"/>
                  </a:moveTo>
                  <a:cubicBezTo>
                    <a:pt x="981" y="237"/>
                    <a:pt x="980" y="238"/>
                    <a:pt x="979" y="239"/>
                  </a:cubicBezTo>
                  <a:cubicBezTo>
                    <a:pt x="1034" y="240"/>
                    <a:pt x="1089" y="243"/>
                    <a:pt x="1142" y="246"/>
                  </a:cubicBezTo>
                  <a:cubicBezTo>
                    <a:pt x="1141" y="245"/>
                    <a:pt x="1140" y="244"/>
                    <a:pt x="1139" y="243"/>
                  </a:cubicBezTo>
                  <a:cubicBezTo>
                    <a:pt x="1087" y="240"/>
                    <a:pt x="1034" y="237"/>
                    <a:pt x="981" y="236"/>
                  </a:cubicBezTo>
                  <a:moveTo>
                    <a:pt x="1685" y="236"/>
                  </a:moveTo>
                  <a:cubicBezTo>
                    <a:pt x="1689" y="241"/>
                    <a:pt x="1693" y="247"/>
                    <a:pt x="1696" y="252"/>
                  </a:cubicBezTo>
                  <a:cubicBezTo>
                    <a:pt x="1712" y="268"/>
                    <a:pt x="1723" y="279"/>
                    <a:pt x="1733" y="290"/>
                  </a:cubicBezTo>
                  <a:cubicBezTo>
                    <a:pt x="1734" y="289"/>
                    <a:pt x="1734" y="289"/>
                    <a:pt x="1734" y="289"/>
                  </a:cubicBezTo>
                  <a:cubicBezTo>
                    <a:pt x="1721" y="274"/>
                    <a:pt x="1705" y="257"/>
                    <a:pt x="1685" y="236"/>
                  </a:cubicBezTo>
                  <a:moveTo>
                    <a:pt x="921" y="235"/>
                  </a:moveTo>
                  <a:cubicBezTo>
                    <a:pt x="921" y="236"/>
                    <a:pt x="921" y="237"/>
                    <a:pt x="921" y="238"/>
                  </a:cubicBezTo>
                  <a:cubicBezTo>
                    <a:pt x="939" y="238"/>
                    <a:pt x="957" y="238"/>
                    <a:pt x="975" y="239"/>
                  </a:cubicBezTo>
                  <a:cubicBezTo>
                    <a:pt x="975" y="238"/>
                    <a:pt x="976" y="237"/>
                    <a:pt x="976" y="236"/>
                  </a:cubicBezTo>
                  <a:cubicBezTo>
                    <a:pt x="958" y="236"/>
                    <a:pt x="939" y="235"/>
                    <a:pt x="921" y="235"/>
                  </a:cubicBezTo>
                  <a:moveTo>
                    <a:pt x="893" y="235"/>
                  </a:moveTo>
                  <a:cubicBezTo>
                    <a:pt x="880" y="235"/>
                    <a:pt x="867" y="235"/>
                    <a:pt x="854" y="235"/>
                  </a:cubicBezTo>
                  <a:cubicBezTo>
                    <a:pt x="855" y="236"/>
                    <a:pt x="857" y="237"/>
                    <a:pt x="858" y="238"/>
                  </a:cubicBezTo>
                  <a:cubicBezTo>
                    <a:pt x="869" y="238"/>
                    <a:pt x="881" y="238"/>
                    <a:pt x="893" y="238"/>
                  </a:cubicBezTo>
                  <a:cubicBezTo>
                    <a:pt x="901" y="238"/>
                    <a:pt x="909" y="238"/>
                    <a:pt x="918" y="238"/>
                  </a:cubicBezTo>
                  <a:cubicBezTo>
                    <a:pt x="918" y="237"/>
                    <a:pt x="917" y="236"/>
                    <a:pt x="917" y="235"/>
                  </a:cubicBezTo>
                  <a:cubicBezTo>
                    <a:pt x="909" y="235"/>
                    <a:pt x="901" y="235"/>
                    <a:pt x="893" y="235"/>
                  </a:cubicBezTo>
                  <a:moveTo>
                    <a:pt x="1260" y="227"/>
                  </a:moveTo>
                  <a:cubicBezTo>
                    <a:pt x="1249" y="232"/>
                    <a:pt x="1238" y="238"/>
                    <a:pt x="1225" y="245"/>
                  </a:cubicBezTo>
                  <a:cubicBezTo>
                    <a:pt x="1224" y="245"/>
                    <a:pt x="1224" y="245"/>
                    <a:pt x="1224" y="245"/>
                  </a:cubicBezTo>
                  <a:cubicBezTo>
                    <a:pt x="1224" y="245"/>
                    <a:pt x="1224" y="245"/>
                    <a:pt x="1224" y="245"/>
                  </a:cubicBezTo>
                  <a:cubicBezTo>
                    <a:pt x="1223" y="244"/>
                    <a:pt x="1223" y="244"/>
                    <a:pt x="1223" y="244"/>
                  </a:cubicBezTo>
                  <a:cubicBezTo>
                    <a:pt x="1223" y="244"/>
                    <a:pt x="1223" y="244"/>
                    <a:pt x="1223" y="244"/>
                  </a:cubicBezTo>
                  <a:cubicBezTo>
                    <a:pt x="1220" y="243"/>
                    <a:pt x="1219" y="243"/>
                    <a:pt x="1215" y="243"/>
                  </a:cubicBezTo>
                  <a:cubicBezTo>
                    <a:pt x="1214" y="243"/>
                    <a:pt x="1214" y="243"/>
                    <a:pt x="1214" y="243"/>
                  </a:cubicBezTo>
                  <a:cubicBezTo>
                    <a:pt x="1213" y="243"/>
                    <a:pt x="1213" y="243"/>
                    <a:pt x="1213" y="243"/>
                  </a:cubicBezTo>
                  <a:cubicBezTo>
                    <a:pt x="1212" y="243"/>
                    <a:pt x="1212" y="243"/>
                    <a:pt x="1212" y="243"/>
                  </a:cubicBezTo>
                  <a:cubicBezTo>
                    <a:pt x="1212" y="243"/>
                    <a:pt x="1212" y="243"/>
                    <a:pt x="1212" y="243"/>
                  </a:cubicBezTo>
                  <a:cubicBezTo>
                    <a:pt x="1211" y="244"/>
                    <a:pt x="1211" y="244"/>
                    <a:pt x="1211" y="244"/>
                  </a:cubicBezTo>
                  <a:cubicBezTo>
                    <a:pt x="1205" y="240"/>
                    <a:pt x="1200" y="236"/>
                    <a:pt x="1195" y="233"/>
                  </a:cubicBezTo>
                  <a:cubicBezTo>
                    <a:pt x="1195" y="235"/>
                    <a:pt x="1195" y="236"/>
                    <a:pt x="1196" y="238"/>
                  </a:cubicBezTo>
                  <a:cubicBezTo>
                    <a:pt x="1199" y="240"/>
                    <a:pt x="1203" y="243"/>
                    <a:pt x="1207" y="245"/>
                  </a:cubicBezTo>
                  <a:cubicBezTo>
                    <a:pt x="1207" y="245"/>
                    <a:pt x="1207" y="245"/>
                    <a:pt x="1207" y="245"/>
                  </a:cubicBezTo>
                  <a:cubicBezTo>
                    <a:pt x="1206" y="247"/>
                    <a:pt x="1206" y="247"/>
                    <a:pt x="1206" y="247"/>
                  </a:cubicBezTo>
                  <a:cubicBezTo>
                    <a:pt x="1206" y="247"/>
                    <a:pt x="1206" y="247"/>
                    <a:pt x="1206" y="247"/>
                  </a:cubicBezTo>
                  <a:cubicBezTo>
                    <a:pt x="1205" y="248"/>
                    <a:pt x="1205" y="248"/>
                    <a:pt x="1205" y="248"/>
                  </a:cubicBezTo>
                  <a:cubicBezTo>
                    <a:pt x="1202" y="248"/>
                    <a:pt x="1200" y="248"/>
                    <a:pt x="1197" y="248"/>
                  </a:cubicBezTo>
                  <a:cubicBezTo>
                    <a:pt x="1197" y="249"/>
                    <a:pt x="1198" y="250"/>
                    <a:pt x="1198" y="251"/>
                  </a:cubicBezTo>
                  <a:cubicBezTo>
                    <a:pt x="1200" y="251"/>
                    <a:pt x="1203" y="251"/>
                    <a:pt x="1205" y="251"/>
                  </a:cubicBezTo>
                  <a:cubicBezTo>
                    <a:pt x="1206" y="252"/>
                    <a:pt x="1206" y="253"/>
                    <a:pt x="1207" y="253"/>
                  </a:cubicBezTo>
                  <a:cubicBezTo>
                    <a:pt x="1207" y="254"/>
                    <a:pt x="1207" y="254"/>
                    <a:pt x="1207" y="254"/>
                  </a:cubicBezTo>
                  <a:cubicBezTo>
                    <a:pt x="1208" y="254"/>
                    <a:pt x="1208" y="254"/>
                    <a:pt x="1208" y="254"/>
                  </a:cubicBezTo>
                  <a:cubicBezTo>
                    <a:pt x="1205" y="256"/>
                    <a:pt x="1202" y="257"/>
                    <a:pt x="1199" y="259"/>
                  </a:cubicBezTo>
                  <a:cubicBezTo>
                    <a:pt x="1199" y="260"/>
                    <a:pt x="1200" y="262"/>
                    <a:pt x="1200" y="263"/>
                  </a:cubicBezTo>
                  <a:cubicBezTo>
                    <a:pt x="1204" y="261"/>
                    <a:pt x="1207" y="259"/>
                    <a:pt x="1211" y="257"/>
                  </a:cubicBezTo>
                  <a:cubicBezTo>
                    <a:pt x="1212" y="257"/>
                    <a:pt x="1212" y="257"/>
                    <a:pt x="1212" y="257"/>
                  </a:cubicBezTo>
                  <a:cubicBezTo>
                    <a:pt x="1212" y="257"/>
                    <a:pt x="1212" y="257"/>
                    <a:pt x="1212" y="257"/>
                  </a:cubicBezTo>
                  <a:cubicBezTo>
                    <a:pt x="1213" y="257"/>
                    <a:pt x="1213" y="257"/>
                    <a:pt x="1213" y="257"/>
                  </a:cubicBezTo>
                  <a:cubicBezTo>
                    <a:pt x="1213" y="257"/>
                    <a:pt x="1213" y="257"/>
                    <a:pt x="1213" y="257"/>
                  </a:cubicBezTo>
                  <a:cubicBezTo>
                    <a:pt x="1216" y="258"/>
                    <a:pt x="1216" y="258"/>
                    <a:pt x="1219" y="259"/>
                  </a:cubicBezTo>
                  <a:cubicBezTo>
                    <a:pt x="1221" y="259"/>
                    <a:pt x="1221" y="259"/>
                    <a:pt x="1221" y="259"/>
                  </a:cubicBezTo>
                  <a:cubicBezTo>
                    <a:pt x="1222" y="259"/>
                    <a:pt x="1222" y="259"/>
                    <a:pt x="1222" y="259"/>
                  </a:cubicBezTo>
                  <a:cubicBezTo>
                    <a:pt x="1223" y="259"/>
                    <a:pt x="1223" y="259"/>
                    <a:pt x="1223" y="259"/>
                  </a:cubicBezTo>
                  <a:cubicBezTo>
                    <a:pt x="1224" y="259"/>
                    <a:pt x="1224" y="259"/>
                    <a:pt x="1224" y="259"/>
                  </a:cubicBezTo>
                  <a:cubicBezTo>
                    <a:pt x="1225" y="258"/>
                    <a:pt x="1225" y="258"/>
                    <a:pt x="1225" y="258"/>
                  </a:cubicBezTo>
                  <a:cubicBezTo>
                    <a:pt x="1226" y="258"/>
                    <a:pt x="1226" y="258"/>
                    <a:pt x="1226" y="258"/>
                  </a:cubicBezTo>
                  <a:cubicBezTo>
                    <a:pt x="1230" y="261"/>
                    <a:pt x="1233" y="263"/>
                    <a:pt x="1236" y="266"/>
                  </a:cubicBezTo>
                  <a:cubicBezTo>
                    <a:pt x="1237" y="265"/>
                    <a:pt x="1237" y="264"/>
                    <a:pt x="1238" y="263"/>
                  </a:cubicBezTo>
                  <a:cubicBezTo>
                    <a:pt x="1235" y="261"/>
                    <a:pt x="1232" y="259"/>
                    <a:pt x="1229" y="257"/>
                  </a:cubicBezTo>
                  <a:cubicBezTo>
                    <a:pt x="1229" y="256"/>
                    <a:pt x="1229" y="256"/>
                    <a:pt x="1229" y="256"/>
                  </a:cubicBezTo>
                  <a:cubicBezTo>
                    <a:pt x="1230" y="255"/>
                    <a:pt x="1230" y="255"/>
                    <a:pt x="1230" y="255"/>
                  </a:cubicBezTo>
                  <a:cubicBezTo>
                    <a:pt x="1231" y="255"/>
                    <a:pt x="1231" y="255"/>
                    <a:pt x="1231" y="255"/>
                  </a:cubicBezTo>
                  <a:cubicBezTo>
                    <a:pt x="1231" y="254"/>
                    <a:pt x="1231" y="254"/>
                    <a:pt x="1231" y="254"/>
                  </a:cubicBezTo>
                  <a:cubicBezTo>
                    <a:pt x="1235" y="254"/>
                    <a:pt x="1239" y="254"/>
                    <a:pt x="1243" y="255"/>
                  </a:cubicBezTo>
                  <a:cubicBezTo>
                    <a:pt x="1243" y="254"/>
                    <a:pt x="1244" y="253"/>
                    <a:pt x="1244" y="252"/>
                  </a:cubicBezTo>
                  <a:cubicBezTo>
                    <a:pt x="1240" y="252"/>
                    <a:pt x="1236" y="251"/>
                    <a:pt x="1231" y="251"/>
                  </a:cubicBezTo>
                  <a:cubicBezTo>
                    <a:pt x="1231" y="250"/>
                    <a:pt x="1230" y="249"/>
                    <a:pt x="1230" y="249"/>
                  </a:cubicBezTo>
                  <a:cubicBezTo>
                    <a:pt x="1229" y="248"/>
                    <a:pt x="1229" y="248"/>
                    <a:pt x="1229" y="248"/>
                  </a:cubicBezTo>
                  <a:cubicBezTo>
                    <a:pt x="1229" y="248"/>
                    <a:pt x="1229" y="248"/>
                    <a:pt x="1229" y="248"/>
                  </a:cubicBezTo>
                  <a:cubicBezTo>
                    <a:pt x="1239" y="242"/>
                    <a:pt x="1248" y="237"/>
                    <a:pt x="1256" y="233"/>
                  </a:cubicBezTo>
                  <a:cubicBezTo>
                    <a:pt x="1257" y="231"/>
                    <a:pt x="1258" y="229"/>
                    <a:pt x="1260" y="227"/>
                  </a:cubicBezTo>
                  <a:moveTo>
                    <a:pt x="496" y="222"/>
                  </a:moveTo>
                  <a:cubicBezTo>
                    <a:pt x="480" y="232"/>
                    <a:pt x="461" y="244"/>
                    <a:pt x="437" y="260"/>
                  </a:cubicBezTo>
                  <a:cubicBezTo>
                    <a:pt x="436" y="259"/>
                    <a:pt x="436" y="259"/>
                    <a:pt x="436" y="259"/>
                  </a:cubicBezTo>
                  <a:cubicBezTo>
                    <a:pt x="436" y="259"/>
                    <a:pt x="436" y="259"/>
                    <a:pt x="436" y="259"/>
                  </a:cubicBezTo>
                  <a:cubicBezTo>
                    <a:pt x="436" y="259"/>
                    <a:pt x="436" y="259"/>
                    <a:pt x="436" y="259"/>
                  </a:cubicBezTo>
                  <a:cubicBezTo>
                    <a:pt x="435" y="259"/>
                    <a:pt x="435" y="259"/>
                    <a:pt x="435" y="259"/>
                  </a:cubicBezTo>
                  <a:cubicBezTo>
                    <a:pt x="434" y="259"/>
                    <a:pt x="433" y="259"/>
                    <a:pt x="432" y="259"/>
                  </a:cubicBezTo>
                  <a:cubicBezTo>
                    <a:pt x="431" y="259"/>
                    <a:pt x="429" y="259"/>
                    <a:pt x="427" y="260"/>
                  </a:cubicBezTo>
                  <a:cubicBezTo>
                    <a:pt x="427" y="260"/>
                    <a:pt x="427" y="260"/>
                    <a:pt x="427" y="260"/>
                  </a:cubicBezTo>
                  <a:cubicBezTo>
                    <a:pt x="426" y="260"/>
                    <a:pt x="426" y="260"/>
                    <a:pt x="426" y="260"/>
                  </a:cubicBezTo>
                  <a:cubicBezTo>
                    <a:pt x="424" y="261"/>
                    <a:pt x="424" y="261"/>
                    <a:pt x="424" y="261"/>
                  </a:cubicBezTo>
                  <a:cubicBezTo>
                    <a:pt x="424" y="261"/>
                    <a:pt x="424" y="261"/>
                    <a:pt x="424" y="261"/>
                  </a:cubicBezTo>
                  <a:cubicBezTo>
                    <a:pt x="422" y="261"/>
                    <a:pt x="422" y="261"/>
                    <a:pt x="422" y="261"/>
                  </a:cubicBezTo>
                  <a:cubicBezTo>
                    <a:pt x="406" y="252"/>
                    <a:pt x="394" y="245"/>
                    <a:pt x="383" y="239"/>
                  </a:cubicBezTo>
                  <a:cubicBezTo>
                    <a:pt x="384" y="241"/>
                    <a:pt x="384" y="243"/>
                    <a:pt x="385" y="245"/>
                  </a:cubicBezTo>
                  <a:cubicBezTo>
                    <a:pt x="395" y="250"/>
                    <a:pt x="406" y="256"/>
                    <a:pt x="419" y="264"/>
                  </a:cubicBezTo>
                  <a:cubicBezTo>
                    <a:pt x="418" y="264"/>
                    <a:pt x="418" y="264"/>
                    <a:pt x="418" y="264"/>
                  </a:cubicBezTo>
                  <a:cubicBezTo>
                    <a:pt x="417" y="265"/>
                    <a:pt x="417" y="265"/>
                    <a:pt x="417" y="265"/>
                  </a:cubicBezTo>
                  <a:cubicBezTo>
                    <a:pt x="417" y="266"/>
                    <a:pt x="417" y="266"/>
                    <a:pt x="417" y="266"/>
                  </a:cubicBezTo>
                  <a:cubicBezTo>
                    <a:pt x="416" y="266"/>
                    <a:pt x="416" y="267"/>
                    <a:pt x="416" y="267"/>
                  </a:cubicBezTo>
                  <a:cubicBezTo>
                    <a:pt x="408" y="269"/>
                    <a:pt x="400" y="270"/>
                    <a:pt x="392" y="271"/>
                  </a:cubicBezTo>
                  <a:cubicBezTo>
                    <a:pt x="392" y="272"/>
                    <a:pt x="392" y="273"/>
                    <a:pt x="392" y="274"/>
                  </a:cubicBezTo>
                  <a:cubicBezTo>
                    <a:pt x="400" y="273"/>
                    <a:pt x="408" y="271"/>
                    <a:pt x="415" y="270"/>
                  </a:cubicBezTo>
                  <a:cubicBezTo>
                    <a:pt x="415" y="271"/>
                    <a:pt x="416" y="272"/>
                    <a:pt x="416" y="272"/>
                  </a:cubicBezTo>
                  <a:cubicBezTo>
                    <a:pt x="417" y="273"/>
                    <a:pt x="417" y="273"/>
                    <a:pt x="417" y="273"/>
                  </a:cubicBezTo>
                  <a:cubicBezTo>
                    <a:pt x="417" y="273"/>
                    <a:pt x="417" y="273"/>
                    <a:pt x="417" y="273"/>
                  </a:cubicBezTo>
                  <a:cubicBezTo>
                    <a:pt x="409" y="278"/>
                    <a:pt x="402" y="283"/>
                    <a:pt x="396" y="288"/>
                  </a:cubicBezTo>
                  <a:cubicBezTo>
                    <a:pt x="396" y="289"/>
                    <a:pt x="396" y="290"/>
                    <a:pt x="397" y="291"/>
                  </a:cubicBezTo>
                  <a:cubicBezTo>
                    <a:pt x="404" y="286"/>
                    <a:pt x="412" y="280"/>
                    <a:pt x="420" y="275"/>
                  </a:cubicBezTo>
                  <a:cubicBezTo>
                    <a:pt x="421" y="275"/>
                    <a:pt x="421" y="275"/>
                    <a:pt x="421" y="275"/>
                  </a:cubicBezTo>
                  <a:cubicBezTo>
                    <a:pt x="421" y="275"/>
                    <a:pt x="421" y="275"/>
                    <a:pt x="421" y="275"/>
                  </a:cubicBezTo>
                  <a:cubicBezTo>
                    <a:pt x="421" y="275"/>
                    <a:pt x="421" y="275"/>
                    <a:pt x="421" y="275"/>
                  </a:cubicBezTo>
                  <a:cubicBezTo>
                    <a:pt x="422" y="275"/>
                    <a:pt x="422" y="275"/>
                    <a:pt x="422" y="275"/>
                  </a:cubicBezTo>
                  <a:cubicBezTo>
                    <a:pt x="423" y="275"/>
                    <a:pt x="423" y="275"/>
                    <a:pt x="424" y="275"/>
                  </a:cubicBezTo>
                  <a:cubicBezTo>
                    <a:pt x="425" y="275"/>
                    <a:pt x="426" y="275"/>
                    <a:pt x="427" y="275"/>
                  </a:cubicBezTo>
                  <a:cubicBezTo>
                    <a:pt x="429" y="275"/>
                    <a:pt x="429" y="275"/>
                    <a:pt x="429" y="275"/>
                  </a:cubicBezTo>
                  <a:cubicBezTo>
                    <a:pt x="430" y="274"/>
                    <a:pt x="430" y="274"/>
                    <a:pt x="430" y="274"/>
                  </a:cubicBezTo>
                  <a:cubicBezTo>
                    <a:pt x="431" y="274"/>
                    <a:pt x="431" y="274"/>
                    <a:pt x="431" y="274"/>
                  </a:cubicBezTo>
                  <a:cubicBezTo>
                    <a:pt x="433" y="274"/>
                    <a:pt x="433" y="274"/>
                    <a:pt x="433" y="274"/>
                  </a:cubicBezTo>
                  <a:cubicBezTo>
                    <a:pt x="433" y="273"/>
                    <a:pt x="433" y="273"/>
                    <a:pt x="433" y="273"/>
                  </a:cubicBezTo>
                  <a:cubicBezTo>
                    <a:pt x="435" y="273"/>
                    <a:pt x="435" y="273"/>
                    <a:pt x="435" y="273"/>
                  </a:cubicBezTo>
                  <a:cubicBezTo>
                    <a:pt x="451" y="282"/>
                    <a:pt x="465" y="289"/>
                    <a:pt x="476" y="296"/>
                  </a:cubicBezTo>
                  <a:cubicBezTo>
                    <a:pt x="476" y="294"/>
                    <a:pt x="477" y="293"/>
                    <a:pt x="478" y="292"/>
                  </a:cubicBezTo>
                  <a:cubicBezTo>
                    <a:pt x="466" y="286"/>
                    <a:pt x="453" y="278"/>
                    <a:pt x="438" y="270"/>
                  </a:cubicBezTo>
                  <a:cubicBezTo>
                    <a:pt x="439" y="270"/>
                    <a:pt x="439" y="270"/>
                    <a:pt x="439" y="270"/>
                  </a:cubicBezTo>
                  <a:cubicBezTo>
                    <a:pt x="440" y="269"/>
                    <a:pt x="440" y="269"/>
                    <a:pt x="440" y="269"/>
                  </a:cubicBezTo>
                  <a:cubicBezTo>
                    <a:pt x="440" y="268"/>
                    <a:pt x="440" y="268"/>
                    <a:pt x="440" y="268"/>
                  </a:cubicBezTo>
                  <a:cubicBezTo>
                    <a:pt x="441" y="267"/>
                    <a:pt x="441" y="267"/>
                    <a:pt x="441" y="267"/>
                  </a:cubicBezTo>
                  <a:cubicBezTo>
                    <a:pt x="442" y="267"/>
                    <a:pt x="442" y="267"/>
                    <a:pt x="442" y="267"/>
                  </a:cubicBezTo>
                  <a:cubicBezTo>
                    <a:pt x="459" y="264"/>
                    <a:pt x="477" y="262"/>
                    <a:pt x="494" y="260"/>
                  </a:cubicBezTo>
                  <a:cubicBezTo>
                    <a:pt x="495" y="259"/>
                    <a:pt x="495" y="258"/>
                    <a:pt x="496" y="257"/>
                  </a:cubicBezTo>
                  <a:cubicBezTo>
                    <a:pt x="478" y="259"/>
                    <a:pt x="460" y="261"/>
                    <a:pt x="442" y="264"/>
                  </a:cubicBezTo>
                  <a:cubicBezTo>
                    <a:pt x="442" y="264"/>
                    <a:pt x="442" y="264"/>
                    <a:pt x="442" y="264"/>
                  </a:cubicBezTo>
                  <a:cubicBezTo>
                    <a:pt x="441" y="262"/>
                    <a:pt x="441" y="262"/>
                    <a:pt x="441" y="262"/>
                  </a:cubicBezTo>
                  <a:cubicBezTo>
                    <a:pt x="440" y="261"/>
                    <a:pt x="440" y="261"/>
                    <a:pt x="440" y="261"/>
                  </a:cubicBezTo>
                  <a:cubicBezTo>
                    <a:pt x="440" y="261"/>
                    <a:pt x="440" y="261"/>
                    <a:pt x="440" y="261"/>
                  </a:cubicBezTo>
                  <a:cubicBezTo>
                    <a:pt x="464" y="246"/>
                    <a:pt x="483" y="234"/>
                    <a:pt x="499" y="223"/>
                  </a:cubicBezTo>
                  <a:cubicBezTo>
                    <a:pt x="498" y="223"/>
                    <a:pt x="497" y="222"/>
                    <a:pt x="496" y="222"/>
                  </a:cubicBezTo>
                  <a:moveTo>
                    <a:pt x="339" y="214"/>
                  </a:moveTo>
                  <a:cubicBezTo>
                    <a:pt x="338" y="217"/>
                    <a:pt x="338" y="217"/>
                    <a:pt x="338" y="217"/>
                  </a:cubicBezTo>
                  <a:cubicBezTo>
                    <a:pt x="351" y="225"/>
                    <a:pt x="364" y="233"/>
                    <a:pt x="381" y="242"/>
                  </a:cubicBezTo>
                  <a:cubicBezTo>
                    <a:pt x="380" y="241"/>
                    <a:pt x="380" y="239"/>
                    <a:pt x="379" y="237"/>
                  </a:cubicBezTo>
                  <a:cubicBezTo>
                    <a:pt x="364" y="228"/>
                    <a:pt x="353" y="222"/>
                    <a:pt x="339" y="214"/>
                  </a:cubicBezTo>
                  <a:moveTo>
                    <a:pt x="510" y="213"/>
                  </a:moveTo>
                  <a:cubicBezTo>
                    <a:pt x="507" y="215"/>
                    <a:pt x="503" y="217"/>
                    <a:pt x="500" y="220"/>
                  </a:cubicBezTo>
                  <a:cubicBezTo>
                    <a:pt x="501" y="220"/>
                    <a:pt x="502" y="221"/>
                    <a:pt x="503" y="221"/>
                  </a:cubicBezTo>
                  <a:cubicBezTo>
                    <a:pt x="504" y="220"/>
                    <a:pt x="505" y="220"/>
                    <a:pt x="506" y="219"/>
                  </a:cubicBezTo>
                  <a:cubicBezTo>
                    <a:pt x="508" y="217"/>
                    <a:pt x="509" y="215"/>
                    <a:pt x="510" y="213"/>
                  </a:cubicBezTo>
                  <a:moveTo>
                    <a:pt x="100" y="202"/>
                  </a:moveTo>
                  <a:cubicBezTo>
                    <a:pt x="99" y="203"/>
                    <a:pt x="98" y="204"/>
                    <a:pt x="97" y="206"/>
                  </a:cubicBezTo>
                  <a:cubicBezTo>
                    <a:pt x="97" y="206"/>
                    <a:pt x="97" y="206"/>
                    <a:pt x="97" y="206"/>
                  </a:cubicBezTo>
                  <a:cubicBezTo>
                    <a:pt x="96" y="207"/>
                    <a:pt x="95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6" y="208"/>
                    <a:pt x="98" y="207"/>
                    <a:pt x="99" y="205"/>
                  </a:cubicBezTo>
                  <a:cubicBezTo>
                    <a:pt x="100" y="204"/>
                    <a:pt x="100" y="203"/>
                    <a:pt x="100" y="202"/>
                  </a:cubicBezTo>
                  <a:moveTo>
                    <a:pt x="1432" y="196"/>
                  </a:moveTo>
                  <a:cubicBezTo>
                    <a:pt x="1433" y="197"/>
                    <a:pt x="1433" y="198"/>
                    <a:pt x="1433" y="200"/>
                  </a:cubicBezTo>
                  <a:cubicBezTo>
                    <a:pt x="1463" y="221"/>
                    <a:pt x="1481" y="236"/>
                    <a:pt x="1510" y="260"/>
                  </a:cubicBezTo>
                  <a:cubicBezTo>
                    <a:pt x="1511" y="259"/>
                    <a:pt x="1511" y="258"/>
                    <a:pt x="1512" y="257"/>
                  </a:cubicBezTo>
                  <a:cubicBezTo>
                    <a:pt x="1485" y="235"/>
                    <a:pt x="1464" y="220"/>
                    <a:pt x="1432" y="196"/>
                  </a:cubicBezTo>
                  <a:moveTo>
                    <a:pt x="752" y="193"/>
                  </a:moveTo>
                  <a:cubicBezTo>
                    <a:pt x="752" y="194"/>
                    <a:pt x="751" y="195"/>
                    <a:pt x="750" y="196"/>
                  </a:cubicBezTo>
                  <a:cubicBezTo>
                    <a:pt x="766" y="205"/>
                    <a:pt x="785" y="217"/>
                    <a:pt x="813" y="233"/>
                  </a:cubicBezTo>
                  <a:cubicBezTo>
                    <a:pt x="813" y="233"/>
                    <a:pt x="813" y="233"/>
                    <a:pt x="813" y="233"/>
                  </a:cubicBezTo>
                  <a:cubicBezTo>
                    <a:pt x="812" y="234"/>
                    <a:pt x="812" y="234"/>
                    <a:pt x="812" y="234"/>
                  </a:cubicBezTo>
                  <a:cubicBezTo>
                    <a:pt x="812" y="235"/>
                    <a:pt x="812" y="235"/>
                    <a:pt x="812" y="235"/>
                  </a:cubicBezTo>
                  <a:cubicBezTo>
                    <a:pt x="811" y="235"/>
                    <a:pt x="811" y="235"/>
                    <a:pt x="811" y="235"/>
                  </a:cubicBezTo>
                  <a:cubicBezTo>
                    <a:pt x="811" y="236"/>
                    <a:pt x="811" y="236"/>
                    <a:pt x="811" y="236"/>
                  </a:cubicBezTo>
                  <a:cubicBezTo>
                    <a:pt x="783" y="237"/>
                    <a:pt x="755" y="237"/>
                    <a:pt x="727" y="239"/>
                  </a:cubicBezTo>
                  <a:cubicBezTo>
                    <a:pt x="727" y="240"/>
                    <a:pt x="726" y="241"/>
                    <a:pt x="726" y="242"/>
                  </a:cubicBezTo>
                  <a:cubicBezTo>
                    <a:pt x="754" y="240"/>
                    <a:pt x="782" y="239"/>
                    <a:pt x="811" y="239"/>
                  </a:cubicBezTo>
                  <a:cubicBezTo>
                    <a:pt x="811" y="240"/>
                    <a:pt x="811" y="240"/>
                    <a:pt x="811" y="240"/>
                  </a:cubicBezTo>
                  <a:cubicBezTo>
                    <a:pt x="811" y="240"/>
                    <a:pt x="811" y="240"/>
                    <a:pt x="811" y="240"/>
                  </a:cubicBezTo>
                  <a:cubicBezTo>
                    <a:pt x="812" y="241"/>
                    <a:pt x="812" y="241"/>
                    <a:pt x="812" y="241"/>
                  </a:cubicBezTo>
                  <a:cubicBezTo>
                    <a:pt x="813" y="241"/>
                    <a:pt x="813" y="241"/>
                    <a:pt x="813" y="241"/>
                  </a:cubicBezTo>
                  <a:cubicBezTo>
                    <a:pt x="813" y="242"/>
                    <a:pt x="813" y="242"/>
                    <a:pt x="813" y="242"/>
                  </a:cubicBezTo>
                  <a:cubicBezTo>
                    <a:pt x="750" y="278"/>
                    <a:pt x="723" y="294"/>
                    <a:pt x="684" y="318"/>
                  </a:cubicBezTo>
                  <a:cubicBezTo>
                    <a:pt x="683" y="320"/>
                    <a:pt x="682" y="322"/>
                    <a:pt x="681" y="324"/>
                  </a:cubicBezTo>
                  <a:cubicBezTo>
                    <a:pt x="727" y="295"/>
                    <a:pt x="756" y="278"/>
                    <a:pt x="816" y="244"/>
                  </a:cubicBezTo>
                  <a:cubicBezTo>
                    <a:pt x="817" y="244"/>
                    <a:pt x="817" y="244"/>
                    <a:pt x="817" y="244"/>
                  </a:cubicBezTo>
                  <a:cubicBezTo>
                    <a:pt x="817" y="244"/>
                    <a:pt x="817" y="244"/>
                    <a:pt x="817" y="244"/>
                  </a:cubicBezTo>
                  <a:cubicBezTo>
                    <a:pt x="818" y="244"/>
                    <a:pt x="818" y="244"/>
                    <a:pt x="818" y="244"/>
                  </a:cubicBezTo>
                  <a:cubicBezTo>
                    <a:pt x="819" y="244"/>
                    <a:pt x="819" y="244"/>
                    <a:pt x="819" y="244"/>
                  </a:cubicBezTo>
                  <a:cubicBezTo>
                    <a:pt x="819" y="244"/>
                    <a:pt x="819" y="244"/>
                    <a:pt x="819" y="244"/>
                  </a:cubicBezTo>
                  <a:cubicBezTo>
                    <a:pt x="820" y="244"/>
                    <a:pt x="820" y="244"/>
                    <a:pt x="820" y="244"/>
                  </a:cubicBezTo>
                  <a:cubicBezTo>
                    <a:pt x="821" y="245"/>
                    <a:pt x="821" y="245"/>
                    <a:pt x="821" y="245"/>
                  </a:cubicBezTo>
                  <a:cubicBezTo>
                    <a:pt x="822" y="245"/>
                    <a:pt x="822" y="245"/>
                    <a:pt x="822" y="245"/>
                  </a:cubicBezTo>
                  <a:cubicBezTo>
                    <a:pt x="822" y="245"/>
                    <a:pt x="822" y="245"/>
                    <a:pt x="822" y="245"/>
                  </a:cubicBezTo>
                  <a:cubicBezTo>
                    <a:pt x="824" y="245"/>
                    <a:pt x="824" y="245"/>
                    <a:pt x="824" y="245"/>
                  </a:cubicBezTo>
                  <a:cubicBezTo>
                    <a:pt x="827" y="245"/>
                    <a:pt x="827" y="245"/>
                    <a:pt x="827" y="245"/>
                  </a:cubicBezTo>
                  <a:cubicBezTo>
                    <a:pt x="827" y="245"/>
                    <a:pt x="827" y="245"/>
                    <a:pt x="827" y="245"/>
                  </a:cubicBezTo>
                  <a:cubicBezTo>
                    <a:pt x="828" y="245"/>
                    <a:pt x="828" y="245"/>
                    <a:pt x="828" y="245"/>
                  </a:cubicBezTo>
                  <a:cubicBezTo>
                    <a:pt x="829" y="244"/>
                    <a:pt x="829" y="244"/>
                    <a:pt x="829" y="244"/>
                  </a:cubicBezTo>
                  <a:cubicBezTo>
                    <a:pt x="830" y="244"/>
                    <a:pt x="830" y="244"/>
                    <a:pt x="830" y="244"/>
                  </a:cubicBezTo>
                  <a:cubicBezTo>
                    <a:pt x="831" y="244"/>
                    <a:pt x="831" y="244"/>
                    <a:pt x="831" y="244"/>
                  </a:cubicBezTo>
                  <a:cubicBezTo>
                    <a:pt x="832" y="244"/>
                    <a:pt x="832" y="244"/>
                    <a:pt x="832" y="244"/>
                  </a:cubicBezTo>
                  <a:cubicBezTo>
                    <a:pt x="860" y="260"/>
                    <a:pt x="880" y="272"/>
                    <a:pt x="897" y="283"/>
                  </a:cubicBezTo>
                  <a:cubicBezTo>
                    <a:pt x="893" y="279"/>
                    <a:pt x="890" y="275"/>
                    <a:pt x="886" y="272"/>
                  </a:cubicBezTo>
                  <a:cubicBezTo>
                    <a:pt x="872" y="263"/>
                    <a:pt x="856" y="254"/>
                    <a:pt x="836" y="241"/>
                  </a:cubicBezTo>
                  <a:cubicBezTo>
                    <a:pt x="836" y="241"/>
                    <a:pt x="836" y="241"/>
                    <a:pt x="836" y="241"/>
                  </a:cubicBezTo>
                  <a:cubicBezTo>
                    <a:pt x="836" y="241"/>
                    <a:pt x="836" y="241"/>
                    <a:pt x="836" y="241"/>
                  </a:cubicBezTo>
                  <a:cubicBezTo>
                    <a:pt x="837" y="240"/>
                    <a:pt x="837" y="240"/>
                    <a:pt x="837" y="240"/>
                  </a:cubicBezTo>
                  <a:cubicBezTo>
                    <a:pt x="838" y="240"/>
                    <a:pt x="838" y="240"/>
                    <a:pt x="838" y="240"/>
                  </a:cubicBezTo>
                  <a:cubicBezTo>
                    <a:pt x="838" y="239"/>
                    <a:pt x="838" y="239"/>
                    <a:pt x="838" y="239"/>
                  </a:cubicBezTo>
                  <a:cubicBezTo>
                    <a:pt x="838" y="238"/>
                    <a:pt x="838" y="238"/>
                    <a:pt x="838" y="238"/>
                  </a:cubicBezTo>
                  <a:cubicBezTo>
                    <a:pt x="843" y="238"/>
                    <a:pt x="847" y="238"/>
                    <a:pt x="852" y="238"/>
                  </a:cubicBezTo>
                  <a:cubicBezTo>
                    <a:pt x="851" y="237"/>
                    <a:pt x="850" y="236"/>
                    <a:pt x="849" y="235"/>
                  </a:cubicBezTo>
                  <a:cubicBezTo>
                    <a:pt x="845" y="235"/>
                    <a:pt x="842" y="235"/>
                    <a:pt x="838" y="235"/>
                  </a:cubicBezTo>
                  <a:cubicBezTo>
                    <a:pt x="838" y="235"/>
                    <a:pt x="838" y="235"/>
                    <a:pt x="838" y="235"/>
                  </a:cubicBezTo>
                  <a:cubicBezTo>
                    <a:pt x="838" y="234"/>
                    <a:pt x="838" y="234"/>
                    <a:pt x="838" y="234"/>
                  </a:cubicBezTo>
                  <a:cubicBezTo>
                    <a:pt x="837" y="233"/>
                    <a:pt x="837" y="233"/>
                    <a:pt x="837" y="233"/>
                  </a:cubicBezTo>
                  <a:cubicBezTo>
                    <a:pt x="837" y="233"/>
                    <a:pt x="837" y="233"/>
                    <a:pt x="837" y="233"/>
                  </a:cubicBezTo>
                  <a:cubicBezTo>
                    <a:pt x="836" y="233"/>
                    <a:pt x="836" y="233"/>
                    <a:pt x="836" y="233"/>
                  </a:cubicBezTo>
                  <a:cubicBezTo>
                    <a:pt x="838" y="231"/>
                    <a:pt x="840" y="230"/>
                    <a:pt x="842" y="229"/>
                  </a:cubicBezTo>
                  <a:cubicBezTo>
                    <a:pt x="841" y="228"/>
                    <a:pt x="841" y="228"/>
                    <a:pt x="840" y="227"/>
                  </a:cubicBezTo>
                  <a:cubicBezTo>
                    <a:pt x="837" y="228"/>
                    <a:pt x="835" y="229"/>
                    <a:pt x="833" y="231"/>
                  </a:cubicBezTo>
                  <a:cubicBezTo>
                    <a:pt x="832" y="230"/>
                    <a:pt x="832" y="230"/>
                    <a:pt x="832" y="230"/>
                  </a:cubicBezTo>
                  <a:cubicBezTo>
                    <a:pt x="832" y="230"/>
                    <a:pt x="832" y="230"/>
                    <a:pt x="832" y="230"/>
                  </a:cubicBezTo>
                  <a:cubicBezTo>
                    <a:pt x="831" y="230"/>
                    <a:pt x="831" y="230"/>
                    <a:pt x="831" y="230"/>
                  </a:cubicBezTo>
                  <a:cubicBezTo>
                    <a:pt x="831" y="230"/>
                    <a:pt x="831" y="230"/>
                    <a:pt x="831" y="230"/>
                  </a:cubicBezTo>
                  <a:cubicBezTo>
                    <a:pt x="830" y="230"/>
                    <a:pt x="830" y="230"/>
                    <a:pt x="830" y="230"/>
                  </a:cubicBezTo>
                  <a:cubicBezTo>
                    <a:pt x="829" y="230"/>
                    <a:pt x="829" y="230"/>
                    <a:pt x="829" y="230"/>
                  </a:cubicBezTo>
                  <a:cubicBezTo>
                    <a:pt x="828" y="230"/>
                    <a:pt x="828" y="230"/>
                    <a:pt x="828" y="230"/>
                  </a:cubicBezTo>
                  <a:cubicBezTo>
                    <a:pt x="827" y="229"/>
                    <a:pt x="827" y="229"/>
                    <a:pt x="827" y="229"/>
                  </a:cubicBezTo>
                  <a:cubicBezTo>
                    <a:pt x="827" y="229"/>
                    <a:pt x="827" y="229"/>
                    <a:pt x="827" y="229"/>
                  </a:cubicBezTo>
                  <a:cubicBezTo>
                    <a:pt x="825" y="229"/>
                    <a:pt x="825" y="229"/>
                    <a:pt x="825" y="229"/>
                  </a:cubicBezTo>
                  <a:cubicBezTo>
                    <a:pt x="823" y="229"/>
                    <a:pt x="823" y="229"/>
                    <a:pt x="823" y="229"/>
                  </a:cubicBezTo>
                  <a:cubicBezTo>
                    <a:pt x="822" y="230"/>
                    <a:pt x="822" y="230"/>
                    <a:pt x="822" y="230"/>
                  </a:cubicBezTo>
                  <a:cubicBezTo>
                    <a:pt x="821" y="230"/>
                    <a:pt x="821" y="230"/>
                    <a:pt x="821" y="230"/>
                  </a:cubicBezTo>
                  <a:cubicBezTo>
                    <a:pt x="821" y="230"/>
                    <a:pt x="821" y="230"/>
                    <a:pt x="821" y="230"/>
                  </a:cubicBezTo>
                  <a:cubicBezTo>
                    <a:pt x="820" y="230"/>
                    <a:pt x="820" y="230"/>
                    <a:pt x="820" y="230"/>
                  </a:cubicBezTo>
                  <a:cubicBezTo>
                    <a:pt x="819" y="230"/>
                    <a:pt x="819" y="230"/>
                    <a:pt x="819" y="230"/>
                  </a:cubicBezTo>
                  <a:cubicBezTo>
                    <a:pt x="817" y="231"/>
                    <a:pt x="817" y="231"/>
                    <a:pt x="817" y="231"/>
                  </a:cubicBezTo>
                  <a:cubicBezTo>
                    <a:pt x="790" y="215"/>
                    <a:pt x="770" y="204"/>
                    <a:pt x="752" y="193"/>
                  </a:cubicBezTo>
                  <a:moveTo>
                    <a:pt x="908" y="189"/>
                  </a:moveTo>
                  <a:cubicBezTo>
                    <a:pt x="891" y="199"/>
                    <a:pt x="871" y="209"/>
                    <a:pt x="843" y="225"/>
                  </a:cubicBezTo>
                  <a:cubicBezTo>
                    <a:pt x="844" y="226"/>
                    <a:pt x="845" y="226"/>
                    <a:pt x="846" y="227"/>
                  </a:cubicBezTo>
                  <a:cubicBezTo>
                    <a:pt x="871" y="213"/>
                    <a:pt x="891" y="202"/>
                    <a:pt x="909" y="193"/>
                  </a:cubicBezTo>
                  <a:cubicBezTo>
                    <a:pt x="909" y="192"/>
                    <a:pt x="908" y="190"/>
                    <a:pt x="908" y="189"/>
                  </a:cubicBezTo>
                  <a:moveTo>
                    <a:pt x="1332" y="189"/>
                  </a:moveTo>
                  <a:cubicBezTo>
                    <a:pt x="1318" y="196"/>
                    <a:pt x="1300" y="206"/>
                    <a:pt x="1267" y="223"/>
                  </a:cubicBezTo>
                  <a:cubicBezTo>
                    <a:pt x="1266" y="225"/>
                    <a:pt x="1264" y="227"/>
                    <a:pt x="1263" y="229"/>
                  </a:cubicBezTo>
                  <a:cubicBezTo>
                    <a:pt x="1300" y="210"/>
                    <a:pt x="1319" y="199"/>
                    <a:pt x="1334" y="191"/>
                  </a:cubicBezTo>
                  <a:cubicBezTo>
                    <a:pt x="1333" y="191"/>
                    <a:pt x="1333" y="190"/>
                    <a:pt x="1332" y="189"/>
                  </a:cubicBezTo>
                  <a:moveTo>
                    <a:pt x="1625" y="187"/>
                  </a:moveTo>
                  <a:cubicBezTo>
                    <a:pt x="1625" y="189"/>
                    <a:pt x="1625" y="190"/>
                    <a:pt x="1626" y="191"/>
                  </a:cubicBezTo>
                  <a:cubicBezTo>
                    <a:pt x="1637" y="201"/>
                    <a:pt x="1651" y="213"/>
                    <a:pt x="1667" y="228"/>
                  </a:cubicBezTo>
                  <a:cubicBezTo>
                    <a:pt x="1667" y="230"/>
                    <a:pt x="1669" y="232"/>
                    <a:pt x="1670" y="234"/>
                  </a:cubicBezTo>
                  <a:cubicBezTo>
                    <a:pt x="1658" y="242"/>
                    <a:pt x="1649" y="249"/>
                    <a:pt x="1641" y="254"/>
                  </a:cubicBezTo>
                  <a:cubicBezTo>
                    <a:pt x="1641" y="256"/>
                    <a:pt x="1641" y="257"/>
                    <a:pt x="1641" y="259"/>
                  </a:cubicBezTo>
                  <a:cubicBezTo>
                    <a:pt x="1650" y="253"/>
                    <a:pt x="1659" y="246"/>
                    <a:pt x="1673" y="237"/>
                  </a:cubicBezTo>
                  <a:cubicBezTo>
                    <a:pt x="1677" y="241"/>
                    <a:pt x="1680" y="241"/>
                    <a:pt x="1682" y="241"/>
                  </a:cubicBezTo>
                  <a:cubicBezTo>
                    <a:pt x="1683" y="241"/>
                    <a:pt x="1683" y="241"/>
                    <a:pt x="1683" y="241"/>
                  </a:cubicBezTo>
                  <a:cubicBezTo>
                    <a:pt x="1684" y="241"/>
                    <a:pt x="1684" y="241"/>
                    <a:pt x="1684" y="241"/>
                  </a:cubicBezTo>
                  <a:cubicBezTo>
                    <a:pt x="1684" y="241"/>
                    <a:pt x="1684" y="241"/>
                    <a:pt x="1684" y="241"/>
                  </a:cubicBezTo>
                  <a:cubicBezTo>
                    <a:pt x="1687" y="243"/>
                    <a:pt x="1689" y="245"/>
                    <a:pt x="1691" y="247"/>
                  </a:cubicBezTo>
                  <a:cubicBezTo>
                    <a:pt x="1687" y="241"/>
                    <a:pt x="1683" y="235"/>
                    <a:pt x="1680" y="230"/>
                  </a:cubicBezTo>
                  <a:cubicBezTo>
                    <a:pt x="1675" y="226"/>
                    <a:pt x="1672" y="225"/>
                    <a:pt x="1670" y="225"/>
                  </a:cubicBezTo>
                  <a:cubicBezTo>
                    <a:pt x="1670" y="225"/>
                    <a:pt x="1669" y="226"/>
                    <a:pt x="1669" y="226"/>
                  </a:cubicBezTo>
                  <a:cubicBezTo>
                    <a:pt x="1669" y="226"/>
                    <a:pt x="1669" y="226"/>
                    <a:pt x="1669" y="226"/>
                  </a:cubicBezTo>
                  <a:cubicBezTo>
                    <a:pt x="1668" y="226"/>
                    <a:pt x="1668" y="226"/>
                    <a:pt x="1668" y="226"/>
                  </a:cubicBezTo>
                  <a:cubicBezTo>
                    <a:pt x="1650" y="210"/>
                    <a:pt x="1637" y="198"/>
                    <a:pt x="1625" y="187"/>
                  </a:cubicBezTo>
                  <a:moveTo>
                    <a:pt x="1728" y="180"/>
                  </a:moveTo>
                  <a:cubicBezTo>
                    <a:pt x="1715" y="200"/>
                    <a:pt x="1712" y="202"/>
                    <a:pt x="1681" y="229"/>
                  </a:cubicBezTo>
                  <a:cubicBezTo>
                    <a:pt x="1682" y="230"/>
                    <a:pt x="1682" y="231"/>
                    <a:pt x="1683" y="232"/>
                  </a:cubicBezTo>
                  <a:cubicBezTo>
                    <a:pt x="1712" y="208"/>
                    <a:pt x="1717" y="202"/>
                    <a:pt x="1731" y="184"/>
                  </a:cubicBezTo>
                  <a:cubicBezTo>
                    <a:pt x="1730" y="182"/>
                    <a:pt x="1729" y="181"/>
                    <a:pt x="1728" y="180"/>
                  </a:cubicBezTo>
                  <a:moveTo>
                    <a:pt x="318" y="165"/>
                  </a:moveTo>
                  <a:cubicBezTo>
                    <a:pt x="311" y="169"/>
                    <a:pt x="304" y="174"/>
                    <a:pt x="296" y="179"/>
                  </a:cubicBezTo>
                  <a:cubicBezTo>
                    <a:pt x="295" y="179"/>
                    <a:pt x="294" y="179"/>
                    <a:pt x="293" y="179"/>
                  </a:cubicBezTo>
                  <a:cubicBezTo>
                    <a:pt x="290" y="179"/>
                    <a:pt x="287" y="180"/>
                    <a:pt x="283" y="181"/>
                  </a:cubicBezTo>
                  <a:cubicBezTo>
                    <a:pt x="283" y="182"/>
                    <a:pt x="283" y="182"/>
                    <a:pt x="283" y="182"/>
                  </a:cubicBezTo>
                  <a:cubicBezTo>
                    <a:pt x="282" y="183"/>
                    <a:pt x="282" y="183"/>
                    <a:pt x="282" y="183"/>
                  </a:cubicBezTo>
                  <a:cubicBezTo>
                    <a:pt x="271" y="176"/>
                    <a:pt x="263" y="170"/>
                    <a:pt x="257" y="165"/>
                  </a:cubicBezTo>
                  <a:cubicBezTo>
                    <a:pt x="254" y="166"/>
                    <a:pt x="251" y="166"/>
                    <a:pt x="248" y="166"/>
                  </a:cubicBezTo>
                  <a:cubicBezTo>
                    <a:pt x="257" y="174"/>
                    <a:pt x="267" y="183"/>
                    <a:pt x="277" y="191"/>
                  </a:cubicBezTo>
                  <a:cubicBezTo>
                    <a:pt x="228" y="229"/>
                    <a:pt x="203" y="248"/>
                    <a:pt x="176" y="272"/>
                  </a:cubicBezTo>
                  <a:cubicBezTo>
                    <a:pt x="176" y="273"/>
                    <a:pt x="175" y="275"/>
                    <a:pt x="175" y="276"/>
                  </a:cubicBezTo>
                  <a:cubicBezTo>
                    <a:pt x="201" y="253"/>
                    <a:pt x="224" y="235"/>
                    <a:pt x="278" y="193"/>
                  </a:cubicBezTo>
                  <a:cubicBezTo>
                    <a:pt x="280" y="193"/>
                    <a:pt x="281" y="194"/>
                    <a:pt x="282" y="194"/>
                  </a:cubicBezTo>
                  <a:cubicBezTo>
                    <a:pt x="286" y="194"/>
                    <a:pt x="289" y="192"/>
                    <a:pt x="291" y="191"/>
                  </a:cubicBezTo>
                  <a:cubicBezTo>
                    <a:pt x="292" y="191"/>
                    <a:pt x="292" y="191"/>
                    <a:pt x="292" y="191"/>
                  </a:cubicBezTo>
                  <a:cubicBezTo>
                    <a:pt x="293" y="190"/>
                    <a:pt x="293" y="190"/>
                    <a:pt x="293" y="190"/>
                  </a:cubicBezTo>
                  <a:cubicBezTo>
                    <a:pt x="310" y="200"/>
                    <a:pt x="323" y="208"/>
                    <a:pt x="335" y="216"/>
                  </a:cubicBezTo>
                  <a:cubicBezTo>
                    <a:pt x="337" y="212"/>
                    <a:pt x="337" y="212"/>
                    <a:pt x="337" y="212"/>
                  </a:cubicBezTo>
                  <a:cubicBezTo>
                    <a:pt x="326" y="205"/>
                    <a:pt x="314" y="198"/>
                    <a:pt x="296" y="187"/>
                  </a:cubicBezTo>
                  <a:cubicBezTo>
                    <a:pt x="299" y="184"/>
                    <a:pt x="298" y="182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306" y="175"/>
                    <a:pt x="314" y="170"/>
                    <a:pt x="321" y="165"/>
                  </a:cubicBezTo>
                  <a:cubicBezTo>
                    <a:pt x="318" y="165"/>
                    <a:pt x="318" y="165"/>
                    <a:pt x="318" y="165"/>
                  </a:cubicBezTo>
                  <a:cubicBezTo>
                    <a:pt x="318" y="165"/>
                    <a:pt x="318" y="165"/>
                    <a:pt x="318" y="165"/>
                  </a:cubicBezTo>
                  <a:cubicBezTo>
                    <a:pt x="318" y="165"/>
                    <a:pt x="318" y="165"/>
                    <a:pt x="318" y="165"/>
                  </a:cubicBezTo>
                  <a:moveTo>
                    <a:pt x="322" y="162"/>
                  </a:moveTo>
                  <a:cubicBezTo>
                    <a:pt x="321" y="163"/>
                    <a:pt x="320" y="164"/>
                    <a:pt x="318" y="165"/>
                  </a:cubicBezTo>
                  <a:cubicBezTo>
                    <a:pt x="320" y="164"/>
                    <a:pt x="321" y="163"/>
                    <a:pt x="322" y="162"/>
                  </a:cubicBezTo>
                  <a:moveTo>
                    <a:pt x="1712" y="154"/>
                  </a:moveTo>
                  <a:cubicBezTo>
                    <a:pt x="1713" y="156"/>
                    <a:pt x="1714" y="157"/>
                    <a:pt x="1715" y="159"/>
                  </a:cubicBezTo>
                  <a:cubicBezTo>
                    <a:pt x="1726" y="169"/>
                    <a:pt x="1726" y="169"/>
                    <a:pt x="1726" y="169"/>
                  </a:cubicBezTo>
                  <a:cubicBezTo>
                    <a:pt x="1726" y="169"/>
                    <a:pt x="1726" y="169"/>
                    <a:pt x="1726" y="169"/>
                  </a:cubicBezTo>
                  <a:cubicBezTo>
                    <a:pt x="1726" y="170"/>
                    <a:pt x="1726" y="170"/>
                    <a:pt x="1726" y="170"/>
                  </a:cubicBezTo>
                  <a:cubicBezTo>
                    <a:pt x="1727" y="172"/>
                    <a:pt x="1727" y="172"/>
                    <a:pt x="1727" y="172"/>
                  </a:cubicBezTo>
                  <a:cubicBezTo>
                    <a:pt x="1725" y="171"/>
                    <a:pt x="1723" y="170"/>
                    <a:pt x="1722" y="169"/>
                  </a:cubicBezTo>
                  <a:cubicBezTo>
                    <a:pt x="1723" y="170"/>
                    <a:pt x="1723" y="171"/>
                    <a:pt x="1724" y="172"/>
                  </a:cubicBezTo>
                  <a:cubicBezTo>
                    <a:pt x="1725" y="173"/>
                    <a:pt x="1727" y="173"/>
                    <a:pt x="1728" y="174"/>
                  </a:cubicBezTo>
                  <a:cubicBezTo>
                    <a:pt x="1729" y="175"/>
                    <a:pt x="1729" y="175"/>
                    <a:pt x="1730" y="176"/>
                  </a:cubicBezTo>
                  <a:cubicBezTo>
                    <a:pt x="1730" y="177"/>
                    <a:pt x="1730" y="177"/>
                    <a:pt x="1730" y="177"/>
                  </a:cubicBezTo>
                  <a:cubicBezTo>
                    <a:pt x="1731" y="177"/>
                    <a:pt x="1731" y="177"/>
                    <a:pt x="1731" y="177"/>
                  </a:cubicBezTo>
                  <a:cubicBezTo>
                    <a:pt x="1730" y="178"/>
                    <a:pt x="1729" y="179"/>
                    <a:pt x="1729" y="179"/>
                  </a:cubicBezTo>
                  <a:cubicBezTo>
                    <a:pt x="1730" y="181"/>
                    <a:pt x="1730" y="182"/>
                    <a:pt x="1731" y="183"/>
                  </a:cubicBezTo>
                  <a:cubicBezTo>
                    <a:pt x="1732" y="182"/>
                    <a:pt x="1733" y="181"/>
                    <a:pt x="1733" y="180"/>
                  </a:cubicBezTo>
                  <a:cubicBezTo>
                    <a:pt x="1734" y="180"/>
                    <a:pt x="1734" y="180"/>
                    <a:pt x="1734" y="180"/>
                  </a:cubicBezTo>
                  <a:cubicBezTo>
                    <a:pt x="1734" y="181"/>
                    <a:pt x="1734" y="181"/>
                    <a:pt x="1734" y="181"/>
                  </a:cubicBezTo>
                  <a:cubicBezTo>
                    <a:pt x="1735" y="181"/>
                    <a:pt x="1735" y="181"/>
                    <a:pt x="1735" y="181"/>
                  </a:cubicBezTo>
                  <a:cubicBezTo>
                    <a:pt x="1735" y="181"/>
                    <a:pt x="1735" y="181"/>
                    <a:pt x="1735" y="181"/>
                  </a:cubicBezTo>
                  <a:cubicBezTo>
                    <a:pt x="1736" y="182"/>
                    <a:pt x="1736" y="182"/>
                    <a:pt x="1736" y="182"/>
                  </a:cubicBezTo>
                  <a:cubicBezTo>
                    <a:pt x="1736" y="182"/>
                    <a:pt x="1736" y="182"/>
                    <a:pt x="1736" y="182"/>
                  </a:cubicBezTo>
                  <a:cubicBezTo>
                    <a:pt x="1741" y="183"/>
                    <a:pt x="1741" y="183"/>
                    <a:pt x="1741" y="183"/>
                  </a:cubicBezTo>
                  <a:cubicBezTo>
                    <a:pt x="1741" y="182"/>
                    <a:pt x="1741" y="182"/>
                    <a:pt x="1741" y="182"/>
                  </a:cubicBezTo>
                  <a:cubicBezTo>
                    <a:pt x="1739" y="180"/>
                    <a:pt x="1738" y="178"/>
                    <a:pt x="1736" y="176"/>
                  </a:cubicBezTo>
                  <a:cubicBezTo>
                    <a:pt x="1734" y="174"/>
                    <a:pt x="1731" y="171"/>
                    <a:pt x="1729" y="169"/>
                  </a:cubicBezTo>
                  <a:cubicBezTo>
                    <a:pt x="1728" y="169"/>
                    <a:pt x="1728" y="169"/>
                    <a:pt x="1728" y="169"/>
                  </a:cubicBezTo>
                  <a:cubicBezTo>
                    <a:pt x="1728" y="169"/>
                    <a:pt x="1728" y="169"/>
                    <a:pt x="1728" y="169"/>
                  </a:cubicBezTo>
                  <a:cubicBezTo>
                    <a:pt x="1727" y="169"/>
                    <a:pt x="1727" y="169"/>
                    <a:pt x="1727" y="169"/>
                  </a:cubicBezTo>
                  <a:cubicBezTo>
                    <a:pt x="1727" y="168"/>
                    <a:pt x="1727" y="168"/>
                    <a:pt x="1727" y="168"/>
                  </a:cubicBezTo>
                  <a:cubicBezTo>
                    <a:pt x="1727" y="168"/>
                    <a:pt x="1727" y="168"/>
                    <a:pt x="1727" y="168"/>
                  </a:cubicBezTo>
                  <a:cubicBezTo>
                    <a:pt x="1727" y="169"/>
                    <a:pt x="1727" y="169"/>
                    <a:pt x="1727" y="169"/>
                  </a:cubicBezTo>
                  <a:cubicBezTo>
                    <a:pt x="1712" y="154"/>
                    <a:pt x="1712" y="154"/>
                    <a:pt x="1712" y="154"/>
                  </a:cubicBezTo>
                  <a:moveTo>
                    <a:pt x="1583" y="153"/>
                  </a:moveTo>
                  <a:cubicBezTo>
                    <a:pt x="1582" y="153"/>
                    <a:pt x="1582" y="154"/>
                    <a:pt x="1582" y="154"/>
                  </a:cubicBezTo>
                  <a:cubicBezTo>
                    <a:pt x="1595" y="165"/>
                    <a:pt x="1608" y="175"/>
                    <a:pt x="1623" y="189"/>
                  </a:cubicBezTo>
                  <a:cubicBezTo>
                    <a:pt x="1623" y="188"/>
                    <a:pt x="1622" y="186"/>
                    <a:pt x="1622" y="185"/>
                  </a:cubicBezTo>
                  <a:cubicBezTo>
                    <a:pt x="1609" y="173"/>
                    <a:pt x="1597" y="164"/>
                    <a:pt x="1583" y="153"/>
                  </a:cubicBezTo>
                  <a:moveTo>
                    <a:pt x="622" y="146"/>
                  </a:moveTo>
                  <a:cubicBezTo>
                    <a:pt x="576" y="173"/>
                    <a:pt x="550" y="188"/>
                    <a:pt x="522" y="206"/>
                  </a:cubicBezTo>
                  <a:cubicBezTo>
                    <a:pt x="521" y="208"/>
                    <a:pt x="520" y="209"/>
                    <a:pt x="519" y="211"/>
                  </a:cubicBezTo>
                  <a:cubicBezTo>
                    <a:pt x="552" y="191"/>
                    <a:pt x="579" y="175"/>
                    <a:pt x="623" y="149"/>
                  </a:cubicBezTo>
                  <a:cubicBezTo>
                    <a:pt x="623" y="148"/>
                    <a:pt x="623" y="147"/>
                    <a:pt x="622" y="146"/>
                  </a:cubicBezTo>
                  <a:moveTo>
                    <a:pt x="229" y="145"/>
                  </a:moveTo>
                  <a:cubicBezTo>
                    <a:pt x="229" y="146"/>
                    <a:pt x="228" y="147"/>
                    <a:pt x="227" y="149"/>
                  </a:cubicBezTo>
                  <a:cubicBezTo>
                    <a:pt x="233" y="154"/>
                    <a:pt x="239" y="159"/>
                    <a:pt x="245" y="164"/>
                  </a:cubicBezTo>
                  <a:cubicBezTo>
                    <a:pt x="248" y="163"/>
                    <a:pt x="250" y="163"/>
                    <a:pt x="253" y="163"/>
                  </a:cubicBezTo>
                  <a:cubicBezTo>
                    <a:pt x="244" y="156"/>
                    <a:pt x="237" y="151"/>
                    <a:pt x="229" y="145"/>
                  </a:cubicBezTo>
                  <a:moveTo>
                    <a:pt x="348" y="144"/>
                  </a:moveTo>
                  <a:cubicBezTo>
                    <a:pt x="340" y="149"/>
                    <a:pt x="331" y="155"/>
                    <a:pt x="322" y="162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5" y="162"/>
                    <a:pt x="325" y="162"/>
                    <a:pt x="325" y="162"/>
                  </a:cubicBezTo>
                  <a:cubicBezTo>
                    <a:pt x="334" y="157"/>
                    <a:pt x="342" y="151"/>
                    <a:pt x="349" y="146"/>
                  </a:cubicBezTo>
                  <a:cubicBezTo>
                    <a:pt x="349" y="146"/>
                    <a:pt x="348" y="145"/>
                    <a:pt x="348" y="144"/>
                  </a:cubicBezTo>
                  <a:cubicBezTo>
                    <a:pt x="348" y="144"/>
                    <a:pt x="348" y="144"/>
                    <a:pt x="348" y="144"/>
                  </a:cubicBezTo>
                  <a:cubicBezTo>
                    <a:pt x="348" y="144"/>
                    <a:pt x="348" y="144"/>
                    <a:pt x="348" y="144"/>
                  </a:cubicBezTo>
                  <a:moveTo>
                    <a:pt x="1046" y="139"/>
                  </a:moveTo>
                  <a:cubicBezTo>
                    <a:pt x="1046" y="140"/>
                    <a:pt x="1046" y="140"/>
                    <a:pt x="1046" y="140"/>
                  </a:cubicBezTo>
                  <a:cubicBezTo>
                    <a:pt x="1045" y="141"/>
                    <a:pt x="1045" y="141"/>
                    <a:pt x="1045" y="141"/>
                  </a:cubicBezTo>
                  <a:cubicBezTo>
                    <a:pt x="1045" y="142"/>
                    <a:pt x="1045" y="142"/>
                    <a:pt x="1045" y="142"/>
                  </a:cubicBezTo>
                  <a:cubicBezTo>
                    <a:pt x="1045" y="142"/>
                    <a:pt x="1046" y="142"/>
                    <a:pt x="1046" y="143"/>
                  </a:cubicBezTo>
                  <a:cubicBezTo>
                    <a:pt x="1109" y="181"/>
                    <a:pt x="1125" y="191"/>
                    <a:pt x="1192" y="235"/>
                  </a:cubicBezTo>
                  <a:cubicBezTo>
                    <a:pt x="1191" y="234"/>
                    <a:pt x="1191" y="232"/>
                    <a:pt x="1191" y="231"/>
                  </a:cubicBezTo>
                  <a:cubicBezTo>
                    <a:pt x="1134" y="193"/>
                    <a:pt x="1110" y="178"/>
                    <a:pt x="1046" y="139"/>
                  </a:cubicBezTo>
                  <a:moveTo>
                    <a:pt x="1324" y="124"/>
                  </a:moveTo>
                  <a:cubicBezTo>
                    <a:pt x="1324" y="125"/>
                    <a:pt x="1323" y="125"/>
                    <a:pt x="1323" y="126"/>
                  </a:cubicBezTo>
                  <a:cubicBezTo>
                    <a:pt x="1336" y="135"/>
                    <a:pt x="1352" y="146"/>
                    <a:pt x="1373" y="160"/>
                  </a:cubicBezTo>
                  <a:cubicBezTo>
                    <a:pt x="1372" y="162"/>
                    <a:pt x="1373" y="164"/>
                    <a:pt x="1374" y="166"/>
                  </a:cubicBezTo>
                  <a:cubicBezTo>
                    <a:pt x="1358" y="175"/>
                    <a:pt x="1348" y="180"/>
                    <a:pt x="1334" y="187"/>
                  </a:cubicBezTo>
                  <a:cubicBezTo>
                    <a:pt x="1335" y="188"/>
                    <a:pt x="1336" y="189"/>
                    <a:pt x="1337" y="190"/>
                  </a:cubicBezTo>
                  <a:cubicBezTo>
                    <a:pt x="1350" y="183"/>
                    <a:pt x="1360" y="178"/>
                    <a:pt x="1377" y="168"/>
                  </a:cubicBezTo>
                  <a:cubicBezTo>
                    <a:pt x="1382" y="171"/>
                    <a:pt x="1385" y="172"/>
                    <a:pt x="1388" y="172"/>
                  </a:cubicBezTo>
                  <a:cubicBezTo>
                    <a:pt x="1390" y="172"/>
                    <a:pt x="1391" y="171"/>
                    <a:pt x="1392" y="171"/>
                  </a:cubicBezTo>
                  <a:cubicBezTo>
                    <a:pt x="1392" y="171"/>
                    <a:pt x="1392" y="171"/>
                    <a:pt x="1392" y="171"/>
                  </a:cubicBezTo>
                  <a:cubicBezTo>
                    <a:pt x="1393" y="171"/>
                    <a:pt x="1393" y="171"/>
                    <a:pt x="1393" y="171"/>
                  </a:cubicBezTo>
                  <a:cubicBezTo>
                    <a:pt x="1408" y="181"/>
                    <a:pt x="1419" y="190"/>
                    <a:pt x="1430" y="197"/>
                  </a:cubicBezTo>
                  <a:cubicBezTo>
                    <a:pt x="1430" y="196"/>
                    <a:pt x="1429" y="195"/>
                    <a:pt x="1429" y="194"/>
                  </a:cubicBezTo>
                  <a:cubicBezTo>
                    <a:pt x="1419" y="186"/>
                    <a:pt x="1408" y="178"/>
                    <a:pt x="1395" y="169"/>
                  </a:cubicBezTo>
                  <a:cubicBezTo>
                    <a:pt x="1396" y="167"/>
                    <a:pt x="1396" y="166"/>
                    <a:pt x="1394" y="163"/>
                  </a:cubicBezTo>
                  <a:cubicBezTo>
                    <a:pt x="1394" y="163"/>
                    <a:pt x="1394" y="163"/>
                    <a:pt x="1394" y="163"/>
                  </a:cubicBezTo>
                  <a:cubicBezTo>
                    <a:pt x="1403" y="157"/>
                    <a:pt x="1412" y="153"/>
                    <a:pt x="1419" y="149"/>
                  </a:cubicBezTo>
                  <a:cubicBezTo>
                    <a:pt x="1419" y="148"/>
                    <a:pt x="1418" y="146"/>
                    <a:pt x="1418" y="145"/>
                  </a:cubicBezTo>
                  <a:cubicBezTo>
                    <a:pt x="1410" y="150"/>
                    <a:pt x="1401" y="155"/>
                    <a:pt x="1391" y="160"/>
                  </a:cubicBezTo>
                  <a:cubicBezTo>
                    <a:pt x="1386" y="158"/>
                    <a:pt x="1382" y="157"/>
                    <a:pt x="1380" y="157"/>
                  </a:cubicBezTo>
                  <a:cubicBezTo>
                    <a:pt x="1378" y="157"/>
                    <a:pt x="1377" y="157"/>
                    <a:pt x="1376" y="157"/>
                  </a:cubicBezTo>
                  <a:cubicBezTo>
                    <a:pt x="1376" y="158"/>
                    <a:pt x="1376" y="158"/>
                    <a:pt x="1376" y="158"/>
                  </a:cubicBezTo>
                  <a:cubicBezTo>
                    <a:pt x="1375" y="158"/>
                    <a:pt x="1375" y="158"/>
                    <a:pt x="1375" y="158"/>
                  </a:cubicBezTo>
                  <a:cubicBezTo>
                    <a:pt x="1354" y="144"/>
                    <a:pt x="1338" y="133"/>
                    <a:pt x="1324" y="124"/>
                  </a:cubicBezTo>
                  <a:moveTo>
                    <a:pt x="1610" y="123"/>
                  </a:moveTo>
                  <a:cubicBezTo>
                    <a:pt x="1610" y="124"/>
                    <a:pt x="1610" y="124"/>
                    <a:pt x="1610" y="124"/>
                  </a:cubicBezTo>
                  <a:cubicBezTo>
                    <a:pt x="1611" y="124"/>
                    <a:pt x="1611" y="124"/>
                    <a:pt x="1611" y="124"/>
                  </a:cubicBezTo>
                  <a:cubicBezTo>
                    <a:pt x="1611" y="125"/>
                    <a:pt x="1611" y="125"/>
                    <a:pt x="1611" y="125"/>
                  </a:cubicBezTo>
                  <a:cubicBezTo>
                    <a:pt x="1611" y="125"/>
                    <a:pt x="1611" y="125"/>
                    <a:pt x="1611" y="125"/>
                  </a:cubicBezTo>
                  <a:cubicBezTo>
                    <a:pt x="1611" y="126"/>
                    <a:pt x="1611" y="126"/>
                    <a:pt x="1611" y="126"/>
                  </a:cubicBezTo>
                  <a:cubicBezTo>
                    <a:pt x="1611" y="126"/>
                    <a:pt x="1611" y="126"/>
                    <a:pt x="1611" y="126"/>
                  </a:cubicBezTo>
                  <a:cubicBezTo>
                    <a:pt x="1653" y="140"/>
                    <a:pt x="1690" y="155"/>
                    <a:pt x="1722" y="171"/>
                  </a:cubicBezTo>
                  <a:cubicBezTo>
                    <a:pt x="1721" y="170"/>
                    <a:pt x="1721" y="169"/>
                    <a:pt x="1720" y="168"/>
                  </a:cubicBezTo>
                  <a:cubicBezTo>
                    <a:pt x="1689" y="152"/>
                    <a:pt x="1652" y="137"/>
                    <a:pt x="1610" y="123"/>
                  </a:cubicBezTo>
                  <a:moveTo>
                    <a:pt x="1677" y="123"/>
                  </a:moveTo>
                  <a:cubicBezTo>
                    <a:pt x="1677" y="123"/>
                    <a:pt x="1677" y="123"/>
                    <a:pt x="1677" y="123"/>
                  </a:cubicBezTo>
                  <a:cubicBezTo>
                    <a:pt x="1711" y="155"/>
                    <a:pt x="1711" y="155"/>
                    <a:pt x="1711" y="155"/>
                  </a:cubicBezTo>
                  <a:cubicBezTo>
                    <a:pt x="1710" y="154"/>
                    <a:pt x="1709" y="153"/>
                    <a:pt x="1708" y="151"/>
                  </a:cubicBezTo>
                  <a:cubicBezTo>
                    <a:pt x="1681" y="125"/>
                    <a:pt x="1681" y="125"/>
                    <a:pt x="1681" y="125"/>
                  </a:cubicBezTo>
                  <a:cubicBezTo>
                    <a:pt x="1681" y="125"/>
                    <a:pt x="1681" y="125"/>
                    <a:pt x="1681" y="125"/>
                  </a:cubicBezTo>
                  <a:cubicBezTo>
                    <a:pt x="1680" y="124"/>
                    <a:pt x="1678" y="124"/>
                    <a:pt x="1677" y="123"/>
                  </a:cubicBezTo>
                  <a:moveTo>
                    <a:pt x="381" y="122"/>
                  </a:moveTo>
                  <a:cubicBezTo>
                    <a:pt x="371" y="129"/>
                    <a:pt x="362" y="135"/>
                    <a:pt x="351" y="142"/>
                  </a:cubicBezTo>
                  <a:cubicBezTo>
                    <a:pt x="351" y="142"/>
                    <a:pt x="351" y="142"/>
                    <a:pt x="351" y="143"/>
                  </a:cubicBezTo>
                  <a:cubicBezTo>
                    <a:pt x="351" y="143"/>
                    <a:pt x="351" y="143"/>
                    <a:pt x="351" y="143"/>
                  </a:cubicBezTo>
                  <a:cubicBezTo>
                    <a:pt x="351" y="143"/>
                    <a:pt x="351" y="144"/>
                    <a:pt x="352" y="144"/>
                  </a:cubicBezTo>
                  <a:cubicBezTo>
                    <a:pt x="361" y="138"/>
                    <a:pt x="370" y="132"/>
                    <a:pt x="379" y="127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0" y="124"/>
                    <a:pt x="381" y="123"/>
                    <a:pt x="381" y="122"/>
                  </a:cubicBezTo>
                  <a:moveTo>
                    <a:pt x="1465" y="119"/>
                  </a:moveTo>
                  <a:cubicBezTo>
                    <a:pt x="1451" y="127"/>
                    <a:pt x="1438" y="134"/>
                    <a:pt x="1421" y="144"/>
                  </a:cubicBezTo>
                  <a:cubicBezTo>
                    <a:pt x="1421" y="145"/>
                    <a:pt x="1421" y="146"/>
                    <a:pt x="1422" y="147"/>
                  </a:cubicBezTo>
                  <a:cubicBezTo>
                    <a:pt x="1442" y="136"/>
                    <a:pt x="1454" y="129"/>
                    <a:pt x="1467" y="121"/>
                  </a:cubicBezTo>
                  <a:cubicBezTo>
                    <a:pt x="1466" y="121"/>
                    <a:pt x="1466" y="120"/>
                    <a:pt x="1465" y="119"/>
                  </a:cubicBezTo>
                  <a:moveTo>
                    <a:pt x="692" y="111"/>
                  </a:moveTo>
                  <a:cubicBezTo>
                    <a:pt x="680" y="117"/>
                    <a:pt x="668" y="124"/>
                    <a:pt x="653" y="132"/>
                  </a:cubicBezTo>
                  <a:cubicBezTo>
                    <a:pt x="651" y="131"/>
                    <a:pt x="648" y="130"/>
                    <a:pt x="646" y="130"/>
                  </a:cubicBezTo>
                  <a:cubicBezTo>
                    <a:pt x="642" y="130"/>
                    <a:pt x="639" y="131"/>
                    <a:pt x="637" y="132"/>
                  </a:cubicBezTo>
                  <a:cubicBezTo>
                    <a:pt x="636" y="132"/>
                    <a:pt x="636" y="132"/>
                    <a:pt x="636" y="132"/>
                  </a:cubicBezTo>
                  <a:cubicBezTo>
                    <a:pt x="635" y="133"/>
                    <a:pt x="635" y="133"/>
                    <a:pt x="635" y="133"/>
                  </a:cubicBezTo>
                  <a:cubicBezTo>
                    <a:pt x="630" y="130"/>
                    <a:pt x="625" y="128"/>
                    <a:pt x="620" y="125"/>
                  </a:cubicBezTo>
                  <a:cubicBezTo>
                    <a:pt x="621" y="127"/>
                    <a:pt x="621" y="128"/>
                    <a:pt x="621" y="130"/>
                  </a:cubicBezTo>
                  <a:cubicBezTo>
                    <a:pt x="625" y="132"/>
                    <a:pt x="628" y="134"/>
                    <a:pt x="632" y="136"/>
                  </a:cubicBezTo>
                  <a:cubicBezTo>
                    <a:pt x="629" y="138"/>
                    <a:pt x="630" y="140"/>
                    <a:pt x="631" y="141"/>
                  </a:cubicBezTo>
                  <a:cubicBezTo>
                    <a:pt x="629" y="143"/>
                    <a:pt x="627" y="144"/>
                    <a:pt x="625" y="145"/>
                  </a:cubicBezTo>
                  <a:cubicBezTo>
                    <a:pt x="626" y="146"/>
                    <a:pt x="626" y="147"/>
                    <a:pt x="626" y="148"/>
                  </a:cubicBezTo>
                  <a:cubicBezTo>
                    <a:pt x="629" y="146"/>
                    <a:pt x="631" y="145"/>
                    <a:pt x="634" y="143"/>
                  </a:cubicBezTo>
                  <a:cubicBezTo>
                    <a:pt x="636" y="144"/>
                    <a:pt x="639" y="145"/>
                    <a:pt x="641" y="145"/>
                  </a:cubicBezTo>
                  <a:cubicBezTo>
                    <a:pt x="644" y="145"/>
                    <a:pt x="647" y="144"/>
                    <a:pt x="650" y="143"/>
                  </a:cubicBezTo>
                  <a:cubicBezTo>
                    <a:pt x="650" y="143"/>
                    <a:pt x="650" y="143"/>
                    <a:pt x="650" y="143"/>
                  </a:cubicBezTo>
                  <a:cubicBezTo>
                    <a:pt x="652" y="142"/>
                    <a:pt x="652" y="142"/>
                    <a:pt x="652" y="142"/>
                  </a:cubicBezTo>
                  <a:cubicBezTo>
                    <a:pt x="699" y="167"/>
                    <a:pt x="717" y="178"/>
                    <a:pt x="747" y="195"/>
                  </a:cubicBezTo>
                  <a:cubicBezTo>
                    <a:pt x="748" y="194"/>
                    <a:pt x="748" y="192"/>
                    <a:pt x="749" y="191"/>
                  </a:cubicBezTo>
                  <a:cubicBezTo>
                    <a:pt x="721" y="175"/>
                    <a:pt x="696" y="162"/>
                    <a:pt x="655" y="139"/>
                  </a:cubicBezTo>
                  <a:cubicBezTo>
                    <a:pt x="656" y="138"/>
                    <a:pt x="657" y="136"/>
                    <a:pt x="656" y="134"/>
                  </a:cubicBezTo>
                  <a:cubicBezTo>
                    <a:pt x="656" y="134"/>
                    <a:pt x="656" y="134"/>
                    <a:pt x="656" y="134"/>
                  </a:cubicBezTo>
                  <a:cubicBezTo>
                    <a:pt x="670" y="126"/>
                    <a:pt x="683" y="119"/>
                    <a:pt x="694" y="113"/>
                  </a:cubicBezTo>
                  <a:cubicBezTo>
                    <a:pt x="693" y="112"/>
                    <a:pt x="692" y="111"/>
                    <a:pt x="692" y="111"/>
                  </a:cubicBezTo>
                  <a:moveTo>
                    <a:pt x="577" y="102"/>
                  </a:moveTo>
                  <a:cubicBezTo>
                    <a:pt x="576" y="103"/>
                    <a:pt x="576" y="104"/>
                    <a:pt x="575" y="105"/>
                  </a:cubicBezTo>
                  <a:cubicBezTo>
                    <a:pt x="587" y="111"/>
                    <a:pt x="599" y="118"/>
                    <a:pt x="617" y="128"/>
                  </a:cubicBezTo>
                  <a:cubicBezTo>
                    <a:pt x="617" y="126"/>
                    <a:pt x="616" y="125"/>
                    <a:pt x="616" y="123"/>
                  </a:cubicBezTo>
                  <a:cubicBezTo>
                    <a:pt x="604" y="117"/>
                    <a:pt x="593" y="110"/>
                    <a:pt x="577" y="102"/>
                  </a:cubicBezTo>
                  <a:moveTo>
                    <a:pt x="320" y="86"/>
                  </a:moveTo>
                  <a:cubicBezTo>
                    <a:pt x="295" y="92"/>
                    <a:pt x="271" y="98"/>
                    <a:pt x="248" y="104"/>
                  </a:cubicBezTo>
                  <a:cubicBezTo>
                    <a:pt x="247" y="105"/>
                    <a:pt x="247" y="106"/>
                    <a:pt x="247" y="106"/>
                  </a:cubicBezTo>
                  <a:cubicBezTo>
                    <a:pt x="270" y="100"/>
                    <a:pt x="295" y="94"/>
                    <a:pt x="322" y="88"/>
                  </a:cubicBezTo>
                  <a:cubicBezTo>
                    <a:pt x="321" y="88"/>
                    <a:pt x="321" y="87"/>
                    <a:pt x="320" y="86"/>
                  </a:cubicBezTo>
                  <a:moveTo>
                    <a:pt x="1402" y="73"/>
                  </a:moveTo>
                  <a:cubicBezTo>
                    <a:pt x="1402" y="74"/>
                    <a:pt x="1402" y="74"/>
                    <a:pt x="1403" y="75"/>
                  </a:cubicBezTo>
                  <a:cubicBezTo>
                    <a:pt x="1412" y="77"/>
                    <a:pt x="1422" y="79"/>
                    <a:pt x="1431" y="80"/>
                  </a:cubicBezTo>
                  <a:cubicBezTo>
                    <a:pt x="1430" y="80"/>
                    <a:pt x="1430" y="79"/>
                    <a:pt x="1429" y="78"/>
                  </a:cubicBezTo>
                  <a:cubicBezTo>
                    <a:pt x="1420" y="76"/>
                    <a:pt x="1411" y="74"/>
                    <a:pt x="1402" y="73"/>
                  </a:cubicBezTo>
                  <a:moveTo>
                    <a:pt x="260" y="73"/>
                  </a:moveTo>
                  <a:cubicBezTo>
                    <a:pt x="206" y="113"/>
                    <a:pt x="206" y="113"/>
                    <a:pt x="206" y="113"/>
                  </a:cubicBezTo>
                  <a:cubicBezTo>
                    <a:pt x="205" y="113"/>
                    <a:pt x="205" y="113"/>
                    <a:pt x="205" y="113"/>
                  </a:cubicBezTo>
                  <a:cubicBezTo>
                    <a:pt x="205" y="113"/>
                    <a:pt x="205" y="113"/>
                    <a:pt x="205" y="113"/>
                  </a:cubicBezTo>
                  <a:cubicBezTo>
                    <a:pt x="205" y="113"/>
                    <a:pt x="205" y="113"/>
                    <a:pt x="205" y="113"/>
                  </a:cubicBezTo>
                  <a:cubicBezTo>
                    <a:pt x="205" y="113"/>
                    <a:pt x="205" y="113"/>
                    <a:pt x="205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0" y="114"/>
                    <a:pt x="200" y="114"/>
                    <a:pt x="200" y="114"/>
                  </a:cubicBezTo>
                  <a:cubicBezTo>
                    <a:pt x="200" y="114"/>
                    <a:pt x="200" y="114"/>
                    <a:pt x="200" y="114"/>
                  </a:cubicBezTo>
                  <a:cubicBezTo>
                    <a:pt x="199" y="114"/>
                    <a:pt x="199" y="114"/>
                    <a:pt x="199" y="114"/>
                  </a:cubicBezTo>
                  <a:cubicBezTo>
                    <a:pt x="199" y="114"/>
                    <a:pt x="199" y="114"/>
                    <a:pt x="199" y="114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7" y="115"/>
                    <a:pt x="197" y="115"/>
                    <a:pt x="197" y="115"/>
                  </a:cubicBezTo>
                  <a:cubicBezTo>
                    <a:pt x="181" y="97"/>
                    <a:pt x="181" y="97"/>
                    <a:pt x="181" y="97"/>
                  </a:cubicBezTo>
                  <a:cubicBezTo>
                    <a:pt x="181" y="97"/>
                    <a:pt x="181" y="97"/>
                    <a:pt x="181" y="97"/>
                  </a:cubicBezTo>
                  <a:cubicBezTo>
                    <a:pt x="180" y="98"/>
                    <a:pt x="179" y="98"/>
                    <a:pt x="177" y="99"/>
                  </a:cubicBezTo>
                  <a:cubicBezTo>
                    <a:pt x="177" y="99"/>
                    <a:pt x="177" y="99"/>
                    <a:pt x="177" y="99"/>
                  </a:cubicBezTo>
                  <a:cubicBezTo>
                    <a:pt x="193" y="118"/>
                    <a:pt x="193" y="118"/>
                    <a:pt x="193" y="118"/>
                  </a:cubicBezTo>
                  <a:cubicBezTo>
                    <a:pt x="193" y="118"/>
                    <a:pt x="193" y="118"/>
                    <a:pt x="193" y="118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1" y="120"/>
                    <a:pt x="191" y="120"/>
                    <a:pt x="191" y="120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69" y="128"/>
                    <a:pt x="148" y="136"/>
                    <a:pt x="129" y="143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4"/>
                    <a:pt x="128" y="145"/>
                    <a:pt x="128" y="146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47" y="138"/>
                    <a:pt x="167" y="131"/>
                    <a:pt x="189" y="124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5"/>
                    <a:pt x="189" y="125"/>
                    <a:pt x="189" y="125"/>
                  </a:cubicBezTo>
                  <a:cubicBezTo>
                    <a:pt x="189" y="125"/>
                    <a:pt x="189" y="125"/>
                    <a:pt x="189" y="125"/>
                  </a:cubicBezTo>
                  <a:cubicBezTo>
                    <a:pt x="189" y="125"/>
                    <a:pt x="189" y="125"/>
                    <a:pt x="189" y="125"/>
                  </a:cubicBezTo>
                  <a:cubicBezTo>
                    <a:pt x="189" y="126"/>
                    <a:pt x="189" y="126"/>
                    <a:pt x="189" y="126"/>
                  </a:cubicBezTo>
                  <a:cubicBezTo>
                    <a:pt x="163" y="147"/>
                    <a:pt x="129" y="176"/>
                    <a:pt x="103" y="200"/>
                  </a:cubicBezTo>
                  <a:cubicBezTo>
                    <a:pt x="102" y="201"/>
                    <a:pt x="102" y="202"/>
                    <a:pt x="102" y="203"/>
                  </a:cubicBezTo>
                  <a:cubicBezTo>
                    <a:pt x="129" y="179"/>
                    <a:pt x="164" y="149"/>
                    <a:pt x="190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6" y="126"/>
                    <a:pt x="196" y="126"/>
                    <a:pt x="196" y="126"/>
                  </a:cubicBezTo>
                  <a:cubicBezTo>
                    <a:pt x="196" y="126"/>
                    <a:pt x="196" y="126"/>
                    <a:pt x="196" y="126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9" y="124"/>
                    <a:pt x="199" y="124"/>
                    <a:pt x="199" y="124"/>
                  </a:cubicBezTo>
                  <a:cubicBezTo>
                    <a:pt x="208" y="132"/>
                    <a:pt x="216" y="139"/>
                    <a:pt x="225" y="146"/>
                  </a:cubicBezTo>
                  <a:cubicBezTo>
                    <a:pt x="226" y="145"/>
                    <a:pt x="226" y="144"/>
                    <a:pt x="227" y="143"/>
                  </a:cubicBezTo>
                  <a:cubicBezTo>
                    <a:pt x="220" y="137"/>
                    <a:pt x="213" y="130"/>
                    <a:pt x="203" y="121"/>
                  </a:cubicBezTo>
                  <a:cubicBezTo>
                    <a:pt x="203" y="121"/>
                    <a:pt x="203" y="121"/>
                    <a:pt x="203" y="121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5" y="119"/>
                    <a:pt x="205" y="119"/>
                    <a:pt x="205" y="119"/>
                  </a:cubicBezTo>
                  <a:cubicBezTo>
                    <a:pt x="206" y="118"/>
                    <a:pt x="206" y="118"/>
                    <a:pt x="206" y="118"/>
                  </a:cubicBezTo>
                  <a:cubicBezTo>
                    <a:pt x="218" y="115"/>
                    <a:pt x="231" y="111"/>
                    <a:pt x="244" y="107"/>
                  </a:cubicBezTo>
                  <a:cubicBezTo>
                    <a:pt x="244" y="106"/>
                    <a:pt x="245" y="106"/>
                    <a:pt x="245" y="105"/>
                  </a:cubicBezTo>
                  <a:cubicBezTo>
                    <a:pt x="232" y="108"/>
                    <a:pt x="219" y="112"/>
                    <a:pt x="207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7" y="114"/>
                    <a:pt x="207" y="114"/>
                    <a:pt x="207" y="114"/>
                  </a:cubicBezTo>
                  <a:cubicBezTo>
                    <a:pt x="207" y="114"/>
                    <a:pt x="207" y="114"/>
                    <a:pt x="207" y="114"/>
                  </a:cubicBezTo>
                  <a:cubicBezTo>
                    <a:pt x="207" y="114"/>
                    <a:pt x="207" y="114"/>
                    <a:pt x="207" y="114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60" y="73"/>
                    <a:pt x="260" y="73"/>
                    <a:pt x="260" y="73"/>
                  </a:cubicBezTo>
                  <a:moveTo>
                    <a:pt x="265" y="71"/>
                  </a:moveTo>
                  <a:cubicBezTo>
                    <a:pt x="265" y="71"/>
                    <a:pt x="264" y="71"/>
                    <a:pt x="263" y="72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5" y="71"/>
                    <a:pt x="265" y="71"/>
                    <a:pt x="265" y="71"/>
                  </a:cubicBezTo>
                  <a:moveTo>
                    <a:pt x="408" y="69"/>
                  </a:moveTo>
                  <a:cubicBezTo>
                    <a:pt x="378" y="74"/>
                    <a:pt x="351" y="80"/>
                    <a:pt x="324" y="86"/>
                  </a:cubicBezTo>
                  <a:cubicBezTo>
                    <a:pt x="324" y="86"/>
                    <a:pt x="325" y="87"/>
                    <a:pt x="325" y="88"/>
                  </a:cubicBezTo>
                  <a:cubicBezTo>
                    <a:pt x="351" y="82"/>
                    <a:pt x="378" y="77"/>
                    <a:pt x="406" y="72"/>
                  </a:cubicBezTo>
                  <a:cubicBezTo>
                    <a:pt x="407" y="71"/>
                    <a:pt x="407" y="70"/>
                    <a:pt x="408" y="69"/>
                  </a:cubicBezTo>
                  <a:moveTo>
                    <a:pt x="1365" y="66"/>
                  </a:moveTo>
                  <a:cubicBezTo>
                    <a:pt x="1364" y="67"/>
                    <a:pt x="1364" y="68"/>
                    <a:pt x="1363" y="68"/>
                  </a:cubicBezTo>
                  <a:cubicBezTo>
                    <a:pt x="1376" y="70"/>
                    <a:pt x="1388" y="72"/>
                    <a:pt x="1400" y="75"/>
                  </a:cubicBezTo>
                  <a:cubicBezTo>
                    <a:pt x="1400" y="74"/>
                    <a:pt x="1399" y="73"/>
                    <a:pt x="1399" y="72"/>
                  </a:cubicBezTo>
                  <a:cubicBezTo>
                    <a:pt x="1388" y="70"/>
                    <a:pt x="1376" y="68"/>
                    <a:pt x="1365" y="66"/>
                  </a:cubicBezTo>
                  <a:moveTo>
                    <a:pt x="1154" y="66"/>
                  </a:moveTo>
                  <a:cubicBezTo>
                    <a:pt x="1109" y="88"/>
                    <a:pt x="1098" y="94"/>
                    <a:pt x="1045" y="121"/>
                  </a:cubicBezTo>
                  <a:cubicBezTo>
                    <a:pt x="1044" y="123"/>
                    <a:pt x="1042" y="124"/>
                    <a:pt x="1041" y="126"/>
                  </a:cubicBezTo>
                  <a:cubicBezTo>
                    <a:pt x="1041" y="126"/>
                    <a:pt x="1041" y="126"/>
                    <a:pt x="1042" y="126"/>
                  </a:cubicBezTo>
                  <a:cubicBezTo>
                    <a:pt x="1084" y="105"/>
                    <a:pt x="1099" y="97"/>
                    <a:pt x="1155" y="69"/>
                  </a:cubicBezTo>
                  <a:cubicBezTo>
                    <a:pt x="1155" y="68"/>
                    <a:pt x="1155" y="67"/>
                    <a:pt x="1154" y="66"/>
                  </a:cubicBezTo>
                  <a:moveTo>
                    <a:pt x="1209" y="52"/>
                  </a:moveTo>
                  <a:cubicBezTo>
                    <a:pt x="1212" y="55"/>
                    <a:pt x="1215" y="57"/>
                    <a:pt x="1218" y="60"/>
                  </a:cubicBezTo>
                  <a:cubicBezTo>
                    <a:pt x="1262" y="87"/>
                    <a:pt x="1283" y="100"/>
                    <a:pt x="1316" y="122"/>
                  </a:cubicBezTo>
                  <a:cubicBezTo>
                    <a:pt x="1317" y="121"/>
                    <a:pt x="1317" y="120"/>
                    <a:pt x="1318" y="120"/>
                  </a:cubicBezTo>
                  <a:cubicBezTo>
                    <a:pt x="1285" y="98"/>
                    <a:pt x="1260" y="83"/>
                    <a:pt x="1209" y="52"/>
                  </a:cubicBezTo>
                  <a:moveTo>
                    <a:pt x="1439" y="50"/>
                  </a:moveTo>
                  <a:cubicBezTo>
                    <a:pt x="1439" y="50"/>
                    <a:pt x="1439" y="50"/>
                    <a:pt x="1439" y="50"/>
                  </a:cubicBezTo>
                  <a:cubicBezTo>
                    <a:pt x="1497" y="90"/>
                    <a:pt x="1497" y="90"/>
                    <a:pt x="1497" y="90"/>
                  </a:cubicBezTo>
                  <a:cubicBezTo>
                    <a:pt x="1497" y="90"/>
                    <a:pt x="1497" y="90"/>
                    <a:pt x="1497" y="90"/>
                  </a:cubicBezTo>
                  <a:cubicBezTo>
                    <a:pt x="1497" y="91"/>
                    <a:pt x="1497" y="91"/>
                    <a:pt x="1497" y="91"/>
                  </a:cubicBezTo>
                  <a:cubicBezTo>
                    <a:pt x="1497" y="91"/>
                    <a:pt x="1497" y="91"/>
                    <a:pt x="1497" y="91"/>
                  </a:cubicBezTo>
                  <a:cubicBezTo>
                    <a:pt x="1497" y="91"/>
                    <a:pt x="1497" y="91"/>
                    <a:pt x="1497" y="91"/>
                  </a:cubicBezTo>
                  <a:cubicBezTo>
                    <a:pt x="1497" y="92"/>
                    <a:pt x="1497" y="92"/>
                    <a:pt x="1497" y="92"/>
                  </a:cubicBezTo>
                  <a:cubicBezTo>
                    <a:pt x="1476" y="87"/>
                    <a:pt x="1454" y="83"/>
                    <a:pt x="1432" y="78"/>
                  </a:cubicBezTo>
                  <a:cubicBezTo>
                    <a:pt x="1433" y="79"/>
                    <a:pt x="1434" y="80"/>
                    <a:pt x="1435" y="81"/>
                  </a:cubicBezTo>
                  <a:cubicBezTo>
                    <a:pt x="1456" y="85"/>
                    <a:pt x="1477" y="90"/>
                    <a:pt x="1498" y="94"/>
                  </a:cubicBezTo>
                  <a:cubicBezTo>
                    <a:pt x="1498" y="95"/>
                    <a:pt x="1498" y="95"/>
                    <a:pt x="1498" y="95"/>
                  </a:cubicBezTo>
                  <a:cubicBezTo>
                    <a:pt x="1499" y="96"/>
                    <a:pt x="1499" y="96"/>
                    <a:pt x="1499" y="96"/>
                  </a:cubicBezTo>
                  <a:cubicBezTo>
                    <a:pt x="1499" y="96"/>
                    <a:pt x="1499" y="96"/>
                    <a:pt x="1499" y="96"/>
                  </a:cubicBezTo>
                  <a:cubicBezTo>
                    <a:pt x="1500" y="97"/>
                    <a:pt x="1500" y="97"/>
                    <a:pt x="1500" y="97"/>
                  </a:cubicBezTo>
                  <a:cubicBezTo>
                    <a:pt x="1500" y="97"/>
                    <a:pt x="1500" y="97"/>
                    <a:pt x="1500" y="97"/>
                  </a:cubicBezTo>
                  <a:cubicBezTo>
                    <a:pt x="1487" y="105"/>
                    <a:pt x="1477" y="112"/>
                    <a:pt x="1467" y="118"/>
                  </a:cubicBezTo>
                  <a:cubicBezTo>
                    <a:pt x="1467" y="118"/>
                    <a:pt x="1468" y="119"/>
                    <a:pt x="1469" y="120"/>
                  </a:cubicBezTo>
                  <a:cubicBezTo>
                    <a:pt x="1479" y="115"/>
                    <a:pt x="1489" y="108"/>
                    <a:pt x="1504" y="100"/>
                  </a:cubicBezTo>
                  <a:cubicBezTo>
                    <a:pt x="1504" y="100"/>
                    <a:pt x="1504" y="100"/>
                    <a:pt x="1504" y="100"/>
                  </a:cubicBezTo>
                  <a:cubicBezTo>
                    <a:pt x="1504" y="100"/>
                    <a:pt x="1504" y="100"/>
                    <a:pt x="1504" y="100"/>
                  </a:cubicBezTo>
                  <a:cubicBezTo>
                    <a:pt x="1505" y="100"/>
                    <a:pt x="1505" y="100"/>
                    <a:pt x="1505" y="100"/>
                  </a:cubicBezTo>
                  <a:cubicBezTo>
                    <a:pt x="1505" y="100"/>
                    <a:pt x="1505" y="100"/>
                    <a:pt x="1505" y="100"/>
                  </a:cubicBezTo>
                  <a:cubicBezTo>
                    <a:pt x="1506" y="101"/>
                    <a:pt x="1506" y="101"/>
                    <a:pt x="1506" y="101"/>
                  </a:cubicBezTo>
                  <a:cubicBezTo>
                    <a:pt x="1506" y="101"/>
                    <a:pt x="1506" y="101"/>
                    <a:pt x="1506" y="101"/>
                  </a:cubicBezTo>
                  <a:cubicBezTo>
                    <a:pt x="1507" y="101"/>
                    <a:pt x="1507" y="101"/>
                    <a:pt x="1507" y="101"/>
                  </a:cubicBezTo>
                  <a:cubicBezTo>
                    <a:pt x="1508" y="101"/>
                    <a:pt x="1508" y="101"/>
                    <a:pt x="1508" y="101"/>
                  </a:cubicBezTo>
                  <a:cubicBezTo>
                    <a:pt x="1508" y="102"/>
                    <a:pt x="1508" y="102"/>
                    <a:pt x="1508" y="102"/>
                  </a:cubicBezTo>
                  <a:cubicBezTo>
                    <a:pt x="1510" y="102"/>
                    <a:pt x="1510" y="102"/>
                    <a:pt x="1510" y="102"/>
                  </a:cubicBezTo>
                  <a:cubicBezTo>
                    <a:pt x="1511" y="102"/>
                    <a:pt x="1511" y="102"/>
                    <a:pt x="1511" y="102"/>
                  </a:cubicBezTo>
                  <a:cubicBezTo>
                    <a:pt x="1511" y="102"/>
                    <a:pt x="1511" y="102"/>
                    <a:pt x="1511" y="102"/>
                  </a:cubicBezTo>
                  <a:cubicBezTo>
                    <a:pt x="1512" y="102"/>
                    <a:pt x="1512" y="102"/>
                    <a:pt x="1512" y="102"/>
                  </a:cubicBezTo>
                  <a:cubicBezTo>
                    <a:pt x="1512" y="102"/>
                    <a:pt x="1512" y="102"/>
                    <a:pt x="1512" y="102"/>
                  </a:cubicBezTo>
                  <a:cubicBezTo>
                    <a:pt x="1513" y="102"/>
                    <a:pt x="1513" y="102"/>
                    <a:pt x="1513" y="102"/>
                  </a:cubicBezTo>
                  <a:cubicBezTo>
                    <a:pt x="1513" y="102"/>
                    <a:pt x="1513" y="102"/>
                    <a:pt x="1513" y="102"/>
                  </a:cubicBezTo>
                  <a:cubicBezTo>
                    <a:pt x="1514" y="102"/>
                    <a:pt x="1514" y="102"/>
                    <a:pt x="1514" y="102"/>
                  </a:cubicBezTo>
                  <a:cubicBezTo>
                    <a:pt x="1543" y="124"/>
                    <a:pt x="1561" y="138"/>
                    <a:pt x="1578" y="151"/>
                  </a:cubicBezTo>
                  <a:cubicBezTo>
                    <a:pt x="1579" y="151"/>
                    <a:pt x="1579" y="150"/>
                    <a:pt x="1580" y="150"/>
                  </a:cubicBezTo>
                  <a:cubicBezTo>
                    <a:pt x="1564" y="138"/>
                    <a:pt x="1544" y="123"/>
                    <a:pt x="1516" y="101"/>
                  </a:cubicBezTo>
                  <a:cubicBezTo>
                    <a:pt x="1516" y="101"/>
                    <a:pt x="1516" y="101"/>
                    <a:pt x="1516" y="101"/>
                  </a:cubicBezTo>
                  <a:cubicBezTo>
                    <a:pt x="1516" y="100"/>
                    <a:pt x="1516" y="100"/>
                    <a:pt x="1516" y="100"/>
                  </a:cubicBezTo>
                  <a:cubicBezTo>
                    <a:pt x="1517" y="100"/>
                    <a:pt x="1517" y="100"/>
                    <a:pt x="1517" y="100"/>
                  </a:cubicBezTo>
                  <a:cubicBezTo>
                    <a:pt x="1517" y="100"/>
                    <a:pt x="1517" y="100"/>
                    <a:pt x="1517" y="100"/>
                  </a:cubicBezTo>
                  <a:cubicBezTo>
                    <a:pt x="1516" y="99"/>
                    <a:pt x="1516" y="99"/>
                    <a:pt x="1516" y="99"/>
                  </a:cubicBezTo>
                  <a:cubicBezTo>
                    <a:pt x="1546" y="106"/>
                    <a:pt x="1573" y="114"/>
                    <a:pt x="1600" y="122"/>
                  </a:cubicBezTo>
                  <a:cubicBezTo>
                    <a:pt x="1599" y="122"/>
                    <a:pt x="1599" y="122"/>
                    <a:pt x="1599" y="122"/>
                  </a:cubicBezTo>
                  <a:cubicBezTo>
                    <a:pt x="1599" y="120"/>
                    <a:pt x="1599" y="120"/>
                    <a:pt x="1599" y="120"/>
                  </a:cubicBezTo>
                  <a:cubicBezTo>
                    <a:pt x="1599" y="120"/>
                    <a:pt x="1599" y="120"/>
                    <a:pt x="1599" y="120"/>
                  </a:cubicBezTo>
                  <a:cubicBezTo>
                    <a:pt x="1573" y="111"/>
                    <a:pt x="1545" y="104"/>
                    <a:pt x="1515" y="97"/>
                  </a:cubicBezTo>
                  <a:cubicBezTo>
                    <a:pt x="1515" y="96"/>
                    <a:pt x="1515" y="96"/>
                    <a:pt x="1515" y="96"/>
                  </a:cubicBezTo>
                  <a:cubicBezTo>
                    <a:pt x="1514" y="95"/>
                    <a:pt x="1514" y="95"/>
                    <a:pt x="1514" y="95"/>
                  </a:cubicBezTo>
                  <a:cubicBezTo>
                    <a:pt x="1514" y="95"/>
                    <a:pt x="1514" y="95"/>
                    <a:pt x="1514" y="95"/>
                  </a:cubicBezTo>
                  <a:cubicBezTo>
                    <a:pt x="1513" y="94"/>
                    <a:pt x="1513" y="94"/>
                    <a:pt x="1513" y="94"/>
                  </a:cubicBezTo>
                  <a:cubicBezTo>
                    <a:pt x="1513" y="94"/>
                    <a:pt x="1513" y="94"/>
                    <a:pt x="1513" y="94"/>
                  </a:cubicBezTo>
                  <a:cubicBezTo>
                    <a:pt x="1541" y="74"/>
                    <a:pt x="1541" y="74"/>
                    <a:pt x="1541" y="74"/>
                  </a:cubicBezTo>
                  <a:cubicBezTo>
                    <a:pt x="1539" y="74"/>
                    <a:pt x="1538" y="74"/>
                    <a:pt x="1536" y="73"/>
                  </a:cubicBezTo>
                  <a:cubicBezTo>
                    <a:pt x="1536" y="73"/>
                    <a:pt x="1536" y="73"/>
                    <a:pt x="1536" y="73"/>
                  </a:cubicBezTo>
                  <a:cubicBezTo>
                    <a:pt x="1509" y="91"/>
                    <a:pt x="1509" y="91"/>
                    <a:pt x="1509" y="91"/>
                  </a:cubicBezTo>
                  <a:cubicBezTo>
                    <a:pt x="1509" y="91"/>
                    <a:pt x="1509" y="91"/>
                    <a:pt x="1509" y="91"/>
                  </a:cubicBezTo>
                  <a:cubicBezTo>
                    <a:pt x="1509" y="91"/>
                    <a:pt x="1509" y="91"/>
                    <a:pt x="1509" y="91"/>
                  </a:cubicBezTo>
                  <a:cubicBezTo>
                    <a:pt x="1508" y="91"/>
                    <a:pt x="1508" y="91"/>
                    <a:pt x="1508" y="91"/>
                  </a:cubicBezTo>
                  <a:cubicBezTo>
                    <a:pt x="1508" y="91"/>
                    <a:pt x="1508" y="91"/>
                    <a:pt x="1508" y="91"/>
                  </a:cubicBezTo>
                  <a:cubicBezTo>
                    <a:pt x="1507" y="90"/>
                    <a:pt x="1507" y="90"/>
                    <a:pt x="1507" y="90"/>
                  </a:cubicBezTo>
                  <a:cubicBezTo>
                    <a:pt x="1507" y="90"/>
                    <a:pt x="1507" y="90"/>
                    <a:pt x="1507" y="90"/>
                  </a:cubicBezTo>
                  <a:cubicBezTo>
                    <a:pt x="1506" y="90"/>
                    <a:pt x="1506" y="90"/>
                    <a:pt x="1506" y="90"/>
                  </a:cubicBezTo>
                  <a:cubicBezTo>
                    <a:pt x="1505" y="90"/>
                    <a:pt x="1505" y="90"/>
                    <a:pt x="1505" y="90"/>
                  </a:cubicBezTo>
                  <a:cubicBezTo>
                    <a:pt x="1505" y="90"/>
                    <a:pt x="1505" y="90"/>
                    <a:pt x="1505" y="90"/>
                  </a:cubicBezTo>
                  <a:cubicBezTo>
                    <a:pt x="1504" y="89"/>
                    <a:pt x="1504" y="89"/>
                    <a:pt x="1504" y="89"/>
                  </a:cubicBezTo>
                  <a:cubicBezTo>
                    <a:pt x="1502" y="89"/>
                    <a:pt x="1502" y="89"/>
                    <a:pt x="1502" y="89"/>
                  </a:cubicBezTo>
                  <a:cubicBezTo>
                    <a:pt x="1502" y="89"/>
                    <a:pt x="1502" y="89"/>
                    <a:pt x="1502" y="89"/>
                  </a:cubicBezTo>
                  <a:cubicBezTo>
                    <a:pt x="1501" y="89"/>
                    <a:pt x="1501" y="89"/>
                    <a:pt x="1501" y="89"/>
                  </a:cubicBezTo>
                  <a:cubicBezTo>
                    <a:pt x="1501" y="89"/>
                    <a:pt x="1501" y="89"/>
                    <a:pt x="1501" y="89"/>
                  </a:cubicBezTo>
                  <a:cubicBezTo>
                    <a:pt x="1500" y="89"/>
                    <a:pt x="1500" y="89"/>
                    <a:pt x="1500" y="89"/>
                  </a:cubicBezTo>
                  <a:cubicBezTo>
                    <a:pt x="1500" y="89"/>
                    <a:pt x="1500" y="89"/>
                    <a:pt x="1500" y="89"/>
                  </a:cubicBezTo>
                  <a:cubicBezTo>
                    <a:pt x="1499" y="89"/>
                    <a:pt x="1499" y="89"/>
                    <a:pt x="1499" y="89"/>
                  </a:cubicBezTo>
                  <a:cubicBezTo>
                    <a:pt x="1444" y="51"/>
                    <a:pt x="1444" y="51"/>
                    <a:pt x="1444" y="51"/>
                  </a:cubicBezTo>
                  <a:cubicBezTo>
                    <a:pt x="1444" y="51"/>
                    <a:pt x="1444" y="51"/>
                    <a:pt x="1444" y="51"/>
                  </a:cubicBezTo>
                  <a:cubicBezTo>
                    <a:pt x="1443" y="51"/>
                    <a:pt x="1441" y="50"/>
                    <a:pt x="1439" y="50"/>
                  </a:cubicBezTo>
                  <a:moveTo>
                    <a:pt x="877" y="48"/>
                  </a:moveTo>
                  <a:cubicBezTo>
                    <a:pt x="877" y="49"/>
                    <a:pt x="878" y="50"/>
                    <a:pt x="878" y="52"/>
                  </a:cubicBezTo>
                  <a:cubicBezTo>
                    <a:pt x="928" y="78"/>
                    <a:pt x="943" y="88"/>
                    <a:pt x="1014" y="128"/>
                  </a:cubicBezTo>
                  <a:cubicBezTo>
                    <a:pt x="1012" y="130"/>
                    <a:pt x="1012" y="131"/>
                    <a:pt x="1014" y="134"/>
                  </a:cubicBezTo>
                  <a:cubicBezTo>
                    <a:pt x="964" y="160"/>
                    <a:pt x="940" y="172"/>
                    <a:pt x="911" y="187"/>
                  </a:cubicBezTo>
                  <a:cubicBezTo>
                    <a:pt x="912" y="189"/>
                    <a:pt x="912" y="190"/>
                    <a:pt x="912" y="191"/>
                  </a:cubicBezTo>
                  <a:cubicBezTo>
                    <a:pt x="946" y="173"/>
                    <a:pt x="973" y="159"/>
                    <a:pt x="1017" y="136"/>
                  </a:cubicBezTo>
                  <a:cubicBezTo>
                    <a:pt x="1021" y="137"/>
                    <a:pt x="1024" y="138"/>
                    <a:pt x="1027" y="138"/>
                  </a:cubicBezTo>
                  <a:cubicBezTo>
                    <a:pt x="1027" y="138"/>
                    <a:pt x="1028" y="138"/>
                    <a:pt x="1028" y="138"/>
                  </a:cubicBezTo>
                  <a:cubicBezTo>
                    <a:pt x="1027" y="135"/>
                    <a:pt x="1027" y="132"/>
                    <a:pt x="1027" y="129"/>
                  </a:cubicBezTo>
                  <a:cubicBezTo>
                    <a:pt x="1027" y="128"/>
                    <a:pt x="1027" y="128"/>
                    <a:pt x="1027" y="128"/>
                  </a:cubicBezTo>
                  <a:cubicBezTo>
                    <a:pt x="1028" y="127"/>
                    <a:pt x="1028" y="127"/>
                    <a:pt x="1028" y="127"/>
                  </a:cubicBezTo>
                  <a:cubicBezTo>
                    <a:pt x="1027" y="126"/>
                    <a:pt x="1025" y="125"/>
                    <a:pt x="1024" y="124"/>
                  </a:cubicBezTo>
                  <a:cubicBezTo>
                    <a:pt x="1022" y="124"/>
                    <a:pt x="1020" y="125"/>
                    <a:pt x="1018" y="125"/>
                  </a:cubicBezTo>
                  <a:cubicBezTo>
                    <a:pt x="1018" y="125"/>
                    <a:pt x="1018" y="125"/>
                    <a:pt x="1018" y="125"/>
                  </a:cubicBezTo>
                  <a:cubicBezTo>
                    <a:pt x="1016" y="126"/>
                    <a:pt x="1016" y="126"/>
                    <a:pt x="1016" y="126"/>
                  </a:cubicBezTo>
                  <a:cubicBezTo>
                    <a:pt x="954" y="89"/>
                    <a:pt x="930" y="76"/>
                    <a:pt x="877" y="48"/>
                  </a:cubicBezTo>
                  <a:moveTo>
                    <a:pt x="590" y="45"/>
                  </a:moveTo>
                  <a:cubicBezTo>
                    <a:pt x="583" y="46"/>
                    <a:pt x="575" y="46"/>
                    <a:pt x="568" y="47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80" y="49"/>
                    <a:pt x="585" y="48"/>
                    <a:pt x="591" y="48"/>
                  </a:cubicBezTo>
                  <a:cubicBezTo>
                    <a:pt x="591" y="47"/>
                    <a:pt x="591" y="46"/>
                    <a:pt x="590" y="45"/>
                  </a:cubicBezTo>
                  <a:moveTo>
                    <a:pt x="605" y="44"/>
                  </a:moveTo>
                  <a:cubicBezTo>
                    <a:pt x="601" y="44"/>
                    <a:pt x="597" y="44"/>
                    <a:pt x="594" y="45"/>
                  </a:cubicBezTo>
                  <a:cubicBezTo>
                    <a:pt x="594" y="46"/>
                    <a:pt x="594" y="46"/>
                    <a:pt x="595" y="47"/>
                  </a:cubicBezTo>
                  <a:cubicBezTo>
                    <a:pt x="598" y="47"/>
                    <a:pt x="600" y="47"/>
                    <a:pt x="603" y="47"/>
                  </a:cubicBezTo>
                  <a:cubicBezTo>
                    <a:pt x="605" y="44"/>
                    <a:pt x="605" y="44"/>
                    <a:pt x="605" y="44"/>
                  </a:cubicBezTo>
                  <a:moveTo>
                    <a:pt x="832" y="38"/>
                  </a:moveTo>
                  <a:cubicBezTo>
                    <a:pt x="766" y="71"/>
                    <a:pt x="745" y="82"/>
                    <a:pt x="695" y="109"/>
                  </a:cubicBezTo>
                  <a:cubicBezTo>
                    <a:pt x="696" y="110"/>
                    <a:pt x="697" y="110"/>
                    <a:pt x="698" y="111"/>
                  </a:cubicBezTo>
                  <a:cubicBezTo>
                    <a:pt x="748" y="83"/>
                    <a:pt x="776" y="70"/>
                    <a:pt x="829" y="43"/>
                  </a:cubicBezTo>
                  <a:cubicBezTo>
                    <a:pt x="830" y="41"/>
                    <a:pt x="831" y="39"/>
                    <a:pt x="832" y="38"/>
                  </a:cubicBezTo>
                  <a:moveTo>
                    <a:pt x="1100" y="38"/>
                  </a:moveTo>
                  <a:cubicBezTo>
                    <a:pt x="1099" y="38"/>
                    <a:pt x="1099" y="39"/>
                    <a:pt x="1098" y="40"/>
                  </a:cubicBezTo>
                  <a:cubicBezTo>
                    <a:pt x="1115" y="41"/>
                    <a:pt x="1132" y="42"/>
                    <a:pt x="1148" y="43"/>
                  </a:cubicBezTo>
                  <a:cubicBezTo>
                    <a:pt x="1148" y="42"/>
                    <a:pt x="1148" y="42"/>
                    <a:pt x="1148" y="41"/>
                  </a:cubicBezTo>
                  <a:cubicBezTo>
                    <a:pt x="1132" y="40"/>
                    <a:pt x="1116" y="39"/>
                    <a:pt x="1100" y="38"/>
                  </a:cubicBezTo>
                  <a:moveTo>
                    <a:pt x="448" y="33"/>
                  </a:moveTo>
                  <a:cubicBezTo>
                    <a:pt x="446" y="33"/>
                    <a:pt x="445" y="33"/>
                    <a:pt x="443" y="34"/>
                  </a:cubicBezTo>
                  <a:cubicBezTo>
                    <a:pt x="443" y="34"/>
                    <a:pt x="442" y="34"/>
                    <a:pt x="442" y="34"/>
                  </a:cubicBezTo>
                  <a:cubicBezTo>
                    <a:pt x="442" y="34"/>
                    <a:pt x="442" y="34"/>
                    <a:pt x="442" y="34"/>
                  </a:cubicBezTo>
                  <a:cubicBezTo>
                    <a:pt x="482" y="56"/>
                    <a:pt x="482" y="56"/>
                    <a:pt x="482" y="56"/>
                  </a:cubicBezTo>
                  <a:cubicBezTo>
                    <a:pt x="481" y="56"/>
                    <a:pt x="481" y="56"/>
                    <a:pt x="481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55" y="62"/>
                    <a:pt x="433" y="65"/>
                    <a:pt x="411" y="69"/>
                  </a:cubicBezTo>
                  <a:cubicBezTo>
                    <a:pt x="410" y="70"/>
                    <a:pt x="410" y="71"/>
                    <a:pt x="409" y="71"/>
                  </a:cubicBezTo>
                  <a:cubicBezTo>
                    <a:pt x="431" y="68"/>
                    <a:pt x="454" y="64"/>
                    <a:pt x="478" y="61"/>
                  </a:cubicBezTo>
                  <a:cubicBezTo>
                    <a:pt x="478" y="62"/>
                    <a:pt x="478" y="62"/>
                    <a:pt x="478" y="62"/>
                  </a:cubicBezTo>
                  <a:cubicBezTo>
                    <a:pt x="479" y="63"/>
                    <a:pt x="479" y="63"/>
                    <a:pt x="479" y="63"/>
                  </a:cubicBezTo>
                  <a:cubicBezTo>
                    <a:pt x="479" y="63"/>
                    <a:pt x="479" y="63"/>
                    <a:pt x="479" y="63"/>
                  </a:cubicBezTo>
                  <a:cubicBezTo>
                    <a:pt x="435" y="89"/>
                    <a:pt x="410" y="104"/>
                    <a:pt x="385" y="120"/>
                  </a:cubicBezTo>
                  <a:cubicBezTo>
                    <a:pt x="385" y="120"/>
                    <a:pt x="384" y="121"/>
                    <a:pt x="384" y="122"/>
                  </a:cubicBezTo>
                  <a:cubicBezTo>
                    <a:pt x="384" y="122"/>
                    <a:pt x="384" y="122"/>
                    <a:pt x="384" y="122"/>
                  </a:cubicBezTo>
                  <a:cubicBezTo>
                    <a:pt x="383" y="124"/>
                    <a:pt x="383" y="124"/>
                    <a:pt x="383" y="124"/>
                  </a:cubicBezTo>
                  <a:cubicBezTo>
                    <a:pt x="411" y="106"/>
                    <a:pt x="438" y="90"/>
                    <a:pt x="481" y="64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83" y="64"/>
                    <a:pt x="483" y="64"/>
                    <a:pt x="483" y="64"/>
                  </a:cubicBezTo>
                  <a:cubicBezTo>
                    <a:pt x="483" y="64"/>
                    <a:pt x="483" y="64"/>
                    <a:pt x="483" y="64"/>
                  </a:cubicBezTo>
                  <a:cubicBezTo>
                    <a:pt x="484" y="65"/>
                    <a:pt x="485" y="65"/>
                    <a:pt x="485" y="65"/>
                  </a:cubicBezTo>
                  <a:cubicBezTo>
                    <a:pt x="486" y="65"/>
                    <a:pt x="487" y="65"/>
                    <a:pt x="488" y="64"/>
                  </a:cubicBezTo>
                  <a:cubicBezTo>
                    <a:pt x="490" y="64"/>
                    <a:pt x="490" y="64"/>
                    <a:pt x="490" y="64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2" y="64"/>
                    <a:pt x="492" y="64"/>
                    <a:pt x="492" y="64"/>
                  </a:cubicBezTo>
                  <a:cubicBezTo>
                    <a:pt x="493" y="63"/>
                    <a:pt x="493" y="63"/>
                    <a:pt x="493" y="63"/>
                  </a:cubicBezTo>
                  <a:cubicBezTo>
                    <a:pt x="493" y="63"/>
                    <a:pt x="493" y="63"/>
                    <a:pt x="493" y="63"/>
                  </a:cubicBezTo>
                  <a:cubicBezTo>
                    <a:pt x="495" y="63"/>
                    <a:pt x="495" y="63"/>
                    <a:pt x="495" y="63"/>
                  </a:cubicBezTo>
                  <a:cubicBezTo>
                    <a:pt x="535" y="84"/>
                    <a:pt x="553" y="93"/>
                    <a:pt x="572" y="104"/>
                  </a:cubicBezTo>
                  <a:cubicBezTo>
                    <a:pt x="573" y="103"/>
                    <a:pt x="573" y="102"/>
                    <a:pt x="574" y="100"/>
                  </a:cubicBezTo>
                  <a:cubicBezTo>
                    <a:pt x="556" y="91"/>
                    <a:pt x="533" y="79"/>
                    <a:pt x="499" y="61"/>
                  </a:cubicBezTo>
                  <a:cubicBezTo>
                    <a:pt x="499" y="61"/>
                    <a:pt x="499" y="61"/>
                    <a:pt x="499" y="61"/>
                  </a:cubicBezTo>
                  <a:cubicBezTo>
                    <a:pt x="500" y="59"/>
                    <a:pt x="500" y="59"/>
                    <a:pt x="500" y="59"/>
                  </a:cubicBezTo>
                  <a:cubicBezTo>
                    <a:pt x="500" y="59"/>
                    <a:pt x="500" y="59"/>
                    <a:pt x="500" y="59"/>
                  </a:cubicBezTo>
                  <a:cubicBezTo>
                    <a:pt x="501" y="58"/>
                    <a:pt x="501" y="58"/>
                    <a:pt x="501" y="58"/>
                  </a:cubicBezTo>
                  <a:cubicBezTo>
                    <a:pt x="523" y="55"/>
                    <a:pt x="544" y="52"/>
                    <a:pt x="566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41" y="50"/>
                    <a:pt x="521" y="52"/>
                    <a:pt x="502" y="54"/>
                  </a:cubicBezTo>
                  <a:cubicBezTo>
                    <a:pt x="502" y="54"/>
                    <a:pt x="502" y="54"/>
                    <a:pt x="502" y="54"/>
                  </a:cubicBezTo>
                  <a:cubicBezTo>
                    <a:pt x="501" y="53"/>
                    <a:pt x="501" y="53"/>
                    <a:pt x="501" y="53"/>
                  </a:cubicBezTo>
                  <a:cubicBezTo>
                    <a:pt x="501" y="53"/>
                    <a:pt x="501" y="53"/>
                    <a:pt x="501" y="53"/>
                  </a:cubicBezTo>
                  <a:cubicBezTo>
                    <a:pt x="529" y="38"/>
                    <a:pt x="529" y="38"/>
                    <a:pt x="529" y="38"/>
                  </a:cubicBezTo>
                  <a:cubicBezTo>
                    <a:pt x="528" y="38"/>
                    <a:pt x="527" y="38"/>
                    <a:pt x="526" y="37"/>
                  </a:cubicBezTo>
                  <a:cubicBezTo>
                    <a:pt x="499" y="52"/>
                    <a:pt x="499" y="52"/>
                    <a:pt x="499" y="52"/>
                  </a:cubicBezTo>
                  <a:cubicBezTo>
                    <a:pt x="498" y="52"/>
                    <a:pt x="498" y="52"/>
                    <a:pt x="498" y="52"/>
                  </a:cubicBezTo>
                  <a:cubicBezTo>
                    <a:pt x="498" y="52"/>
                    <a:pt x="498" y="52"/>
                    <a:pt x="498" y="52"/>
                  </a:cubicBezTo>
                  <a:cubicBezTo>
                    <a:pt x="497" y="52"/>
                    <a:pt x="497" y="52"/>
                    <a:pt x="497" y="52"/>
                  </a:cubicBezTo>
                  <a:cubicBezTo>
                    <a:pt x="492" y="52"/>
                    <a:pt x="492" y="52"/>
                    <a:pt x="492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3"/>
                    <a:pt x="488" y="53"/>
                    <a:pt x="488" y="53"/>
                  </a:cubicBezTo>
                  <a:cubicBezTo>
                    <a:pt x="487" y="53"/>
                    <a:pt x="487" y="53"/>
                    <a:pt x="487" y="53"/>
                  </a:cubicBezTo>
                  <a:cubicBezTo>
                    <a:pt x="487" y="53"/>
                    <a:pt x="487" y="53"/>
                    <a:pt x="487" y="53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48" y="33"/>
                    <a:pt x="448" y="33"/>
                    <a:pt x="448" y="33"/>
                  </a:cubicBezTo>
                  <a:moveTo>
                    <a:pt x="912" y="31"/>
                  </a:moveTo>
                  <a:cubicBezTo>
                    <a:pt x="913" y="32"/>
                    <a:pt x="914" y="33"/>
                    <a:pt x="915" y="34"/>
                  </a:cubicBezTo>
                  <a:cubicBezTo>
                    <a:pt x="975" y="34"/>
                    <a:pt x="1035" y="36"/>
                    <a:pt x="1093" y="39"/>
                  </a:cubicBezTo>
                  <a:cubicBezTo>
                    <a:pt x="1094" y="39"/>
                    <a:pt x="1094" y="38"/>
                    <a:pt x="1095" y="37"/>
                  </a:cubicBezTo>
                  <a:cubicBezTo>
                    <a:pt x="1035" y="34"/>
                    <a:pt x="974" y="32"/>
                    <a:pt x="912" y="31"/>
                  </a:cubicBezTo>
                  <a:moveTo>
                    <a:pt x="894" y="31"/>
                  </a:moveTo>
                  <a:cubicBezTo>
                    <a:pt x="887" y="31"/>
                    <a:pt x="879" y="31"/>
                    <a:pt x="872" y="31"/>
                  </a:cubicBezTo>
                  <a:cubicBezTo>
                    <a:pt x="872" y="32"/>
                    <a:pt x="872" y="33"/>
                    <a:pt x="872" y="34"/>
                  </a:cubicBezTo>
                  <a:cubicBezTo>
                    <a:pt x="880" y="34"/>
                    <a:pt x="887" y="33"/>
                    <a:pt x="894" y="33"/>
                  </a:cubicBezTo>
                  <a:cubicBezTo>
                    <a:pt x="900" y="33"/>
                    <a:pt x="905" y="34"/>
                    <a:pt x="910" y="34"/>
                  </a:cubicBezTo>
                  <a:cubicBezTo>
                    <a:pt x="909" y="33"/>
                    <a:pt x="908" y="32"/>
                    <a:pt x="907" y="31"/>
                  </a:cubicBezTo>
                  <a:cubicBezTo>
                    <a:pt x="903" y="31"/>
                    <a:pt x="898" y="31"/>
                    <a:pt x="894" y="31"/>
                  </a:cubicBezTo>
                  <a:moveTo>
                    <a:pt x="865" y="22"/>
                  </a:moveTo>
                  <a:cubicBezTo>
                    <a:pt x="853" y="28"/>
                    <a:pt x="853" y="28"/>
                    <a:pt x="853" y="28"/>
                  </a:cubicBezTo>
                  <a:cubicBezTo>
                    <a:pt x="853" y="27"/>
                    <a:pt x="853" y="27"/>
                    <a:pt x="853" y="27"/>
                  </a:cubicBezTo>
                  <a:cubicBezTo>
                    <a:pt x="853" y="27"/>
                    <a:pt x="853" y="27"/>
                    <a:pt x="853" y="27"/>
                  </a:cubicBezTo>
                  <a:cubicBezTo>
                    <a:pt x="852" y="27"/>
                    <a:pt x="852" y="27"/>
                    <a:pt x="852" y="27"/>
                  </a:cubicBezTo>
                  <a:cubicBezTo>
                    <a:pt x="851" y="27"/>
                    <a:pt x="851" y="27"/>
                    <a:pt x="851" y="27"/>
                  </a:cubicBezTo>
                  <a:cubicBezTo>
                    <a:pt x="851" y="27"/>
                    <a:pt x="851" y="27"/>
                    <a:pt x="851" y="27"/>
                  </a:cubicBezTo>
                  <a:cubicBezTo>
                    <a:pt x="850" y="27"/>
                    <a:pt x="850" y="27"/>
                    <a:pt x="850" y="27"/>
                  </a:cubicBezTo>
                  <a:cubicBezTo>
                    <a:pt x="849" y="27"/>
                    <a:pt x="849" y="27"/>
                    <a:pt x="849" y="27"/>
                  </a:cubicBezTo>
                  <a:cubicBezTo>
                    <a:pt x="848" y="27"/>
                    <a:pt x="848" y="27"/>
                    <a:pt x="848" y="27"/>
                  </a:cubicBezTo>
                  <a:cubicBezTo>
                    <a:pt x="848" y="27"/>
                    <a:pt x="848" y="27"/>
                    <a:pt x="848" y="27"/>
                  </a:cubicBezTo>
                  <a:cubicBezTo>
                    <a:pt x="846" y="27"/>
                    <a:pt x="846" y="27"/>
                    <a:pt x="846" y="27"/>
                  </a:cubicBezTo>
                  <a:cubicBezTo>
                    <a:pt x="844" y="27"/>
                    <a:pt x="844" y="27"/>
                    <a:pt x="844" y="27"/>
                  </a:cubicBezTo>
                  <a:cubicBezTo>
                    <a:pt x="844" y="27"/>
                    <a:pt x="844" y="27"/>
                    <a:pt x="844" y="27"/>
                  </a:cubicBezTo>
                  <a:cubicBezTo>
                    <a:pt x="841" y="31"/>
                    <a:pt x="838" y="35"/>
                    <a:pt x="836" y="39"/>
                  </a:cubicBezTo>
                  <a:cubicBezTo>
                    <a:pt x="837" y="39"/>
                    <a:pt x="838" y="38"/>
                    <a:pt x="838" y="38"/>
                  </a:cubicBezTo>
                  <a:cubicBezTo>
                    <a:pt x="839" y="38"/>
                    <a:pt x="839" y="38"/>
                    <a:pt x="839" y="38"/>
                  </a:cubicBezTo>
                  <a:cubicBezTo>
                    <a:pt x="839" y="38"/>
                    <a:pt x="839" y="38"/>
                    <a:pt x="839" y="38"/>
                  </a:cubicBezTo>
                  <a:cubicBezTo>
                    <a:pt x="839" y="38"/>
                    <a:pt x="839" y="38"/>
                    <a:pt x="839" y="38"/>
                  </a:cubicBezTo>
                  <a:cubicBezTo>
                    <a:pt x="840" y="38"/>
                    <a:pt x="840" y="38"/>
                    <a:pt x="840" y="38"/>
                  </a:cubicBezTo>
                  <a:cubicBezTo>
                    <a:pt x="841" y="38"/>
                    <a:pt x="841" y="38"/>
                    <a:pt x="841" y="38"/>
                  </a:cubicBezTo>
                  <a:cubicBezTo>
                    <a:pt x="841" y="39"/>
                    <a:pt x="841" y="39"/>
                    <a:pt x="841" y="39"/>
                  </a:cubicBezTo>
                  <a:cubicBezTo>
                    <a:pt x="842" y="39"/>
                    <a:pt x="842" y="39"/>
                    <a:pt x="842" y="39"/>
                  </a:cubicBezTo>
                  <a:cubicBezTo>
                    <a:pt x="843" y="39"/>
                    <a:pt x="843" y="39"/>
                    <a:pt x="843" y="39"/>
                  </a:cubicBezTo>
                  <a:cubicBezTo>
                    <a:pt x="843" y="39"/>
                    <a:pt x="843" y="39"/>
                    <a:pt x="843" y="39"/>
                  </a:cubicBezTo>
                  <a:cubicBezTo>
                    <a:pt x="845" y="39"/>
                    <a:pt x="845" y="39"/>
                    <a:pt x="845" y="39"/>
                  </a:cubicBezTo>
                  <a:cubicBezTo>
                    <a:pt x="847" y="39"/>
                    <a:pt x="847" y="39"/>
                    <a:pt x="847" y="39"/>
                  </a:cubicBezTo>
                  <a:cubicBezTo>
                    <a:pt x="848" y="39"/>
                    <a:pt x="848" y="39"/>
                    <a:pt x="848" y="39"/>
                  </a:cubicBezTo>
                  <a:cubicBezTo>
                    <a:pt x="848" y="39"/>
                    <a:pt x="848" y="39"/>
                    <a:pt x="848" y="39"/>
                  </a:cubicBezTo>
                  <a:cubicBezTo>
                    <a:pt x="849" y="39"/>
                    <a:pt x="849" y="39"/>
                    <a:pt x="849" y="39"/>
                  </a:cubicBezTo>
                  <a:cubicBezTo>
                    <a:pt x="850" y="38"/>
                    <a:pt x="850" y="38"/>
                    <a:pt x="850" y="38"/>
                  </a:cubicBezTo>
                  <a:cubicBezTo>
                    <a:pt x="851" y="38"/>
                    <a:pt x="851" y="38"/>
                    <a:pt x="851" y="38"/>
                  </a:cubicBezTo>
                  <a:cubicBezTo>
                    <a:pt x="852" y="38"/>
                    <a:pt x="852" y="38"/>
                    <a:pt x="852" y="38"/>
                  </a:cubicBezTo>
                  <a:cubicBezTo>
                    <a:pt x="860" y="42"/>
                    <a:pt x="867" y="46"/>
                    <a:pt x="874" y="49"/>
                  </a:cubicBezTo>
                  <a:cubicBezTo>
                    <a:pt x="873" y="48"/>
                    <a:pt x="873" y="47"/>
                    <a:pt x="872" y="45"/>
                  </a:cubicBezTo>
                  <a:cubicBezTo>
                    <a:pt x="867" y="42"/>
                    <a:pt x="862" y="39"/>
                    <a:pt x="856" y="36"/>
                  </a:cubicBezTo>
                  <a:cubicBezTo>
                    <a:pt x="856" y="36"/>
                    <a:pt x="856" y="36"/>
                    <a:pt x="856" y="36"/>
                  </a:cubicBezTo>
                  <a:cubicBezTo>
                    <a:pt x="857" y="35"/>
                    <a:pt x="857" y="35"/>
                    <a:pt x="857" y="35"/>
                  </a:cubicBezTo>
                  <a:cubicBezTo>
                    <a:pt x="857" y="35"/>
                    <a:pt x="857" y="35"/>
                    <a:pt x="857" y="35"/>
                  </a:cubicBezTo>
                  <a:cubicBezTo>
                    <a:pt x="858" y="34"/>
                    <a:pt x="858" y="34"/>
                    <a:pt x="858" y="34"/>
                  </a:cubicBezTo>
                  <a:cubicBezTo>
                    <a:pt x="858" y="34"/>
                    <a:pt x="858" y="34"/>
                    <a:pt x="858" y="34"/>
                  </a:cubicBezTo>
                  <a:cubicBezTo>
                    <a:pt x="862" y="34"/>
                    <a:pt x="865" y="34"/>
                    <a:pt x="869" y="34"/>
                  </a:cubicBezTo>
                  <a:cubicBezTo>
                    <a:pt x="869" y="33"/>
                    <a:pt x="868" y="32"/>
                    <a:pt x="868" y="31"/>
                  </a:cubicBezTo>
                  <a:cubicBezTo>
                    <a:pt x="865" y="31"/>
                    <a:pt x="861" y="31"/>
                    <a:pt x="858" y="31"/>
                  </a:cubicBezTo>
                  <a:cubicBezTo>
                    <a:pt x="858" y="31"/>
                    <a:pt x="858" y="31"/>
                    <a:pt x="858" y="31"/>
                  </a:cubicBezTo>
                  <a:cubicBezTo>
                    <a:pt x="857" y="30"/>
                    <a:pt x="857" y="30"/>
                    <a:pt x="857" y="30"/>
                  </a:cubicBezTo>
                  <a:cubicBezTo>
                    <a:pt x="857" y="30"/>
                    <a:pt x="857" y="30"/>
                    <a:pt x="857" y="30"/>
                  </a:cubicBezTo>
                  <a:cubicBezTo>
                    <a:pt x="856" y="29"/>
                    <a:pt x="856" y="29"/>
                    <a:pt x="856" y="29"/>
                  </a:cubicBezTo>
                  <a:cubicBezTo>
                    <a:pt x="856" y="29"/>
                    <a:pt x="856" y="29"/>
                    <a:pt x="856" y="29"/>
                  </a:cubicBezTo>
                  <a:cubicBezTo>
                    <a:pt x="866" y="24"/>
                    <a:pt x="866" y="24"/>
                    <a:pt x="866" y="24"/>
                  </a:cubicBezTo>
                  <a:cubicBezTo>
                    <a:pt x="866" y="23"/>
                    <a:pt x="865" y="23"/>
                    <a:pt x="865" y="22"/>
                  </a:cubicBezTo>
                  <a:moveTo>
                    <a:pt x="1247" y="20"/>
                  </a:moveTo>
                  <a:cubicBezTo>
                    <a:pt x="1203" y="42"/>
                    <a:pt x="1203" y="42"/>
                    <a:pt x="1203" y="42"/>
                  </a:cubicBezTo>
                  <a:cubicBezTo>
                    <a:pt x="1202" y="42"/>
                    <a:pt x="1202" y="42"/>
                    <a:pt x="1202" y="42"/>
                  </a:cubicBezTo>
                  <a:cubicBezTo>
                    <a:pt x="1202" y="42"/>
                    <a:pt x="1202" y="42"/>
                    <a:pt x="1202" y="42"/>
                  </a:cubicBezTo>
                  <a:cubicBezTo>
                    <a:pt x="1196" y="40"/>
                    <a:pt x="1196" y="40"/>
                    <a:pt x="1196" y="40"/>
                  </a:cubicBezTo>
                  <a:cubicBezTo>
                    <a:pt x="1200" y="44"/>
                    <a:pt x="1204" y="47"/>
                    <a:pt x="1208" y="51"/>
                  </a:cubicBezTo>
                  <a:cubicBezTo>
                    <a:pt x="1209" y="50"/>
                    <a:pt x="1209" y="50"/>
                    <a:pt x="1209" y="50"/>
                  </a:cubicBezTo>
                  <a:cubicBezTo>
                    <a:pt x="1209" y="50"/>
                    <a:pt x="1209" y="50"/>
                    <a:pt x="1209" y="50"/>
                  </a:cubicBezTo>
                  <a:cubicBezTo>
                    <a:pt x="1209" y="49"/>
                    <a:pt x="1209" y="49"/>
                    <a:pt x="1209" y="49"/>
                  </a:cubicBezTo>
                  <a:cubicBezTo>
                    <a:pt x="1261" y="54"/>
                    <a:pt x="1311" y="60"/>
                    <a:pt x="1358" y="68"/>
                  </a:cubicBezTo>
                  <a:cubicBezTo>
                    <a:pt x="1359" y="67"/>
                    <a:pt x="1359" y="66"/>
                    <a:pt x="1360" y="66"/>
                  </a:cubicBezTo>
                  <a:cubicBezTo>
                    <a:pt x="1312" y="58"/>
                    <a:pt x="1261" y="51"/>
                    <a:pt x="1208" y="45"/>
                  </a:cubicBezTo>
                  <a:cubicBezTo>
                    <a:pt x="1207" y="45"/>
                    <a:pt x="1207" y="45"/>
                    <a:pt x="1207" y="45"/>
                  </a:cubicBezTo>
                  <a:cubicBezTo>
                    <a:pt x="1207" y="44"/>
                    <a:pt x="1207" y="44"/>
                    <a:pt x="1207" y="44"/>
                  </a:cubicBezTo>
                  <a:cubicBezTo>
                    <a:pt x="1206" y="44"/>
                    <a:pt x="1206" y="44"/>
                    <a:pt x="1206" y="44"/>
                  </a:cubicBezTo>
                  <a:cubicBezTo>
                    <a:pt x="1253" y="20"/>
                    <a:pt x="1253" y="20"/>
                    <a:pt x="1253" y="20"/>
                  </a:cubicBezTo>
                  <a:cubicBezTo>
                    <a:pt x="1251" y="20"/>
                    <a:pt x="1249" y="20"/>
                    <a:pt x="1247" y="20"/>
                  </a:cubicBezTo>
                  <a:cubicBezTo>
                    <a:pt x="1247" y="20"/>
                    <a:pt x="1247" y="20"/>
                    <a:pt x="1247" y="20"/>
                  </a:cubicBezTo>
                  <a:moveTo>
                    <a:pt x="568" y="17"/>
                  </a:moveTo>
                  <a:cubicBezTo>
                    <a:pt x="566" y="17"/>
                    <a:pt x="564" y="17"/>
                    <a:pt x="562" y="18"/>
                  </a:cubicBezTo>
                  <a:cubicBezTo>
                    <a:pt x="562" y="18"/>
                    <a:pt x="562" y="18"/>
                    <a:pt x="562" y="18"/>
                  </a:cubicBezTo>
                  <a:cubicBezTo>
                    <a:pt x="530" y="35"/>
                    <a:pt x="530" y="35"/>
                    <a:pt x="530" y="35"/>
                  </a:cubicBezTo>
                  <a:cubicBezTo>
                    <a:pt x="531" y="35"/>
                    <a:pt x="532" y="36"/>
                    <a:pt x="533" y="36"/>
                  </a:cubicBezTo>
                  <a:cubicBezTo>
                    <a:pt x="568" y="17"/>
                    <a:pt x="568" y="17"/>
                    <a:pt x="568" y="17"/>
                  </a:cubicBezTo>
                  <a:moveTo>
                    <a:pt x="881" y="14"/>
                  </a:moveTo>
                  <a:cubicBezTo>
                    <a:pt x="868" y="20"/>
                    <a:pt x="868" y="20"/>
                    <a:pt x="868" y="20"/>
                  </a:cubicBezTo>
                  <a:cubicBezTo>
                    <a:pt x="869" y="21"/>
                    <a:pt x="869" y="22"/>
                    <a:pt x="869" y="23"/>
                  </a:cubicBezTo>
                  <a:cubicBezTo>
                    <a:pt x="884" y="16"/>
                    <a:pt x="884" y="16"/>
                    <a:pt x="884" y="16"/>
                  </a:cubicBezTo>
                  <a:cubicBezTo>
                    <a:pt x="883" y="15"/>
                    <a:pt x="882" y="15"/>
                    <a:pt x="881" y="14"/>
                  </a:cubicBezTo>
                  <a:moveTo>
                    <a:pt x="1143" y="14"/>
                  </a:moveTo>
                  <a:cubicBezTo>
                    <a:pt x="1143" y="15"/>
                    <a:pt x="1143" y="16"/>
                    <a:pt x="1144" y="17"/>
                  </a:cubicBezTo>
                  <a:cubicBezTo>
                    <a:pt x="1187" y="42"/>
                    <a:pt x="1187" y="42"/>
                    <a:pt x="1187" y="42"/>
                  </a:cubicBezTo>
                  <a:cubicBezTo>
                    <a:pt x="1187" y="42"/>
                    <a:pt x="1187" y="42"/>
                    <a:pt x="1187" y="42"/>
                  </a:cubicBezTo>
                  <a:cubicBezTo>
                    <a:pt x="1186" y="43"/>
                    <a:pt x="1186" y="43"/>
                    <a:pt x="1186" y="43"/>
                  </a:cubicBezTo>
                  <a:cubicBezTo>
                    <a:pt x="1186" y="44"/>
                    <a:pt x="1186" y="44"/>
                    <a:pt x="1186" y="44"/>
                  </a:cubicBezTo>
                  <a:cubicBezTo>
                    <a:pt x="1174" y="43"/>
                    <a:pt x="1163" y="42"/>
                    <a:pt x="1151" y="41"/>
                  </a:cubicBezTo>
                  <a:cubicBezTo>
                    <a:pt x="1151" y="42"/>
                    <a:pt x="1151" y="43"/>
                    <a:pt x="1152" y="44"/>
                  </a:cubicBezTo>
                  <a:cubicBezTo>
                    <a:pt x="1163" y="44"/>
                    <a:pt x="1175" y="45"/>
                    <a:pt x="1186" y="46"/>
                  </a:cubicBezTo>
                  <a:cubicBezTo>
                    <a:pt x="1187" y="47"/>
                    <a:pt x="1187" y="48"/>
                    <a:pt x="1188" y="48"/>
                  </a:cubicBezTo>
                  <a:cubicBezTo>
                    <a:pt x="1188" y="49"/>
                    <a:pt x="1188" y="49"/>
                    <a:pt x="1188" y="49"/>
                  </a:cubicBezTo>
                  <a:cubicBezTo>
                    <a:pt x="1189" y="49"/>
                    <a:pt x="1189" y="49"/>
                    <a:pt x="1189" y="49"/>
                  </a:cubicBezTo>
                  <a:cubicBezTo>
                    <a:pt x="1177" y="55"/>
                    <a:pt x="1166" y="60"/>
                    <a:pt x="1157" y="64"/>
                  </a:cubicBezTo>
                  <a:cubicBezTo>
                    <a:pt x="1158" y="66"/>
                    <a:pt x="1158" y="67"/>
                    <a:pt x="1158" y="68"/>
                  </a:cubicBezTo>
                  <a:cubicBezTo>
                    <a:pt x="1168" y="63"/>
                    <a:pt x="1179" y="57"/>
                    <a:pt x="1192" y="51"/>
                  </a:cubicBezTo>
                  <a:cubicBezTo>
                    <a:pt x="1193" y="51"/>
                    <a:pt x="1193" y="51"/>
                    <a:pt x="1193" y="51"/>
                  </a:cubicBezTo>
                  <a:cubicBezTo>
                    <a:pt x="1193" y="51"/>
                    <a:pt x="1193" y="51"/>
                    <a:pt x="1193" y="51"/>
                  </a:cubicBezTo>
                  <a:cubicBezTo>
                    <a:pt x="1194" y="52"/>
                    <a:pt x="1194" y="52"/>
                    <a:pt x="1194" y="52"/>
                  </a:cubicBezTo>
                  <a:cubicBezTo>
                    <a:pt x="1194" y="52"/>
                    <a:pt x="1194" y="52"/>
                    <a:pt x="1194" y="52"/>
                  </a:cubicBezTo>
                  <a:cubicBezTo>
                    <a:pt x="1196" y="52"/>
                    <a:pt x="1196" y="52"/>
                    <a:pt x="1199" y="53"/>
                  </a:cubicBezTo>
                  <a:cubicBezTo>
                    <a:pt x="1201" y="53"/>
                    <a:pt x="1201" y="53"/>
                    <a:pt x="1201" y="53"/>
                  </a:cubicBezTo>
                  <a:cubicBezTo>
                    <a:pt x="1202" y="53"/>
                    <a:pt x="1202" y="53"/>
                    <a:pt x="1202" y="53"/>
                  </a:cubicBezTo>
                  <a:cubicBezTo>
                    <a:pt x="1203" y="53"/>
                    <a:pt x="1203" y="53"/>
                    <a:pt x="1203" y="53"/>
                  </a:cubicBezTo>
                  <a:cubicBezTo>
                    <a:pt x="1204" y="53"/>
                    <a:pt x="1204" y="53"/>
                    <a:pt x="1204" y="53"/>
                  </a:cubicBezTo>
                  <a:cubicBezTo>
                    <a:pt x="1204" y="53"/>
                    <a:pt x="1204" y="53"/>
                    <a:pt x="1204" y="53"/>
                  </a:cubicBezTo>
                  <a:cubicBezTo>
                    <a:pt x="1205" y="52"/>
                    <a:pt x="1205" y="52"/>
                    <a:pt x="1205" y="52"/>
                  </a:cubicBezTo>
                  <a:cubicBezTo>
                    <a:pt x="1206" y="53"/>
                    <a:pt x="1207" y="53"/>
                    <a:pt x="1207" y="54"/>
                  </a:cubicBezTo>
                  <a:cubicBezTo>
                    <a:pt x="1203" y="49"/>
                    <a:pt x="1198" y="45"/>
                    <a:pt x="1192" y="40"/>
                  </a:cubicBezTo>
                  <a:cubicBezTo>
                    <a:pt x="1192" y="40"/>
                    <a:pt x="1192" y="40"/>
                    <a:pt x="1192" y="40"/>
                  </a:cubicBezTo>
                  <a:cubicBezTo>
                    <a:pt x="1191" y="40"/>
                    <a:pt x="1191" y="40"/>
                    <a:pt x="1191" y="40"/>
                  </a:cubicBezTo>
                  <a:cubicBezTo>
                    <a:pt x="1190" y="41"/>
                    <a:pt x="1190" y="41"/>
                    <a:pt x="1190" y="41"/>
                  </a:cubicBezTo>
                  <a:cubicBezTo>
                    <a:pt x="1143" y="14"/>
                    <a:pt x="1143" y="14"/>
                    <a:pt x="1143" y="14"/>
                  </a:cubicBezTo>
                  <a:moveTo>
                    <a:pt x="1129" y="8"/>
                  </a:moveTo>
                  <a:cubicBezTo>
                    <a:pt x="1129" y="8"/>
                    <a:pt x="1129" y="8"/>
                    <a:pt x="1129" y="8"/>
                  </a:cubicBezTo>
                  <a:cubicBezTo>
                    <a:pt x="1140" y="15"/>
                    <a:pt x="1140" y="15"/>
                    <a:pt x="1140" y="15"/>
                  </a:cubicBezTo>
                  <a:cubicBezTo>
                    <a:pt x="1139" y="14"/>
                    <a:pt x="1139" y="12"/>
                    <a:pt x="1139" y="11"/>
                  </a:cubicBezTo>
                  <a:cubicBezTo>
                    <a:pt x="1135" y="9"/>
                    <a:pt x="1135" y="9"/>
                    <a:pt x="1135" y="9"/>
                  </a:cubicBezTo>
                  <a:cubicBezTo>
                    <a:pt x="1135" y="9"/>
                    <a:pt x="1135" y="9"/>
                    <a:pt x="1135" y="9"/>
                  </a:cubicBezTo>
                  <a:cubicBezTo>
                    <a:pt x="1133" y="9"/>
                    <a:pt x="1131" y="9"/>
                    <a:pt x="1129" y="8"/>
                  </a:cubicBezTo>
                  <a:moveTo>
                    <a:pt x="789" y="2"/>
                  </a:moveTo>
                  <a:cubicBezTo>
                    <a:pt x="789" y="2"/>
                    <a:pt x="789" y="2"/>
                    <a:pt x="789" y="2"/>
                  </a:cubicBezTo>
                  <a:cubicBezTo>
                    <a:pt x="787" y="2"/>
                    <a:pt x="785" y="2"/>
                    <a:pt x="783" y="2"/>
                  </a:cubicBezTo>
                  <a:cubicBezTo>
                    <a:pt x="783" y="2"/>
                    <a:pt x="783" y="2"/>
                    <a:pt x="783" y="2"/>
                  </a:cubicBezTo>
                  <a:cubicBezTo>
                    <a:pt x="836" y="29"/>
                    <a:pt x="836" y="29"/>
                    <a:pt x="836" y="29"/>
                  </a:cubicBezTo>
                  <a:cubicBezTo>
                    <a:pt x="835" y="30"/>
                    <a:pt x="835" y="30"/>
                    <a:pt x="835" y="30"/>
                  </a:cubicBezTo>
                  <a:cubicBezTo>
                    <a:pt x="835" y="30"/>
                    <a:pt x="835" y="30"/>
                    <a:pt x="835" y="30"/>
                  </a:cubicBezTo>
                  <a:cubicBezTo>
                    <a:pt x="834" y="31"/>
                    <a:pt x="834" y="31"/>
                    <a:pt x="834" y="31"/>
                  </a:cubicBezTo>
                  <a:cubicBezTo>
                    <a:pt x="834" y="31"/>
                    <a:pt x="834" y="31"/>
                    <a:pt x="834" y="31"/>
                  </a:cubicBezTo>
                  <a:cubicBezTo>
                    <a:pt x="833" y="32"/>
                    <a:pt x="833" y="32"/>
                    <a:pt x="833" y="32"/>
                  </a:cubicBezTo>
                  <a:cubicBezTo>
                    <a:pt x="758" y="33"/>
                    <a:pt x="683" y="37"/>
                    <a:pt x="609" y="43"/>
                  </a:cubicBezTo>
                  <a:cubicBezTo>
                    <a:pt x="607" y="46"/>
                    <a:pt x="607" y="46"/>
                    <a:pt x="607" y="46"/>
                  </a:cubicBezTo>
                  <a:cubicBezTo>
                    <a:pt x="682" y="39"/>
                    <a:pt x="758" y="35"/>
                    <a:pt x="833" y="34"/>
                  </a:cubicBezTo>
                  <a:cubicBezTo>
                    <a:pt x="834" y="35"/>
                    <a:pt x="834" y="35"/>
                    <a:pt x="834" y="35"/>
                  </a:cubicBezTo>
                  <a:cubicBezTo>
                    <a:pt x="834" y="35"/>
                    <a:pt x="834" y="35"/>
                    <a:pt x="834" y="35"/>
                  </a:cubicBezTo>
                  <a:cubicBezTo>
                    <a:pt x="835" y="33"/>
                    <a:pt x="837" y="30"/>
                    <a:pt x="839" y="27"/>
                  </a:cubicBezTo>
                  <a:cubicBezTo>
                    <a:pt x="789" y="2"/>
                    <a:pt x="789" y="2"/>
                    <a:pt x="789" y="2"/>
                  </a:cubicBezTo>
                  <a:moveTo>
                    <a:pt x="910" y="0"/>
                  </a:moveTo>
                  <a:cubicBezTo>
                    <a:pt x="884" y="12"/>
                    <a:pt x="884" y="12"/>
                    <a:pt x="884" y="12"/>
                  </a:cubicBezTo>
                  <a:cubicBezTo>
                    <a:pt x="885" y="13"/>
                    <a:pt x="886" y="14"/>
                    <a:pt x="887" y="14"/>
                  </a:cubicBezTo>
                  <a:cubicBezTo>
                    <a:pt x="916" y="0"/>
                    <a:pt x="916" y="0"/>
                    <a:pt x="916" y="0"/>
                  </a:cubicBezTo>
                  <a:cubicBezTo>
                    <a:pt x="914" y="0"/>
                    <a:pt x="912" y="0"/>
                    <a:pt x="910" y="0"/>
                  </a:cubicBezTo>
                  <a:cubicBezTo>
                    <a:pt x="910" y="0"/>
                    <a:pt x="910" y="0"/>
                    <a:pt x="910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649">
              <a:extLst>
                <a:ext uri="{FF2B5EF4-FFF2-40B4-BE49-F238E27FC236}">
                  <a16:creationId xmlns:a16="http://schemas.microsoft.com/office/drawing/2014/main" id="{41614A7A-D4C2-467E-4427-6E1DF1AB2E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7000" y="4702176"/>
              <a:ext cx="2625725" cy="762000"/>
            </a:xfrm>
            <a:custGeom>
              <a:avLst/>
              <a:gdLst>
                <a:gd name="T0" fmla="*/ 208 w 1736"/>
                <a:gd name="T1" fmla="*/ 461 h 504"/>
                <a:gd name="T2" fmla="*/ 218 w 1736"/>
                <a:gd name="T3" fmla="*/ 461 h 504"/>
                <a:gd name="T4" fmla="*/ 228 w 1736"/>
                <a:gd name="T5" fmla="*/ 451 h 504"/>
                <a:gd name="T6" fmla="*/ 1573 w 1736"/>
                <a:gd name="T7" fmla="*/ 484 h 504"/>
                <a:gd name="T8" fmla="*/ 1495 w 1736"/>
                <a:gd name="T9" fmla="*/ 446 h 504"/>
                <a:gd name="T10" fmla="*/ 208 w 1736"/>
                <a:gd name="T11" fmla="*/ 447 h 504"/>
                <a:gd name="T12" fmla="*/ 367 w 1736"/>
                <a:gd name="T13" fmla="*/ 412 h 504"/>
                <a:gd name="T14" fmla="*/ 1180 w 1736"/>
                <a:gd name="T15" fmla="*/ 382 h 504"/>
                <a:gd name="T16" fmla="*/ 1347 w 1736"/>
                <a:gd name="T17" fmla="*/ 413 h 504"/>
                <a:gd name="T18" fmla="*/ 1355 w 1736"/>
                <a:gd name="T19" fmla="*/ 420 h 504"/>
                <a:gd name="T20" fmla="*/ 1366 w 1736"/>
                <a:gd name="T21" fmla="*/ 410 h 504"/>
                <a:gd name="T22" fmla="*/ 1358 w 1736"/>
                <a:gd name="T23" fmla="*/ 404 h 504"/>
                <a:gd name="T24" fmla="*/ 777 w 1736"/>
                <a:gd name="T25" fmla="*/ 367 h 504"/>
                <a:gd name="T26" fmla="*/ 1574 w 1736"/>
                <a:gd name="T27" fmla="*/ 470 h 504"/>
                <a:gd name="T28" fmla="*/ 515 w 1736"/>
                <a:gd name="T29" fmla="*/ 320 h 504"/>
                <a:gd name="T30" fmla="*/ 442 w 1736"/>
                <a:gd name="T31" fmla="*/ 393 h 504"/>
                <a:gd name="T32" fmla="*/ 444 w 1736"/>
                <a:gd name="T33" fmla="*/ 401 h 504"/>
                <a:gd name="T34" fmla="*/ 520 w 1736"/>
                <a:gd name="T35" fmla="*/ 431 h 504"/>
                <a:gd name="T36" fmla="*/ 767 w 1736"/>
                <a:gd name="T37" fmla="*/ 360 h 504"/>
                <a:gd name="T38" fmla="*/ 1077 w 1736"/>
                <a:gd name="T39" fmla="*/ 382 h 504"/>
                <a:gd name="T40" fmla="*/ 648 w 1736"/>
                <a:gd name="T41" fmla="*/ 290 h 504"/>
                <a:gd name="T42" fmla="*/ 756 w 1736"/>
                <a:gd name="T43" fmla="*/ 374 h 504"/>
                <a:gd name="T44" fmla="*/ 648 w 1736"/>
                <a:gd name="T45" fmla="*/ 290 h 504"/>
                <a:gd name="T46" fmla="*/ 270 w 1736"/>
                <a:gd name="T47" fmla="*/ 296 h 504"/>
                <a:gd name="T48" fmla="*/ 278 w 1736"/>
                <a:gd name="T49" fmla="*/ 298 h 504"/>
                <a:gd name="T50" fmla="*/ 1060 w 1736"/>
                <a:gd name="T51" fmla="*/ 384 h 504"/>
                <a:gd name="T52" fmla="*/ 918 w 1736"/>
                <a:gd name="T53" fmla="*/ 249 h 504"/>
                <a:gd name="T54" fmla="*/ 164 w 1736"/>
                <a:gd name="T55" fmla="*/ 248 h 504"/>
                <a:gd name="T56" fmla="*/ 1642 w 1736"/>
                <a:gd name="T57" fmla="*/ 223 h 504"/>
                <a:gd name="T58" fmla="*/ 593 w 1736"/>
                <a:gd name="T59" fmla="*/ 261 h 504"/>
                <a:gd name="T60" fmla="*/ 1540 w 1736"/>
                <a:gd name="T61" fmla="*/ 335 h 504"/>
                <a:gd name="T62" fmla="*/ 1416 w 1736"/>
                <a:gd name="T63" fmla="*/ 189 h 504"/>
                <a:gd name="T64" fmla="*/ 1338 w 1736"/>
                <a:gd name="T65" fmla="*/ 372 h 504"/>
                <a:gd name="T66" fmla="*/ 94 w 1736"/>
                <a:gd name="T67" fmla="*/ 218 h 504"/>
                <a:gd name="T68" fmla="*/ 103 w 1736"/>
                <a:gd name="T69" fmla="*/ 226 h 504"/>
                <a:gd name="T70" fmla="*/ 111 w 1736"/>
                <a:gd name="T71" fmla="*/ 216 h 504"/>
                <a:gd name="T72" fmla="*/ 102 w 1736"/>
                <a:gd name="T73" fmla="*/ 208 h 504"/>
                <a:gd name="T74" fmla="*/ 441 w 1736"/>
                <a:gd name="T75" fmla="*/ 174 h 504"/>
                <a:gd name="T76" fmla="*/ 1701 w 1736"/>
                <a:gd name="T77" fmla="*/ 244 h 504"/>
                <a:gd name="T78" fmla="*/ 1707 w 1736"/>
                <a:gd name="T79" fmla="*/ 259 h 504"/>
                <a:gd name="T80" fmla="*/ 1420 w 1736"/>
                <a:gd name="T81" fmla="*/ 187 h 504"/>
                <a:gd name="T82" fmla="*/ 1463 w 1736"/>
                <a:gd name="T83" fmla="*/ 165 h 504"/>
                <a:gd name="T84" fmla="*/ 1450 w 1736"/>
                <a:gd name="T85" fmla="*/ 159 h 504"/>
                <a:gd name="T86" fmla="*/ 1469 w 1736"/>
                <a:gd name="T87" fmla="*/ 190 h 504"/>
                <a:gd name="T88" fmla="*/ 419 w 1736"/>
                <a:gd name="T89" fmla="*/ 142 h 504"/>
                <a:gd name="T90" fmla="*/ 394 w 1736"/>
                <a:gd name="T91" fmla="*/ 140 h 504"/>
                <a:gd name="T92" fmla="*/ 394 w 1736"/>
                <a:gd name="T93" fmla="*/ 157 h 504"/>
                <a:gd name="T94" fmla="*/ 399 w 1736"/>
                <a:gd name="T95" fmla="*/ 142 h 504"/>
                <a:gd name="T96" fmla="*/ 631 w 1736"/>
                <a:gd name="T97" fmla="*/ 124 h 504"/>
                <a:gd name="T98" fmla="*/ 1656 w 1736"/>
                <a:gd name="T99" fmla="*/ 103 h 504"/>
                <a:gd name="T100" fmla="*/ 1201 w 1736"/>
                <a:gd name="T101" fmla="*/ 130 h 504"/>
                <a:gd name="T102" fmla="*/ 763 w 1736"/>
                <a:gd name="T103" fmla="*/ 108 h 504"/>
                <a:gd name="T104" fmla="*/ 746 w 1736"/>
                <a:gd name="T105" fmla="*/ 111 h 504"/>
                <a:gd name="T106" fmla="*/ 750 w 1736"/>
                <a:gd name="T107" fmla="*/ 124 h 504"/>
                <a:gd name="T108" fmla="*/ 767 w 1736"/>
                <a:gd name="T109" fmla="*/ 121 h 504"/>
                <a:gd name="T110" fmla="*/ 195 w 1736"/>
                <a:gd name="T111" fmla="*/ 60 h 504"/>
                <a:gd name="T112" fmla="*/ 943 w 1736"/>
                <a:gd name="T113" fmla="*/ 242 h 504"/>
                <a:gd name="T114" fmla="*/ 1121 w 1736"/>
                <a:gd name="T115" fmla="*/ 116 h 504"/>
                <a:gd name="T116" fmla="*/ 383 w 1736"/>
                <a:gd name="T117" fmla="*/ 141 h 504"/>
                <a:gd name="T118" fmla="*/ 1447 w 1736"/>
                <a:gd name="T119" fmla="*/ 161 h 504"/>
                <a:gd name="T120" fmla="*/ 417 w 1736"/>
                <a:gd name="T121" fmla="*/ 12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6" h="504">
                  <a:moveTo>
                    <a:pt x="246" y="470"/>
                  </a:moveTo>
                  <a:cubicBezTo>
                    <a:pt x="247" y="472"/>
                    <a:pt x="247" y="473"/>
                    <a:pt x="248" y="474"/>
                  </a:cubicBezTo>
                  <a:cubicBezTo>
                    <a:pt x="269" y="484"/>
                    <a:pt x="269" y="484"/>
                    <a:pt x="269" y="484"/>
                  </a:cubicBezTo>
                  <a:cubicBezTo>
                    <a:pt x="270" y="484"/>
                    <a:pt x="271" y="483"/>
                    <a:pt x="272" y="483"/>
                  </a:cubicBezTo>
                  <a:cubicBezTo>
                    <a:pt x="246" y="470"/>
                    <a:pt x="246" y="470"/>
                    <a:pt x="246" y="470"/>
                  </a:cubicBezTo>
                  <a:moveTo>
                    <a:pt x="222" y="451"/>
                  </a:moveTo>
                  <a:cubicBezTo>
                    <a:pt x="215" y="452"/>
                    <a:pt x="209" y="453"/>
                    <a:pt x="203" y="453"/>
                  </a:cubicBezTo>
                  <a:cubicBezTo>
                    <a:pt x="203" y="454"/>
                    <a:pt x="203" y="454"/>
                    <a:pt x="203" y="454"/>
                  </a:cubicBezTo>
                  <a:cubicBezTo>
                    <a:pt x="203" y="454"/>
                    <a:pt x="203" y="454"/>
                    <a:pt x="203" y="454"/>
                  </a:cubicBezTo>
                  <a:cubicBezTo>
                    <a:pt x="203" y="455"/>
                    <a:pt x="203" y="455"/>
                    <a:pt x="203" y="455"/>
                  </a:cubicBezTo>
                  <a:cubicBezTo>
                    <a:pt x="204" y="456"/>
                    <a:pt x="204" y="456"/>
                    <a:pt x="204" y="456"/>
                  </a:cubicBezTo>
                  <a:cubicBezTo>
                    <a:pt x="197" y="458"/>
                    <a:pt x="191" y="461"/>
                    <a:pt x="185" y="463"/>
                  </a:cubicBezTo>
                  <a:cubicBezTo>
                    <a:pt x="185" y="464"/>
                    <a:pt x="186" y="465"/>
                    <a:pt x="186" y="466"/>
                  </a:cubicBezTo>
                  <a:cubicBezTo>
                    <a:pt x="193" y="464"/>
                    <a:pt x="199" y="461"/>
                    <a:pt x="206" y="459"/>
                  </a:cubicBezTo>
                  <a:cubicBezTo>
                    <a:pt x="206" y="459"/>
                    <a:pt x="206" y="459"/>
                    <a:pt x="206" y="459"/>
                  </a:cubicBezTo>
                  <a:cubicBezTo>
                    <a:pt x="207" y="460"/>
                    <a:pt x="207" y="460"/>
                    <a:pt x="207" y="460"/>
                  </a:cubicBezTo>
                  <a:cubicBezTo>
                    <a:pt x="207" y="460"/>
                    <a:pt x="207" y="460"/>
                    <a:pt x="207" y="460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04" y="492"/>
                    <a:pt x="204" y="492"/>
                    <a:pt x="204" y="492"/>
                  </a:cubicBezTo>
                  <a:cubicBezTo>
                    <a:pt x="205" y="493"/>
                    <a:pt x="206" y="495"/>
                    <a:pt x="207" y="496"/>
                  </a:cubicBezTo>
                  <a:cubicBezTo>
                    <a:pt x="211" y="462"/>
                    <a:pt x="211" y="462"/>
                    <a:pt x="211" y="462"/>
                  </a:cubicBezTo>
                  <a:cubicBezTo>
                    <a:pt x="212" y="462"/>
                    <a:pt x="212" y="462"/>
                    <a:pt x="212" y="462"/>
                  </a:cubicBezTo>
                  <a:cubicBezTo>
                    <a:pt x="212" y="462"/>
                    <a:pt x="212" y="462"/>
                    <a:pt x="212" y="462"/>
                  </a:cubicBezTo>
                  <a:cubicBezTo>
                    <a:pt x="212" y="463"/>
                    <a:pt x="212" y="463"/>
                    <a:pt x="212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4" y="463"/>
                    <a:pt x="214" y="463"/>
                    <a:pt x="214" y="463"/>
                  </a:cubicBezTo>
                  <a:cubicBezTo>
                    <a:pt x="214" y="463"/>
                    <a:pt x="214" y="463"/>
                    <a:pt x="214" y="463"/>
                  </a:cubicBezTo>
                  <a:cubicBezTo>
                    <a:pt x="215" y="463"/>
                    <a:pt x="215" y="463"/>
                    <a:pt x="215" y="463"/>
                  </a:cubicBezTo>
                  <a:cubicBezTo>
                    <a:pt x="216" y="462"/>
                    <a:pt x="216" y="462"/>
                    <a:pt x="216" y="462"/>
                  </a:cubicBezTo>
                  <a:cubicBezTo>
                    <a:pt x="217" y="462"/>
                    <a:pt x="217" y="462"/>
                    <a:pt x="217" y="462"/>
                  </a:cubicBezTo>
                  <a:cubicBezTo>
                    <a:pt x="217" y="462"/>
                    <a:pt x="217" y="462"/>
                    <a:pt x="217" y="462"/>
                  </a:cubicBezTo>
                  <a:cubicBezTo>
                    <a:pt x="217" y="462"/>
                    <a:pt x="217" y="462"/>
                    <a:pt x="217" y="462"/>
                  </a:cubicBezTo>
                  <a:cubicBezTo>
                    <a:pt x="218" y="461"/>
                    <a:pt x="218" y="461"/>
                    <a:pt x="218" y="461"/>
                  </a:cubicBezTo>
                  <a:cubicBezTo>
                    <a:pt x="218" y="461"/>
                    <a:pt x="218" y="461"/>
                    <a:pt x="218" y="461"/>
                  </a:cubicBezTo>
                  <a:cubicBezTo>
                    <a:pt x="218" y="460"/>
                    <a:pt x="218" y="460"/>
                    <a:pt x="218" y="460"/>
                  </a:cubicBezTo>
                  <a:cubicBezTo>
                    <a:pt x="219" y="460"/>
                    <a:pt x="219" y="460"/>
                    <a:pt x="219" y="460"/>
                  </a:cubicBezTo>
                  <a:cubicBezTo>
                    <a:pt x="241" y="471"/>
                    <a:pt x="241" y="471"/>
                    <a:pt x="241" y="471"/>
                  </a:cubicBezTo>
                  <a:cubicBezTo>
                    <a:pt x="240" y="469"/>
                    <a:pt x="240" y="468"/>
                    <a:pt x="239" y="467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19" y="456"/>
                    <a:pt x="219" y="456"/>
                    <a:pt x="219" y="456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9" y="454"/>
                    <a:pt x="219" y="454"/>
                    <a:pt x="219" y="454"/>
                  </a:cubicBezTo>
                  <a:cubicBezTo>
                    <a:pt x="220" y="453"/>
                    <a:pt x="222" y="453"/>
                    <a:pt x="224" y="452"/>
                  </a:cubicBezTo>
                  <a:cubicBezTo>
                    <a:pt x="223" y="452"/>
                    <a:pt x="223" y="452"/>
                    <a:pt x="222" y="451"/>
                  </a:cubicBezTo>
                  <a:moveTo>
                    <a:pt x="227" y="447"/>
                  </a:moveTo>
                  <a:cubicBezTo>
                    <a:pt x="224" y="448"/>
                    <a:pt x="221" y="449"/>
                    <a:pt x="219" y="450"/>
                  </a:cubicBezTo>
                  <a:cubicBezTo>
                    <a:pt x="220" y="451"/>
                    <a:pt x="221" y="451"/>
                    <a:pt x="222" y="451"/>
                  </a:cubicBezTo>
                  <a:cubicBezTo>
                    <a:pt x="224" y="451"/>
                    <a:pt x="225" y="451"/>
                    <a:pt x="227" y="451"/>
                  </a:cubicBezTo>
                  <a:cubicBezTo>
                    <a:pt x="227" y="451"/>
                    <a:pt x="227" y="451"/>
                    <a:pt x="228" y="451"/>
                  </a:cubicBezTo>
                  <a:cubicBezTo>
                    <a:pt x="227" y="449"/>
                    <a:pt x="227" y="448"/>
                    <a:pt x="227" y="447"/>
                  </a:cubicBezTo>
                  <a:moveTo>
                    <a:pt x="1497" y="447"/>
                  </a:moveTo>
                  <a:cubicBezTo>
                    <a:pt x="1497" y="448"/>
                    <a:pt x="1496" y="449"/>
                    <a:pt x="1495" y="450"/>
                  </a:cubicBezTo>
                  <a:cubicBezTo>
                    <a:pt x="1520" y="459"/>
                    <a:pt x="1544" y="468"/>
                    <a:pt x="1564" y="478"/>
                  </a:cubicBezTo>
                  <a:cubicBezTo>
                    <a:pt x="1564" y="479"/>
                    <a:pt x="1564" y="479"/>
                    <a:pt x="1564" y="479"/>
                  </a:cubicBezTo>
                  <a:cubicBezTo>
                    <a:pt x="1564" y="480"/>
                    <a:pt x="1564" y="480"/>
                    <a:pt x="1564" y="480"/>
                  </a:cubicBezTo>
                  <a:cubicBezTo>
                    <a:pt x="1564" y="480"/>
                    <a:pt x="1564" y="480"/>
                    <a:pt x="1564" y="480"/>
                  </a:cubicBezTo>
                  <a:cubicBezTo>
                    <a:pt x="1510" y="502"/>
                    <a:pt x="1510" y="502"/>
                    <a:pt x="1510" y="502"/>
                  </a:cubicBezTo>
                  <a:cubicBezTo>
                    <a:pt x="1511" y="503"/>
                    <a:pt x="1512" y="503"/>
                    <a:pt x="1513" y="504"/>
                  </a:cubicBezTo>
                  <a:cubicBezTo>
                    <a:pt x="1564" y="483"/>
                    <a:pt x="1564" y="483"/>
                    <a:pt x="1564" y="483"/>
                  </a:cubicBezTo>
                  <a:cubicBezTo>
                    <a:pt x="1564" y="483"/>
                    <a:pt x="1564" y="483"/>
                    <a:pt x="1564" y="483"/>
                  </a:cubicBezTo>
                  <a:cubicBezTo>
                    <a:pt x="1565" y="483"/>
                    <a:pt x="1565" y="483"/>
                    <a:pt x="1565" y="483"/>
                  </a:cubicBezTo>
                  <a:cubicBezTo>
                    <a:pt x="1565" y="484"/>
                    <a:pt x="1565" y="484"/>
                    <a:pt x="1565" y="484"/>
                  </a:cubicBezTo>
                  <a:cubicBezTo>
                    <a:pt x="1565" y="484"/>
                    <a:pt x="1565" y="484"/>
                    <a:pt x="1565" y="484"/>
                  </a:cubicBezTo>
                  <a:cubicBezTo>
                    <a:pt x="1566" y="485"/>
                    <a:pt x="1566" y="485"/>
                    <a:pt x="1566" y="485"/>
                  </a:cubicBezTo>
                  <a:cubicBezTo>
                    <a:pt x="1566" y="485"/>
                    <a:pt x="1566" y="485"/>
                    <a:pt x="1566" y="485"/>
                  </a:cubicBezTo>
                  <a:cubicBezTo>
                    <a:pt x="1567" y="485"/>
                    <a:pt x="1568" y="486"/>
                    <a:pt x="1569" y="486"/>
                  </a:cubicBezTo>
                  <a:cubicBezTo>
                    <a:pt x="1570" y="485"/>
                    <a:pt x="1572" y="485"/>
                    <a:pt x="1573" y="484"/>
                  </a:cubicBezTo>
                  <a:cubicBezTo>
                    <a:pt x="1571" y="480"/>
                    <a:pt x="1569" y="477"/>
                    <a:pt x="1567" y="474"/>
                  </a:cubicBezTo>
                  <a:cubicBezTo>
                    <a:pt x="1546" y="464"/>
                    <a:pt x="1523" y="455"/>
                    <a:pt x="1497" y="447"/>
                  </a:cubicBezTo>
                  <a:moveTo>
                    <a:pt x="1304" y="436"/>
                  </a:moveTo>
                  <a:cubicBezTo>
                    <a:pt x="1289" y="443"/>
                    <a:pt x="1289" y="443"/>
                    <a:pt x="1289" y="443"/>
                  </a:cubicBezTo>
                  <a:cubicBezTo>
                    <a:pt x="1289" y="443"/>
                    <a:pt x="1289" y="444"/>
                    <a:pt x="1289" y="444"/>
                  </a:cubicBezTo>
                  <a:cubicBezTo>
                    <a:pt x="1290" y="444"/>
                    <a:pt x="1291" y="444"/>
                    <a:pt x="1293" y="445"/>
                  </a:cubicBezTo>
                  <a:cubicBezTo>
                    <a:pt x="1305" y="438"/>
                    <a:pt x="1305" y="438"/>
                    <a:pt x="1305" y="438"/>
                  </a:cubicBezTo>
                  <a:cubicBezTo>
                    <a:pt x="1305" y="438"/>
                    <a:pt x="1304" y="437"/>
                    <a:pt x="1304" y="436"/>
                  </a:cubicBezTo>
                  <a:moveTo>
                    <a:pt x="164" y="430"/>
                  </a:moveTo>
                  <a:cubicBezTo>
                    <a:pt x="165" y="432"/>
                    <a:pt x="165" y="433"/>
                    <a:pt x="166" y="434"/>
                  </a:cubicBezTo>
                  <a:cubicBezTo>
                    <a:pt x="191" y="447"/>
                    <a:pt x="191" y="447"/>
                    <a:pt x="191" y="447"/>
                  </a:cubicBezTo>
                  <a:cubicBezTo>
                    <a:pt x="191" y="447"/>
                    <a:pt x="192" y="447"/>
                    <a:pt x="192" y="447"/>
                  </a:cubicBezTo>
                  <a:cubicBezTo>
                    <a:pt x="194" y="447"/>
                    <a:pt x="196" y="447"/>
                    <a:pt x="198" y="447"/>
                  </a:cubicBezTo>
                  <a:cubicBezTo>
                    <a:pt x="164" y="430"/>
                    <a:pt x="164" y="430"/>
                    <a:pt x="164" y="430"/>
                  </a:cubicBezTo>
                  <a:moveTo>
                    <a:pt x="1420" y="425"/>
                  </a:moveTo>
                  <a:cubicBezTo>
                    <a:pt x="1420" y="426"/>
                    <a:pt x="1420" y="427"/>
                    <a:pt x="1420" y="428"/>
                  </a:cubicBezTo>
                  <a:cubicBezTo>
                    <a:pt x="1446" y="434"/>
                    <a:pt x="1470" y="442"/>
                    <a:pt x="1493" y="449"/>
                  </a:cubicBezTo>
                  <a:cubicBezTo>
                    <a:pt x="1493" y="448"/>
                    <a:pt x="1494" y="447"/>
                    <a:pt x="1495" y="446"/>
                  </a:cubicBezTo>
                  <a:cubicBezTo>
                    <a:pt x="1472" y="439"/>
                    <a:pt x="1447" y="431"/>
                    <a:pt x="1420" y="425"/>
                  </a:cubicBezTo>
                  <a:moveTo>
                    <a:pt x="335" y="417"/>
                  </a:moveTo>
                  <a:cubicBezTo>
                    <a:pt x="301" y="425"/>
                    <a:pt x="269" y="434"/>
                    <a:pt x="241" y="443"/>
                  </a:cubicBezTo>
                  <a:cubicBezTo>
                    <a:pt x="246" y="443"/>
                    <a:pt x="253" y="442"/>
                    <a:pt x="260" y="440"/>
                  </a:cubicBezTo>
                  <a:cubicBezTo>
                    <a:pt x="276" y="435"/>
                    <a:pt x="293" y="431"/>
                    <a:pt x="311" y="426"/>
                  </a:cubicBezTo>
                  <a:cubicBezTo>
                    <a:pt x="314" y="425"/>
                    <a:pt x="317" y="424"/>
                    <a:pt x="320" y="423"/>
                  </a:cubicBezTo>
                  <a:cubicBezTo>
                    <a:pt x="320" y="423"/>
                    <a:pt x="320" y="423"/>
                    <a:pt x="320" y="423"/>
                  </a:cubicBezTo>
                  <a:cubicBezTo>
                    <a:pt x="335" y="417"/>
                    <a:pt x="335" y="417"/>
                    <a:pt x="335" y="417"/>
                  </a:cubicBezTo>
                  <a:moveTo>
                    <a:pt x="220" y="417"/>
                  </a:moveTo>
                  <a:cubicBezTo>
                    <a:pt x="217" y="426"/>
                    <a:pt x="214" y="436"/>
                    <a:pt x="211" y="447"/>
                  </a:cubicBezTo>
                  <a:cubicBezTo>
                    <a:pt x="211" y="447"/>
                    <a:pt x="211" y="447"/>
                    <a:pt x="211" y="447"/>
                  </a:cubicBezTo>
                  <a:cubicBezTo>
                    <a:pt x="211" y="447"/>
                    <a:pt x="211" y="447"/>
                    <a:pt x="211" y="447"/>
                  </a:cubicBezTo>
                  <a:cubicBezTo>
                    <a:pt x="210" y="447"/>
                    <a:pt x="210" y="447"/>
                    <a:pt x="210" y="447"/>
                  </a:cubicBezTo>
                  <a:cubicBezTo>
                    <a:pt x="210" y="447"/>
                    <a:pt x="210" y="447"/>
                    <a:pt x="210" y="447"/>
                  </a:cubicBezTo>
                  <a:cubicBezTo>
                    <a:pt x="209" y="447"/>
                    <a:pt x="209" y="447"/>
                    <a:pt x="209" y="447"/>
                  </a:cubicBezTo>
                  <a:cubicBezTo>
                    <a:pt x="209" y="447"/>
                    <a:pt x="209" y="447"/>
                    <a:pt x="209" y="447"/>
                  </a:cubicBezTo>
                  <a:cubicBezTo>
                    <a:pt x="208" y="447"/>
                    <a:pt x="208" y="447"/>
                    <a:pt x="208" y="447"/>
                  </a:cubicBezTo>
                  <a:cubicBezTo>
                    <a:pt x="208" y="447"/>
                    <a:pt x="208" y="447"/>
                    <a:pt x="208" y="447"/>
                  </a:cubicBezTo>
                  <a:cubicBezTo>
                    <a:pt x="208" y="447"/>
                    <a:pt x="208" y="447"/>
                    <a:pt x="208" y="447"/>
                  </a:cubicBezTo>
                  <a:cubicBezTo>
                    <a:pt x="206" y="447"/>
                    <a:pt x="206" y="447"/>
                    <a:pt x="206" y="447"/>
                  </a:cubicBezTo>
                  <a:cubicBezTo>
                    <a:pt x="206" y="448"/>
                    <a:pt x="206" y="448"/>
                    <a:pt x="206" y="448"/>
                  </a:cubicBezTo>
                  <a:cubicBezTo>
                    <a:pt x="209" y="448"/>
                    <a:pt x="212" y="449"/>
                    <a:pt x="215" y="449"/>
                  </a:cubicBezTo>
                  <a:cubicBezTo>
                    <a:pt x="215" y="449"/>
                    <a:pt x="215" y="449"/>
                    <a:pt x="215" y="449"/>
                  </a:cubicBezTo>
                  <a:cubicBezTo>
                    <a:pt x="214" y="449"/>
                    <a:pt x="214" y="449"/>
                    <a:pt x="214" y="449"/>
                  </a:cubicBezTo>
                  <a:cubicBezTo>
                    <a:pt x="214" y="449"/>
                    <a:pt x="214" y="449"/>
                    <a:pt x="214" y="449"/>
                  </a:cubicBezTo>
                  <a:cubicBezTo>
                    <a:pt x="217" y="438"/>
                    <a:pt x="219" y="429"/>
                    <a:pt x="221" y="421"/>
                  </a:cubicBezTo>
                  <a:cubicBezTo>
                    <a:pt x="221" y="419"/>
                    <a:pt x="220" y="418"/>
                    <a:pt x="220" y="417"/>
                  </a:cubicBezTo>
                  <a:moveTo>
                    <a:pt x="370" y="413"/>
                  </a:moveTo>
                  <a:cubicBezTo>
                    <a:pt x="370" y="413"/>
                    <a:pt x="370" y="413"/>
                    <a:pt x="370" y="413"/>
                  </a:cubicBezTo>
                  <a:cubicBezTo>
                    <a:pt x="370" y="413"/>
                    <a:pt x="371" y="413"/>
                    <a:pt x="371" y="413"/>
                  </a:cubicBezTo>
                  <a:cubicBezTo>
                    <a:pt x="370" y="413"/>
                    <a:pt x="370" y="413"/>
                    <a:pt x="370" y="413"/>
                  </a:cubicBezTo>
                  <a:moveTo>
                    <a:pt x="366" y="410"/>
                  </a:moveTo>
                  <a:cubicBezTo>
                    <a:pt x="362" y="411"/>
                    <a:pt x="358" y="412"/>
                    <a:pt x="354" y="413"/>
                  </a:cubicBezTo>
                  <a:cubicBezTo>
                    <a:pt x="336" y="420"/>
                    <a:pt x="336" y="420"/>
                    <a:pt x="336" y="420"/>
                  </a:cubicBezTo>
                  <a:cubicBezTo>
                    <a:pt x="346" y="418"/>
                    <a:pt x="356" y="416"/>
                    <a:pt x="367" y="414"/>
                  </a:cubicBezTo>
                  <a:cubicBezTo>
                    <a:pt x="367" y="413"/>
                    <a:pt x="367" y="412"/>
                    <a:pt x="367" y="412"/>
                  </a:cubicBezTo>
                  <a:cubicBezTo>
                    <a:pt x="366" y="411"/>
                    <a:pt x="366" y="411"/>
                    <a:pt x="366" y="411"/>
                  </a:cubicBezTo>
                  <a:cubicBezTo>
                    <a:pt x="366" y="410"/>
                    <a:pt x="366" y="410"/>
                    <a:pt x="366" y="410"/>
                  </a:cubicBezTo>
                  <a:cubicBezTo>
                    <a:pt x="366" y="410"/>
                    <a:pt x="366" y="410"/>
                    <a:pt x="366" y="410"/>
                  </a:cubicBezTo>
                  <a:moveTo>
                    <a:pt x="1029" y="401"/>
                  </a:moveTo>
                  <a:cubicBezTo>
                    <a:pt x="1009" y="413"/>
                    <a:pt x="1009" y="413"/>
                    <a:pt x="1009" y="413"/>
                  </a:cubicBezTo>
                  <a:cubicBezTo>
                    <a:pt x="1011" y="413"/>
                    <a:pt x="1012" y="413"/>
                    <a:pt x="1014" y="413"/>
                  </a:cubicBezTo>
                  <a:cubicBezTo>
                    <a:pt x="1030" y="403"/>
                    <a:pt x="1030" y="403"/>
                    <a:pt x="1030" y="403"/>
                  </a:cubicBezTo>
                  <a:cubicBezTo>
                    <a:pt x="1030" y="402"/>
                    <a:pt x="1029" y="402"/>
                    <a:pt x="1029" y="401"/>
                  </a:cubicBezTo>
                  <a:moveTo>
                    <a:pt x="1291" y="398"/>
                  </a:moveTo>
                  <a:cubicBezTo>
                    <a:pt x="1292" y="399"/>
                    <a:pt x="1292" y="400"/>
                    <a:pt x="1293" y="401"/>
                  </a:cubicBezTo>
                  <a:cubicBezTo>
                    <a:pt x="1299" y="402"/>
                    <a:pt x="1306" y="403"/>
                    <a:pt x="1312" y="405"/>
                  </a:cubicBezTo>
                  <a:cubicBezTo>
                    <a:pt x="1313" y="404"/>
                    <a:pt x="1314" y="403"/>
                    <a:pt x="1314" y="402"/>
                  </a:cubicBezTo>
                  <a:cubicBezTo>
                    <a:pt x="1307" y="400"/>
                    <a:pt x="1299" y="399"/>
                    <a:pt x="1291" y="398"/>
                  </a:cubicBezTo>
                  <a:moveTo>
                    <a:pt x="1180" y="382"/>
                  </a:moveTo>
                  <a:cubicBezTo>
                    <a:pt x="1180" y="383"/>
                    <a:pt x="1180" y="384"/>
                    <a:pt x="1180" y="385"/>
                  </a:cubicBezTo>
                  <a:cubicBezTo>
                    <a:pt x="1217" y="390"/>
                    <a:pt x="1253" y="395"/>
                    <a:pt x="1288" y="400"/>
                  </a:cubicBezTo>
                  <a:cubicBezTo>
                    <a:pt x="1287" y="399"/>
                    <a:pt x="1286" y="398"/>
                    <a:pt x="1286" y="397"/>
                  </a:cubicBezTo>
                  <a:cubicBezTo>
                    <a:pt x="1252" y="391"/>
                    <a:pt x="1217" y="386"/>
                    <a:pt x="1180" y="382"/>
                  </a:cubicBezTo>
                  <a:moveTo>
                    <a:pt x="778" y="377"/>
                  </a:moveTo>
                  <a:cubicBezTo>
                    <a:pt x="778" y="378"/>
                    <a:pt x="777" y="379"/>
                    <a:pt x="777" y="381"/>
                  </a:cubicBezTo>
                  <a:cubicBezTo>
                    <a:pt x="816" y="409"/>
                    <a:pt x="816" y="409"/>
                    <a:pt x="816" y="409"/>
                  </a:cubicBezTo>
                  <a:cubicBezTo>
                    <a:pt x="818" y="409"/>
                    <a:pt x="819" y="409"/>
                    <a:pt x="821" y="409"/>
                  </a:cubicBezTo>
                  <a:cubicBezTo>
                    <a:pt x="778" y="377"/>
                    <a:pt x="778" y="377"/>
                    <a:pt x="778" y="377"/>
                  </a:cubicBezTo>
                  <a:moveTo>
                    <a:pt x="1340" y="376"/>
                  </a:moveTo>
                  <a:cubicBezTo>
                    <a:pt x="1339" y="377"/>
                    <a:pt x="1338" y="378"/>
                    <a:pt x="1337" y="379"/>
                  </a:cubicBezTo>
                  <a:cubicBezTo>
                    <a:pt x="1341" y="387"/>
                    <a:pt x="1346" y="395"/>
                    <a:pt x="1352" y="405"/>
                  </a:cubicBezTo>
                  <a:cubicBezTo>
                    <a:pt x="1351" y="406"/>
                    <a:pt x="1351" y="406"/>
                    <a:pt x="1351" y="406"/>
                  </a:cubicBezTo>
                  <a:cubicBezTo>
                    <a:pt x="1350" y="406"/>
                    <a:pt x="1350" y="406"/>
                    <a:pt x="1350" y="406"/>
                  </a:cubicBezTo>
                  <a:cubicBezTo>
                    <a:pt x="1350" y="407"/>
                    <a:pt x="1350" y="407"/>
                    <a:pt x="1350" y="407"/>
                  </a:cubicBezTo>
                  <a:cubicBezTo>
                    <a:pt x="1349" y="408"/>
                    <a:pt x="1349" y="408"/>
                    <a:pt x="1349" y="408"/>
                  </a:cubicBezTo>
                  <a:cubicBezTo>
                    <a:pt x="1349" y="408"/>
                    <a:pt x="1349" y="408"/>
                    <a:pt x="1349" y="408"/>
                  </a:cubicBezTo>
                  <a:cubicBezTo>
                    <a:pt x="1339" y="406"/>
                    <a:pt x="1328" y="404"/>
                    <a:pt x="1318" y="403"/>
                  </a:cubicBezTo>
                  <a:cubicBezTo>
                    <a:pt x="1317" y="403"/>
                    <a:pt x="1317" y="404"/>
                    <a:pt x="1316" y="405"/>
                  </a:cubicBezTo>
                  <a:cubicBezTo>
                    <a:pt x="1327" y="407"/>
                    <a:pt x="1337" y="409"/>
                    <a:pt x="1347" y="411"/>
                  </a:cubicBezTo>
                  <a:cubicBezTo>
                    <a:pt x="1347" y="412"/>
                    <a:pt x="1347" y="412"/>
                    <a:pt x="1347" y="412"/>
                  </a:cubicBezTo>
                  <a:cubicBezTo>
                    <a:pt x="1347" y="413"/>
                    <a:pt x="1347" y="413"/>
                    <a:pt x="1347" y="413"/>
                  </a:cubicBezTo>
                  <a:cubicBezTo>
                    <a:pt x="1347" y="414"/>
                    <a:pt x="1347" y="414"/>
                    <a:pt x="1347" y="414"/>
                  </a:cubicBezTo>
                  <a:cubicBezTo>
                    <a:pt x="1347" y="414"/>
                    <a:pt x="1347" y="414"/>
                    <a:pt x="1347" y="414"/>
                  </a:cubicBezTo>
                  <a:cubicBezTo>
                    <a:pt x="1347" y="415"/>
                    <a:pt x="1347" y="415"/>
                    <a:pt x="1347" y="415"/>
                  </a:cubicBezTo>
                  <a:cubicBezTo>
                    <a:pt x="1308" y="434"/>
                    <a:pt x="1308" y="434"/>
                    <a:pt x="1308" y="434"/>
                  </a:cubicBezTo>
                  <a:cubicBezTo>
                    <a:pt x="1308" y="435"/>
                    <a:pt x="1309" y="436"/>
                    <a:pt x="1309" y="437"/>
                  </a:cubicBezTo>
                  <a:cubicBezTo>
                    <a:pt x="1349" y="417"/>
                    <a:pt x="1349" y="417"/>
                    <a:pt x="1349" y="417"/>
                  </a:cubicBezTo>
                  <a:cubicBezTo>
                    <a:pt x="1349" y="417"/>
                    <a:pt x="1349" y="417"/>
                    <a:pt x="1349" y="417"/>
                  </a:cubicBezTo>
                  <a:cubicBezTo>
                    <a:pt x="1349" y="418"/>
                    <a:pt x="1349" y="418"/>
                    <a:pt x="1349" y="418"/>
                  </a:cubicBezTo>
                  <a:cubicBezTo>
                    <a:pt x="1350" y="418"/>
                    <a:pt x="1350" y="418"/>
                    <a:pt x="1350" y="418"/>
                  </a:cubicBezTo>
                  <a:cubicBezTo>
                    <a:pt x="1350" y="418"/>
                    <a:pt x="1350" y="418"/>
                    <a:pt x="1350" y="418"/>
                  </a:cubicBezTo>
                  <a:cubicBezTo>
                    <a:pt x="1350" y="418"/>
                    <a:pt x="1350" y="418"/>
                    <a:pt x="1350" y="418"/>
                  </a:cubicBezTo>
                  <a:cubicBezTo>
                    <a:pt x="1351" y="419"/>
                    <a:pt x="1351" y="419"/>
                    <a:pt x="1351" y="419"/>
                  </a:cubicBezTo>
                  <a:cubicBezTo>
                    <a:pt x="1351" y="419"/>
                    <a:pt x="1351" y="419"/>
                    <a:pt x="1351" y="419"/>
                  </a:cubicBezTo>
                  <a:cubicBezTo>
                    <a:pt x="1352" y="419"/>
                    <a:pt x="1352" y="419"/>
                    <a:pt x="1352" y="419"/>
                  </a:cubicBezTo>
                  <a:cubicBezTo>
                    <a:pt x="1353" y="419"/>
                    <a:pt x="1353" y="419"/>
                    <a:pt x="1353" y="419"/>
                  </a:cubicBezTo>
                  <a:cubicBezTo>
                    <a:pt x="1355" y="420"/>
                    <a:pt x="1355" y="420"/>
                    <a:pt x="1355" y="420"/>
                  </a:cubicBezTo>
                  <a:cubicBezTo>
                    <a:pt x="1355" y="420"/>
                    <a:pt x="1355" y="420"/>
                    <a:pt x="1355" y="420"/>
                  </a:cubicBezTo>
                  <a:cubicBezTo>
                    <a:pt x="1355" y="420"/>
                    <a:pt x="1355" y="420"/>
                    <a:pt x="1355" y="420"/>
                  </a:cubicBezTo>
                  <a:cubicBezTo>
                    <a:pt x="1356" y="420"/>
                    <a:pt x="1356" y="420"/>
                    <a:pt x="1356" y="420"/>
                  </a:cubicBezTo>
                  <a:cubicBezTo>
                    <a:pt x="1357" y="420"/>
                    <a:pt x="1357" y="420"/>
                    <a:pt x="1357" y="420"/>
                  </a:cubicBezTo>
                  <a:cubicBezTo>
                    <a:pt x="1357" y="419"/>
                    <a:pt x="1357" y="419"/>
                    <a:pt x="1357" y="419"/>
                  </a:cubicBezTo>
                  <a:cubicBezTo>
                    <a:pt x="1358" y="419"/>
                    <a:pt x="1358" y="419"/>
                    <a:pt x="1358" y="419"/>
                  </a:cubicBezTo>
                  <a:cubicBezTo>
                    <a:pt x="1376" y="462"/>
                    <a:pt x="1376" y="462"/>
                    <a:pt x="1376" y="462"/>
                  </a:cubicBezTo>
                  <a:cubicBezTo>
                    <a:pt x="1378" y="462"/>
                    <a:pt x="1379" y="462"/>
                    <a:pt x="1380" y="463"/>
                  </a:cubicBezTo>
                  <a:cubicBezTo>
                    <a:pt x="1362" y="418"/>
                    <a:pt x="1362" y="418"/>
                    <a:pt x="1362" y="418"/>
                  </a:cubicBezTo>
                  <a:cubicBezTo>
                    <a:pt x="1362" y="417"/>
                    <a:pt x="1362" y="417"/>
                    <a:pt x="1362" y="417"/>
                  </a:cubicBezTo>
                  <a:cubicBezTo>
                    <a:pt x="1363" y="417"/>
                    <a:pt x="1363" y="417"/>
                    <a:pt x="1363" y="417"/>
                  </a:cubicBezTo>
                  <a:cubicBezTo>
                    <a:pt x="1364" y="416"/>
                    <a:pt x="1364" y="416"/>
                    <a:pt x="1364" y="416"/>
                  </a:cubicBezTo>
                  <a:cubicBezTo>
                    <a:pt x="1364" y="416"/>
                    <a:pt x="1364" y="416"/>
                    <a:pt x="1364" y="416"/>
                  </a:cubicBezTo>
                  <a:cubicBezTo>
                    <a:pt x="1365" y="415"/>
                    <a:pt x="1365" y="415"/>
                    <a:pt x="1365" y="415"/>
                  </a:cubicBezTo>
                  <a:cubicBezTo>
                    <a:pt x="1383" y="419"/>
                    <a:pt x="1400" y="423"/>
                    <a:pt x="1417" y="427"/>
                  </a:cubicBezTo>
                  <a:cubicBezTo>
                    <a:pt x="1417" y="426"/>
                    <a:pt x="1417" y="425"/>
                    <a:pt x="1417" y="424"/>
                  </a:cubicBezTo>
                  <a:cubicBezTo>
                    <a:pt x="1401" y="420"/>
                    <a:pt x="1384" y="416"/>
                    <a:pt x="1366" y="412"/>
                  </a:cubicBezTo>
                  <a:cubicBezTo>
                    <a:pt x="1366" y="411"/>
                    <a:pt x="1366" y="411"/>
                    <a:pt x="1366" y="411"/>
                  </a:cubicBezTo>
                  <a:cubicBezTo>
                    <a:pt x="1366" y="411"/>
                    <a:pt x="1366" y="411"/>
                    <a:pt x="1366" y="411"/>
                  </a:cubicBezTo>
                  <a:cubicBezTo>
                    <a:pt x="1366" y="410"/>
                    <a:pt x="1366" y="410"/>
                    <a:pt x="1366" y="410"/>
                  </a:cubicBezTo>
                  <a:cubicBezTo>
                    <a:pt x="1366" y="409"/>
                    <a:pt x="1366" y="409"/>
                    <a:pt x="1366" y="409"/>
                  </a:cubicBezTo>
                  <a:cubicBezTo>
                    <a:pt x="1366" y="409"/>
                    <a:pt x="1366" y="409"/>
                    <a:pt x="1366" y="409"/>
                  </a:cubicBezTo>
                  <a:cubicBezTo>
                    <a:pt x="1388" y="398"/>
                    <a:pt x="1406" y="390"/>
                    <a:pt x="1424" y="381"/>
                  </a:cubicBezTo>
                  <a:cubicBezTo>
                    <a:pt x="1424" y="380"/>
                    <a:pt x="1424" y="379"/>
                    <a:pt x="1424" y="378"/>
                  </a:cubicBezTo>
                  <a:cubicBezTo>
                    <a:pt x="1409" y="385"/>
                    <a:pt x="1391" y="393"/>
                    <a:pt x="1364" y="406"/>
                  </a:cubicBezTo>
                  <a:cubicBezTo>
                    <a:pt x="1364" y="406"/>
                    <a:pt x="1364" y="406"/>
                    <a:pt x="1364" y="406"/>
                  </a:cubicBezTo>
                  <a:cubicBezTo>
                    <a:pt x="1364" y="406"/>
                    <a:pt x="1364" y="406"/>
                    <a:pt x="1364" y="406"/>
                  </a:cubicBezTo>
                  <a:cubicBezTo>
                    <a:pt x="1364" y="406"/>
                    <a:pt x="1364" y="406"/>
                    <a:pt x="1364" y="406"/>
                  </a:cubicBezTo>
                  <a:cubicBezTo>
                    <a:pt x="1363" y="405"/>
                    <a:pt x="1363" y="405"/>
                    <a:pt x="1363" y="405"/>
                  </a:cubicBezTo>
                  <a:cubicBezTo>
                    <a:pt x="1363" y="405"/>
                    <a:pt x="1363" y="405"/>
                    <a:pt x="1363" y="405"/>
                  </a:cubicBezTo>
                  <a:cubicBezTo>
                    <a:pt x="1363" y="405"/>
                    <a:pt x="1363" y="405"/>
                    <a:pt x="1363" y="405"/>
                  </a:cubicBezTo>
                  <a:cubicBezTo>
                    <a:pt x="1362" y="404"/>
                    <a:pt x="1362" y="404"/>
                    <a:pt x="1362" y="404"/>
                  </a:cubicBezTo>
                  <a:cubicBezTo>
                    <a:pt x="1362" y="404"/>
                    <a:pt x="1362" y="404"/>
                    <a:pt x="1362" y="404"/>
                  </a:cubicBezTo>
                  <a:cubicBezTo>
                    <a:pt x="1362" y="404"/>
                    <a:pt x="1362" y="404"/>
                    <a:pt x="1362" y="404"/>
                  </a:cubicBezTo>
                  <a:cubicBezTo>
                    <a:pt x="1360" y="404"/>
                    <a:pt x="1360" y="404"/>
                    <a:pt x="1360" y="404"/>
                  </a:cubicBezTo>
                  <a:cubicBezTo>
                    <a:pt x="1359" y="404"/>
                    <a:pt x="1359" y="404"/>
                    <a:pt x="1359" y="404"/>
                  </a:cubicBezTo>
                  <a:cubicBezTo>
                    <a:pt x="1358" y="404"/>
                    <a:pt x="1358" y="404"/>
                    <a:pt x="1358" y="404"/>
                  </a:cubicBezTo>
                  <a:cubicBezTo>
                    <a:pt x="1358" y="404"/>
                    <a:pt x="1358" y="404"/>
                    <a:pt x="1358" y="404"/>
                  </a:cubicBezTo>
                  <a:cubicBezTo>
                    <a:pt x="1357" y="404"/>
                    <a:pt x="1357" y="404"/>
                    <a:pt x="1357" y="404"/>
                  </a:cubicBezTo>
                  <a:cubicBezTo>
                    <a:pt x="1357" y="404"/>
                    <a:pt x="1357" y="404"/>
                    <a:pt x="1357" y="404"/>
                  </a:cubicBezTo>
                  <a:cubicBezTo>
                    <a:pt x="1356" y="404"/>
                    <a:pt x="1356" y="404"/>
                    <a:pt x="1356" y="404"/>
                  </a:cubicBezTo>
                  <a:cubicBezTo>
                    <a:pt x="1355" y="404"/>
                    <a:pt x="1355" y="404"/>
                    <a:pt x="1355" y="404"/>
                  </a:cubicBezTo>
                  <a:cubicBezTo>
                    <a:pt x="1349" y="393"/>
                    <a:pt x="1344" y="384"/>
                    <a:pt x="1340" y="376"/>
                  </a:cubicBezTo>
                  <a:moveTo>
                    <a:pt x="633" y="373"/>
                  </a:moveTo>
                  <a:cubicBezTo>
                    <a:pt x="606" y="375"/>
                    <a:pt x="578" y="378"/>
                    <a:pt x="551" y="381"/>
                  </a:cubicBezTo>
                  <a:cubicBezTo>
                    <a:pt x="552" y="382"/>
                    <a:pt x="552" y="383"/>
                    <a:pt x="553" y="384"/>
                  </a:cubicBezTo>
                  <a:cubicBezTo>
                    <a:pt x="579" y="381"/>
                    <a:pt x="606" y="378"/>
                    <a:pt x="633" y="376"/>
                  </a:cubicBezTo>
                  <a:cubicBezTo>
                    <a:pt x="633" y="375"/>
                    <a:pt x="633" y="374"/>
                    <a:pt x="633" y="373"/>
                  </a:cubicBezTo>
                  <a:moveTo>
                    <a:pt x="909" y="365"/>
                  </a:moveTo>
                  <a:cubicBezTo>
                    <a:pt x="908" y="366"/>
                    <a:pt x="908" y="367"/>
                    <a:pt x="908" y="368"/>
                  </a:cubicBezTo>
                  <a:cubicBezTo>
                    <a:pt x="943" y="368"/>
                    <a:pt x="978" y="370"/>
                    <a:pt x="1013" y="372"/>
                  </a:cubicBezTo>
                  <a:cubicBezTo>
                    <a:pt x="1012" y="371"/>
                    <a:pt x="1011" y="369"/>
                    <a:pt x="1010" y="368"/>
                  </a:cubicBezTo>
                  <a:cubicBezTo>
                    <a:pt x="977" y="366"/>
                    <a:pt x="943" y="365"/>
                    <a:pt x="909" y="365"/>
                  </a:cubicBezTo>
                  <a:moveTo>
                    <a:pt x="861" y="364"/>
                  </a:moveTo>
                  <a:cubicBezTo>
                    <a:pt x="833" y="364"/>
                    <a:pt x="806" y="365"/>
                    <a:pt x="779" y="365"/>
                  </a:cubicBezTo>
                  <a:cubicBezTo>
                    <a:pt x="778" y="366"/>
                    <a:pt x="777" y="367"/>
                    <a:pt x="777" y="367"/>
                  </a:cubicBezTo>
                  <a:cubicBezTo>
                    <a:pt x="777" y="368"/>
                    <a:pt x="777" y="368"/>
                    <a:pt x="777" y="368"/>
                  </a:cubicBezTo>
                  <a:cubicBezTo>
                    <a:pt x="804" y="368"/>
                    <a:pt x="830" y="367"/>
                    <a:pt x="857" y="367"/>
                  </a:cubicBezTo>
                  <a:cubicBezTo>
                    <a:pt x="873" y="367"/>
                    <a:pt x="889" y="367"/>
                    <a:pt x="905" y="368"/>
                  </a:cubicBezTo>
                  <a:cubicBezTo>
                    <a:pt x="905" y="367"/>
                    <a:pt x="905" y="366"/>
                    <a:pt x="905" y="365"/>
                  </a:cubicBezTo>
                  <a:cubicBezTo>
                    <a:pt x="890" y="364"/>
                    <a:pt x="876" y="364"/>
                    <a:pt x="861" y="364"/>
                  </a:cubicBezTo>
                  <a:moveTo>
                    <a:pt x="1555" y="361"/>
                  </a:moveTo>
                  <a:cubicBezTo>
                    <a:pt x="1554" y="363"/>
                    <a:pt x="1552" y="364"/>
                    <a:pt x="1551" y="366"/>
                  </a:cubicBezTo>
                  <a:cubicBezTo>
                    <a:pt x="1562" y="401"/>
                    <a:pt x="1563" y="415"/>
                    <a:pt x="1570" y="471"/>
                  </a:cubicBezTo>
                  <a:cubicBezTo>
                    <a:pt x="1570" y="471"/>
                    <a:pt x="1570" y="471"/>
                    <a:pt x="1570" y="471"/>
                  </a:cubicBezTo>
                  <a:cubicBezTo>
                    <a:pt x="1570" y="472"/>
                    <a:pt x="1570" y="472"/>
                    <a:pt x="1570" y="472"/>
                  </a:cubicBezTo>
                  <a:cubicBezTo>
                    <a:pt x="1572" y="475"/>
                    <a:pt x="1574" y="478"/>
                    <a:pt x="1576" y="482"/>
                  </a:cubicBezTo>
                  <a:cubicBezTo>
                    <a:pt x="1577" y="482"/>
                    <a:pt x="1577" y="481"/>
                    <a:pt x="1578" y="481"/>
                  </a:cubicBezTo>
                  <a:cubicBezTo>
                    <a:pt x="1578" y="478"/>
                    <a:pt x="1577" y="474"/>
                    <a:pt x="1577" y="471"/>
                  </a:cubicBezTo>
                  <a:cubicBezTo>
                    <a:pt x="1576" y="470"/>
                    <a:pt x="1576" y="470"/>
                    <a:pt x="1576" y="470"/>
                  </a:cubicBezTo>
                  <a:cubicBezTo>
                    <a:pt x="1575" y="470"/>
                    <a:pt x="1575" y="470"/>
                    <a:pt x="1575" y="470"/>
                  </a:cubicBezTo>
                  <a:cubicBezTo>
                    <a:pt x="1575" y="470"/>
                    <a:pt x="1575" y="470"/>
                    <a:pt x="1575" y="470"/>
                  </a:cubicBezTo>
                  <a:cubicBezTo>
                    <a:pt x="1574" y="470"/>
                    <a:pt x="1574" y="470"/>
                    <a:pt x="1574" y="470"/>
                  </a:cubicBezTo>
                  <a:cubicBezTo>
                    <a:pt x="1574" y="470"/>
                    <a:pt x="1574" y="470"/>
                    <a:pt x="1574" y="470"/>
                  </a:cubicBezTo>
                  <a:cubicBezTo>
                    <a:pt x="1573" y="470"/>
                    <a:pt x="1573" y="470"/>
                    <a:pt x="1573" y="470"/>
                  </a:cubicBezTo>
                  <a:cubicBezTo>
                    <a:pt x="1570" y="436"/>
                    <a:pt x="1569" y="429"/>
                    <a:pt x="1555" y="361"/>
                  </a:cubicBezTo>
                  <a:moveTo>
                    <a:pt x="381" y="357"/>
                  </a:moveTo>
                  <a:cubicBezTo>
                    <a:pt x="381" y="358"/>
                    <a:pt x="381" y="360"/>
                    <a:pt x="381" y="361"/>
                  </a:cubicBezTo>
                  <a:cubicBezTo>
                    <a:pt x="390" y="366"/>
                    <a:pt x="401" y="371"/>
                    <a:pt x="413" y="378"/>
                  </a:cubicBezTo>
                  <a:cubicBezTo>
                    <a:pt x="415" y="377"/>
                    <a:pt x="416" y="377"/>
                    <a:pt x="417" y="376"/>
                  </a:cubicBezTo>
                  <a:cubicBezTo>
                    <a:pt x="406" y="370"/>
                    <a:pt x="395" y="365"/>
                    <a:pt x="381" y="357"/>
                  </a:cubicBezTo>
                  <a:moveTo>
                    <a:pt x="1498" y="343"/>
                  </a:moveTo>
                  <a:cubicBezTo>
                    <a:pt x="1466" y="358"/>
                    <a:pt x="1450" y="366"/>
                    <a:pt x="1427" y="376"/>
                  </a:cubicBezTo>
                  <a:cubicBezTo>
                    <a:pt x="1427" y="377"/>
                    <a:pt x="1427" y="379"/>
                    <a:pt x="1427" y="380"/>
                  </a:cubicBezTo>
                  <a:cubicBezTo>
                    <a:pt x="1447" y="370"/>
                    <a:pt x="1469" y="360"/>
                    <a:pt x="1500" y="346"/>
                  </a:cubicBezTo>
                  <a:cubicBezTo>
                    <a:pt x="1499" y="345"/>
                    <a:pt x="1499" y="344"/>
                    <a:pt x="1498" y="343"/>
                  </a:cubicBezTo>
                  <a:moveTo>
                    <a:pt x="339" y="335"/>
                  </a:moveTo>
                  <a:cubicBezTo>
                    <a:pt x="341" y="340"/>
                    <a:pt x="341" y="340"/>
                    <a:pt x="341" y="340"/>
                  </a:cubicBezTo>
                  <a:cubicBezTo>
                    <a:pt x="355" y="348"/>
                    <a:pt x="366" y="353"/>
                    <a:pt x="378" y="359"/>
                  </a:cubicBezTo>
                  <a:cubicBezTo>
                    <a:pt x="378" y="358"/>
                    <a:pt x="378" y="357"/>
                    <a:pt x="378" y="356"/>
                  </a:cubicBezTo>
                  <a:cubicBezTo>
                    <a:pt x="367" y="350"/>
                    <a:pt x="355" y="344"/>
                    <a:pt x="339" y="335"/>
                  </a:cubicBezTo>
                  <a:moveTo>
                    <a:pt x="515" y="320"/>
                  </a:moveTo>
                  <a:cubicBezTo>
                    <a:pt x="515" y="320"/>
                    <a:pt x="515" y="320"/>
                    <a:pt x="515" y="320"/>
                  </a:cubicBezTo>
                  <a:cubicBezTo>
                    <a:pt x="514" y="320"/>
                    <a:pt x="514" y="320"/>
                    <a:pt x="513" y="320"/>
                  </a:cubicBezTo>
                  <a:cubicBezTo>
                    <a:pt x="513" y="320"/>
                    <a:pt x="513" y="320"/>
                    <a:pt x="513" y="320"/>
                  </a:cubicBezTo>
                  <a:cubicBezTo>
                    <a:pt x="498" y="337"/>
                    <a:pt x="484" y="354"/>
                    <a:pt x="455" y="389"/>
                  </a:cubicBezTo>
                  <a:cubicBezTo>
                    <a:pt x="454" y="389"/>
                    <a:pt x="454" y="389"/>
                    <a:pt x="454" y="389"/>
                  </a:cubicBezTo>
                  <a:cubicBezTo>
                    <a:pt x="454" y="388"/>
                    <a:pt x="454" y="388"/>
                    <a:pt x="454" y="388"/>
                  </a:cubicBezTo>
                  <a:cubicBezTo>
                    <a:pt x="454" y="388"/>
                    <a:pt x="454" y="388"/>
                    <a:pt x="454" y="388"/>
                  </a:cubicBezTo>
                  <a:cubicBezTo>
                    <a:pt x="454" y="388"/>
                    <a:pt x="454" y="388"/>
                    <a:pt x="454" y="388"/>
                  </a:cubicBezTo>
                  <a:cubicBezTo>
                    <a:pt x="452" y="388"/>
                    <a:pt x="451" y="388"/>
                    <a:pt x="451" y="388"/>
                  </a:cubicBezTo>
                  <a:cubicBezTo>
                    <a:pt x="449" y="388"/>
                    <a:pt x="448" y="388"/>
                    <a:pt x="447" y="389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6" y="389"/>
                    <a:pt x="446" y="389"/>
                    <a:pt x="446" y="389"/>
                  </a:cubicBezTo>
                  <a:cubicBezTo>
                    <a:pt x="445" y="389"/>
                    <a:pt x="445" y="389"/>
                    <a:pt x="445" y="389"/>
                  </a:cubicBezTo>
                  <a:cubicBezTo>
                    <a:pt x="445" y="390"/>
                    <a:pt x="445" y="390"/>
                    <a:pt x="445" y="390"/>
                  </a:cubicBezTo>
                  <a:cubicBezTo>
                    <a:pt x="444" y="390"/>
                    <a:pt x="444" y="390"/>
                    <a:pt x="444" y="390"/>
                  </a:cubicBezTo>
                  <a:cubicBezTo>
                    <a:pt x="435" y="386"/>
                    <a:pt x="428" y="382"/>
                    <a:pt x="421" y="378"/>
                  </a:cubicBezTo>
                  <a:cubicBezTo>
                    <a:pt x="420" y="379"/>
                    <a:pt x="419" y="379"/>
                    <a:pt x="418" y="380"/>
                  </a:cubicBezTo>
                  <a:cubicBezTo>
                    <a:pt x="425" y="384"/>
                    <a:pt x="433" y="388"/>
                    <a:pt x="442" y="393"/>
                  </a:cubicBezTo>
                  <a:cubicBezTo>
                    <a:pt x="442" y="393"/>
                    <a:pt x="442" y="393"/>
                    <a:pt x="442" y="393"/>
                  </a:cubicBezTo>
                  <a:cubicBezTo>
                    <a:pt x="441" y="394"/>
                    <a:pt x="441" y="394"/>
                    <a:pt x="441" y="394"/>
                  </a:cubicBezTo>
                  <a:cubicBezTo>
                    <a:pt x="441" y="395"/>
                    <a:pt x="441" y="395"/>
                    <a:pt x="441" y="395"/>
                  </a:cubicBezTo>
                  <a:cubicBezTo>
                    <a:pt x="441" y="395"/>
                    <a:pt x="441" y="396"/>
                    <a:pt x="441" y="396"/>
                  </a:cubicBezTo>
                  <a:cubicBezTo>
                    <a:pt x="420" y="400"/>
                    <a:pt x="398" y="404"/>
                    <a:pt x="378" y="408"/>
                  </a:cubicBezTo>
                  <a:cubicBezTo>
                    <a:pt x="378" y="409"/>
                    <a:pt x="378" y="409"/>
                    <a:pt x="378" y="409"/>
                  </a:cubicBezTo>
                  <a:cubicBezTo>
                    <a:pt x="378" y="409"/>
                    <a:pt x="378" y="409"/>
                    <a:pt x="378" y="409"/>
                  </a:cubicBezTo>
                  <a:cubicBezTo>
                    <a:pt x="378" y="409"/>
                    <a:pt x="378" y="409"/>
                    <a:pt x="378" y="409"/>
                  </a:cubicBezTo>
                  <a:cubicBezTo>
                    <a:pt x="377" y="410"/>
                    <a:pt x="377" y="410"/>
                    <a:pt x="377" y="410"/>
                  </a:cubicBezTo>
                  <a:cubicBezTo>
                    <a:pt x="377" y="410"/>
                    <a:pt x="377" y="410"/>
                    <a:pt x="377" y="410"/>
                  </a:cubicBezTo>
                  <a:cubicBezTo>
                    <a:pt x="377" y="410"/>
                    <a:pt x="377" y="410"/>
                    <a:pt x="377" y="410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6" y="411"/>
                    <a:pt x="376" y="411"/>
                  </a:cubicBezTo>
                  <a:cubicBezTo>
                    <a:pt x="376" y="411"/>
                    <a:pt x="376" y="411"/>
                    <a:pt x="376" y="411"/>
                  </a:cubicBezTo>
                  <a:cubicBezTo>
                    <a:pt x="376" y="411"/>
                    <a:pt x="376" y="411"/>
                    <a:pt x="376" y="411"/>
                  </a:cubicBezTo>
                  <a:cubicBezTo>
                    <a:pt x="376" y="412"/>
                    <a:pt x="376" y="412"/>
                    <a:pt x="376" y="412"/>
                  </a:cubicBezTo>
                  <a:cubicBezTo>
                    <a:pt x="398" y="408"/>
                    <a:pt x="420" y="404"/>
                    <a:pt x="444" y="401"/>
                  </a:cubicBezTo>
                  <a:cubicBezTo>
                    <a:pt x="444" y="401"/>
                    <a:pt x="444" y="401"/>
                    <a:pt x="444" y="401"/>
                  </a:cubicBezTo>
                  <a:cubicBezTo>
                    <a:pt x="445" y="402"/>
                    <a:pt x="445" y="402"/>
                    <a:pt x="445" y="402"/>
                  </a:cubicBezTo>
                  <a:cubicBezTo>
                    <a:pt x="445" y="402"/>
                    <a:pt x="445" y="402"/>
                    <a:pt x="445" y="402"/>
                  </a:cubicBezTo>
                  <a:cubicBezTo>
                    <a:pt x="415" y="448"/>
                    <a:pt x="415" y="448"/>
                    <a:pt x="415" y="448"/>
                  </a:cubicBezTo>
                  <a:cubicBezTo>
                    <a:pt x="417" y="447"/>
                    <a:pt x="419" y="447"/>
                    <a:pt x="420" y="447"/>
                  </a:cubicBezTo>
                  <a:cubicBezTo>
                    <a:pt x="449" y="404"/>
                    <a:pt x="449" y="404"/>
                    <a:pt x="449" y="404"/>
                  </a:cubicBezTo>
                  <a:cubicBezTo>
                    <a:pt x="449" y="404"/>
                    <a:pt x="449" y="404"/>
                    <a:pt x="449" y="404"/>
                  </a:cubicBezTo>
                  <a:cubicBezTo>
                    <a:pt x="449" y="404"/>
                    <a:pt x="449" y="404"/>
                    <a:pt x="449" y="404"/>
                  </a:cubicBezTo>
                  <a:cubicBezTo>
                    <a:pt x="450" y="404"/>
                    <a:pt x="450" y="404"/>
                    <a:pt x="450" y="404"/>
                  </a:cubicBezTo>
                  <a:cubicBezTo>
                    <a:pt x="455" y="404"/>
                    <a:pt x="455" y="404"/>
                    <a:pt x="455" y="404"/>
                  </a:cubicBezTo>
                  <a:cubicBezTo>
                    <a:pt x="456" y="404"/>
                    <a:pt x="456" y="404"/>
                    <a:pt x="456" y="404"/>
                  </a:cubicBezTo>
                  <a:cubicBezTo>
                    <a:pt x="457" y="404"/>
                    <a:pt x="457" y="404"/>
                    <a:pt x="457" y="404"/>
                  </a:cubicBezTo>
                  <a:cubicBezTo>
                    <a:pt x="458" y="403"/>
                    <a:pt x="458" y="403"/>
                    <a:pt x="458" y="403"/>
                  </a:cubicBezTo>
                  <a:cubicBezTo>
                    <a:pt x="459" y="403"/>
                    <a:pt x="459" y="403"/>
                    <a:pt x="459" y="403"/>
                  </a:cubicBezTo>
                  <a:cubicBezTo>
                    <a:pt x="459" y="403"/>
                    <a:pt x="459" y="403"/>
                    <a:pt x="459" y="403"/>
                  </a:cubicBezTo>
                  <a:cubicBezTo>
                    <a:pt x="460" y="402"/>
                    <a:pt x="460" y="402"/>
                    <a:pt x="460" y="402"/>
                  </a:cubicBezTo>
                  <a:cubicBezTo>
                    <a:pt x="515" y="431"/>
                    <a:pt x="515" y="431"/>
                    <a:pt x="515" y="431"/>
                  </a:cubicBezTo>
                  <a:cubicBezTo>
                    <a:pt x="516" y="431"/>
                    <a:pt x="517" y="431"/>
                    <a:pt x="518" y="431"/>
                  </a:cubicBezTo>
                  <a:cubicBezTo>
                    <a:pt x="519" y="431"/>
                    <a:pt x="519" y="431"/>
                    <a:pt x="520" y="431"/>
                  </a:cubicBezTo>
                  <a:cubicBezTo>
                    <a:pt x="462" y="400"/>
                    <a:pt x="462" y="400"/>
                    <a:pt x="462" y="400"/>
                  </a:cubicBezTo>
                  <a:cubicBezTo>
                    <a:pt x="462" y="400"/>
                    <a:pt x="462" y="400"/>
                    <a:pt x="462" y="400"/>
                  </a:cubicBezTo>
                  <a:cubicBezTo>
                    <a:pt x="462" y="398"/>
                    <a:pt x="462" y="398"/>
                    <a:pt x="462" y="398"/>
                  </a:cubicBezTo>
                  <a:cubicBezTo>
                    <a:pt x="462" y="396"/>
                    <a:pt x="462" y="396"/>
                    <a:pt x="462" y="396"/>
                  </a:cubicBezTo>
                  <a:cubicBezTo>
                    <a:pt x="476" y="394"/>
                    <a:pt x="490" y="392"/>
                    <a:pt x="505" y="390"/>
                  </a:cubicBezTo>
                  <a:cubicBezTo>
                    <a:pt x="519" y="388"/>
                    <a:pt x="534" y="386"/>
                    <a:pt x="549" y="384"/>
                  </a:cubicBezTo>
                  <a:cubicBezTo>
                    <a:pt x="549" y="383"/>
                    <a:pt x="548" y="383"/>
                    <a:pt x="548" y="382"/>
                  </a:cubicBezTo>
                  <a:cubicBezTo>
                    <a:pt x="533" y="383"/>
                    <a:pt x="518" y="385"/>
                    <a:pt x="504" y="387"/>
                  </a:cubicBezTo>
                  <a:cubicBezTo>
                    <a:pt x="489" y="389"/>
                    <a:pt x="475" y="391"/>
                    <a:pt x="461" y="393"/>
                  </a:cubicBezTo>
                  <a:cubicBezTo>
                    <a:pt x="461" y="393"/>
                    <a:pt x="460" y="392"/>
                    <a:pt x="460" y="391"/>
                  </a:cubicBezTo>
                  <a:cubicBezTo>
                    <a:pt x="459" y="391"/>
                    <a:pt x="459" y="391"/>
                    <a:pt x="459" y="391"/>
                  </a:cubicBezTo>
                  <a:cubicBezTo>
                    <a:pt x="459" y="390"/>
                    <a:pt x="459" y="390"/>
                    <a:pt x="459" y="390"/>
                  </a:cubicBezTo>
                  <a:cubicBezTo>
                    <a:pt x="485" y="358"/>
                    <a:pt x="498" y="342"/>
                    <a:pt x="517" y="322"/>
                  </a:cubicBezTo>
                  <a:cubicBezTo>
                    <a:pt x="516" y="322"/>
                    <a:pt x="516" y="321"/>
                    <a:pt x="515" y="320"/>
                  </a:cubicBezTo>
                  <a:moveTo>
                    <a:pt x="820" y="319"/>
                  </a:moveTo>
                  <a:cubicBezTo>
                    <a:pt x="805" y="330"/>
                    <a:pt x="789" y="343"/>
                    <a:pt x="767" y="360"/>
                  </a:cubicBezTo>
                  <a:cubicBezTo>
                    <a:pt x="767" y="360"/>
                    <a:pt x="767" y="360"/>
                    <a:pt x="767" y="360"/>
                  </a:cubicBezTo>
                  <a:cubicBezTo>
                    <a:pt x="767" y="360"/>
                    <a:pt x="767" y="360"/>
                    <a:pt x="767" y="360"/>
                  </a:cubicBezTo>
                  <a:cubicBezTo>
                    <a:pt x="766" y="360"/>
                    <a:pt x="766" y="360"/>
                    <a:pt x="766" y="360"/>
                  </a:cubicBezTo>
                  <a:cubicBezTo>
                    <a:pt x="765" y="360"/>
                    <a:pt x="765" y="360"/>
                    <a:pt x="765" y="360"/>
                  </a:cubicBezTo>
                  <a:cubicBezTo>
                    <a:pt x="765" y="360"/>
                    <a:pt x="765" y="360"/>
                    <a:pt x="765" y="360"/>
                  </a:cubicBezTo>
                  <a:cubicBezTo>
                    <a:pt x="764" y="360"/>
                    <a:pt x="764" y="360"/>
                    <a:pt x="764" y="360"/>
                  </a:cubicBezTo>
                  <a:cubicBezTo>
                    <a:pt x="765" y="361"/>
                    <a:pt x="766" y="362"/>
                    <a:pt x="767" y="363"/>
                  </a:cubicBezTo>
                  <a:cubicBezTo>
                    <a:pt x="768" y="363"/>
                    <a:pt x="769" y="363"/>
                    <a:pt x="770" y="363"/>
                  </a:cubicBezTo>
                  <a:cubicBezTo>
                    <a:pt x="770" y="363"/>
                    <a:pt x="770" y="363"/>
                    <a:pt x="770" y="363"/>
                  </a:cubicBezTo>
                  <a:cubicBezTo>
                    <a:pt x="770" y="363"/>
                    <a:pt x="770" y="363"/>
                    <a:pt x="770" y="363"/>
                  </a:cubicBezTo>
                  <a:cubicBezTo>
                    <a:pt x="781" y="354"/>
                    <a:pt x="790" y="347"/>
                    <a:pt x="799" y="340"/>
                  </a:cubicBezTo>
                  <a:cubicBezTo>
                    <a:pt x="807" y="332"/>
                    <a:pt x="814" y="326"/>
                    <a:pt x="820" y="319"/>
                  </a:cubicBezTo>
                  <a:moveTo>
                    <a:pt x="1186" y="307"/>
                  </a:moveTo>
                  <a:cubicBezTo>
                    <a:pt x="1153" y="326"/>
                    <a:pt x="1131" y="339"/>
                    <a:pt x="1082" y="367"/>
                  </a:cubicBezTo>
                  <a:cubicBezTo>
                    <a:pt x="1082" y="367"/>
                    <a:pt x="1082" y="367"/>
                    <a:pt x="1082" y="367"/>
                  </a:cubicBezTo>
                  <a:cubicBezTo>
                    <a:pt x="1078" y="371"/>
                    <a:pt x="1074" y="376"/>
                    <a:pt x="1069" y="381"/>
                  </a:cubicBezTo>
                  <a:cubicBezTo>
                    <a:pt x="1073" y="382"/>
                    <a:pt x="1073" y="382"/>
                    <a:pt x="1073" y="382"/>
                  </a:cubicBezTo>
                  <a:cubicBezTo>
                    <a:pt x="1075" y="382"/>
                    <a:pt x="1075" y="382"/>
                    <a:pt x="1075" y="382"/>
                  </a:cubicBezTo>
                  <a:cubicBezTo>
                    <a:pt x="1076" y="382"/>
                    <a:pt x="1076" y="382"/>
                    <a:pt x="1076" y="382"/>
                  </a:cubicBezTo>
                  <a:cubicBezTo>
                    <a:pt x="1077" y="382"/>
                    <a:pt x="1077" y="382"/>
                    <a:pt x="1077" y="382"/>
                  </a:cubicBezTo>
                  <a:cubicBezTo>
                    <a:pt x="1078" y="381"/>
                    <a:pt x="1078" y="381"/>
                    <a:pt x="1078" y="381"/>
                  </a:cubicBezTo>
                  <a:cubicBezTo>
                    <a:pt x="1078" y="381"/>
                    <a:pt x="1078" y="381"/>
                    <a:pt x="1078" y="381"/>
                  </a:cubicBezTo>
                  <a:cubicBezTo>
                    <a:pt x="1079" y="381"/>
                    <a:pt x="1079" y="381"/>
                    <a:pt x="1079" y="381"/>
                  </a:cubicBezTo>
                  <a:cubicBezTo>
                    <a:pt x="1114" y="421"/>
                    <a:pt x="1114" y="421"/>
                    <a:pt x="1114" y="421"/>
                  </a:cubicBezTo>
                  <a:cubicBezTo>
                    <a:pt x="1116" y="421"/>
                    <a:pt x="1117" y="421"/>
                    <a:pt x="1119" y="421"/>
                  </a:cubicBezTo>
                  <a:cubicBezTo>
                    <a:pt x="1082" y="379"/>
                    <a:pt x="1082" y="379"/>
                    <a:pt x="1082" y="379"/>
                  </a:cubicBezTo>
                  <a:cubicBezTo>
                    <a:pt x="1083" y="379"/>
                    <a:pt x="1083" y="379"/>
                    <a:pt x="1083" y="379"/>
                  </a:cubicBezTo>
                  <a:cubicBezTo>
                    <a:pt x="1084" y="378"/>
                    <a:pt x="1084" y="378"/>
                    <a:pt x="1084" y="378"/>
                  </a:cubicBezTo>
                  <a:cubicBezTo>
                    <a:pt x="1085" y="376"/>
                    <a:pt x="1085" y="376"/>
                    <a:pt x="1085" y="376"/>
                  </a:cubicBezTo>
                  <a:cubicBezTo>
                    <a:pt x="1116" y="378"/>
                    <a:pt x="1147" y="381"/>
                    <a:pt x="1176" y="385"/>
                  </a:cubicBezTo>
                  <a:cubicBezTo>
                    <a:pt x="1177" y="384"/>
                    <a:pt x="1177" y="383"/>
                    <a:pt x="1177" y="382"/>
                  </a:cubicBezTo>
                  <a:cubicBezTo>
                    <a:pt x="1147" y="378"/>
                    <a:pt x="1117" y="375"/>
                    <a:pt x="1086" y="373"/>
                  </a:cubicBezTo>
                  <a:cubicBezTo>
                    <a:pt x="1086" y="372"/>
                    <a:pt x="1085" y="371"/>
                    <a:pt x="1085" y="371"/>
                  </a:cubicBezTo>
                  <a:cubicBezTo>
                    <a:pt x="1085" y="370"/>
                    <a:pt x="1085" y="370"/>
                    <a:pt x="1085" y="370"/>
                  </a:cubicBezTo>
                  <a:cubicBezTo>
                    <a:pt x="1085" y="370"/>
                    <a:pt x="1085" y="370"/>
                    <a:pt x="1085" y="370"/>
                  </a:cubicBezTo>
                  <a:cubicBezTo>
                    <a:pt x="1130" y="343"/>
                    <a:pt x="1156" y="328"/>
                    <a:pt x="1185" y="312"/>
                  </a:cubicBezTo>
                  <a:cubicBezTo>
                    <a:pt x="1186" y="310"/>
                    <a:pt x="1186" y="309"/>
                    <a:pt x="1186" y="307"/>
                  </a:cubicBezTo>
                  <a:moveTo>
                    <a:pt x="648" y="290"/>
                  </a:moveTo>
                  <a:cubicBezTo>
                    <a:pt x="647" y="291"/>
                    <a:pt x="647" y="292"/>
                    <a:pt x="647" y="293"/>
                  </a:cubicBezTo>
                  <a:cubicBezTo>
                    <a:pt x="680" y="314"/>
                    <a:pt x="701" y="328"/>
                    <a:pt x="752" y="363"/>
                  </a:cubicBezTo>
                  <a:cubicBezTo>
                    <a:pt x="752" y="363"/>
                    <a:pt x="752" y="363"/>
                    <a:pt x="752" y="363"/>
                  </a:cubicBezTo>
                  <a:cubicBezTo>
                    <a:pt x="751" y="364"/>
                    <a:pt x="751" y="364"/>
                    <a:pt x="751" y="364"/>
                  </a:cubicBezTo>
                  <a:cubicBezTo>
                    <a:pt x="751" y="365"/>
                    <a:pt x="751" y="365"/>
                    <a:pt x="751" y="365"/>
                  </a:cubicBezTo>
                  <a:cubicBezTo>
                    <a:pt x="751" y="365"/>
                    <a:pt x="751" y="365"/>
                    <a:pt x="751" y="365"/>
                  </a:cubicBezTo>
                  <a:cubicBezTo>
                    <a:pt x="750" y="366"/>
                    <a:pt x="750" y="366"/>
                    <a:pt x="750" y="366"/>
                  </a:cubicBezTo>
                  <a:cubicBezTo>
                    <a:pt x="712" y="368"/>
                    <a:pt x="674" y="370"/>
                    <a:pt x="636" y="373"/>
                  </a:cubicBezTo>
                  <a:cubicBezTo>
                    <a:pt x="636" y="374"/>
                    <a:pt x="636" y="375"/>
                    <a:pt x="636" y="376"/>
                  </a:cubicBezTo>
                  <a:cubicBezTo>
                    <a:pt x="674" y="373"/>
                    <a:pt x="712" y="371"/>
                    <a:pt x="751" y="369"/>
                  </a:cubicBezTo>
                  <a:cubicBezTo>
                    <a:pt x="751" y="370"/>
                    <a:pt x="751" y="370"/>
                    <a:pt x="751" y="370"/>
                  </a:cubicBezTo>
                  <a:cubicBezTo>
                    <a:pt x="752" y="371"/>
                    <a:pt x="752" y="371"/>
                    <a:pt x="752" y="371"/>
                  </a:cubicBezTo>
                  <a:cubicBezTo>
                    <a:pt x="752" y="371"/>
                    <a:pt x="752" y="371"/>
                    <a:pt x="752" y="371"/>
                  </a:cubicBezTo>
                  <a:cubicBezTo>
                    <a:pt x="753" y="372"/>
                    <a:pt x="753" y="372"/>
                    <a:pt x="753" y="372"/>
                  </a:cubicBezTo>
                  <a:cubicBezTo>
                    <a:pt x="753" y="372"/>
                    <a:pt x="753" y="372"/>
                    <a:pt x="753" y="372"/>
                  </a:cubicBezTo>
                  <a:cubicBezTo>
                    <a:pt x="706" y="413"/>
                    <a:pt x="706" y="413"/>
                    <a:pt x="706" y="413"/>
                  </a:cubicBezTo>
                  <a:cubicBezTo>
                    <a:pt x="708" y="413"/>
                    <a:pt x="709" y="413"/>
                    <a:pt x="711" y="413"/>
                  </a:cubicBezTo>
                  <a:cubicBezTo>
                    <a:pt x="756" y="374"/>
                    <a:pt x="756" y="374"/>
                    <a:pt x="756" y="374"/>
                  </a:cubicBezTo>
                  <a:cubicBezTo>
                    <a:pt x="756" y="375"/>
                    <a:pt x="756" y="375"/>
                    <a:pt x="756" y="375"/>
                  </a:cubicBezTo>
                  <a:cubicBezTo>
                    <a:pt x="756" y="375"/>
                    <a:pt x="756" y="375"/>
                    <a:pt x="756" y="375"/>
                  </a:cubicBezTo>
                  <a:cubicBezTo>
                    <a:pt x="757" y="375"/>
                    <a:pt x="757" y="375"/>
                    <a:pt x="757" y="375"/>
                  </a:cubicBezTo>
                  <a:cubicBezTo>
                    <a:pt x="758" y="375"/>
                    <a:pt x="758" y="375"/>
                    <a:pt x="758" y="375"/>
                  </a:cubicBezTo>
                  <a:cubicBezTo>
                    <a:pt x="758" y="375"/>
                    <a:pt x="758" y="375"/>
                    <a:pt x="758" y="375"/>
                  </a:cubicBezTo>
                  <a:cubicBezTo>
                    <a:pt x="759" y="375"/>
                    <a:pt x="759" y="375"/>
                    <a:pt x="759" y="375"/>
                  </a:cubicBezTo>
                  <a:cubicBezTo>
                    <a:pt x="760" y="375"/>
                    <a:pt x="760" y="375"/>
                    <a:pt x="760" y="375"/>
                  </a:cubicBezTo>
                  <a:cubicBezTo>
                    <a:pt x="760" y="375"/>
                    <a:pt x="760" y="375"/>
                    <a:pt x="760" y="375"/>
                  </a:cubicBezTo>
                  <a:cubicBezTo>
                    <a:pt x="760" y="372"/>
                    <a:pt x="761" y="369"/>
                    <a:pt x="763" y="366"/>
                  </a:cubicBezTo>
                  <a:cubicBezTo>
                    <a:pt x="762" y="363"/>
                    <a:pt x="761" y="361"/>
                    <a:pt x="760" y="359"/>
                  </a:cubicBezTo>
                  <a:cubicBezTo>
                    <a:pt x="759" y="359"/>
                    <a:pt x="759" y="359"/>
                    <a:pt x="759" y="359"/>
                  </a:cubicBezTo>
                  <a:cubicBezTo>
                    <a:pt x="759" y="359"/>
                    <a:pt x="759" y="359"/>
                    <a:pt x="759" y="359"/>
                  </a:cubicBezTo>
                  <a:cubicBezTo>
                    <a:pt x="758" y="360"/>
                    <a:pt x="758" y="360"/>
                    <a:pt x="758" y="360"/>
                  </a:cubicBezTo>
                  <a:cubicBezTo>
                    <a:pt x="757" y="360"/>
                    <a:pt x="757" y="360"/>
                    <a:pt x="757" y="360"/>
                  </a:cubicBezTo>
                  <a:cubicBezTo>
                    <a:pt x="757" y="360"/>
                    <a:pt x="757" y="360"/>
                    <a:pt x="757" y="360"/>
                  </a:cubicBezTo>
                  <a:cubicBezTo>
                    <a:pt x="756" y="360"/>
                    <a:pt x="756" y="360"/>
                    <a:pt x="756" y="360"/>
                  </a:cubicBezTo>
                  <a:cubicBezTo>
                    <a:pt x="755" y="361"/>
                    <a:pt x="755" y="361"/>
                    <a:pt x="755" y="361"/>
                  </a:cubicBezTo>
                  <a:cubicBezTo>
                    <a:pt x="707" y="327"/>
                    <a:pt x="685" y="313"/>
                    <a:pt x="648" y="290"/>
                  </a:cubicBezTo>
                  <a:moveTo>
                    <a:pt x="1224" y="287"/>
                  </a:moveTo>
                  <a:cubicBezTo>
                    <a:pt x="1210" y="294"/>
                    <a:pt x="1199" y="300"/>
                    <a:pt x="1189" y="305"/>
                  </a:cubicBezTo>
                  <a:cubicBezTo>
                    <a:pt x="1189" y="307"/>
                    <a:pt x="1189" y="308"/>
                    <a:pt x="1189" y="310"/>
                  </a:cubicBezTo>
                  <a:cubicBezTo>
                    <a:pt x="1200" y="303"/>
                    <a:pt x="1212" y="297"/>
                    <a:pt x="1225" y="290"/>
                  </a:cubicBezTo>
                  <a:cubicBezTo>
                    <a:pt x="1225" y="289"/>
                    <a:pt x="1224" y="288"/>
                    <a:pt x="1224" y="287"/>
                  </a:cubicBezTo>
                  <a:moveTo>
                    <a:pt x="1638" y="280"/>
                  </a:moveTo>
                  <a:cubicBezTo>
                    <a:pt x="1626" y="286"/>
                    <a:pt x="1612" y="293"/>
                    <a:pt x="1594" y="301"/>
                  </a:cubicBezTo>
                  <a:cubicBezTo>
                    <a:pt x="1593" y="303"/>
                    <a:pt x="1592" y="304"/>
                    <a:pt x="1591" y="306"/>
                  </a:cubicBezTo>
                  <a:cubicBezTo>
                    <a:pt x="1611" y="297"/>
                    <a:pt x="1624" y="291"/>
                    <a:pt x="1638" y="284"/>
                  </a:cubicBezTo>
                  <a:cubicBezTo>
                    <a:pt x="1638" y="283"/>
                    <a:pt x="1638" y="282"/>
                    <a:pt x="1638" y="280"/>
                  </a:cubicBezTo>
                  <a:moveTo>
                    <a:pt x="1671" y="265"/>
                  </a:moveTo>
                  <a:cubicBezTo>
                    <a:pt x="1662" y="270"/>
                    <a:pt x="1652" y="274"/>
                    <a:pt x="1641" y="279"/>
                  </a:cubicBezTo>
                  <a:cubicBezTo>
                    <a:pt x="1641" y="280"/>
                    <a:pt x="1641" y="282"/>
                    <a:pt x="1641" y="283"/>
                  </a:cubicBezTo>
                  <a:cubicBezTo>
                    <a:pt x="1650" y="278"/>
                    <a:pt x="1660" y="274"/>
                    <a:pt x="1673" y="268"/>
                  </a:cubicBezTo>
                  <a:cubicBezTo>
                    <a:pt x="1671" y="265"/>
                    <a:pt x="1671" y="265"/>
                    <a:pt x="1671" y="265"/>
                  </a:cubicBezTo>
                  <a:moveTo>
                    <a:pt x="297" y="262"/>
                  </a:moveTo>
                  <a:cubicBezTo>
                    <a:pt x="291" y="271"/>
                    <a:pt x="284" y="283"/>
                    <a:pt x="275" y="296"/>
                  </a:cubicBezTo>
                  <a:cubicBezTo>
                    <a:pt x="273" y="296"/>
                    <a:pt x="271" y="296"/>
                    <a:pt x="270" y="296"/>
                  </a:cubicBezTo>
                  <a:cubicBezTo>
                    <a:pt x="267" y="296"/>
                    <a:pt x="265" y="296"/>
                    <a:pt x="263" y="298"/>
                  </a:cubicBezTo>
                  <a:cubicBezTo>
                    <a:pt x="263" y="299"/>
                    <a:pt x="263" y="299"/>
                    <a:pt x="263" y="299"/>
                  </a:cubicBezTo>
                  <a:cubicBezTo>
                    <a:pt x="262" y="300"/>
                    <a:pt x="262" y="300"/>
                    <a:pt x="262" y="300"/>
                  </a:cubicBezTo>
                  <a:cubicBezTo>
                    <a:pt x="234" y="285"/>
                    <a:pt x="216" y="276"/>
                    <a:pt x="201" y="268"/>
                  </a:cubicBezTo>
                  <a:cubicBezTo>
                    <a:pt x="200" y="269"/>
                    <a:pt x="198" y="269"/>
                    <a:pt x="196" y="270"/>
                  </a:cubicBezTo>
                  <a:cubicBezTo>
                    <a:pt x="221" y="284"/>
                    <a:pt x="234" y="291"/>
                    <a:pt x="264" y="310"/>
                  </a:cubicBezTo>
                  <a:cubicBezTo>
                    <a:pt x="239" y="360"/>
                    <a:pt x="231" y="379"/>
                    <a:pt x="221" y="413"/>
                  </a:cubicBezTo>
                  <a:cubicBezTo>
                    <a:pt x="221" y="414"/>
                    <a:pt x="222" y="416"/>
                    <a:pt x="223" y="417"/>
                  </a:cubicBezTo>
                  <a:cubicBezTo>
                    <a:pt x="232" y="382"/>
                    <a:pt x="239" y="369"/>
                    <a:pt x="267" y="312"/>
                  </a:cubicBezTo>
                  <a:cubicBezTo>
                    <a:pt x="269" y="312"/>
                    <a:pt x="271" y="313"/>
                    <a:pt x="272" y="313"/>
                  </a:cubicBezTo>
                  <a:cubicBezTo>
                    <a:pt x="275" y="313"/>
                    <a:pt x="277" y="311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304" y="321"/>
                    <a:pt x="322" y="330"/>
                    <a:pt x="337" y="338"/>
                  </a:cubicBezTo>
                  <a:cubicBezTo>
                    <a:pt x="336" y="336"/>
                    <a:pt x="335" y="335"/>
                    <a:pt x="334" y="333"/>
                  </a:cubicBezTo>
                  <a:cubicBezTo>
                    <a:pt x="319" y="325"/>
                    <a:pt x="302" y="316"/>
                    <a:pt x="281" y="305"/>
                  </a:cubicBezTo>
                  <a:cubicBezTo>
                    <a:pt x="281" y="303"/>
                    <a:pt x="281" y="301"/>
                    <a:pt x="278" y="299"/>
                  </a:cubicBezTo>
                  <a:cubicBezTo>
                    <a:pt x="278" y="298"/>
                    <a:pt x="278" y="298"/>
                    <a:pt x="278" y="298"/>
                  </a:cubicBezTo>
                  <a:cubicBezTo>
                    <a:pt x="286" y="285"/>
                    <a:pt x="293" y="274"/>
                    <a:pt x="299" y="265"/>
                  </a:cubicBezTo>
                  <a:cubicBezTo>
                    <a:pt x="299" y="264"/>
                    <a:pt x="298" y="263"/>
                    <a:pt x="297" y="262"/>
                  </a:cubicBezTo>
                  <a:moveTo>
                    <a:pt x="951" y="255"/>
                  </a:moveTo>
                  <a:cubicBezTo>
                    <a:pt x="953" y="258"/>
                    <a:pt x="954" y="261"/>
                    <a:pt x="956" y="264"/>
                  </a:cubicBezTo>
                  <a:cubicBezTo>
                    <a:pt x="1004" y="305"/>
                    <a:pt x="1016" y="317"/>
                    <a:pt x="1067" y="368"/>
                  </a:cubicBezTo>
                  <a:cubicBezTo>
                    <a:pt x="1067" y="368"/>
                    <a:pt x="1067" y="368"/>
                    <a:pt x="1067" y="368"/>
                  </a:cubicBezTo>
                  <a:cubicBezTo>
                    <a:pt x="1066" y="369"/>
                    <a:pt x="1066" y="369"/>
                    <a:pt x="1066" y="369"/>
                  </a:cubicBezTo>
                  <a:cubicBezTo>
                    <a:pt x="1066" y="370"/>
                    <a:pt x="1066" y="370"/>
                    <a:pt x="1066" y="370"/>
                  </a:cubicBezTo>
                  <a:cubicBezTo>
                    <a:pt x="1065" y="370"/>
                    <a:pt x="1065" y="371"/>
                    <a:pt x="1065" y="371"/>
                  </a:cubicBezTo>
                  <a:cubicBezTo>
                    <a:pt x="1048" y="370"/>
                    <a:pt x="1032" y="369"/>
                    <a:pt x="1015" y="368"/>
                  </a:cubicBezTo>
                  <a:cubicBezTo>
                    <a:pt x="1016" y="370"/>
                    <a:pt x="1017" y="371"/>
                    <a:pt x="1017" y="372"/>
                  </a:cubicBezTo>
                  <a:cubicBezTo>
                    <a:pt x="1033" y="373"/>
                    <a:pt x="1049" y="375"/>
                    <a:pt x="1065" y="376"/>
                  </a:cubicBezTo>
                  <a:cubicBezTo>
                    <a:pt x="1065" y="376"/>
                    <a:pt x="1065" y="376"/>
                    <a:pt x="1065" y="376"/>
                  </a:cubicBezTo>
                  <a:cubicBezTo>
                    <a:pt x="1065" y="377"/>
                    <a:pt x="1065" y="377"/>
                    <a:pt x="1065" y="377"/>
                  </a:cubicBezTo>
                  <a:cubicBezTo>
                    <a:pt x="1065" y="378"/>
                    <a:pt x="1065" y="378"/>
                    <a:pt x="1065" y="378"/>
                  </a:cubicBezTo>
                  <a:cubicBezTo>
                    <a:pt x="1032" y="398"/>
                    <a:pt x="1032" y="398"/>
                    <a:pt x="1032" y="398"/>
                  </a:cubicBezTo>
                  <a:cubicBezTo>
                    <a:pt x="1033" y="399"/>
                    <a:pt x="1033" y="400"/>
                    <a:pt x="1034" y="401"/>
                  </a:cubicBezTo>
                  <a:cubicBezTo>
                    <a:pt x="1060" y="384"/>
                    <a:pt x="1060" y="384"/>
                    <a:pt x="1060" y="384"/>
                  </a:cubicBezTo>
                  <a:cubicBezTo>
                    <a:pt x="1067" y="378"/>
                    <a:pt x="1072" y="371"/>
                    <a:pt x="1078" y="366"/>
                  </a:cubicBezTo>
                  <a:cubicBezTo>
                    <a:pt x="1077" y="366"/>
                    <a:pt x="1076" y="365"/>
                    <a:pt x="1075" y="365"/>
                  </a:cubicBezTo>
                  <a:cubicBezTo>
                    <a:pt x="1074" y="366"/>
                    <a:pt x="1074" y="366"/>
                    <a:pt x="1074" y="366"/>
                  </a:cubicBezTo>
                  <a:cubicBezTo>
                    <a:pt x="1073" y="366"/>
                    <a:pt x="1073" y="366"/>
                    <a:pt x="1073" y="366"/>
                  </a:cubicBezTo>
                  <a:cubicBezTo>
                    <a:pt x="1072" y="366"/>
                    <a:pt x="1072" y="366"/>
                    <a:pt x="1072" y="366"/>
                  </a:cubicBezTo>
                  <a:cubicBezTo>
                    <a:pt x="1072" y="366"/>
                    <a:pt x="1072" y="366"/>
                    <a:pt x="1072" y="366"/>
                  </a:cubicBezTo>
                  <a:cubicBezTo>
                    <a:pt x="1071" y="366"/>
                    <a:pt x="1071" y="366"/>
                    <a:pt x="1071" y="366"/>
                  </a:cubicBezTo>
                  <a:cubicBezTo>
                    <a:pt x="1022" y="316"/>
                    <a:pt x="1007" y="304"/>
                    <a:pt x="951" y="255"/>
                  </a:cubicBezTo>
                  <a:moveTo>
                    <a:pt x="166" y="250"/>
                  </a:moveTo>
                  <a:cubicBezTo>
                    <a:pt x="166" y="251"/>
                    <a:pt x="166" y="252"/>
                    <a:pt x="166" y="253"/>
                  </a:cubicBezTo>
                  <a:cubicBezTo>
                    <a:pt x="176" y="259"/>
                    <a:pt x="185" y="263"/>
                    <a:pt x="192" y="267"/>
                  </a:cubicBezTo>
                  <a:cubicBezTo>
                    <a:pt x="194" y="267"/>
                    <a:pt x="195" y="266"/>
                    <a:pt x="197" y="266"/>
                  </a:cubicBezTo>
                  <a:cubicBezTo>
                    <a:pt x="187" y="260"/>
                    <a:pt x="177" y="255"/>
                    <a:pt x="166" y="250"/>
                  </a:cubicBezTo>
                  <a:moveTo>
                    <a:pt x="918" y="249"/>
                  </a:moveTo>
                  <a:cubicBezTo>
                    <a:pt x="883" y="273"/>
                    <a:pt x="862" y="288"/>
                    <a:pt x="842" y="302"/>
                  </a:cubicBezTo>
                  <a:cubicBezTo>
                    <a:pt x="837" y="308"/>
                    <a:pt x="831" y="314"/>
                    <a:pt x="826" y="319"/>
                  </a:cubicBezTo>
                  <a:cubicBezTo>
                    <a:pt x="854" y="298"/>
                    <a:pt x="876" y="282"/>
                    <a:pt x="918" y="254"/>
                  </a:cubicBezTo>
                  <a:cubicBezTo>
                    <a:pt x="918" y="252"/>
                    <a:pt x="918" y="250"/>
                    <a:pt x="918" y="249"/>
                  </a:cubicBezTo>
                  <a:moveTo>
                    <a:pt x="932" y="235"/>
                  </a:moveTo>
                  <a:cubicBezTo>
                    <a:pt x="929" y="235"/>
                    <a:pt x="927" y="236"/>
                    <a:pt x="925" y="236"/>
                  </a:cubicBezTo>
                  <a:cubicBezTo>
                    <a:pt x="925" y="237"/>
                    <a:pt x="925" y="237"/>
                    <a:pt x="925" y="237"/>
                  </a:cubicBezTo>
                  <a:cubicBezTo>
                    <a:pt x="923" y="237"/>
                    <a:pt x="923" y="237"/>
                    <a:pt x="923" y="237"/>
                  </a:cubicBezTo>
                  <a:cubicBezTo>
                    <a:pt x="923" y="237"/>
                    <a:pt x="923" y="237"/>
                    <a:pt x="923" y="237"/>
                  </a:cubicBezTo>
                  <a:cubicBezTo>
                    <a:pt x="922" y="242"/>
                    <a:pt x="922" y="246"/>
                    <a:pt x="921" y="251"/>
                  </a:cubicBezTo>
                  <a:cubicBezTo>
                    <a:pt x="922" y="251"/>
                    <a:pt x="923" y="250"/>
                    <a:pt x="923" y="250"/>
                  </a:cubicBezTo>
                  <a:cubicBezTo>
                    <a:pt x="926" y="251"/>
                    <a:pt x="929" y="252"/>
                    <a:pt x="931" y="252"/>
                  </a:cubicBezTo>
                  <a:cubicBezTo>
                    <a:pt x="933" y="252"/>
                    <a:pt x="936" y="252"/>
                    <a:pt x="938" y="251"/>
                  </a:cubicBezTo>
                  <a:cubicBezTo>
                    <a:pt x="938" y="251"/>
                    <a:pt x="938" y="251"/>
                    <a:pt x="938" y="251"/>
                  </a:cubicBezTo>
                  <a:cubicBezTo>
                    <a:pt x="940" y="250"/>
                    <a:pt x="940" y="250"/>
                    <a:pt x="940" y="250"/>
                  </a:cubicBezTo>
                  <a:cubicBezTo>
                    <a:pt x="942" y="252"/>
                    <a:pt x="945" y="254"/>
                    <a:pt x="947" y="256"/>
                  </a:cubicBezTo>
                  <a:cubicBezTo>
                    <a:pt x="943" y="250"/>
                    <a:pt x="939" y="243"/>
                    <a:pt x="935" y="235"/>
                  </a:cubicBezTo>
                  <a:cubicBezTo>
                    <a:pt x="934" y="235"/>
                    <a:pt x="933" y="235"/>
                    <a:pt x="932" y="235"/>
                  </a:cubicBezTo>
                  <a:moveTo>
                    <a:pt x="139" y="235"/>
                  </a:moveTo>
                  <a:cubicBezTo>
                    <a:pt x="139" y="236"/>
                    <a:pt x="140" y="238"/>
                    <a:pt x="141" y="240"/>
                  </a:cubicBezTo>
                  <a:cubicBezTo>
                    <a:pt x="149" y="244"/>
                    <a:pt x="157" y="248"/>
                    <a:pt x="163" y="252"/>
                  </a:cubicBezTo>
                  <a:cubicBezTo>
                    <a:pt x="164" y="251"/>
                    <a:pt x="164" y="249"/>
                    <a:pt x="164" y="248"/>
                  </a:cubicBezTo>
                  <a:cubicBezTo>
                    <a:pt x="157" y="244"/>
                    <a:pt x="148" y="240"/>
                    <a:pt x="139" y="235"/>
                  </a:cubicBezTo>
                  <a:moveTo>
                    <a:pt x="911" y="228"/>
                  </a:moveTo>
                  <a:cubicBezTo>
                    <a:pt x="910" y="229"/>
                    <a:pt x="909" y="230"/>
                    <a:pt x="909" y="231"/>
                  </a:cubicBezTo>
                  <a:cubicBezTo>
                    <a:pt x="912" y="233"/>
                    <a:pt x="915" y="236"/>
                    <a:pt x="919" y="239"/>
                  </a:cubicBezTo>
                  <a:cubicBezTo>
                    <a:pt x="919" y="237"/>
                    <a:pt x="919" y="236"/>
                    <a:pt x="920" y="234"/>
                  </a:cubicBezTo>
                  <a:cubicBezTo>
                    <a:pt x="917" y="232"/>
                    <a:pt x="914" y="230"/>
                    <a:pt x="911" y="228"/>
                  </a:cubicBezTo>
                  <a:moveTo>
                    <a:pt x="1648" y="224"/>
                  </a:moveTo>
                  <a:cubicBezTo>
                    <a:pt x="1648" y="225"/>
                    <a:pt x="1648" y="226"/>
                    <a:pt x="1648" y="227"/>
                  </a:cubicBezTo>
                  <a:cubicBezTo>
                    <a:pt x="1649" y="228"/>
                    <a:pt x="1651" y="229"/>
                    <a:pt x="1653" y="229"/>
                  </a:cubicBezTo>
                  <a:cubicBezTo>
                    <a:pt x="1651" y="225"/>
                    <a:pt x="1651" y="225"/>
                    <a:pt x="1651" y="225"/>
                  </a:cubicBezTo>
                  <a:cubicBezTo>
                    <a:pt x="1650" y="225"/>
                    <a:pt x="1649" y="224"/>
                    <a:pt x="1648" y="224"/>
                  </a:cubicBezTo>
                  <a:moveTo>
                    <a:pt x="1642" y="223"/>
                  </a:moveTo>
                  <a:cubicBezTo>
                    <a:pt x="1642" y="224"/>
                    <a:pt x="1641" y="224"/>
                    <a:pt x="1641" y="225"/>
                  </a:cubicBezTo>
                  <a:cubicBezTo>
                    <a:pt x="1642" y="225"/>
                    <a:pt x="1643" y="226"/>
                    <a:pt x="1644" y="226"/>
                  </a:cubicBezTo>
                  <a:cubicBezTo>
                    <a:pt x="1644" y="225"/>
                    <a:pt x="1644" y="225"/>
                    <a:pt x="1644" y="224"/>
                  </a:cubicBezTo>
                  <a:cubicBezTo>
                    <a:pt x="1643" y="224"/>
                    <a:pt x="1643" y="224"/>
                    <a:pt x="1643" y="224"/>
                  </a:cubicBezTo>
                  <a:cubicBezTo>
                    <a:pt x="1643" y="224"/>
                    <a:pt x="1643" y="224"/>
                    <a:pt x="1643" y="224"/>
                  </a:cubicBezTo>
                  <a:cubicBezTo>
                    <a:pt x="1642" y="223"/>
                    <a:pt x="1642" y="223"/>
                    <a:pt x="1642" y="223"/>
                  </a:cubicBezTo>
                  <a:cubicBezTo>
                    <a:pt x="1642" y="223"/>
                    <a:pt x="1642" y="223"/>
                    <a:pt x="1642" y="223"/>
                  </a:cubicBezTo>
                  <a:moveTo>
                    <a:pt x="1200" y="197"/>
                  </a:moveTo>
                  <a:cubicBezTo>
                    <a:pt x="1199" y="199"/>
                    <a:pt x="1199" y="200"/>
                    <a:pt x="1199" y="202"/>
                  </a:cubicBezTo>
                  <a:cubicBezTo>
                    <a:pt x="1202" y="205"/>
                    <a:pt x="1205" y="209"/>
                    <a:pt x="1208" y="212"/>
                  </a:cubicBezTo>
                  <a:cubicBezTo>
                    <a:pt x="1209" y="211"/>
                    <a:pt x="1210" y="210"/>
                    <a:pt x="1211" y="209"/>
                  </a:cubicBezTo>
                  <a:cubicBezTo>
                    <a:pt x="1207" y="205"/>
                    <a:pt x="1203" y="201"/>
                    <a:pt x="1200" y="197"/>
                  </a:cubicBezTo>
                  <a:moveTo>
                    <a:pt x="654" y="194"/>
                  </a:moveTo>
                  <a:cubicBezTo>
                    <a:pt x="637" y="208"/>
                    <a:pt x="619" y="224"/>
                    <a:pt x="591" y="248"/>
                  </a:cubicBezTo>
                  <a:cubicBezTo>
                    <a:pt x="589" y="247"/>
                    <a:pt x="587" y="247"/>
                    <a:pt x="586" y="246"/>
                  </a:cubicBezTo>
                  <a:cubicBezTo>
                    <a:pt x="581" y="250"/>
                    <a:pt x="577" y="254"/>
                    <a:pt x="573" y="258"/>
                  </a:cubicBezTo>
                  <a:cubicBezTo>
                    <a:pt x="573" y="259"/>
                    <a:pt x="574" y="259"/>
                    <a:pt x="574" y="260"/>
                  </a:cubicBezTo>
                  <a:cubicBezTo>
                    <a:pt x="549" y="284"/>
                    <a:pt x="534" y="299"/>
                    <a:pt x="522" y="312"/>
                  </a:cubicBezTo>
                  <a:cubicBezTo>
                    <a:pt x="521" y="314"/>
                    <a:pt x="520" y="316"/>
                    <a:pt x="518" y="318"/>
                  </a:cubicBezTo>
                  <a:cubicBezTo>
                    <a:pt x="519" y="319"/>
                    <a:pt x="519" y="319"/>
                    <a:pt x="519" y="320"/>
                  </a:cubicBezTo>
                  <a:cubicBezTo>
                    <a:pt x="533" y="306"/>
                    <a:pt x="550" y="289"/>
                    <a:pt x="577" y="262"/>
                  </a:cubicBezTo>
                  <a:cubicBezTo>
                    <a:pt x="580" y="263"/>
                    <a:pt x="582" y="264"/>
                    <a:pt x="585" y="264"/>
                  </a:cubicBezTo>
                  <a:cubicBezTo>
                    <a:pt x="587" y="264"/>
                    <a:pt x="590" y="263"/>
                    <a:pt x="592" y="261"/>
                  </a:cubicBezTo>
                  <a:cubicBezTo>
                    <a:pt x="593" y="261"/>
                    <a:pt x="593" y="261"/>
                    <a:pt x="593" y="261"/>
                  </a:cubicBezTo>
                  <a:cubicBezTo>
                    <a:pt x="594" y="260"/>
                    <a:pt x="594" y="260"/>
                    <a:pt x="594" y="260"/>
                  </a:cubicBezTo>
                  <a:cubicBezTo>
                    <a:pt x="615" y="273"/>
                    <a:pt x="630" y="283"/>
                    <a:pt x="644" y="291"/>
                  </a:cubicBezTo>
                  <a:cubicBezTo>
                    <a:pt x="644" y="290"/>
                    <a:pt x="644" y="289"/>
                    <a:pt x="644" y="288"/>
                  </a:cubicBezTo>
                  <a:cubicBezTo>
                    <a:pt x="631" y="279"/>
                    <a:pt x="615" y="270"/>
                    <a:pt x="596" y="257"/>
                  </a:cubicBezTo>
                  <a:cubicBezTo>
                    <a:pt x="597" y="255"/>
                    <a:pt x="597" y="253"/>
                    <a:pt x="595" y="251"/>
                  </a:cubicBezTo>
                  <a:cubicBezTo>
                    <a:pt x="594" y="250"/>
                    <a:pt x="594" y="250"/>
                    <a:pt x="594" y="250"/>
                  </a:cubicBezTo>
                  <a:cubicBezTo>
                    <a:pt x="619" y="229"/>
                    <a:pt x="637" y="213"/>
                    <a:pt x="653" y="199"/>
                  </a:cubicBezTo>
                  <a:cubicBezTo>
                    <a:pt x="654" y="197"/>
                    <a:pt x="654" y="196"/>
                    <a:pt x="654" y="194"/>
                  </a:cubicBezTo>
                  <a:moveTo>
                    <a:pt x="1471" y="193"/>
                  </a:moveTo>
                  <a:cubicBezTo>
                    <a:pt x="1471" y="194"/>
                    <a:pt x="1470" y="195"/>
                    <a:pt x="1469" y="196"/>
                  </a:cubicBezTo>
                  <a:cubicBezTo>
                    <a:pt x="1499" y="245"/>
                    <a:pt x="1503" y="255"/>
                    <a:pt x="1532" y="322"/>
                  </a:cubicBezTo>
                  <a:cubicBezTo>
                    <a:pt x="1530" y="324"/>
                    <a:pt x="1529" y="327"/>
                    <a:pt x="1529" y="329"/>
                  </a:cubicBezTo>
                  <a:cubicBezTo>
                    <a:pt x="1519" y="333"/>
                    <a:pt x="1510" y="338"/>
                    <a:pt x="1502" y="341"/>
                  </a:cubicBezTo>
                  <a:cubicBezTo>
                    <a:pt x="1502" y="342"/>
                    <a:pt x="1503" y="343"/>
                    <a:pt x="1503" y="344"/>
                  </a:cubicBezTo>
                  <a:cubicBezTo>
                    <a:pt x="1511" y="340"/>
                    <a:pt x="1520" y="336"/>
                    <a:pt x="1530" y="332"/>
                  </a:cubicBezTo>
                  <a:cubicBezTo>
                    <a:pt x="1532" y="335"/>
                    <a:pt x="1535" y="336"/>
                    <a:pt x="1537" y="336"/>
                  </a:cubicBezTo>
                  <a:cubicBezTo>
                    <a:pt x="1538" y="336"/>
                    <a:pt x="1539" y="336"/>
                    <a:pt x="1540" y="335"/>
                  </a:cubicBezTo>
                  <a:cubicBezTo>
                    <a:pt x="1540" y="335"/>
                    <a:pt x="1540" y="335"/>
                    <a:pt x="1540" y="335"/>
                  </a:cubicBezTo>
                  <a:cubicBezTo>
                    <a:pt x="1541" y="335"/>
                    <a:pt x="1541" y="335"/>
                    <a:pt x="1541" y="335"/>
                  </a:cubicBezTo>
                  <a:cubicBezTo>
                    <a:pt x="1545" y="346"/>
                    <a:pt x="1548" y="355"/>
                    <a:pt x="1550" y="363"/>
                  </a:cubicBezTo>
                  <a:cubicBezTo>
                    <a:pt x="1552" y="361"/>
                    <a:pt x="1553" y="359"/>
                    <a:pt x="1554" y="357"/>
                  </a:cubicBezTo>
                  <a:cubicBezTo>
                    <a:pt x="1552" y="348"/>
                    <a:pt x="1550" y="338"/>
                    <a:pt x="1548" y="326"/>
                  </a:cubicBezTo>
                  <a:cubicBezTo>
                    <a:pt x="1563" y="319"/>
                    <a:pt x="1576" y="313"/>
                    <a:pt x="1586" y="308"/>
                  </a:cubicBezTo>
                  <a:cubicBezTo>
                    <a:pt x="1588" y="306"/>
                    <a:pt x="1589" y="305"/>
                    <a:pt x="1590" y="303"/>
                  </a:cubicBezTo>
                  <a:cubicBezTo>
                    <a:pt x="1577" y="309"/>
                    <a:pt x="1563" y="315"/>
                    <a:pt x="1547" y="323"/>
                  </a:cubicBezTo>
                  <a:cubicBezTo>
                    <a:pt x="1545" y="320"/>
                    <a:pt x="1542" y="319"/>
                    <a:pt x="1540" y="319"/>
                  </a:cubicBezTo>
                  <a:cubicBezTo>
                    <a:pt x="1539" y="319"/>
                    <a:pt x="1538" y="319"/>
                    <a:pt x="1537" y="319"/>
                  </a:cubicBezTo>
                  <a:cubicBezTo>
                    <a:pt x="1537" y="319"/>
                    <a:pt x="1537" y="319"/>
                    <a:pt x="1537" y="319"/>
                  </a:cubicBezTo>
                  <a:cubicBezTo>
                    <a:pt x="1535" y="320"/>
                    <a:pt x="1535" y="320"/>
                    <a:pt x="1535" y="320"/>
                  </a:cubicBezTo>
                  <a:cubicBezTo>
                    <a:pt x="1512" y="262"/>
                    <a:pt x="1508" y="254"/>
                    <a:pt x="1471" y="193"/>
                  </a:cubicBezTo>
                  <a:moveTo>
                    <a:pt x="173" y="193"/>
                  </a:moveTo>
                  <a:cubicBezTo>
                    <a:pt x="156" y="197"/>
                    <a:pt x="140" y="202"/>
                    <a:pt x="125" y="207"/>
                  </a:cubicBezTo>
                  <a:cubicBezTo>
                    <a:pt x="125" y="208"/>
                    <a:pt x="126" y="209"/>
                    <a:pt x="126" y="210"/>
                  </a:cubicBezTo>
                  <a:cubicBezTo>
                    <a:pt x="141" y="205"/>
                    <a:pt x="156" y="201"/>
                    <a:pt x="172" y="196"/>
                  </a:cubicBezTo>
                  <a:cubicBezTo>
                    <a:pt x="172" y="195"/>
                    <a:pt x="173" y="194"/>
                    <a:pt x="173" y="193"/>
                  </a:cubicBezTo>
                  <a:moveTo>
                    <a:pt x="1416" y="189"/>
                  </a:moveTo>
                  <a:cubicBezTo>
                    <a:pt x="1357" y="219"/>
                    <a:pt x="1344" y="226"/>
                    <a:pt x="1271" y="264"/>
                  </a:cubicBezTo>
                  <a:cubicBezTo>
                    <a:pt x="1269" y="261"/>
                    <a:pt x="1266" y="260"/>
                    <a:pt x="1263" y="260"/>
                  </a:cubicBezTo>
                  <a:cubicBezTo>
                    <a:pt x="1262" y="260"/>
                    <a:pt x="1260" y="261"/>
                    <a:pt x="1258" y="261"/>
                  </a:cubicBezTo>
                  <a:cubicBezTo>
                    <a:pt x="1258" y="261"/>
                    <a:pt x="1258" y="261"/>
                    <a:pt x="1258" y="261"/>
                  </a:cubicBezTo>
                  <a:cubicBezTo>
                    <a:pt x="1256" y="262"/>
                    <a:pt x="1256" y="262"/>
                    <a:pt x="1256" y="262"/>
                  </a:cubicBezTo>
                  <a:cubicBezTo>
                    <a:pt x="1239" y="241"/>
                    <a:pt x="1226" y="226"/>
                    <a:pt x="1213" y="212"/>
                  </a:cubicBezTo>
                  <a:cubicBezTo>
                    <a:pt x="1213" y="213"/>
                    <a:pt x="1212" y="214"/>
                    <a:pt x="1211" y="215"/>
                  </a:cubicBezTo>
                  <a:cubicBezTo>
                    <a:pt x="1223" y="228"/>
                    <a:pt x="1235" y="243"/>
                    <a:pt x="1253" y="264"/>
                  </a:cubicBezTo>
                  <a:cubicBezTo>
                    <a:pt x="1251" y="267"/>
                    <a:pt x="1251" y="268"/>
                    <a:pt x="1252" y="271"/>
                  </a:cubicBezTo>
                  <a:cubicBezTo>
                    <a:pt x="1243" y="276"/>
                    <a:pt x="1235" y="281"/>
                    <a:pt x="1227" y="285"/>
                  </a:cubicBezTo>
                  <a:cubicBezTo>
                    <a:pt x="1228" y="286"/>
                    <a:pt x="1228" y="287"/>
                    <a:pt x="1229" y="288"/>
                  </a:cubicBezTo>
                  <a:cubicBezTo>
                    <a:pt x="1236" y="284"/>
                    <a:pt x="1245" y="279"/>
                    <a:pt x="1253" y="274"/>
                  </a:cubicBezTo>
                  <a:cubicBezTo>
                    <a:pt x="1256" y="277"/>
                    <a:pt x="1259" y="278"/>
                    <a:pt x="1262" y="278"/>
                  </a:cubicBezTo>
                  <a:cubicBezTo>
                    <a:pt x="1264" y="278"/>
                    <a:pt x="1265" y="277"/>
                    <a:pt x="1266" y="277"/>
                  </a:cubicBezTo>
                  <a:cubicBezTo>
                    <a:pt x="1267" y="277"/>
                    <a:pt x="1267" y="277"/>
                    <a:pt x="1267" y="277"/>
                  </a:cubicBezTo>
                  <a:cubicBezTo>
                    <a:pt x="1268" y="276"/>
                    <a:pt x="1268" y="276"/>
                    <a:pt x="1268" y="276"/>
                  </a:cubicBezTo>
                  <a:cubicBezTo>
                    <a:pt x="1304" y="324"/>
                    <a:pt x="1312" y="335"/>
                    <a:pt x="1335" y="376"/>
                  </a:cubicBezTo>
                  <a:cubicBezTo>
                    <a:pt x="1336" y="375"/>
                    <a:pt x="1337" y="374"/>
                    <a:pt x="1338" y="372"/>
                  </a:cubicBezTo>
                  <a:cubicBezTo>
                    <a:pt x="1321" y="342"/>
                    <a:pt x="1310" y="328"/>
                    <a:pt x="1271" y="274"/>
                  </a:cubicBezTo>
                  <a:cubicBezTo>
                    <a:pt x="1272" y="273"/>
                    <a:pt x="1274" y="270"/>
                    <a:pt x="1273" y="267"/>
                  </a:cubicBezTo>
                  <a:cubicBezTo>
                    <a:pt x="1273" y="267"/>
                    <a:pt x="1273" y="267"/>
                    <a:pt x="1273" y="267"/>
                  </a:cubicBezTo>
                  <a:cubicBezTo>
                    <a:pt x="1335" y="234"/>
                    <a:pt x="1364" y="219"/>
                    <a:pt x="1418" y="192"/>
                  </a:cubicBezTo>
                  <a:cubicBezTo>
                    <a:pt x="1417" y="191"/>
                    <a:pt x="1417" y="190"/>
                    <a:pt x="1416" y="189"/>
                  </a:cubicBezTo>
                  <a:moveTo>
                    <a:pt x="663" y="186"/>
                  </a:moveTo>
                  <a:cubicBezTo>
                    <a:pt x="661" y="188"/>
                    <a:pt x="659" y="189"/>
                    <a:pt x="658" y="191"/>
                  </a:cubicBezTo>
                  <a:cubicBezTo>
                    <a:pt x="657" y="193"/>
                    <a:pt x="657" y="194"/>
                    <a:pt x="657" y="196"/>
                  </a:cubicBezTo>
                  <a:cubicBezTo>
                    <a:pt x="660" y="194"/>
                    <a:pt x="663" y="192"/>
                    <a:pt x="665" y="190"/>
                  </a:cubicBezTo>
                  <a:cubicBezTo>
                    <a:pt x="665" y="188"/>
                    <a:pt x="664" y="187"/>
                    <a:pt x="663" y="186"/>
                  </a:cubicBezTo>
                  <a:moveTo>
                    <a:pt x="46" y="183"/>
                  </a:moveTo>
                  <a:cubicBezTo>
                    <a:pt x="46" y="184"/>
                    <a:pt x="47" y="186"/>
                    <a:pt x="47" y="188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4" y="216"/>
                    <a:pt x="94" y="216"/>
                    <a:pt x="94" y="216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94" y="218"/>
                    <a:pt x="94" y="218"/>
                    <a:pt x="94" y="218"/>
                  </a:cubicBezTo>
                  <a:cubicBezTo>
                    <a:pt x="83" y="222"/>
                    <a:pt x="73" y="226"/>
                    <a:pt x="63" y="230"/>
                  </a:cubicBezTo>
                  <a:cubicBezTo>
                    <a:pt x="64" y="231"/>
                    <a:pt x="64" y="232"/>
                    <a:pt x="64" y="233"/>
                  </a:cubicBezTo>
                  <a:cubicBezTo>
                    <a:pt x="74" y="229"/>
                    <a:pt x="84" y="225"/>
                    <a:pt x="95" y="221"/>
                  </a:cubicBezTo>
                  <a:cubicBezTo>
                    <a:pt x="95" y="222"/>
                    <a:pt x="95" y="222"/>
                    <a:pt x="95" y="222"/>
                  </a:cubicBezTo>
                  <a:cubicBezTo>
                    <a:pt x="96" y="222"/>
                    <a:pt x="96" y="222"/>
                    <a:pt x="96" y="222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4"/>
                    <a:pt x="97" y="224"/>
                    <a:pt x="97" y="224"/>
                  </a:cubicBezTo>
                  <a:cubicBezTo>
                    <a:pt x="97" y="224"/>
                    <a:pt x="97" y="224"/>
                    <a:pt x="97" y="224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1" y="272"/>
                    <a:pt x="82" y="274"/>
                    <a:pt x="82" y="275"/>
                  </a:cubicBezTo>
                  <a:cubicBezTo>
                    <a:pt x="100" y="225"/>
                    <a:pt x="100" y="225"/>
                    <a:pt x="100" y="225"/>
                  </a:cubicBezTo>
                  <a:cubicBezTo>
                    <a:pt x="101" y="225"/>
                    <a:pt x="101" y="225"/>
                    <a:pt x="101" y="225"/>
                  </a:cubicBezTo>
                  <a:cubicBezTo>
                    <a:pt x="101" y="225"/>
                    <a:pt x="101" y="225"/>
                    <a:pt x="101" y="225"/>
                  </a:cubicBezTo>
                  <a:cubicBezTo>
                    <a:pt x="101" y="225"/>
                    <a:pt x="101" y="225"/>
                    <a:pt x="101" y="225"/>
                  </a:cubicBezTo>
                  <a:cubicBezTo>
                    <a:pt x="102" y="226"/>
                    <a:pt x="102" y="226"/>
                    <a:pt x="102" y="226"/>
                  </a:cubicBezTo>
                  <a:cubicBezTo>
                    <a:pt x="102" y="226"/>
                    <a:pt x="102" y="226"/>
                    <a:pt x="102" y="226"/>
                  </a:cubicBezTo>
                  <a:cubicBezTo>
                    <a:pt x="103" y="226"/>
                    <a:pt x="103" y="226"/>
                    <a:pt x="103" y="226"/>
                  </a:cubicBezTo>
                  <a:cubicBezTo>
                    <a:pt x="103" y="226"/>
                    <a:pt x="103" y="226"/>
                    <a:pt x="103" y="226"/>
                  </a:cubicBezTo>
                  <a:cubicBezTo>
                    <a:pt x="104" y="225"/>
                    <a:pt x="104" y="225"/>
                    <a:pt x="104" y="225"/>
                  </a:cubicBezTo>
                  <a:cubicBezTo>
                    <a:pt x="104" y="225"/>
                    <a:pt x="104" y="225"/>
                    <a:pt x="104" y="225"/>
                  </a:cubicBezTo>
                  <a:cubicBezTo>
                    <a:pt x="105" y="225"/>
                    <a:pt x="105" y="225"/>
                    <a:pt x="105" y="225"/>
                  </a:cubicBezTo>
                  <a:cubicBezTo>
                    <a:pt x="107" y="225"/>
                    <a:pt x="107" y="225"/>
                    <a:pt x="107" y="225"/>
                  </a:cubicBezTo>
                  <a:cubicBezTo>
                    <a:pt x="107" y="224"/>
                    <a:pt x="107" y="224"/>
                    <a:pt x="107" y="224"/>
                  </a:cubicBezTo>
                  <a:cubicBezTo>
                    <a:pt x="107" y="224"/>
                    <a:pt x="107" y="224"/>
                    <a:pt x="107" y="224"/>
                  </a:cubicBezTo>
                  <a:cubicBezTo>
                    <a:pt x="108" y="224"/>
                    <a:pt x="108" y="224"/>
                    <a:pt x="108" y="224"/>
                  </a:cubicBezTo>
                  <a:cubicBezTo>
                    <a:pt x="108" y="224"/>
                    <a:pt x="108" y="224"/>
                    <a:pt x="108" y="224"/>
                  </a:cubicBezTo>
                  <a:cubicBezTo>
                    <a:pt x="109" y="223"/>
                    <a:pt x="109" y="223"/>
                    <a:pt x="109" y="223"/>
                  </a:cubicBezTo>
                  <a:cubicBezTo>
                    <a:pt x="109" y="222"/>
                    <a:pt x="109" y="222"/>
                    <a:pt x="109" y="222"/>
                  </a:cubicBezTo>
                  <a:cubicBezTo>
                    <a:pt x="120" y="228"/>
                    <a:pt x="129" y="233"/>
                    <a:pt x="138" y="238"/>
                  </a:cubicBezTo>
                  <a:cubicBezTo>
                    <a:pt x="137" y="236"/>
                    <a:pt x="136" y="234"/>
                    <a:pt x="135" y="233"/>
                  </a:cubicBezTo>
                  <a:cubicBezTo>
                    <a:pt x="128" y="229"/>
                    <a:pt x="120" y="224"/>
                    <a:pt x="110" y="219"/>
                  </a:cubicBezTo>
                  <a:cubicBezTo>
                    <a:pt x="111" y="219"/>
                    <a:pt x="111" y="219"/>
                    <a:pt x="111" y="219"/>
                  </a:cubicBezTo>
                  <a:cubicBezTo>
                    <a:pt x="111" y="219"/>
                    <a:pt x="111" y="219"/>
                    <a:pt x="111" y="219"/>
                  </a:cubicBezTo>
                  <a:cubicBezTo>
                    <a:pt x="111" y="218"/>
                    <a:pt x="111" y="218"/>
                    <a:pt x="111" y="218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6"/>
                    <a:pt x="111" y="216"/>
                    <a:pt x="111" y="216"/>
                  </a:cubicBezTo>
                  <a:cubicBezTo>
                    <a:pt x="111" y="215"/>
                    <a:pt x="111" y="215"/>
                    <a:pt x="111" y="215"/>
                  </a:cubicBezTo>
                  <a:cubicBezTo>
                    <a:pt x="115" y="214"/>
                    <a:pt x="120" y="212"/>
                    <a:pt x="124" y="211"/>
                  </a:cubicBezTo>
                  <a:cubicBezTo>
                    <a:pt x="124" y="210"/>
                    <a:pt x="123" y="209"/>
                    <a:pt x="123" y="208"/>
                  </a:cubicBezTo>
                  <a:cubicBezTo>
                    <a:pt x="118" y="209"/>
                    <a:pt x="114" y="211"/>
                    <a:pt x="109" y="212"/>
                  </a:cubicBezTo>
                  <a:cubicBezTo>
                    <a:pt x="109" y="211"/>
                    <a:pt x="109" y="211"/>
                    <a:pt x="109" y="211"/>
                  </a:cubicBezTo>
                  <a:cubicBezTo>
                    <a:pt x="108" y="211"/>
                    <a:pt x="108" y="211"/>
                    <a:pt x="108" y="211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07" y="210"/>
                    <a:pt x="107" y="210"/>
                    <a:pt x="107" y="210"/>
                  </a:cubicBezTo>
                  <a:cubicBezTo>
                    <a:pt x="107" y="210"/>
                    <a:pt x="107" y="210"/>
                    <a:pt x="107" y="210"/>
                  </a:cubicBezTo>
                  <a:cubicBezTo>
                    <a:pt x="110" y="203"/>
                    <a:pt x="113" y="198"/>
                    <a:pt x="115" y="193"/>
                  </a:cubicBezTo>
                  <a:cubicBezTo>
                    <a:pt x="115" y="191"/>
                    <a:pt x="114" y="190"/>
                    <a:pt x="113" y="189"/>
                  </a:cubicBezTo>
                  <a:cubicBezTo>
                    <a:pt x="110" y="195"/>
                    <a:pt x="107" y="201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2" y="208"/>
                    <a:pt x="102" y="208"/>
                    <a:pt x="102" y="208"/>
                  </a:cubicBezTo>
                  <a:cubicBezTo>
                    <a:pt x="102" y="208"/>
                    <a:pt x="102" y="208"/>
                    <a:pt x="102" y="208"/>
                  </a:cubicBezTo>
                  <a:cubicBezTo>
                    <a:pt x="102" y="208"/>
                    <a:pt x="102" y="208"/>
                    <a:pt x="102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7" y="209"/>
                    <a:pt x="97" y="209"/>
                    <a:pt x="97" y="209"/>
                  </a:cubicBezTo>
                  <a:cubicBezTo>
                    <a:pt x="97" y="209"/>
                    <a:pt x="97" y="209"/>
                    <a:pt x="97" y="209"/>
                  </a:cubicBezTo>
                  <a:cubicBezTo>
                    <a:pt x="97" y="209"/>
                    <a:pt x="97" y="209"/>
                    <a:pt x="97" y="209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46" y="183"/>
                    <a:pt x="46" y="183"/>
                    <a:pt x="46" y="183"/>
                  </a:cubicBezTo>
                  <a:moveTo>
                    <a:pt x="1483" y="175"/>
                  </a:moveTo>
                  <a:cubicBezTo>
                    <a:pt x="1482" y="176"/>
                    <a:pt x="1482" y="177"/>
                    <a:pt x="1481" y="178"/>
                  </a:cubicBezTo>
                  <a:cubicBezTo>
                    <a:pt x="1539" y="191"/>
                    <a:pt x="1592" y="207"/>
                    <a:pt x="1639" y="224"/>
                  </a:cubicBezTo>
                  <a:cubicBezTo>
                    <a:pt x="1639" y="223"/>
                    <a:pt x="1640" y="222"/>
                    <a:pt x="1640" y="221"/>
                  </a:cubicBezTo>
                  <a:cubicBezTo>
                    <a:pt x="1594" y="204"/>
                    <a:pt x="1541" y="189"/>
                    <a:pt x="1483" y="175"/>
                  </a:cubicBezTo>
                  <a:moveTo>
                    <a:pt x="441" y="174"/>
                  </a:moveTo>
                  <a:cubicBezTo>
                    <a:pt x="442" y="176"/>
                    <a:pt x="444" y="178"/>
                    <a:pt x="445" y="180"/>
                  </a:cubicBezTo>
                  <a:cubicBezTo>
                    <a:pt x="491" y="205"/>
                    <a:pt x="505" y="214"/>
                    <a:pt x="573" y="253"/>
                  </a:cubicBezTo>
                  <a:cubicBezTo>
                    <a:pt x="573" y="253"/>
                    <a:pt x="573" y="253"/>
                    <a:pt x="573" y="253"/>
                  </a:cubicBezTo>
                  <a:cubicBezTo>
                    <a:pt x="575" y="251"/>
                    <a:pt x="577" y="249"/>
                    <a:pt x="579" y="248"/>
                  </a:cubicBezTo>
                  <a:cubicBezTo>
                    <a:pt x="578" y="248"/>
                    <a:pt x="577" y="248"/>
                    <a:pt x="576" y="248"/>
                  </a:cubicBezTo>
                  <a:cubicBezTo>
                    <a:pt x="576" y="249"/>
                    <a:pt x="576" y="249"/>
                    <a:pt x="576" y="249"/>
                  </a:cubicBezTo>
                  <a:cubicBezTo>
                    <a:pt x="575" y="250"/>
                    <a:pt x="575" y="250"/>
                    <a:pt x="575" y="250"/>
                  </a:cubicBezTo>
                  <a:cubicBezTo>
                    <a:pt x="518" y="217"/>
                    <a:pt x="490" y="201"/>
                    <a:pt x="441" y="174"/>
                  </a:cubicBezTo>
                  <a:moveTo>
                    <a:pt x="251" y="173"/>
                  </a:moveTo>
                  <a:cubicBezTo>
                    <a:pt x="225" y="179"/>
                    <a:pt x="199" y="185"/>
                    <a:pt x="176" y="192"/>
                  </a:cubicBezTo>
                  <a:cubicBezTo>
                    <a:pt x="175" y="193"/>
                    <a:pt x="175" y="194"/>
                    <a:pt x="175" y="195"/>
                  </a:cubicBezTo>
                  <a:cubicBezTo>
                    <a:pt x="200" y="189"/>
                    <a:pt x="226" y="182"/>
                    <a:pt x="253" y="176"/>
                  </a:cubicBezTo>
                  <a:cubicBezTo>
                    <a:pt x="253" y="175"/>
                    <a:pt x="252" y="174"/>
                    <a:pt x="251" y="173"/>
                  </a:cubicBezTo>
                  <a:moveTo>
                    <a:pt x="1678" y="160"/>
                  </a:moveTo>
                  <a:cubicBezTo>
                    <a:pt x="1676" y="163"/>
                    <a:pt x="1676" y="163"/>
                    <a:pt x="1676" y="163"/>
                  </a:cubicBezTo>
                  <a:cubicBezTo>
                    <a:pt x="1684" y="183"/>
                    <a:pt x="1690" y="204"/>
                    <a:pt x="1702" y="243"/>
                  </a:cubicBezTo>
                  <a:cubicBezTo>
                    <a:pt x="1702" y="243"/>
                    <a:pt x="1702" y="243"/>
                    <a:pt x="1702" y="243"/>
                  </a:cubicBezTo>
                  <a:cubicBezTo>
                    <a:pt x="1701" y="244"/>
                    <a:pt x="1701" y="244"/>
                    <a:pt x="1701" y="244"/>
                  </a:cubicBezTo>
                  <a:cubicBezTo>
                    <a:pt x="1701" y="244"/>
                    <a:pt x="1701" y="244"/>
                    <a:pt x="1701" y="244"/>
                  </a:cubicBezTo>
                  <a:cubicBezTo>
                    <a:pt x="1701" y="244"/>
                    <a:pt x="1700" y="245"/>
                    <a:pt x="1700" y="245"/>
                  </a:cubicBezTo>
                  <a:cubicBezTo>
                    <a:pt x="1686" y="239"/>
                    <a:pt x="1671" y="233"/>
                    <a:pt x="1656" y="227"/>
                  </a:cubicBezTo>
                  <a:cubicBezTo>
                    <a:pt x="1658" y="231"/>
                    <a:pt x="1658" y="231"/>
                    <a:pt x="1658" y="231"/>
                  </a:cubicBezTo>
                  <a:cubicBezTo>
                    <a:pt x="1672" y="237"/>
                    <a:pt x="1686" y="243"/>
                    <a:pt x="1698" y="249"/>
                  </a:cubicBezTo>
                  <a:cubicBezTo>
                    <a:pt x="1698" y="249"/>
                    <a:pt x="1698" y="250"/>
                    <a:pt x="1698" y="251"/>
                  </a:cubicBezTo>
                  <a:cubicBezTo>
                    <a:pt x="1698" y="252"/>
                    <a:pt x="1698" y="252"/>
                    <a:pt x="1698" y="252"/>
                  </a:cubicBezTo>
                  <a:cubicBezTo>
                    <a:pt x="1698" y="252"/>
                    <a:pt x="1698" y="252"/>
                    <a:pt x="1698" y="252"/>
                  </a:cubicBezTo>
                  <a:cubicBezTo>
                    <a:pt x="1689" y="256"/>
                    <a:pt x="1682" y="260"/>
                    <a:pt x="1674" y="264"/>
                  </a:cubicBezTo>
                  <a:cubicBezTo>
                    <a:pt x="1675" y="265"/>
                    <a:pt x="1675" y="265"/>
                    <a:pt x="1675" y="266"/>
                  </a:cubicBezTo>
                  <a:cubicBezTo>
                    <a:pt x="1682" y="263"/>
                    <a:pt x="1690" y="259"/>
                    <a:pt x="1699" y="255"/>
                  </a:cubicBezTo>
                  <a:cubicBezTo>
                    <a:pt x="1699" y="256"/>
                    <a:pt x="1699" y="256"/>
                    <a:pt x="1699" y="256"/>
                  </a:cubicBezTo>
                  <a:cubicBezTo>
                    <a:pt x="1699" y="256"/>
                    <a:pt x="1699" y="256"/>
                    <a:pt x="1699" y="256"/>
                  </a:cubicBezTo>
                  <a:cubicBezTo>
                    <a:pt x="1700" y="257"/>
                    <a:pt x="1700" y="257"/>
                    <a:pt x="1700" y="257"/>
                  </a:cubicBezTo>
                  <a:cubicBezTo>
                    <a:pt x="1700" y="257"/>
                    <a:pt x="1700" y="257"/>
                    <a:pt x="1700" y="257"/>
                  </a:cubicBezTo>
                  <a:cubicBezTo>
                    <a:pt x="1701" y="258"/>
                    <a:pt x="1701" y="258"/>
                    <a:pt x="1701" y="258"/>
                  </a:cubicBezTo>
                  <a:cubicBezTo>
                    <a:pt x="1701" y="258"/>
                    <a:pt x="1701" y="258"/>
                    <a:pt x="1701" y="258"/>
                  </a:cubicBezTo>
                  <a:cubicBezTo>
                    <a:pt x="1703" y="258"/>
                    <a:pt x="1705" y="259"/>
                    <a:pt x="1707" y="259"/>
                  </a:cubicBezTo>
                  <a:cubicBezTo>
                    <a:pt x="1709" y="257"/>
                    <a:pt x="1711" y="254"/>
                    <a:pt x="1713" y="252"/>
                  </a:cubicBezTo>
                  <a:cubicBezTo>
                    <a:pt x="1712" y="249"/>
                    <a:pt x="1711" y="245"/>
                    <a:pt x="1709" y="242"/>
                  </a:cubicBezTo>
                  <a:cubicBezTo>
                    <a:pt x="1708" y="241"/>
                    <a:pt x="1708" y="241"/>
                    <a:pt x="1708" y="241"/>
                  </a:cubicBezTo>
                  <a:cubicBezTo>
                    <a:pt x="1708" y="241"/>
                    <a:pt x="1708" y="241"/>
                    <a:pt x="1708" y="241"/>
                  </a:cubicBezTo>
                  <a:cubicBezTo>
                    <a:pt x="1707" y="241"/>
                    <a:pt x="1707" y="241"/>
                    <a:pt x="1707" y="241"/>
                  </a:cubicBezTo>
                  <a:cubicBezTo>
                    <a:pt x="1706" y="241"/>
                    <a:pt x="1706" y="241"/>
                    <a:pt x="1706" y="241"/>
                  </a:cubicBezTo>
                  <a:cubicBezTo>
                    <a:pt x="1706" y="241"/>
                    <a:pt x="1706" y="241"/>
                    <a:pt x="1706" y="241"/>
                  </a:cubicBezTo>
                  <a:cubicBezTo>
                    <a:pt x="1705" y="241"/>
                    <a:pt x="1705" y="241"/>
                    <a:pt x="1705" y="241"/>
                  </a:cubicBezTo>
                  <a:cubicBezTo>
                    <a:pt x="1696" y="210"/>
                    <a:pt x="1693" y="200"/>
                    <a:pt x="1678" y="160"/>
                  </a:cubicBezTo>
                  <a:moveTo>
                    <a:pt x="1405" y="159"/>
                  </a:moveTo>
                  <a:cubicBezTo>
                    <a:pt x="1405" y="160"/>
                    <a:pt x="1406" y="162"/>
                    <a:pt x="1407" y="163"/>
                  </a:cubicBezTo>
                  <a:cubicBezTo>
                    <a:pt x="1420" y="165"/>
                    <a:pt x="1432" y="168"/>
                    <a:pt x="1445" y="170"/>
                  </a:cubicBezTo>
                  <a:cubicBezTo>
                    <a:pt x="1445" y="171"/>
                    <a:pt x="1445" y="171"/>
                    <a:pt x="1445" y="171"/>
                  </a:cubicBezTo>
                  <a:cubicBezTo>
                    <a:pt x="1445" y="172"/>
                    <a:pt x="1445" y="172"/>
                    <a:pt x="1445" y="172"/>
                  </a:cubicBezTo>
                  <a:cubicBezTo>
                    <a:pt x="1445" y="173"/>
                    <a:pt x="1445" y="173"/>
                    <a:pt x="1445" y="173"/>
                  </a:cubicBezTo>
                  <a:cubicBezTo>
                    <a:pt x="1445" y="174"/>
                    <a:pt x="1445" y="174"/>
                    <a:pt x="1445" y="174"/>
                  </a:cubicBezTo>
                  <a:cubicBezTo>
                    <a:pt x="1446" y="174"/>
                    <a:pt x="1446" y="174"/>
                    <a:pt x="1446" y="174"/>
                  </a:cubicBezTo>
                  <a:cubicBezTo>
                    <a:pt x="1436" y="179"/>
                    <a:pt x="1427" y="183"/>
                    <a:pt x="1420" y="187"/>
                  </a:cubicBezTo>
                  <a:cubicBezTo>
                    <a:pt x="1420" y="188"/>
                    <a:pt x="1421" y="189"/>
                    <a:pt x="1421" y="190"/>
                  </a:cubicBezTo>
                  <a:cubicBezTo>
                    <a:pt x="1429" y="186"/>
                    <a:pt x="1437" y="182"/>
                    <a:pt x="1445" y="178"/>
                  </a:cubicBezTo>
                  <a:cubicBezTo>
                    <a:pt x="1446" y="174"/>
                    <a:pt x="1446" y="170"/>
                    <a:pt x="1446" y="166"/>
                  </a:cubicBezTo>
                  <a:cubicBezTo>
                    <a:pt x="1446" y="167"/>
                    <a:pt x="1446" y="167"/>
                    <a:pt x="1446" y="167"/>
                  </a:cubicBezTo>
                  <a:cubicBezTo>
                    <a:pt x="1446" y="167"/>
                    <a:pt x="1446" y="167"/>
                    <a:pt x="1446" y="167"/>
                  </a:cubicBezTo>
                  <a:cubicBezTo>
                    <a:pt x="1432" y="164"/>
                    <a:pt x="1419" y="162"/>
                    <a:pt x="1405" y="159"/>
                  </a:cubicBezTo>
                  <a:moveTo>
                    <a:pt x="407" y="156"/>
                  </a:moveTo>
                  <a:cubicBezTo>
                    <a:pt x="407" y="157"/>
                    <a:pt x="407" y="158"/>
                    <a:pt x="407" y="160"/>
                  </a:cubicBezTo>
                  <a:cubicBezTo>
                    <a:pt x="419" y="166"/>
                    <a:pt x="430" y="172"/>
                    <a:pt x="439" y="177"/>
                  </a:cubicBezTo>
                  <a:cubicBezTo>
                    <a:pt x="438" y="175"/>
                    <a:pt x="437" y="173"/>
                    <a:pt x="436" y="171"/>
                  </a:cubicBezTo>
                  <a:cubicBezTo>
                    <a:pt x="427" y="166"/>
                    <a:pt x="418" y="161"/>
                    <a:pt x="407" y="156"/>
                  </a:cubicBezTo>
                  <a:moveTo>
                    <a:pt x="375" y="149"/>
                  </a:moveTo>
                  <a:cubicBezTo>
                    <a:pt x="332" y="156"/>
                    <a:pt x="292" y="164"/>
                    <a:pt x="254" y="172"/>
                  </a:cubicBezTo>
                  <a:cubicBezTo>
                    <a:pt x="255" y="173"/>
                    <a:pt x="255" y="174"/>
                    <a:pt x="256" y="175"/>
                  </a:cubicBezTo>
                  <a:cubicBezTo>
                    <a:pt x="292" y="167"/>
                    <a:pt x="330" y="160"/>
                    <a:pt x="370" y="153"/>
                  </a:cubicBezTo>
                  <a:cubicBezTo>
                    <a:pt x="375" y="149"/>
                    <a:pt x="375" y="149"/>
                    <a:pt x="375" y="149"/>
                  </a:cubicBezTo>
                  <a:moveTo>
                    <a:pt x="1496" y="148"/>
                  </a:moveTo>
                  <a:cubicBezTo>
                    <a:pt x="1487" y="153"/>
                    <a:pt x="1476" y="159"/>
                    <a:pt x="1463" y="165"/>
                  </a:cubicBezTo>
                  <a:cubicBezTo>
                    <a:pt x="1463" y="165"/>
                    <a:pt x="1463" y="165"/>
                    <a:pt x="1463" y="165"/>
                  </a:cubicBezTo>
                  <a:cubicBezTo>
                    <a:pt x="1463" y="165"/>
                    <a:pt x="1463" y="165"/>
                    <a:pt x="1463" y="165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462" y="164"/>
                    <a:pt x="1462" y="164"/>
                    <a:pt x="1462" y="164"/>
                  </a:cubicBezTo>
                  <a:cubicBezTo>
                    <a:pt x="1462" y="164"/>
                    <a:pt x="1462" y="164"/>
                    <a:pt x="1462" y="164"/>
                  </a:cubicBezTo>
                  <a:cubicBezTo>
                    <a:pt x="1461" y="163"/>
                    <a:pt x="1461" y="163"/>
                    <a:pt x="1461" y="163"/>
                  </a:cubicBezTo>
                  <a:cubicBezTo>
                    <a:pt x="1460" y="163"/>
                    <a:pt x="1460" y="163"/>
                    <a:pt x="1460" y="163"/>
                  </a:cubicBezTo>
                  <a:cubicBezTo>
                    <a:pt x="1460" y="163"/>
                    <a:pt x="1460" y="163"/>
                    <a:pt x="1460" y="163"/>
                  </a:cubicBezTo>
                  <a:cubicBezTo>
                    <a:pt x="1460" y="163"/>
                    <a:pt x="1460" y="163"/>
                    <a:pt x="1460" y="163"/>
                  </a:cubicBezTo>
                  <a:cubicBezTo>
                    <a:pt x="1458" y="162"/>
                    <a:pt x="1458" y="162"/>
                    <a:pt x="1458" y="162"/>
                  </a:cubicBezTo>
                  <a:cubicBezTo>
                    <a:pt x="1456" y="162"/>
                    <a:pt x="1456" y="162"/>
                    <a:pt x="1456" y="162"/>
                  </a:cubicBezTo>
                  <a:cubicBezTo>
                    <a:pt x="1456" y="162"/>
                    <a:pt x="1456" y="162"/>
                    <a:pt x="1456" y="162"/>
                  </a:cubicBezTo>
                  <a:cubicBezTo>
                    <a:pt x="1455" y="162"/>
                    <a:pt x="1455" y="162"/>
                    <a:pt x="1455" y="162"/>
                  </a:cubicBezTo>
                  <a:cubicBezTo>
                    <a:pt x="1455" y="162"/>
                    <a:pt x="1455" y="162"/>
                    <a:pt x="1455" y="162"/>
                  </a:cubicBezTo>
                  <a:cubicBezTo>
                    <a:pt x="1454" y="162"/>
                    <a:pt x="1454" y="162"/>
                    <a:pt x="1454" y="162"/>
                  </a:cubicBezTo>
                  <a:cubicBezTo>
                    <a:pt x="1453" y="162"/>
                    <a:pt x="1453" y="162"/>
                    <a:pt x="1453" y="162"/>
                  </a:cubicBezTo>
                  <a:cubicBezTo>
                    <a:pt x="1452" y="162"/>
                    <a:pt x="1452" y="162"/>
                    <a:pt x="1452" y="162"/>
                  </a:cubicBezTo>
                  <a:cubicBezTo>
                    <a:pt x="1451" y="161"/>
                    <a:pt x="1450" y="160"/>
                    <a:pt x="1450" y="159"/>
                  </a:cubicBezTo>
                  <a:cubicBezTo>
                    <a:pt x="1449" y="165"/>
                    <a:pt x="1449" y="171"/>
                    <a:pt x="1448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9" y="178"/>
                    <a:pt x="1449" y="178"/>
                    <a:pt x="1449" y="178"/>
                  </a:cubicBezTo>
                  <a:cubicBezTo>
                    <a:pt x="1449" y="178"/>
                    <a:pt x="1449" y="178"/>
                    <a:pt x="1449" y="178"/>
                  </a:cubicBezTo>
                  <a:cubicBezTo>
                    <a:pt x="1450" y="178"/>
                    <a:pt x="1450" y="178"/>
                    <a:pt x="1450" y="178"/>
                  </a:cubicBezTo>
                  <a:cubicBezTo>
                    <a:pt x="1451" y="179"/>
                    <a:pt x="1451" y="179"/>
                    <a:pt x="1451" y="179"/>
                  </a:cubicBezTo>
                  <a:cubicBezTo>
                    <a:pt x="1451" y="179"/>
                    <a:pt x="1451" y="179"/>
                    <a:pt x="1451" y="179"/>
                  </a:cubicBezTo>
                  <a:cubicBezTo>
                    <a:pt x="1451" y="179"/>
                    <a:pt x="1451" y="179"/>
                    <a:pt x="1451" y="179"/>
                  </a:cubicBezTo>
                  <a:cubicBezTo>
                    <a:pt x="1453" y="180"/>
                    <a:pt x="1453" y="180"/>
                    <a:pt x="1453" y="180"/>
                  </a:cubicBezTo>
                  <a:cubicBezTo>
                    <a:pt x="1455" y="180"/>
                    <a:pt x="1455" y="180"/>
                    <a:pt x="1455" y="180"/>
                  </a:cubicBezTo>
                  <a:cubicBezTo>
                    <a:pt x="1455" y="180"/>
                    <a:pt x="1455" y="180"/>
                    <a:pt x="1455" y="180"/>
                  </a:cubicBezTo>
                  <a:cubicBezTo>
                    <a:pt x="1456" y="180"/>
                    <a:pt x="1456" y="180"/>
                    <a:pt x="1456" y="180"/>
                  </a:cubicBezTo>
                  <a:cubicBezTo>
                    <a:pt x="1456" y="180"/>
                    <a:pt x="1456" y="180"/>
                    <a:pt x="1456" y="180"/>
                  </a:cubicBezTo>
                  <a:cubicBezTo>
                    <a:pt x="1457" y="180"/>
                    <a:pt x="1457" y="180"/>
                    <a:pt x="1457" y="180"/>
                  </a:cubicBezTo>
                  <a:cubicBezTo>
                    <a:pt x="1458" y="180"/>
                    <a:pt x="1458" y="180"/>
                    <a:pt x="1458" y="180"/>
                  </a:cubicBezTo>
                  <a:cubicBezTo>
                    <a:pt x="1459" y="179"/>
                    <a:pt x="1459" y="179"/>
                    <a:pt x="1459" y="179"/>
                  </a:cubicBezTo>
                  <a:cubicBezTo>
                    <a:pt x="1462" y="184"/>
                    <a:pt x="1465" y="189"/>
                    <a:pt x="1467" y="193"/>
                  </a:cubicBezTo>
                  <a:cubicBezTo>
                    <a:pt x="1468" y="192"/>
                    <a:pt x="1469" y="191"/>
                    <a:pt x="1469" y="190"/>
                  </a:cubicBezTo>
                  <a:cubicBezTo>
                    <a:pt x="1467" y="186"/>
                    <a:pt x="1465" y="182"/>
                    <a:pt x="1462" y="178"/>
                  </a:cubicBezTo>
                  <a:cubicBezTo>
                    <a:pt x="1463" y="177"/>
                    <a:pt x="1463" y="177"/>
                    <a:pt x="1463" y="177"/>
                  </a:cubicBezTo>
                  <a:cubicBezTo>
                    <a:pt x="1463" y="177"/>
                    <a:pt x="1463" y="177"/>
                    <a:pt x="1463" y="177"/>
                  </a:cubicBezTo>
                  <a:cubicBezTo>
                    <a:pt x="1464" y="176"/>
                    <a:pt x="1464" y="176"/>
                    <a:pt x="1464" y="176"/>
                  </a:cubicBezTo>
                  <a:cubicBezTo>
                    <a:pt x="1465" y="176"/>
                    <a:pt x="1465" y="176"/>
                    <a:pt x="1465" y="176"/>
                  </a:cubicBezTo>
                  <a:cubicBezTo>
                    <a:pt x="1465" y="175"/>
                    <a:pt x="1465" y="175"/>
                    <a:pt x="1465" y="175"/>
                  </a:cubicBezTo>
                  <a:cubicBezTo>
                    <a:pt x="1469" y="176"/>
                    <a:pt x="1473" y="176"/>
                    <a:pt x="1477" y="177"/>
                  </a:cubicBezTo>
                  <a:cubicBezTo>
                    <a:pt x="1478" y="176"/>
                    <a:pt x="1479" y="175"/>
                    <a:pt x="1479" y="174"/>
                  </a:cubicBezTo>
                  <a:cubicBezTo>
                    <a:pt x="1475" y="173"/>
                    <a:pt x="1471" y="172"/>
                    <a:pt x="1466" y="171"/>
                  </a:cubicBezTo>
                  <a:cubicBezTo>
                    <a:pt x="1466" y="171"/>
                    <a:pt x="1466" y="171"/>
                    <a:pt x="1466" y="171"/>
                  </a:cubicBezTo>
                  <a:cubicBezTo>
                    <a:pt x="1466" y="170"/>
                    <a:pt x="1466" y="170"/>
                    <a:pt x="1466" y="170"/>
                  </a:cubicBezTo>
                  <a:cubicBezTo>
                    <a:pt x="1466" y="170"/>
                    <a:pt x="1466" y="170"/>
                    <a:pt x="1466" y="170"/>
                  </a:cubicBezTo>
                  <a:cubicBezTo>
                    <a:pt x="1466" y="169"/>
                    <a:pt x="1466" y="169"/>
                    <a:pt x="1466" y="169"/>
                  </a:cubicBezTo>
                  <a:cubicBezTo>
                    <a:pt x="1466" y="168"/>
                    <a:pt x="1466" y="168"/>
                    <a:pt x="1466" y="168"/>
                  </a:cubicBezTo>
                  <a:cubicBezTo>
                    <a:pt x="1465" y="168"/>
                    <a:pt x="1465" y="168"/>
                    <a:pt x="1465" y="168"/>
                  </a:cubicBezTo>
                  <a:cubicBezTo>
                    <a:pt x="1475" y="163"/>
                    <a:pt x="1484" y="158"/>
                    <a:pt x="1493" y="154"/>
                  </a:cubicBezTo>
                  <a:cubicBezTo>
                    <a:pt x="1494" y="152"/>
                    <a:pt x="1495" y="150"/>
                    <a:pt x="1496" y="148"/>
                  </a:cubicBezTo>
                  <a:moveTo>
                    <a:pt x="419" y="142"/>
                  </a:moveTo>
                  <a:cubicBezTo>
                    <a:pt x="415" y="143"/>
                    <a:pt x="412" y="144"/>
                    <a:pt x="408" y="144"/>
                  </a:cubicBezTo>
                  <a:cubicBezTo>
                    <a:pt x="408" y="145"/>
                    <a:pt x="408" y="146"/>
                    <a:pt x="408" y="147"/>
                  </a:cubicBezTo>
                  <a:cubicBezTo>
                    <a:pt x="412" y="147"/>
                    <a:pt x="417" y="146"/>
                    <a:pt x="421" y="146"/>
                  </a:cubicBezTo>
                  <a:cubicBezTo>
                    <a:pt x="420" y="145"/>
                    <a:pt x="420" y="144"/>
                    <a:pt x="419" y="142"/>
                  </a:cubicBezTo>
                  <a:moveTo>
                    <a:pt x="1269" y="138"/>
                  </a:moveTo>
                  <a:cubicBezTo>
                    <a:pt x="1268" y="139"/>
                    <a:pt x="1268" y="140"/>
                    <a:pt x="1267" y="141"/>
                  </a:cubicBezTo>
                  <a:cubicBezTo>
                    <a:pt x="1314" y="147"/>
                    <a:pt x="1359" y="154"/>
                    <a:pt x="1402" y="162"/>
                  </a:cubicBezTo>
                  <a:cubicBezTo>
                    <a:pt x="1401" y="161"/>
                    <a:pt x="1400" y="159"/>
                    <a:pt x="1400" y="158"/>
                  </a:cubicBezTo>
                  <a:cubicBezTo>
                    <a:pt x="1358" y="150"/>
                    <a:pt x="1314" y="144"/>
                    <a:pt x="1269" y="138"/>
                  </a:cubicBezTo>
                  <a:moveTo>
                    <a:pt x="1141" y="138"/>
                  </a:moveTo>
                  <a:cubicBezTo>
                    <a:pt x="1144" y="142"/>
                    <a:pt x="1147" y="146"/>
                    <a:pt x="1149" y="151"/>
                  </a:cubicBezTo>
                  <a:cubicBezTo>
                    <a:pt x="1169" y="171"/>
                    <a:pt x="1183" y="184"/>
                    <a:pt x="1196" y="199"/>
                  </a:cubicBezTo>
                  <a:cubicBezTo>
                    <a:pt x="1196" y="197"/>
                    <a:pt x="1196" y="195"/>
                    <a:pt x="1196" y="193"/>
                  </a:cubicBezTo>
                  <a:cubicBezTo>
                    <a:pt x="1182" y="178"/>
                    <a:pt x="1166" y="162"/>
                    <a:pt x="1141" y="138"/>
                  </a:cubicBezTo>
                  <a:moveTo>
                    <a:pt x="405" y="131"/>
                  </a:moveTo>
                  <a:cubicBezTo>
                    <a:pt x="402" y="134"/>
                    <a:pt x="398" y="137"/>
                    <a:pt x="395" y="140"/>
                  </a:cubicBezTo>
                  <a:cubicBezTo>
                    <a:pt x="394" y="140"/>
                    <a:pt x="394" y="140"/>
                    <a:pt x="394" y="140"/>
                  </a:cubicBezTo>
                  <a:cubicBezTo>
                    <a:pt x="394" y="140"/>
                    <a:pt x="394" y="140"/>
                    <a:pt x="394" y="140"/>
                  </a:cubicBezTo>
                  <a:cubicBezTo>
                    <a:pt x="394" y="140"/>
                    <a:pt x="394" y="140"/>
                    <a:pt x="394" y="140"/>
                  </a:cubicBezTo>
                  <a:cubicBezTo>
                    <a:pt x="393" y="140"/>
                    <a:pt x="393" y="140"/>
                    <a:pt x="393" y="140"/>
                  </a:cubicBezTo>
                  <a:cubicBezTo>
                    <a:pt x="393" y="140"/>
                    <a:pt x="392" y="140"/>
                    <a:pt x="392" y="140"/>
                  </a:cubicBezTo>
                  <a:cubicBezTo>
                    <a:pt x="377" y="152"/>
                    <a:pt x="377" y="152"/>
                    <a:pt x="377" y="152"/>
                  </a:cubicBezTo>
                  <a:cubicBezTo>
                    <a:pt x="378" y="152"/>
                    <a:pt x="378" y="152"/>
                    <a:pt x="379" y="152"/>
                  </a:cubicBezTo>
                  <a:cubicBezTo>
                    <a:pt x="379" y="153"/>
                    <a:pt x="380" y="153"/>
                    <a:pt x="380" y="154"/>
                  </a:cubicBezTo>
                  <a:cubicBezTo>
                    <a:pt x="381" y="155"/>
                    <a:pt x="381" y="155"/>
                    <a:pt x="381" y="155"/>
                  </a:cubicBezTo>
                  <a:cubicBezTo>
                    <a:pt x="381" y="155"/>
                    <a:pt x="381" y="155"/>
                    <a:pt x="381" y="155"/>
                  </a:cubicBezTo>
                  <a:cubicBezTo>
                    <a:pt x="337" y="206"/>
                    <a:pt x="326" y="219"/>
                    <a:pt x="301" y="257"/>
                  </a:cubicBezTo>
                  <a:cubicBezTo>
                    <a:pt x="301" y="258"/>
                    <a:pt x="302" y="259"/>
                    <a:pt x="302" y="260"/>
                  </a:cubicBezTo>
                  <a:cubicBezTo>
                    <a:pt x="324" y="227"/>
                    <a:pt x="337" y="213"/>
                    <a:pt x="385" y="157"/>
                  </a:cubicBezTo>
                  <a:cubicBezTo>
                    <a:pt x="386" y="157"/>
                    <a:pt x="386" y="157"/>
                    <a:pt x="386" y="157"/>
                  </a:cubicBezTo>
                  <a:cubicBezTo>
                    <a:pt x="386" y="157"/>
                    <a:pt x="386" y="157"/>
                    <a:pt x="386" y="157"/>
                  </a:cubicBezTo>
                  <a:cubicBezTo>
                    <a:pt x="386" y="157"/>
                    <a:pt x="386" y="157"/>
                    <a:pt x="386" y="157"/>
                  </a:cubicBezTo>
                  <a:cubicBezTo>
                    <a:pt x="387" y="157"/>
                    <a:pt x="387" y="157"/>
                    <a:pt x="387" y="157"/>
                  </a:cubicBezTo>
                  <a:cubicBezTo>
                    <a:pt x="388" y="157"/>
                    <a:pt x="389" y="157"/>
                    <a:pt x="389" y="157"/>
                  </a:cubicBezTo>
                  <a:cubicBezTo>
                    <a:pt x="390" y="157"/>
                    <a:pt x="391" y="157"/>
                    <a:pt x="392" y="157"/>
                  </a:cubicBezTo>
                  <a:cubicBezTo>
                    <a:pt x="394" y="157"/>
                    <a:pt x="394" y="157"/>
                    <a:pt x="394" y="157"/>
                  </a:cubicBezTo>
                  <a:cubicBezTo>
                    <a:pt x="395" y="157"/>
                    <a:pt x="395" y="157"/>
                    <a:pt x="395" y="157"/>
                  </a:cubicBezTo>
                  <a:cubicBezTo>
                    <a:pt x="396" y="156"/>
                    <a:pt x="396" y="156"/>
                    <a:pt x="396" y="156"/>
                  </a:cubicBezTo>
                  <a:cubicBezTo>
                    <a:pt x="397" y="156"/>
                    <a:pt x="397" y="156"/>
                    <a:pt x="397" y="156"/>
                  </a:cubicBezTo>
                  <a:cubicBezTo>
                    <a:pt x="397" y="156"/>
                    <a:pt x="397" y="156"/>
                    <a:pt x="397" y="156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56"/>
                    <a:pt x="402" y="157"/>
                    <a:pt x="404" y="158"/>
                  </a:cubicBezTo>
                  <a:cubicBezTo>
                    <a:pt x="404" y="157"/>
                    <a:pt x="404" y="155"/>
                    <a:pt x="404" y="154"/>
                  </a:cubicBezTo>
                  <a:cubicBezTo>
                    <a:pt x="403" y="154"/>
                    <a:pt x="402" y="153"/>
                    <a:pt x="401" y="152"/>
                  </a:cubicBezTo>
                  <a:cubicBezTo>
                    <a:pt x="401" y="152"/>
                    <a:pt x="401" y="152"/>
                    <a:pt x="401" y="152"/>
                  </a:cubicBezTo>
                  <a:cubicBezTo>
                    <a:pt x="402" y="151"/>
                    <a:pt x="402" y="151"/>
                    <a:pt x="402" y="151"/>
                  </a:cubicBezTo>
                  <a:cubicBezTo>
                    <a:pt x="402" y="150"/>
                    <a:pt x="402" y="150"/>
                    <a:pt x="402" y="150"/>
                  </a:cubicBezTo>
                  <a:cubicBezTo>
                    <a:pt x="402" y="148"/>
                    <a:pt x="402" y="148"/>
                    <a:pt x="402" y="148"/>
                  </a:cubicBezTo>
                  <a:cubicBezTo>
                    <a:pt x="403" y="148"/>
                    <a:pt x="404" y="148"/>
                    <a:pt x="405" y="148"/>
                  </a:cubicBezTo>
                  <a:cubicBezTo>
                    <a:pt x="405" y="147"/>
                    <a:pt x="405" y="146"/>
                    <a:pt x="405" y="144"/>
                  </a:cubicBezTo>
                  <a:cubicBezTo>
                    <a:pt x="404" y="145"/>
                    <a:pt x="403" y="145"/>
                    <a:pt x="401" y="145"/>
                  </a:cubicBezTo>
                  <a:cubicBezTo>
                    <a:pt x="401" y="144"/>
                    <a:pt x="400" y="144"/>
                    <a:pt x="400" y="143"/>
                  </a:cubicBezTo>
                  <a:cubicBezTo>
                    <a:pt x="399" y="142"/>
                    <a:pt x="399" y="142"/>
                    <a:pt x="399" y="142"/>
                  </a:cubicBezTo>
                  <a:cubicBezTo>
                    <a:pt x="399" y="142"/>
                    <a:pt x="399" y="142"/>
                    <a:pt x="399" y="142"/>
                  </a:cubicBezTo>
                  <a:cubicBezTo>
                    <a:pt x="401" y="140"/>
                    <a:pt x="404" y="137"/>
                    <a:pt x="406" y="135"/>
                  </a:cubicBezTo>
                  <a:cubicBezTo>
                    <a:pt x="406" y="134"/>
                    <a:pt x="406" y="133"/>
                    <a:pt x="406" y="132"/>
                  </a:cubicBezTo>
                  <a:cubicBezTo>
                    <a:pt x="405" y="131"/>
                    <a:pt x="405" y="131"/>
                    <a:pt x="405" y="131"/>
                  </a:cubicBezTo>
                  <a:moveTo>
                    <a:pt x="1204" y="130"/>
                  </a:moveTo>
                  <a:cubicBezTo>
                    <a:pt x="1204" y="131"/>
                    <a:pt x="1204" y="133"/>
                    <a:pt x="1204" y="134"/>
                  </a:cubicBezTo>
                  <a:cubicBezTo>
                    <a:pt x="1224" y="136"/>
                    <a:pt x="1243" y="138"/>
                    <a:pt x="1263" y="140"/>
                  </a:cubicBezTo>
                  <a:cubicBezTo>
                    <a:pt x="1263" y="139"/>
                    <a:pt x="1264" y="138"/>
                    <a:pt x="1265" y="137"/>
                  </a:cubicBezTo>
                  <a:cubicBezTo>
                    <a:pt x="1245" y="135"/>
                    <a:pt x="1225" y="133"/>
                    <a:pt x="1204" y="130"/>
                  </a:cubicBezTo>
                  <a:moveTo>
                    <a:pt x="625" y="121"/>
                  </a:moveTo>
                  <a:cubicBezTo>
                    <a:pt x="562" y="125"/>
                    <a:pt x="500" y="132"/>
                    <a:pt x="439" y="140"/>
                  </a:cubicBezTo>
                  <a:cubicBezTo>
                    <a:pt x="434" y="140"/>
                    <a:pt x="428" y="141"/>
                    <a:pt x="422" y="142"/>
                  </a:cubicBezTo>
                  <a:cubicBezTo>
                    <a:pt x="423" y="143"/>
                    <a:pt x="424" y="144"/>
                    <a:pt x="424" y="145"/>
                  </a:cubicBezTo>
                  <a:cubicBezTo>
                    <a:pt x="429" y="144"/>
                    <a:pt x="435" y="144"/>
                    <a:pt x="440" y="143"/>
                  </a:cubicBezTo>
                  <a:cubicBezTo>
                    <a:pt x="501" y="135"/>
                    <a:pt x="563" y="129"/>
                    <a:pt x="627" y="124"/>
                  </a:cubicBezTo>
                  <a:cubicBezTo>
                    <a:pt x="626" y="123"/>
                    <a:pt x="625" y="122"/>
                    <a:pt x="625" y="121"/>
                  </a:cubicBezTo>
                  <a:moveTo>
                    <a:pt x="660" y="119"/>
                  </a:moveTo>
                  <a:cubicBezTo>
                    <a:pt x="649" y="119"/>
                    <a:pt x="639" y="120"/>
                    <a:pt x="629" y="121"/>
                  </a:cubicBezTo>
                  <a:cubicBezTo>
                    <a:pt x="630" y="122"/>
                    <a:pt x="630" y="123"/>
                    <a:pt x="631" y="124"/>
                  </a:cubicBezTo>
                  <a:cubicBezTo>
                    <a:pt x="640" y="123"/>
                    <a:pt x="650" y="123"/>
                    <a:pt x="659" y="122"/>
                  </a:cubicBezTo>
                  <a:cubicBezTo>
                    <a:pt x="659" y="121"/>
                    <a:pt x="659" y="120"/>
                    <a:pt x="660" y="119"/>
                  </a:cubicBezTo>
                  <a:moveTo>
                    <a:pt x="705" y="116"/>
                  </a:moveTo>
                  <a:cubicBezTo>
                    <a:pt x="691" y="117"/>
                    <a:pt x="677" y="118"/>
                    <a:pt x="663" y="118"/>
                  </a:cubicBezTo>
                  <a:cubicBezTo>
                    <a:pt x="663" y="120"/>
                    <a:pt x="663" y="121"/>
                    <a:pt x="663" y="122"/>
                  </a:cubicBezTo>
                  <a:cubicBezTo>
                    <a:pt x="676" y="121"/>
                    <a:pt x="689" y="120"/>
                    <a:pt x="702" y="120"/>
                  </a:cubicBezTo>
                  <a:cubicBezTo>
                    <a:pt x="703" y="119"/>
                    <a:pt x="704" y="117"/>
                    <a:pt x="705" y="116"/>
                  </a:cubicBezTo>
                  <a:moveTo>
                    <a:pt x="932" y="114"/>
                  </a:moveTo>
                  <a:cubicBezTo>
                    <a:pt x="932" y="115"/>
                    <a:pt x="932" y="116"/>
                    <a:pt x="932" y="117"/>
                  </a:cubicBezTo>
                  <a:cubicBezTo>
                    <a:pt x="953" y="117"/>
                    <a:pt x="975" y="118"/>
                    <a:pt x="997" y="119"/>
                  </a:cubicBezTo>
                  <a:cubicBezTo>
                    <a:pt x="997" y="118"/>
                    <a:pt x="998" y="117"/>
                    <a:pt x="999" y="116"/>
                  </a:cubicBezTo>
                  <a:cubicBezTo>
                    <a:pt x="977" y="115"/>
                    <a:pt x="954" y="114"/>
                    <a:pt x="932" y="114"/>
                  </a:cubicBezTo>
                  <a:moveTo>
                    <a:pt x="868" y="113"/>
                  </a:moveTo>
                  <a:cubicBezTo>
                    <a:pt x="869" y="114"/>
                    <a:pt x="869" y="115"/>
                    <a:pt x="870" y="116"/>
                  </a:cubicBezTo>
                  <a:cubicBezTo>
                    <a:pt x="889" y="116"/>
                    <a:pt x="909" y="116"/>
                    <a:pt x="928" y="117"/>
                  </a:cubicBezTo>
                  <a:cubicBezTo>
                    <a:pt x="928" y="116"/>
                    <a:pt x="928" y="115"/>
                    <a:pt x="928" y="113"/>
                  </a:cubicBezTo>
                  <a:cubicBezTo>
                    <a:pt x="908" y="113"/>
                    <a:pt x="888" y="113"/>
                    <a:pt x="868" y="113"/>
                  </a:cubicBezTo>
                  <a:moveTo>
                    <a:pt x="1656" y="103"/>
                  </a:moveTo>
                  <a:cubicBezTo>
                    <a:pt x="1656" y="107"/>
                    <a:pt x="1656" y="112"/>
                    <a:pt x="1656" y="116"/>
                  </a:cubicBezTo>
                  <a:cubicBezTo>
                    <a:pt x="1664" y="134"/>
                    <a:pt x="1670" y="147"/>
                    <a:pt x="1675" y="160"/>
                  </a:cubicBezTo>
                  <a:cubicBezTo>
                    <a:pt x="1677" y="157"/>
                    <a:pt x="1677" y="157"/>
                    <a:pt x="1677" y="157"/>
                  </a:cubicBezTo>
                  <a:cubicBezTo>
                    <a:pt x="1672" y="143"/>
                    <a:pt x="1665" y="126"/>
                    <a:pt x="1656" y="103"/>
                  </a:cubicBezTo>
                  <a:moveTo>
                    <a:pt x="1590" y="101"/>
                  </a:moveTo>
                  <a:cubicBezTo>
                    <a:pt x="1570" y="111"/>
                    <a:pt x="1550" y="121"/>
                    <a:pt x="1502" y="146"/>
                  </a:cubicBezTo>
                  <a:cubicBezTo>
                    <a:pt x="1501" y="147"/>
                    <a:pt x="1500" y="149"/>
                    <a:pt x="1498" y="151"/>
                  </a:cubicBezTo>
                  <a:cubicBezTo>
                    <a:pt x="1549" y="126"/>
                    <a:pt x="1568" y="116"/>
                    <a:pt x="1591" y="105"/>
                  </a:cubicBezTo>
                  <a:cubicBezTo>
                    <a:pt x="1591" y="104"/>
                    <a:pt x="1590" y="103"/>
                    <a:pt x="1590" y="101"/>
                  </a:cubicBezTo>
                  <a:moveTo>
                    <a:pt x="1203" y="78"/>
                  </a:moveTo>
                  <a:cubicBezTo>
                    <a:pt x="1185" y="88"/>
                    <a:pt x="1164" y="100"/>
                    <a:pt x="1133" y="118"/>
                  </a:cubicBezTo>
                  <a:cubicBezTo>
                    <a:pt x="1133" y="118"/>
                    <a:pt x="1133" y="118"/>
                    <a:pt x="1133" y="118"/>
                  </a:cubicBezTo>
                  <a:cubicBezTo>
                    <a:pt x="1133" y="118"/>
                    <a:pt x="1133" y="118"/>
                    <a:pt x="1133" y="118"/>
                  </a:cubicBezTo>
                  <a:cubicBezTo>
                    <a:pt x="1131" y="117"/>
                    <a:pt x="1130" y="116"/>
                    <a:pt x="1129" y="116"/>
                  </a:cubicBezTo>
                  <a:cubicBezTo>
                    <a:pt x="1131" y="121"/>
                    <a:pt x="1134" y="125"/>
                    <a:pt x="1136" y="129"/>
                  </a:cubicBezTo>
                  <a:cubicBezTo>
                    <a:pt x="1137" y="129"/>
                    <a:pt x="1137" y="128"/>
                    <a:pt x="1137" y="127"/>
                  </a:cubicBezTo>
                  <a:cubicBezTo>
                    <a:pt x="1159" y="129"/>
                    <a:pt x="1180" y="131"/>
                    <a:pt x="1200" y="133"/>
                  </a:cubicBezTo>
                  <a:cubicBezTo>
                    <a:pt x="1201" y="132"/>
                    <a:pt x="1201" y="131"/>
                    <a:pt x="1201" y="130"/>
                  </a:cubicBezTo>
                  <a:cubicBezTo>
                    <a:pt x="1180" y="128"/>
                    <a:pt x="1159" y="126"/>
                    <a:pt x="1138" y="124"/>
                  </a:cubicBezTo>
                  <a:cubicBezTo>
                    <a:pt x="1138" y="123"/>
                    <a:pt x="1137" y="122"/>
                    <a:pt x="1137" y="122"/>
                  </a:cubicBezTo>
                  <a:cubicBezTo>
                    <a:pt x="1136" y="121"/>
                    <a:pt x="1136" y="121"/>
                    <a:pt x="1136" y="121"/>
                  </a:cubicBezTo>
                  <a:cubicBezTo>
                    <a:pt x="1136" y="121"/>
                    <a:pt x="1136" y="121"/>
                    <a:pt x="1136" y="121"/>
                  </a:cubicBezTo>
                  <a:cubicBezTo>
                    <a:pt x="1163" y="105"/>
                    <a:pt x="1184" y="93"/>
                    <a:pt x="1203" y="83"/>
                  </a:cubicBezTo>
                  <a:cubicBezTo>
                    <a:pt x="1203" y="81"/>
                    <a:pt x="1203" y="80"/>
                    <a:pt x="1203" y="78"/>
                  </a:cubicBezTo>
                  <a:moveTo>
                    <a:pt x="184" y="70"/>
                  </a:moveTo>
                  <a:cubicBezTo>
                    <a:pt x="148" y="121"/>
                    <a:pt x="137" y="142"/>
                    <a:pt x="114" y="187"/>
                  </a:cubicBezTo>
                  <a:cubicBezTo>
                    <a:pt x="115" y="188"/>
                    <a:pt x="116" y="189"/>
                    <a:pt x="116" y="190"/>
                  </a:cubicBezTo>
                  <a:cubicBezTo>
                    <a:pt x="140" y="142"/>
                    <a:pt x="147" y="130"/>
                    <a:pt x="185" y="74"/>
                  </a:cubicBezTo>
                  <a:cubicBezTo>
                    <a:pt x="185" y="73"/>
                    <a:pt x="185" y="72"/>
                    <a:pt x="186" y="71"/>
                  </a:cubicBezTo>
                  <a:cubicBezTo>
                    <a:pt x="185" y="71"/>
                    <a:pt x="185" y="71"/>
                    <a:pt x="184" y="71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4" y="70"/>
                    <a:pt x="184" y="70"/>
                    <a:pt x="184" y="70"/>
                  </a:cubicBezTo>
                  <a:moveTo>
                    <a:pt x="831" y="60"/>
                  </a:moveTo>
                  <a:cubicBezTo>
                    <a:pt x="813" y="73"/>
                    <a:pt x="793" y="88"/>
                    <a:pt x="763" y="108"/>
                  </a:cubicBezTo>
                  <a:cubicBezTo>
                    <a:pt x="763" y="108"/>
                    <a:pt x="763" y="108"/>
                    <a:pt x="763" y="108"/>
                  </a:cubicBezTo>
                  <a:cubicBezTo>
                    <a:pt x="763" y="108"/>
                    <a:pt x="763" y="108"/>
                    <a:pt x="763" y="108"/>
                  </a:cubicBezTo>
                  <a:cubicBezTo>
                    <a:pt x="762" y="108"/>
                    <a:pt x="762" y="108"/>
                    <a:pt x="762" y="108"/>
                  </a:cubicBezTo>
                  <a:cubicBezTo>
                    <a:pt x="761" y="108"/>
                    <a:pt x="761" y="108"/>
                    <a:pt x="761" y="108"/>
                  </a:cubicBezTo>
                  <a:cubicBezTo>
                    <a:pt x="761" y="108"/>
                    <a:pt x="761" y="108"/>
                    <a:pt x="761" y="108"/>
                  </a:cubicBezTo>
                  <a:cubicBezTo>
                    <a:pt x="760" y="107"/>
                    <a:pt x="760" y="107"/>
                    <a:pt x="760" y="107"/>
                  </a:cubicBezTo>
                  <a:cubicBezTo>
                    <a:pt x="759" y="107"/>
                    <a:pt x="759" y="107"/>
                    <a:pt x="759" y="107"/>
                  </a:cubicBezTo>
                  <a:cubicBezTo>
                    <a:pt x="758" y="107"/>
                    <a:pt x="758" y="107"/>
                    <a:pt x="758" y="107"/>
                  </a:cubicBezTo>
                  <a:cubicBezTo>
                    <a:pt x="758" y="107"/>
                    <a:pt x="758" y="107"/>
                    <a:pt x="758" y="107"/>
                  </a:cubicBezTo>
                  <a:cubicBezTo>
                    <a:pt x="756" y="107"/>
                    <a:pt x="756" y="107"/>
                    <a:pt x="756" y="107"/>
                  </a:cubicBezTo>
                  <a:cubicBezTo>
                    <a:pt x="754" y="107"/>
                    <a:pt x="754" y="107"/>
                    <a:pt x="754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2" y="108"/>
                    <a:pt x="752" y="108"/>
                    <a:pt x="752" y="108"/>
                  </a:cubicBezTo>
                  <a:cubicBezTo>
                    <a:pt x="751" y="108"/>
                    <a:pt x="751" y="108"/>
                    <a:pt x="751" y="108"/>
                  </a:cubicBezTo>
                  <a:cubicBezTo>
                    <a:pt x="750" y="108"/>
                    <a:pt x="750" y="108"/>
                    <a:pt x="750" y="108"/>
                  </a:cubicBezTo>
                  <a:cubicBezTo>
                    <a:pt x="749" y="109"/>
                    <a:pt x="749" y="109"/>
                    <a:pt x="749" y="109"/>
                  </a:cubicBezTo>
                  <a:cubicBezTo>
                    <a:pt x="742" y="104"/>
                    <a:pt x="735" y="99"/>
                    <a:pt x="729" y="95"/>
                  </a:cubicBezTo>
                  <a:cubicBezTo>
                    <a:pt x="728" y="96"/>
                    <a:pt x="727" y="97"/>
                    <a:pt x="726" y="98"/>
                  </a:cubicBezTo>
                  <a:cubicBezTo>
                    <a:pt x="732" y="102"/>
                    <a:pt x="739" y="106"/>
                    <a:pt x="746" y="111"/>
                  </a:cubicBezTo>
                  <a:cubicBezTo>
                    <a:pt x="745" y="112"/>
                    <a:pt x="745" y="112"/>
                    <a:pt x="745" y="112"/>
                  </a:cubicBezTo>
                  <a:cubicBezTo>
                    <a:pt x="745" y="112"/>
                    <a:pt x="745" y="112"/>
                    <a:pt x="745" y="112"/>
                  </a:cubicBezTo>
                  <a:cubicBezTo>
                    <a:pt x="744" y="113"/>
                    <a:pt x="744" y="113"/>
                    <a:pt x="744" y="113"/>
                  </a:cubicBezTo>
                  <a:cubicBezTo>
                    <a:pt x="744" y="114"/>
                    <a:pt x="744" y="114"/>
                    <a:pt x="744" y="114"/>
                  </a:cubicBezTo>
                  <a:cubicBezTo>
                    <a:pt x="743" y="115"/>
                    <a:pt x="743" y="115"/>
                    <a:pt x="743" y="115"/>
                  </a:cubicBezTo>
                  <a:cubicBezTo>
                    <a:pt x="733" y="115"/>
                    <a:pt x="722" y="116"/>
                    <a:pt x="711" y="116"/>
                  </a:cubicBezTo>
                  <a:cubicBezTo>
                    <a:pt x="710" y="117"/>
                    <a:pt x="709" y="118"/>
                    <a:pt x="708" y="120"/>
                  </a:cubicBezTo>
                  <a:cubicBezTo>
                    <a:pt x="720" y="119"/>
                    <a:pt x="732" y="119"/>
                    <a:pt x="744" y="118"/>
                  </a:cubicBezTo>
                  <a:cubicBezTo>
                    <a:pt x="744" y="119"/>
                    <a:pt x="744" y="119"/>
                    <a:pt x="744" y="119"/>
                  </a:cubicBezTo>
                  <a:cubicBezTo>
                    <a:pt x="744" y="120"/>
                    <a:pt x="744" y="120"/>
                    <a:pt x="744" y="120"/>
                  </a:cubicBezTo>
                  <a:cubicBezTo>
                    <a:pt x="745" y="120"/>
                    <a:pt x="745" y="120"/>
                    <a:pt x="745" y="120"/>
                  </a:cubicBezTo>
                  <a:cubicBezTo>
                    <a:pt x="746" y="121"/>
                    <a:pt x="746" y="121"/>
                    <a:pt x="746" y="121"/>
                  </a:cubicBezTo>
                  <a:cubicBezTo>
                    <a:pt x="746" y="121"/>
                    <a:pt x="746" y="121"/>
                    <a:pt x="746" y="121"/>
                  </a:cubicBezTo>
                  <a:cubicBezTo>
                    <a:pt x="708" y="150"/>
                    <a:pt x="686" y="167"/>
                    <a:pt x="666" y="184"/>
                  </a:cubicBezTo>
                  <a:cubicBezTo>
                    <a:pt x="667" y="185"/>
                    <a:pt x="667" y="186"/>
                    <a:pt x="668" y="187"/>
                  </a:cubicBezTo>
                  <a:cubicBezTo>
                    <a:pt x="691" y="169"/>
                    <a:pt x="713" y="152"/>
                    <a:pt x="749" y="124"/>
                  </a:cubicBezTo>
                  <a:cubicBezTo>
                    <a:pt x="750" y="124"/>
                    <a:pt x="750" y="124"/>
                    <a:pt x="750" y="124"/>
                  </a:cubicBezTo>
                  <a:cubicBezTo>
                    <a:pt x="750" y="124"/>
                    <a:pt x="750" y="124"/>
                    <a:pt x="750" y="124"/>
                  </a:cubicBezTo>
                  <a:cubicBezTo>
                    <a:pt x="751" y="124"/>
                    <a:pt x="751" y="124"/>
                    <a:pt x="751" y="124"/>
                  </a:cubicBezTo>
                  <a:cubicBezTo>
                    <a:pt x="751" y="124"/>
                    <a:pt x="751" y="124"/>
                    <a:pt x="751" y="124"/>
                  </a:cubicBezTo>
                  <a:cubicBezTo>
                    <a:pt x="752" y="124"/>
                    <a:pt x="752" y="124"/>
                    <a:pt x="752" y="124"/>
                  </a:cubicBezTo>
                  <a:cubicBezTo>
                    <a:pt x="753" y="125"/>
                    <a:pt x="753" y="125"/>
                    <a:pt x="753" y="125"/>
                  </a:cubicBezTo>
                  <a:cubicBezTo>
                    <a:pt x="754" y="125"/>
                    <a:pt x="754" y="125"/>
                    <a:pt x="754" y="125"/>
                  </a:cubicBezTo>
                  <a:cubicBezTo>
                    <a:pt x="754" y="125"/>
                    <a:pt x="754" y="125"/>
                    <a:pt x="754" y="125"/>
                  </a:cubicBezTo>
                  <a:cubicBezTo>
                    <a:pt x="755" y="125"/>
                    <a:pt x="755" y="125"/>
                    <a:pt x="755" y="125"/>
                  </a:cubicBezTo>
                  <a:cubicBezTo>
                    <a:pt x="757" y="125"/>
                    <a:pt x="757" y="125"/>
                    <a:pt x="757" y="125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0" y="125"/>
                    <a:pt x="760" y="125"/>
                    <a:pt x="760" y="125"/>
                  </a:cubicBezTo>
                  <a:cubicBezTo>
                    <a:pt x="761" y="124"/>
                    <a:pt x="761" y="124"/>
                    <a:pt x="761" y="124"/>
                  </a:cubicBezTo>
                  <a:cubicBezTo>
                    <a:pt x="762" y="124"/>
                    <a:pt x="762" y="124"/>
                    <a:pt x="762" y="124"/>
                  </a:cubicBezTo>
                  <a:cubicBezTo>
                    <a:pt x="762" y="124"/>
                    <a:pt x="762" y="124"/>
                    <a:pt x="762" y="124"/>
                  </a:cubicBezTo>
                  <a:cubicBezTo>
                    <a:pt x="764" y="123"/>
                    <a:pt x="764" y="123"/>
                    <a:pt x="764" y="123"/>
                  </a:cubicBezTo>
                  <a:cubicBezTo>
                    <a:pt x="832" y="171"/>
                    <a:pt x="847" y="182"/>
                    <a:pt x="905" y="228"/>
                  </a:cubicBezTo>
                  <a:cubicBezTo>
                    <a:pt x="906" y="227"/>
                    <a:pt x="907" y="226"/>
                    <a:pt x="908" y="225"/>
                  </a:cubicBezTo>
                  <a:cubicBezTo>
                    <a:pt x="856" y="184"/>
                    <a:pt x="837" y="170"/>
                    <a:pt x="767" y="121"/>
                  </a:cubicBezTo>
                  <a:cubicBezTo>
                    <a:pt x="768" y="120"/>
                    <a:pt x="768" y="120"/>
                    <a:pt x="768" y="120"/>
                  </a:cubicBezTo>
                  <a:cubicBezTo>
                    <a:pt x="768" y="120"/>
                    <a:pt x="768" y="120"/>
                    <a:pt x="768" y="120"/>
                  </a:cubicBezTo>
                  <a:cubicBezTo>
                    <a:pt x="769" y="119"/>
                    <a:pt x="769" y="119"/>
                    <a:pt x="769" y="119"/>
                  </a:cubicBezTo>
                  <a:cubicBezTo>
                    <a:pt x="769" y="118"/>
                    <a:pt x="769" y="118"/>
                    <a:pt x="769" y="118"/>
                  </a:cubicBezTo>
                  <a:cubicBezTo>
                    <a:pt x="769" y="117"/>
                    <a:pt x="769" y="117"/>
                    <a:pt x="769" y="117"/>
                  </a:cubicBezTo>
                  <a:cubicBezTo>
                    <a:pt x="800" y="117"/>
                    <a:pt x="830" y="116"/>
                    <a:pt x="860" y="116"/>
                  </a:cubicBezTo>
                  <a:cubicBezTo>
                    <a:pt x="862" y="116"/>
                    <a:pt x="863" y="116"/>
                    <a:pt x="865" y="116"/>
                  </a:cubicBezTo>
                  <a:cubicBezTo>
                    <a:pt x="865" y="115"/>
                    <a:pt x="864" y="114"/>
                    <a:pt x="863" y="113"/>
                  </a:cubicBezTo>
                  <a:cubicBezTo>
                    <a:pt x="862" y="113"/>
                    <a:pt x="861" y="113"/>
                    <a:pt x="860" y="113"/>
                  </a:cubicBezTo>
                  <a:cubicBezTo>
                    <a:pt x="830" y="113"/>
                    <a:pt x="800" y="113"/>
                    <a:pt x="769" y="114"/>
                  </a:cubicBezTo>
                  <a:cubicBezTo>
                    <a:pt x="769" y="113"/>
                    <a:pt x="769" y="113"/>
                    <a:pt x="769" y="113"/>
                  </a:cubicBezTo>
                  <a:cubicBezTo>
                    <a:pt x="768" y="112"/>
                    <a:pt x="768" y="112"/>
                    <a:pt x="768" y="112"/>
                  </a:cubicBezTo>
                  <a:cubicBezTo>
                    <a:pt x="768" y="112"/>
                    <a:pt x="768" y="112"/>
                    <a:pt x="768" y="112"/>
                  </a:cubicBezTo>
                  <a:cubicBezTo>
                    <a:pt x="767" y="111"/>
                    <a:pt x="767" y="111"/>
                    <a:pt x="767" y="111"/>
                  </a:cubicBezTo>
                  <a:cubicBezTo>
                    <a:pt x="767" y="111"/>
                    <a:pt x="767" y="111"/>
                    <a:pt x="767" y="111"/>
                  </a:cubicBezTo>
                  <a:cubicBezTo>
                    <a:pt x="795" y="91"/>
                    <a:pt x="815" y="76"/>
                    <a:pt x="833" y="64"/>
                  </a:cubicBezTo>
                  <a:cubicBezTo>
                    <a:pt x="833" y="63"/>
                    <a:pt x="832" y="61"/>
                    <a:pt x="831" y="60"/>
                  </a:cubicBezTo>
                  <a:moveTo>
                    <a:pt x="195" y="60"/>
                  </a:moveTo>
                  <a:cubicBezTo>
                    <a:pt x="195" y="60"/>
                    <a:pt x="194" y="61"/>
                    <a:pt x="194" y="61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4" y="61"/>
                    <a:pt x="195" y="60"/>
                    <a:pt x="195" y="60"/>
                  </a:cubicBezTo>
                  <a:moveTo>
                    <a:pt x="1051" y="55"/>
                  </a:moveTo>
                  <a:cubicBezTo>
                    <a:pt x="1050" y="57"/>
                    <a:pt x="1049" y="58"/>
                    <a:pt x="1048" y="59"/>
                  </a:cubicBezTo>
                  <a:cubicBezTo>
                    <a:pt x="1066" y="74"/>
                    <a:pt x="1085" y="91"/>
                    <a:pt x="1116" y="119"/>
                  </a:cubicBezTo>
                  <a:cubicBezTo>
                    <a:pt x="1116" y="119"/>
                    <a:pt x="1116" y="119"/>
                    <a:pt x="1116" y="119"/>
                  </a:cubicBezTo>
                  <a:cubicBezTo>
                    <a:pt x="1115" y="120"/>
                    <a:pt x="1115" y="120"/>
                    <a:pt x="1115" y="120"/>
                  </a:cubicBezTo>
                  <a:cubicBezTo>
                    <a:pt x="1114" y="120"/>
                    <a:pt x="1114" y="120"/>
                    <a:pt x="1114" y="120"/>
                  </a:cubicBezTo>
                  <a:cubicBezTo>
                    <a:pt x="1113" y="122"/>
                    <a:pt x="1113" y="122"/>
                    <a:pt x="1113" y="122"/>
                  </a:cubicBezTo>
                  <a:cubicBezTo>
                    <a:pt x="1077" y="119"/>
                    <a:pt x="1041" y="117"/>
                    <a:pt x="1004" y="116"/>
                  </a:cubicBezTo>
                  <a:cubicBezTo>
                    <a:pt x="1003" y="117"/>
                    <a:pt x="1002" y="118"/>
                    <a:pt x="1002" y="119"/>
                  </a:cubicBezTo>
                  <a:cubicBezTo>
                    <a:pt x="1039" y="121"/>
                    <a:pt x="1076" y="123"/>
                    <a:pt x="1113" y="125"/>
                  </a:cubicBezTo>
                  <a:cubicBezTo>
                    <a:pt x="1113" y="126"/>
                    <a:pt x="1113" y="127"/>
                    <a:pt x="1114" y="128"/>
                  </a:cubicBezTo>
                  <a:cubicBezTo>
                    <a:pt x="1114" y="129"/>
                    <a:pt x="1114" y="129"/>
                    <a:pt x="1114" y="129"/>
                  </a:cubicBezTo>
                  <a:cubicBezTo>
                    <a:pt x="1114" y="129"/>
                    <a:pt x="1114" y="129"/>
                    <a:pt x="1114" y="129"/>
                  </a:cubicBezTo>
                  <a:cubicBezTo>
                    <a:pt x="1030" y="179"/>
                    <a:pt x="1018" y="187"/>
                    <a:pt x="941" y="237"/>
                  </a:cubicBezTo>
                  <a:cubicBezTo>
                    <a:pt x="942" y="239"/>
                    <a:pt x="942" y="240"/>
                    <a:pt x="943" y="242"/>
                  </a:cubicBezTo>
                  <a:cubicBezTo>
                    <a:pt x="943" y="241"/>
                    <a:pt x="943" y="241"/>
                    <a:pt x="943" y="241"/>
                  </a:cubicBezTo>
                  <a:cubicBezTo>
                    <a:pt x="943" y="240"/>
                    <a:pt x="943" y="240"/>
                    <a:pt x="943" y="240"/>
                  </a:cubicBezTo>
                  <a:cubicBezTo>
                    <a:pt x="1019" y="190"/>
                    <a:pt x="1042" y="177"/>
                    <a:pt x="1117" y="132"/>
                  </a:cubicBezTo>
                  <a:cubicBezTo>
                    <a:pt x="1118" y="132"/>
                    <a:pt x="1118" y="132"/>
                    <a:pt x="1118" y="132"/>
                  </a:cubicBezTo>
                  <a:cubicBezTo>
                    <a:pt x="1118" y="132"/>
                    <a:pt x="1118" y="132"/>
                    <a:pt x="1118" y="132"/>
                  </a:cubicBezTo>
                  <a:cubicBezTo>
                    <a:pt x="1121" y="133"/>
                    <a:pt x="1122" y="133"/>
                    <a:pt x="1124" y="134"/>
                  </a:cubicBezTo>
                  <a:cubicBezTo>
                    <a:pt x="1126" y="134"/>
                    <a:pt x="1126" y="134"/>
                    <a:pt x="1126" y="134"/>
                  </a:cubicBezTo>
                  <a:cubicBezTo>
                    <a:pt x="1127" y="134"/>
                    <a:pt x="1127" y="134"/>
                    <a:pt x="1127" y="134"/>
                  </a:cubicBezTo>
                  <a:cubicBezTo>
                    <a:pt x="1128" y="134"/>
                    <a:pt x="1128" y="134"/>
                    <a:pt x="1128" y="134"/>
                  </a:cubicBezTo>
                  <a:cubicBezTo>
                    <a:pt x="1129" y="133"/>
                    <a:pt x="1129" y="133"/>
                    <a:pt x="1129" y="133"/>
                  </a:cubicBezTo>
                  <a:cubicBezTo>
                    <a:pt x="1130" y="133"/>
                    <a:pt x="1130" y="133"/>
                    <a:pt x="1130" y="133"/>
                  </a:cubicBezTo>
                  <a:cubicBezTo>
                    <a:pt x="1131" y="133"/>
                    <a:pt x="1131" y="133"/>
                    <a:pt x="1131" y="133"/>
                  </a:cubicBezTo>
                  <a:cubicBezTo>
                    <a:pt x="1133" y="135"/>
                    <a:pt x="1135" y="137"/>
                    <a:pt x="1137" y="139"/>
                  </a:cubicBezTo>
                  <a:cubicBezTo>
                    <a:pt x="1133" y="132"/>
                    <a:pt x="1128" y="124"/>
                    <a:pt x="1124" y="116"/>
                  </a:cubicBezTo>
                  <a:cubicBezTo>
                    <a:pt x="1124" y="116"/>
                    <a:pt x="1124" y="116"/>
                    <a:pt x="1124" y="116"/>
                  </a:cubicBezTo>
                  <a:cubicBezTo>
                    <a:pt x="1123" y="116"/>
                    <a:pt x="1123" y="116"/>
                    <a:pt x="1123" y="116"/>
                  </a:cubicBezTo>
                  <a:cubicBezTo>
                    <a:pt x="1121" y="116"/>
                    <a:pt x="1121" y="116"/>
                    <a:pt x="1121" y="116"/>
                  </a:cubicBezTo>
                  <a:cubicBezTo>
                    <a:pt x="1121" y="116"/>
                    <a:pt x="1121" y="116"/>
                    <a:pt x="1121" y="116"/>
                  </a:cubicBezTo>
                  <a:cubicBezTo>
                    <a:pt x="1120" y="117"/>
                    <a:pt x="1120" y="117"/>
                    <a:pt x="1120" y="117"/>
                  </a:cubicBezTo>
                  <a:cubicBezTo>
                    <a:pt x="1090" y="89"/>
                    <a:pt x="1071" y="72"/>
                    <a:pt x="1051" y="55"/>
                  </a:cubicBezTo>
                  <a:moveTo>
                    <a:pt x="666" y="54"/>
                  </a:moveTo>
                  <a:cubicBezTo>
                    <a:pt x="666" y="56"/>
                    <a:pt x="666" y="57"/>
                    <a:pt x="666" y="59"/>
                  </a:cubicBezTo>
                  <a:cubicBezTo>
                    <a:pt x="682" y="69"/>
                    <a:pt x="699" y="80"/>
                    <a:pt x="723" y="96"/>
                  </a:cubicBezTo>
                  <a:cubicBezTo>
                    <a:pt x="724" y="95"/>
                    <a:pt x="725" y="94"/>
                    <a:pt x="725" y="93"/>
                  </a:cubicBezTo>
                  <a:cubicBezTo>
                    <a:pt x="702" y="77"/>
                    <a:pt x="684" y="66"/>
                    <a:pt x="666" y="54"/>
                  </a:cubicBezTo>
                  <a:moveTo>
                    <a:pt x="213" y="45"/>
                  </a:moveTo>
                  <a:cubicBezTo>
                    <a:pt x="209" y="49"/>
                    <a:pt x="204" y="53"/>
                    <a:pt x="198" y="57"/>
                  </a:cubicBezTo>
                  <a:cubicBezTo>
                    <a:pt x="199" y="58"/>
                    <a:pt x="201" y="58"/>
                    <a:pt x="202" y="58"/>
                  </a:cubicBezTo>
                  <a:cubicBezTo>
                    <a:pt x="205" y="58"/>
                    <a:pt x="208" y="57"/>
                    <a:pt x="212" y="53"/>
                  </a:cubicBezTo>
                  <a:cubicBezTo>
                    <a:pt x="273" y="87"/>
                    <a:pt x="311" y="108"/>
                    <a:pt x="379" y="145"/>
                  </a:cubicBezTo>
                  <a:cubicBezTo>
                    <a:pt x="379" y="145"/>
                    <a:pt x="379" y="145"/>
                    <a:pt x="379" y="145"/>
                  </a:cubicBezTo>
                  <a:cubicBezTo>
                    <a:pt x="378" y="146"/>
                    <a:pt x="378" y="146"/>
                    <a:pt x="378" y="146"/>
                  </a:cubicBezTo>
                  <a:cubicBezTo>
                    <a:pt x="385" y="140"/>
                    <a:pt x="385" y="140"/>
                    <a:pt x="385" y="140"/>
                  </a:cubicBezTo>
                  <a:cubicBezTo>
                    <a:pt x="385" y="140"/>
                    <a:pt x="385" y="140"/>
                    <a:pt x="385" y="140"/>
                  </a:cubicBezTo>
                  <a:cubicBezTo>
                    <a:pt x="384" y="141"/>
                    <a:pt x="384" y="141"/>
                    <a:pt x="384" y="141"/>
                  </a:cubicBezTo>
                  <a:cubicBezTo>
                    <a:pt x="383" y="141"/>
                    <a:pt x="383" y="141"/>
                    <a:pt x="383" y="141"/>
                  </a:cubicBezTo>
                  <a:cubicBezTo>
                    <a:pt x="383" y="141"/>
                    <a:pt x="383" y="141"/>
                    <a:pt x="383" y="141"/>
                  </a:cubicBezTo>
                  <a:cubicBezTo>
                    <a:pt x="382" y="142"/>
                    <a:pt x="382" y="142"/>
                    <a:pt x="382" y="142"/>
                  </a:cubicBezTo>
                  <a:cubicBezTo>
                    <a:pt x="293" y="94"/>
                    <a:pt x="293" y="94"/>
                    <a:pt x="213" y="50"/>
                  </a:cubicBezTo>
                  <a:cubicBezTo>
                    <a:pt x="214" y="48"/>
                    <a:pt x="214" y="47"/>
                    <a:pt x="213" y="45"/>
                  </a:cubicBezTo>
                  <a:moveTo>
                    <a:pt x="1735" y="29"/>
                  </a:moveTo>
                  <a:cubicBezTo>
                    <a:pt x="1712" y="42"/>
                    <a:pt x="1691" y="53"/>
                    <a:pt x="1658" y="70"/>
                  </a:cubicBezTo>
                  <a:cubicBezTo>
                    <a:pt x="1658" y="71"/>
                    <a:pt x="1658" y="72"/>
                    <a:pt x="1658" y="74"/>
                  </a:cubicBezTo>
                  <a:cubicBezTo>
                    <a:pt x="1696" y="54"/>
                    <a:pt x="1715" y="44"/>
                    <a:pt x="1736" y="32"/>
                  </a:cubicBezTo>
                  <a:cubicBezTo>
                    <a:pt x="1736" y="31"/>
                    <a:pt x="1736" y="30"/>
                    <a:pt x="1735" y="29"/>
                  </a:cubicBezTo>
                  <a:moveTo>
                    <a:pt x="164" y="27"/>
                  </a:moveTo>
                  <a:cubicBezTo>
                    <a:pt x="167" y="32"/>
                    <a:pt x="171" y="36"/>
                    <a:pt x="174" y="41"/>
                  </a:cubicBezTo>
                  <a:cubicBezTo>
                    <a:pt x="178" y="44"/>
                    <a:pt x="182" y="47"/>
                    <a:pt x="187" y="50"/>
                  </a:cubicBezTo>
                  <a:cubicBezTo>
                    <a:pt x="187" y="47"/>
                    <a:pt x="187" y="44"/>
                    <a:pt x="188" y="40"/>
                  </a:cubicBezTo>
                  <a:cubicBezTo>
                    <a:pt x="179" y="36"/>
                    <a:pt x="171" y="31"/>
                    <a:pt x="164" y="27"/>
                  </a:cubicBezTo>
                  <a:moveTo>
                    <a:pt x="1343" y="24"/>
                  </a:moveTo>
                  <a:cubicBezTo>
                    <a:pt x="1343" y="25"/>
                    <a:pt x="1342" y="25"/>
                    <a:pt x="1342" y="26"/>
                  </a:cubicBezTo>
                  <a:cubicBezTo>
                    <a:pt x="1343" y="27"/>
                    <a:pt x="1343" y="29"/>
                    <a:pt x="1344" y="31"/>
                  </a:cubicBezTo>
                  <a:cubicBezTo>
                    <a:pt x="1392" y="85"/>
                    <a:pt x="1401" y="98"/>
                    <a:pt x="1447" y="161"/>
                  </a:cubicBezTo>
                  <a:cubicBezTo>
                    <a:pt x="1447" y="159"/>
                    <a:pt x="1447" y="157"/>
                    <a:pt x="1447" y="155"/>
                  </a:cubicBezTo>
                  <a:cubicBezTo>
                    <a:pt x="1408" y="100"/>
                    <a:pt x="1394" y="84"/>
                    <a:pt x="1343" y="24"/>
                  </a:cubicBezTo>
                  <a:moveTo>
                    <a:pt x="3" y="21"/>
                  </a:moveTo>
                  <a:cubicBezTo>
                    <a:pt x="2" y="23"/>
                    <a:pt x="1" y="24"/>
                    <a:pt x="0" y="26"/>
                  </a:cubicBezTo>
                  <a:cubicBezTo>
                    <a:pt x="0" y="28"/>
                    <a:pt x="1" y="29"/>
                    <a:pt x="1" y="31"/>
                  </a:cubicBezTo>
                  <a:cubicBezTo>
                    <a:pt x="1" y="30"/>
                    <a:pt x="2" y="29"/>
                    <a:pt x="2" y="29"/>
                  </a:cubicBezTo>
                  <a:cubicBezTo>
                    <a:pt x="2" y="26"/>
                    <a:pt x="2" y="23"/>
                    <a:pt x="3" y="21"/>
                  </a:cubicBezTo>
                  <a:moveTo>
                    <a:pt x="9" y="9"/>
                  </a:moveTo>
                  <a:cubicBezTo>
                    <a:pt x="7" y="11"/>
                    <a:pt x="6" y="14"/>
                    <a:pt x="5" y="16"/>
                  </a:cubicBezTo>
                  <a:cubicBezTo>
                    <a:pt x="5" y="19"/>
                    <a:pt x="5" y="21"/>
                    <a:pt x="4" y="24"/>
                  </a:cubicBezTo>
                  <a:cubicBezTo>
                    <a:pt x="6" y="20"/>
                    <a:pt x="8" y="16"/>
                    <a:pt x="11" y="12"/>
                  </a:cubicBezTo>
                  <a:cubicBezTo>
                    <a:pt x="10" y="11"/>
                    <a:pt x="9" y="10"/>
                    <a:pt x="9" y="9"/>
                  </a:cubicBezTo>
                  <a:moveTo>
                    <a:pt x="549" y="0"/>
                  </a:moveTo>
                  <a:cubicBezTo>
                    <a:pt x="480" y="58"/>
                    <a:pt x="464" y="73"/>
                    <a:pt x="416" y="119"/>
                  </a:cubicBezTo>
                  <a:cubicBezTo>
                    <a:pt x="417" y="120"/>
                    <a:pt x="417" y="120"/>
                    <a:pt x="417" y="120"/>
                  </a:cubicBezTo>
                  <a:cubicBezTo>
                    <a:pt x="417" y="121"/>
                    <a:pt x="417" y="121"/>
                    <a:pt x="417" y="121"/>
                  </a:cubicBezTo>
                  <a:cubicBezTo>
                    <a:pt x="417" y="122"/>
                    <a:pt x="417" y="122"/>
                    <a:pt x="417" y="122"/>
                  </a:cubicBezTo>
                  <a:cubicBezTo>
                    <a:pt x="417" y="123"/>
                    <a:pt x="417" y="124"/>
                    <a:pt x="417" y="124"/>
                  </a:cubicBezTo>
                  <a:cubicBezTo>
                    <a:pt x="466" y="75"/>
                    <a:pt x="490" y="55"/>
                    <a:pt x="551" y="3"/>
                  </a:cubicBezTo>
                  <a:cubicBezTo>
                    <a:pt x="550" y="2"/>
                    <a:pt x="549" y="1"/>
                    <a:pt x="549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0" name="Freeform 650">
              <a:extLst>
                <a:ext uri="{FF2B5EF4-FFF2-40B4-BE49-F238E27FC236}">
                  <a16:creationId xmlns:a16="http://schemas.microsoft.com/office/drawing/2014/main" id="{8CE3D949-9571-4433-9D2D-60E781F86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2888" y="5468938"/>
              <a:ext cx="1190625" cy="739775"/>
            </a:xfrm>
            <a:custGeom>
              <a:avLst/>
              <a:gdLst>
                <a:gd name="T0" fmla="*/ 640 w 787"/>
                <a:gd name="T1" fmla="*/ 478 h 489"/>
                <a:gd name="T2" fmla="*/ 640 w 787"/>
                <a:gd name="T3" fmla="*/ 478 h 489"/>
                <a:gd name="T4" fmla="*/ 558 w 787"/>
                <a:gd name="T5" fmla="*/ 464 h 489"/>
                <a:gd name="T6" fmla="*/ 758 w 787"/>
                <a:gd name="T7" fmla="*/ 472 h 489"/>
                <a:gd name="T8" fmla="*/ 719 w 787"/>
                <a:gd name="T9" fmla="*/ 466 h 489"/>
                <a:gd name="T10" fmla="*/ 710 w 787"/>
                <a:gd name="T11" fmla="*/ 467 h 489"/>
                <a:gd name="T12" fmla="*/ 710 w 787"/>
                <a:gd name="T13" fmla="*/ 468 h 489"/>
                <a:gd name="T14" fmla="*/ 714 w 787"/>
                <a:gd name="T15" fmla="*/ 467 h 489"/>
                <a:gd name="T16" fmla="*/ 783 w 787"/>
                <a:gd name="T17" fmla="*/ 489 h 489"/>
                <a:gd name="T18" fmla="*/ 761 w 787"/>
                <a:gd name="T19" fmla="*/ 471 h 489"/>
                <a:gd name="T20" fmla="*/ 527 w 787"/>
                <a:gd name="T21" fmla="*/ 457 h 489"/>
                <a:gd name="T22" fmla="*/ 734 w 787"/>
                <a:gd name="T23" fmla="*/ 462 h 489"/>
                <a:gd name="T24" fmla="*/ 616 w 787"/>
                <a:gd name="T25" fmla="*/ 453 h 489"/>
                <a:gd name="T26" fmla="*/ 787 w 787"/>
                <a:gd name="T27" fmla="*/ 446 h 489"/>
                <a:gd name="T28" fmla="*/ 784 w 787"/>
                <a:gd name="T29" fmla="*/ 446 h 489"/>
                <a:gd name="T30" fmla="*/ 783 w 787"/>
                <a:gd name="T31" fmla="*/ 446 h 489"/>
                <a:gd name="T32" fmla="*/ 782 w 787"/>
                <a:gd name="T33" fmla="*/ 445 h 489"/>
                <a:gd name="T34" fmla="*/ 781 w 787"/>
                <a:gd name="T35" fmla="*/ 445 h 489"/>
                <a:gd name="T36" fmla="*/ 470 w 787"/>
                <a:gd name="T37" fmla="*/ 441 h 489"/>
                <a:gd name="T38" fmla="*/ 754 w 787"/>
                <a:gd name="T39" fmla="*/ 441 h 489"/>
                <a:gd name="T40" fmla="*/ 749 w 787"/>
                <a:gd name="T41" fmla="*/ 435 h 489"/>
                <a:gd name="T42" fmla="*/ 679 w 787"/>
                <a:gd name="T43" fmla="*/ 417 h 489"/>
                <a:gd name="T44" fmla="*/ 646 w 787"/>
                <a:gd name="T45" fmla="*/ 428 h 489"/>
                <a:gd name="T46" fmla="*/ 652 w 787"/>
                <a:gd name="T47" fmla="*/ 443 h 489"/>
                <a:gd name="T48" fmla="*/ 675 w 787"/>
                <a:gd name="T49" fmla="*/ 456 h 489"/>
                <a:gd name="T50" fmla="*/ 591 w 787"/>
                <a:gd name="T51" fmla="*/ 465 h 489"/>
                <a:gd name="T52" fmla="*/ 738 w 787"/>
                <a:gd name="T53" fmla="*/ 451 h 489"/>
                <a:gd name="T54" fmla="*/ 674 w 787"/>
                <a:gd name="T55" fmla="*/ 453 h 489"/>
                <a:gd name="T56" fmla="*/ 670 w 787"/>
                <a:gd name="T57" fmla="*/ 444 h 489"/>
                <a:gd name="T58" fmla="*/ 672 w 787"/>
                <a:gd name="T59" fmla="*/ 431 h 489"/>
                <a:gd name="T60" fmla="*/ 672 w 787"/>
                <a:gd name="T61" fmla="*/ 414 h 489"/>
                <a:gd name="T62" fmla="*/ 375 w 787"/>
                <a:gd name="T63" fmla="*/ 403 h 489"/>
                <a:gd name="T64" fmla="*/ 656 w 787"/>
                <a:gd name="T65" fmla="*/ 411 h 489"/>
                <a:gd name="T66" fmla="*/ 418 w 787"/>
                <a:gd name="T67" fmla="*/ 420 h 489"/>
                <a:gd name="T68" fmla="*/ 419 w 787"/>
                <a:gd name="T69" fmla="*/ 425 h 489"/>
                <a:gd name="T70" fmla="*/ 460 w 787"/>
                <a:gd name="T71" fmla="*/ 435 h 489"/>
                <a:gd name="T72" fmla="*/ 548 w 787"/>
                <a:gd name="T73" fmla="*/ 440 h 489"/>
                <a:gd name="T74" fmla="*/ 405 w 787"/>
                <a:gd name="T75" fmla="*/ 394 h 489"/>
                <a:gd name="T76" fmla="*/ 525 w 787"/>
                <a:gd name="T77" fmla="*/ 412 h 489"/>
                <a:gd name="T78" fmla="*/ 394 w 787"/>
                <a:gd name="T79" fmla="*/ 389 h 489"/>
                <a:gd name="T80" fmla="*/ 347 w 787"/>
                <a:gd name="T81" fmla="*/ 380 h 489"/>
                <a:gd name="T82" fmla="*/ 362 w 787"/>
                <a:gd name="T83" fmla="*/ 372 h 489"/>
                <a:gd name="T84" fmla="*/ 304 w 787"/>
                <a:gd name="T85" fmla="*/ 369 h 489"/>
                <a:gd name="T86" fmla="*/ 248 w 787"/>
                <a:gd name="T87" fmla="*/ 337 h 489"/>
                <a:gd name="T88" fmla="*/ 555 w 787"/>
                <a:gd name="T89" fmla="*/ 386 h 489"/>
                <a:gd name="T90" fmla="*/ 200 w 787"/>
                <a:gd name="T91" fmla="*/ 316 h 489"/>
                <a:gd name="T92" fmla="*/ 390 w 787"/>
                <a:gd name="T93" fmla="*/ 346 h 489"/>
                <a:gd name="T94" fmla="*/ 415 w 787"/>
                <a:gd name="T95" fmla="*/ 352 h 489"/>
                <a:gd name="T96" fmla="*/ 190 w 787"/>
                <a:gd name="T97" fmla="*/ 310 h 489"/>
                <a:gd name="T98" fmla="*/ 375 w 787"/>
                <a:gd name="T99" fmla="*/ 278 h 489"/>
                <a:gd name="T100" fmla="*/ 99 w 787"/>
                <a:gd name="T101" fmla="*/ 243 h 489"/>
                <a:gd name="T102" fmla="*/ 162 w 787"/>
                <a:gd name="T103" fmla="*/ 276 h 489"/>
                <a:gd name="T104" fmla="*/ 174 w 787"/>
                <a:gd name="T105" fmla="*/ 283 h 489"/>
                <a:gd name="T106" fmla="*/ 304 w 787"/>
                <a:gd name="T107" fmla="*/ 322 h 489"/>
                <a:gd name="T108" fmla="*/ 152 w 787"/>
                <a:gd name="T109" fmla="*/ 264 h 489"/>
                <a:gd name="T110" fmla="*/ 164 w 787"/>
                <a:gd name="T111" fmla="*/ 204 h 489"/>
                <a:gd name="T112" fmla="*/ 290 w 787"/>
                <a:gd name="T113" fmla="*/ 177 h 489"/>
                <a:gd name="T114" fmla="*/ 174 w 787"/>
                <a:gd name="T115" fmla="*/ 207 h 489"/>
                <a:gd name="T116" fmla="*/ 187 w 787"/>
                <a:gd name="T117" fmla="*/ 218 h 489"/>
                <a:gd name="T118" fmla="*/ 24 w 787"/>
                <a:gd name="T119" fmla="*/ 173 h 489"/>
                <a:gd name="T120" fmla="*/ 55 w 787"/>
                <a:gd name="T121" fmla="*/ 160 h 489"/>
                <a:gd name="T122" fmla="*/ 44 w 787"/>
                <a:gd name="T123" fmla="*/ 48 h 489"/>
                <a:gd name="T124" fmla="*/ 129 w 787"/>
                <a:gd name="T125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7" h="489">
                  <a:moveTo>
                    <a:pt x="734" y="488"/>
                  </a:moveTo>
                  <a:cubicBezTo>
                    <a:pt x="748" y="488"/>
                    <a:pt x="748" y="488"/>
                    <a:pt x="748" y="488"/>
                  </a:cubicBezTo>
                  <a:cubicBezTo>
                    <a:pt x="748" y="488"/>
                    <a:pt x="748" y="488"/>
                    <a:pt x="749" y="488"/>
                  </a:cubicBezTo>
                  <a:cubicBezTo>
                    <a:pt x="734" y="488"/>
                    <a:pt x="734" y="488"/>
                    <a:pt x="734" y="488"/>
                  </a:cubicBezTo>
                  <a:moveTo>
                    <a:pt x="709" y="486"/>
                  </a:moveTo>
                  <a:cubicBezTo>
                    <a:pt x="720" y="487"/>
                    <a:pt x="723" y="487"/>
                    <a:pt x="734" y="488"/>
                  </a:cubicBezTo>
                  <a:cubicBezTo>
                    <a:pt x="722" y="487"/>
                    <a:pt x="714" y="487"/>
                    <a:pt x="709" y="486"/>
                  </a:cubicBezTo>
                  <a:moveTo>
                    <a:pt x="684" y="484"/>
                  </a:moveTo>
                  <a:cubicBezTo>
                    <a:pt x="684" y="484"/>
                    <a:pt x="684" y="484"/>
                    <a:pt x="684" y="484"/>
                  </a:cubicBezTo>
                  <a:cubicBezTo>
                    <a:pt x="695" y="485"/>
                    <a:pt x="699" y="486"/>
                    <a:pt x="709" y="486"/>
                  </a:cubicBezTo>
                  <a:cubicBezTo>
                    <a:pt x="703" y="486"/>
                    <a:pt x="695" y="485"/>
                    <a:pt x="684" y="484"/>
                  </a:cubicBezTo>
                  <a:cubicBezTo>
                    <a:pt x="684" y="484"/>
                    <a:pt x="684" y="484"/>
                    <a:pt x="684" y="484"/>
                  </a:cubicBezTo>
                  <a:moveTo>
                    <a:pt x="678" y="483"/>
                  </a:moveTo>
                  <a:cubicBezTo>
                    <a:pt x="679" y="484"/>
                    <a:pt x="679" y="484"/>
                    <a:pt x="679" y="484"/>
                  </a:cubicBezTo>
                  <a:cubicBezTo>
                    <a:pt x="684" y="484"/>
                    <a:pt x="684" y="484"/>
                    <a:pt x="684" y="484"/>
                  </a:cubicBezTo>
                  <a:cubicBezTo>
                    <a:pt x="682" y="484"/>
                    <a:pt x="680" y="484"/>
                    <a:pt x="678" y="483"/>
                  </a:cubicBezTo>
                  <a:moveTo>
                    <a:pt x="667" y="482"/>
                  </a:moveTo>
                  <a:cubicBezTo>
                    <a:pt x="671" y="483"/>
                    <a:pt x="674" y="483"/>
                    <a:pt x="677" y="483"/>
                  </a:cubicBezTo>
                  <a:cubicBezTo>
                    <a:pt x="677" y="483"/>
                    <a:pt x="677" y="483"/>
                    <a:pt x="677" y="483"/>
                  </a:cubicBezTo>
                  <a:cubicBezTo>
                    <a:pt x="673" y="483"/>
                    <a:pt x="670" y="483"/>
                    <a:pt x="667" y="482"/>
                  </a:cubicBezTo>
                  <a:moveTo>
                    <a:pt x="640" y="478"/>
                  </a:moveTo>
                  <a:cubicBezTo>
                    <a:pt x="656" y="480"/>
                    <a:pt x="665" y="481"/>
                    <a:pt x="670" y="481"/>
                  </a:cubicBezTo>
                  <a:cubicBezTo>
                    <a:pt x="671" y="481"/>
                    <a:pt x="671" y="481"/>
                    <a:pt x="672" y="481"/>
                  </a:cubicBezTo>
                  <a:cubicBezTo>
                    <a:pt x="658" y="480"/>
                    <a:pt x="648" y="479"/>
                    <a:pt x="640" y="478"/>
                  </a:cubicBezTo>
                  <a:moveTo>
                    <a:pt x="629" y="477"/>
                  </a:moveTo>
                  <a:cubicBezTo>
                    <a:pt x="629" y="477"/>
                    <a:pt x="629" y="477"/>
                    <a:pt x="629" y="477"/>
                  </a:cubicBezTo>
                  <a:cubicBezTo>
                    <a:pt x="644" y="480"/>
                    <a:pt x="648" y="480"/>
                    <a:pt x="667" y="482"/>
                  </a:cubicBezTo>
                  <a:cubicBezTo>
                    <a:pt x="655" y="481"/>
                    <a:pt x="641" y="479"/>
                    <a:pt x="629" y="477"/>
                  </a:cubicBezTo>
                  <a:cubicBezTo>
                    <a:pt x="629" y="477"/>
                    <a:pt x="629" y="477"/>
                    <a:pt x="629" y="477"/>
                  </a:cubicBezTo>
                  <a:moveTo>
                    <a:pt x="739" y="477"/>
                  </a:moveTo>
                  <a:cubicBezTo>
                    <a:pt x="735" y="478"/>
                    <a:pt x="731" y="479"/>
                    <a:pt x="727" y="480"/>
                  </a:cubicBezTo>
                  <a:cubicBezTo>
                    <a:pt x="731" y="479"/>
                    <a:pt x="735" y="478"/>
                    <a:pt x="739" y="477"/>
                  </a:cubicBezTo>
                  <a:moveTo>
                    <a:pt x="619" y="476"/>
                  </a:moveTo>
                  <a:cubicBezTo>
                    <a:pt x="623" y="476"/>
                    <a:pt x="626" y="477"/>
                    <a:pt x="629" y="477"/>
                  </a:cubicBezTo>
                  <a:cubicBezTo>
                    <a:pt x="626" y="477"/>
                    <a:pt x="624" y="477"/>
                    <a:pt x="621" y="476"/>
                  </a:cubicBezTo>
                  <a:cubicBezTo>
                    <a:pt x="620" y="476"/>
                    <a:pt x="620" y="476"/>
                    <a:pt x="619" y="476"/>
                  </a:cubicBezTo>
                  <a:moveTo>
                    <a:pt x="592" y="471"/>
                  </a:moveTo>
                  <a:cubicBezTo>
                    <a:pt x="592" y="471"/>
                    <a:pt x="593" y="471"/>
                    <a:pt x="593" y="471"/>
                  </a:cubicBezTo>
                  <a:cubicBezTo>
                    <a:pt x="604" y="473"/>
                    <a:pt x="611" y="475"/>
                    <a:pt x="619" y="476"/>
                  </a:cubicBezTo>
                  <a:cubicBezTo>
                    <a:pt x="615" y="475"/>
                    <a:pt x="611" y="475"/>
                    <a:pt x="608" y="474"/>
                  </a:cubicBezTo>
                  <a:cubicBezTo>
                    <a:pt x="611" y="475"/>
                    <a:pt x="616" y="475"/>
                    <a:pt x="621" y="476"/>
                  </a:cubicBezTo>
                  <a:cubicBezTo>
                    <a:pt x="627" y="477"/>
                    <a:pt x="632" y="477"/>
                    <a:pt x="640" y="478"/>
                  </a:cubicBezTo>
                  <a:cubicBezTo>
                    <a:pt x="628" y="477"/>
                    <a:pt x="613" y="474"/>
                    <a:pt x="592" y="471"/>
                  </a:cubicBezTo>
                  <a:moveTo>
                    <a:pt x="690" y="469"/>
                  </a:moveTo>
                  <a:cubicBezTo>
                    <a:pt x="683" y="469"/>
                    <a:pt x="677" y="469"/>
                    <a:pt x="671" y="469"/>
                  </a:cubicBezTo>
                  <a:cubicBezTo>
                    <a:pt x="670" y="469"/>
                    <a:pt x="669" y="469"/>
                    <a:pt x="668" y="469"/>
                  </a:cubicBezTo>
                  <a:cubicBezTo>
                    <a:pt x="674" y="469"/>
                    <a:pt x="681" y="469"/>
                    <a:pt x="690" y="469"/>
                  </a:cubicBezTo>
                  <a:moveTo>
                    <a:pt x="576" y="468"/>
                  </a:moveTo>
                  <a:cubicBezTo>
                    <a:pt x="576" y="468"/>
                    <a:pt x="576" y="468"/>
                    <a:pt x="576" y="468"/>
                  </a:cubicBezTo>
                  <a:cubicBezTo>
                    <a:pt x="580" y="469"/>
                    <a:pt x="584" y="470"/>
                    <a:pt x="588" y="471"/>
                  </a:cubicBezTo>
                  <a:cubicBezTo>
                    <a:pt x="588" y="470"/>
                    <a:pt x="587" y="470"/>
                    <a:pt x="587" y="470"/>
                  </a:cubicBezTo>
                  <a:cubicBezTo>
                    <a:pt x="587" y="470"/>
                    <a:pt x="586" y="470"/>
                    <a:pt x="585" y="470"/>
                  </a:cubicBezTo>
                  <a:cubicBezTo>
                    <a:pt x="576" y="468"/>
                    <a:pt x="576" y="468"/>
                    <a:pt x="576" y="468"/>
                  </a:cubicBezTo>
                  <a:moveTo>
                    <a:pt x="567" y="466"/>
                  </a:moveTo>
                  <a:cubicBezTo>
                    <a:pt x="567" y="466"/>
                    <a:pt x="567" y="466"/>
                    <a:pt x="567" y="466"/>
                  </a:cubicBezTo>
                  <a:cubicBezTo>
                    <a:pt x="569" y="467"/>
                    <a:pt x="571" y="467"/>
                    <a:pt x="572" y="468"/>
                  </a:cubicBezTo>
                  <a:cubicBezTo>
                    <a:pt x="572" y="468"/>
                    <a:pt x="572" y="468"/>
                    <a:pt x="573" y="468"/>
                  </a:cubicBezTo>
                  <a:cubicBezTo>
                    <a:pt x="567" y="466"/>
                    <a:pt x="567" y="466"/>
                    <a:pt x="567" y="466"/>
                  </a:cubicBezTo>
                  <a:moveTo>
                    <a:pt x="559" y="465"/>
                  </a:moveTo>
                  <a:cubicBezTo>
                    <a:pt x="567" y="466"/>
                    <a:pt x="567" y="466"/>
                    <a:pt x="567" y="466"/>
                  </a:cubicBezTo>
                  <a:cubicBezTo>
                    <a:pt x="565" y="466"/>
                    <a:pt x="563" y="465"/>
                    <a:pt x="561" y="465"/>
                  </a:cubicBezTo>
                  <a:cubicBezTo>
                    <a:pt x="560" y="465"/>
                    <a:pt x="560" y="465"/>
                    <a:pt x="559" y="465"/>
                  </a:cubicBezTo>
                  <a:moveTo>
                    <a:pt x="558" y="464"/>
                  </a:moveTo>
                  <a:cubicBezTo>
                    <a:pt x="559" y="465"/>
                    <a:pt x="560" y="465"/>
                    <a:pt x="561" y="465"/>
                  </a:cubicBezTo>
                  <a:cubicBezTo>
                    <a:pt x="565" y="466"/>
                    <a:pt x="568" y="466"/>
                    <a:pt x="572" y="466"/>
                  </a:cubicBezTo>
                  <a:cubicBezTo>
                    <a:pt x="571" y="466"/>
                    <a:pt x="570" y="466"/>
                    <a:pt x="569" y="465"/>
                  </a:cubicBezTo>
                  <a:cubicBezTo>
                    <a:pt x="566" y="465"/>
                    <a:pt x="563" y="465"/>
                    <a:pt x="558" y="464"/>
                  </a:cubicBezTo>
                  <a:moveTo>
                    <a:pt x="588" y="464"/>
                  </a:moveTo>
                  <a:cubicBezTo>
                    <a:pt x="588" y="464"/>
                    <a:pt x="588" y="464"/>
                    <a:pt x="588" y="464"/>
                  </a:cubicBezTo>
                  <a:cubicBezTo>
                    <a:pt x="588" y="464"/>
                    <a:pt x="588" y="464"/>
                    <a:pt x="589" y="464"/>
                  </a:cubicBezTo>
                  <a:cubicBezTo>
                    <a:pt x="588" y="464"/>
                    <a:pt x="588" y="464"/>
                    <a:pt x="588" y="464"/>
                  </a:cubicBezTo>
                  <a:moveTo>
                    <a:pt x="576" y="462"/>
                  </a:moveTo>
                  <a:cubicBezTo>
                    <a:pt x="576" y="462"/>
                    <a:pt x="577" y="462"/>
                    <a:pt x="577" y="462"/>
                  </a:cubicBezTo>
                  <a:cubicBezTo>
                    <a:pt x="582" y="463"/>
                    <a:pt x="585" y="463"/>
                    <a:pt x="588" y="464"/>
                  </a:cubicBezTo>
                  <a:cubicBezTo>
                    <a:pt x="584" y="463"/>
                    <a:pt x="580" y="462"/>
                    <a:pt x="576" y="462"/>
                  </a:cubicBezTo>
                  <a:moveTo>
                    <a:pt x="544" y="461"/>
                  </a:moveTo>
                  <a:cubicBezTo>
                    <a:pt x="557" y="464"/>
                    <a:pt x="557" y="464"/>
                    <a:pt x="557" y="464"/>
                  </a:cubicBezTo>
                  <a:cubicBezTo>
                    <a:pt x="557" y="464"/>
                    <a:pt x="558" y="464"/>
                    <a:pt x="558" y="464"/>
                  </a:cubicBezTo>
                  <a:cubicBezTo>
                    <a:pt x="553" y="463"/>
                    <a:pt x="549" y="462"/>
                    <a:pt x="545" y="462"/>
                  </a:cubicBezTo>
                  <a:cubicBezTo>
                    <a:pt x="545" y="461"/>
                    <a:pt x="544" y="461"/>
                    <a:pt x="544" y="461"/>
                  </a:cubicBezTo>
                  <a:moveTo>
                    <a:pt x="771" y="461"/>
                  </a:moveTo>
                  <a:cubicBezTo>
                    <a:pt x="766" y="465"/>
                    <a:pt x="762" y="468"/>
                    <a:pt x="758" y="472"/>
                  </a:cubicBezTo>
                  <a:cubicBezTo>
                    <a:pt x="758" y="472"/>
                    <a:pt x="758" y="472"/>
                    <a:pt x="758" y="472"/>
                  </a:cubicBezTo>
                  <a:cubicBezTo>
                    <a:pt x="758" y="472"/>
                    <a:pt x="758" y="472"/>
                    <a:pt x="758" y="472"/>
                  </a:cubicBezTo>
                  <a:cubicBezTo>
                    <a:pt x="758" y="472"/>
                    <a:pt x="758" y="472"/>
                    <a:pt x="758" y="472"/>
                  </a:cubicBezTo>
                  <a:cubicBezTo>
                    <a:pt x="757" y="472"/>
                    <a:pt x="757" y="472"/>
                    <a:pt x="757" y="472"/>
                  </a:cubicBezTo>
                  <a:cubicBezTo>
                    <a:pt x="742" y="471"/>
                    <a:pt x="729" y="469"/>
                    <a:pt x="716" y="467"/>
                  </a:cubicBezTo>
                  <a:cubicBezTo>
                    <a:pt x="717" y="467"/>
                    <a:pt x="717" y="467"/>
                    <a:pt x="717" y="467"/>
                  </a:cubicBezTo>
                  <a:cubicBezTo>
                    <a:pt x="717" y="467"/>
                    <a:pt x="717" y="467"/>
                    <a:pt x="717" y="467"/>
                  </a:cubicBezTo>
                  <a:cubicBezTo>
                    <a:pt x="717" y="467"/>
                    <a:pt x="717" y="467"/>
                    <a:pt x="717" y="467"/>
                  </a:cubicBezTo>
                  <a:cubicBezTo>
                    <a:pt x="718" y="466"/>
                    <a:pt x="718" y="466"/>
                    <a:pt x="718" y="466"/>
                  </a:cubicBezTo>
                  <a:cubicBezTo>
                    <a:pt x="718" y="466"/>
                    <a:pt x="718" y="466"/>
                    <a:pt x="718" y="466"/>
                  </a:cubicBezTo>
                  <a:cubicBezTo>
                    <a:pt x="723" y="465"/>
                    <a:pt x="728" y="464"/>
                    <a:pt x="733" y="462"/>
                  </a:cubicBezTo>
                  <a:cubicBezTo>
                    <a:pt x="732" y="463"/>
                    <a:pt x="731" y="463"/>
                    <a:pt x="730" y="463"/>
                  </a:cubicBezTo>
                  <a:cubicBezTo>
                    <a:pt x="726" y="464"/>
                    <a:pt x="723" y="465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9" y="466"/>
                    <a:pt x="719" y="466"/>
                    <a:pt x="719" y="466"/>
                  </a:cubicBezTo>
                  <a:cubicBezTo>
                    <a:pt x="718" y="466"/>
                    <a:pt x="718" y="466"/>
                    <a:pt x="718" y="466"/>
                  </a:cubicBezTo>
                  <a:cubicBezTo>
                    <a:pt x="718" y="466"/>
                    <a:pt x="718" y="466"/>
                    <a:pt x="718" y="466"/>
                  </a:cubicBezTo>
                  <a:cubicBezTo>
                    <a:pt x="718" y="466"/>
                    <a:pt x="718" y="466"/>
                    <a:pt x="718" y="466"/>
                  </a:cubicBezTo>
                  <a:cubicBezTo>
                    <a:pt x="721" y="465"/>
                    <a:pt x="724" y="464"/>
                    <a:pt x="728" y="463"/>
                  </a:cubicBezTo>
                  <a:cubicBezTo>
                    <a:pt x="727" y="463"/>
                    <a:pt x="726" y="463"/>
                    <a:pt x="725" y="464"/>
                  </a:cubicBezTo>
                  <a:cubicBezTo>
                    <a:pt x="722" y="464"/>
                    <a:pt x="719" y="465"/>
                    <a:pt x="716" y="466"/>
                  </a:cubicBezTo>
                  <a:cubicBezTo>
                    <a:pt x="715" y="466"/>
                    <a:pt x="715" y="466"/>
                    <a:pt x="715" y="466"/>
                  </a:cubicBezTo>
                  <a:cubicBezTo>
                    <a:pt x="715" y="466"/>
                    <a:pt x="715" y="466"/>
                    <a:pt x="715" y="466"/>
                  </a:cubicBezTo>
                  <a:cubicBezTo>
                    <a:pt x="714" y="466"/>
                    <a:pt x="714" y="466"/>
                    <a:pt x="714" y="466"/>
                  </a:cubicBezTo>
                  <a:cubicBezTo>
                    <a:pt x="714" y="466"/>
                    <a:pt x="714" y="466"/>
                    <a:pt x="714" y="466"/>
                  </a:cubicBezTo>
                  <a:cubicBezTo>
                    <a:pt x="713" y="466"/>
                    <a:pt x="713" y="466"/>
                    <a:pt x="713" y="466"/>
                  </a:cubicBezTo>
                  <a:cubicBezTo>
                    <a:pt x="712" y="466"/>
                    <a:pt x="711" y="466"/>
                    <a:pt x="709" y="466"/>
                  </a:cubicBezTo>
                  <a:cubicBezTo>
                    <a:pt x="708" y="466"/>
                    <a:pt x="708" y="466"/>
                    <a:pt x="707" y="466"/>
                  </a:cubicBezTo>
                  <a:cubicBezTo>
                    <a:pt x="708" y="466"/>
                    <a:pt x="710" y="466"/>
                    <a:pt x="711" y="467"/>
                  </a:cubicBezTo>
                  <a:cubicBezTo>
                    <a:pt x="711" y="467"/>
                    <a:pt x="711" y="467"/>
                    <a:pt x="711" y="467"/>
                  </a:cubicBezTo>
                  <a:cubicBezTo>
                    <a:pt x="710" y="467"/>
                    <a:pt x="710" y="467"/>
                    <a:pt x="710" y="467"/>
                  </a:cubicBezTo>
                  <a:cubicBezTo>
                    <a:pt x="710" y="467"/>
                    <a:pt x="710" y="467"/>
                    <a:pt x="710" y="467"/>
                  </a:cubicBezTo>
                  <a:cubicBezTo>
                    <a:pt x="710" y="467"/>
                    <a:pt x="710" y="467"/>
                    <a:pt x="710" y="467"/>
                  </a:cubicBezTo>
                  <a:cubicBezTo>
                    <a:pt x="709" y="467"/>
                    <a:pt x="709" y="467"/>
                    <a:pt x="709" y="467"/>
                  </a:cubicBezTo>
                  <a:cubicBezTo>
                    <a:pt x="702" y="468"/>
                    <a:pt x="695" y="468"/>
                    <a:pt x="690" y="469"/>
                  </a:cubicBezTo>
                  <a:cubicBezTo>
                    <a:pt x="695" y="468"/>
                    <a:pt x="701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8" y="468"/>
                    <a:pt x="708" y="468"/>
                    <a:pt x="708" y="468"/>
                  </a:cubicBezTo>
                  <a:cubicBezTo>
                    <a:pt x="709" y="468"/>
                    <a:pt x="709" y="468"/>
                    <a:pt x="709" y="468"/>
                  </a:cubicBezTo>
                  <a:cubicBezTo>
                    <a:pt x="709" y="468"/>
                    <a:pt x="709" y="468"/>
                    <a:pt x="709" y="468"/>
                  </a:cubicBezTo>
                  <a:cubicBezTo>
                    <a:pt x="709" y="468"/>
                    <a:pt x="709" y="468"/>
                    <a:pt x="709" y="468"/>
                  </a:cubicBezTo>
                  <a:cubicBezTo>
                    <a:pt x="709" y="468"/>
                    <a:pt x="709" y="468"/>
                    <a:pt x="709" y="468"/>
                  </a:cubicBezTo>
                  <a:cubicBezTo>
                    <a:pt x="709" y="468"/>
                    <a:pt x="709" y="468"/>
                    <a:pt x="709" y="468"/>
                  </a:cubicBezTo>
                  <a:cubicBezTo>
                    <a:pt x="709" y="468"/>
                    <a:pt x="709" y="468"/>
                    <a:pt x="709" y="468"/>
                  </a:cubicBezTo>
                  <a:cubicBezTo>
                    <a:pt x="710" y="468"/>
                    <a:pt x="710" y="468"/>
                    <a:pt x="710" y="468"/>
                  </a:cubicBezTo>
                  <a:cubicBezTo>
                    <a:pt x="688" y="475"/>
                    <a:pt x="686" y="476"/>
                    <a:pt x="676" y="481"/>
                  </a:cubicBezTo>
                  <a:cubicBezTo>
                    <a:pt x="674" y="481"/>
                    <a:pt x="673" y="481"/>
                    <a:pt x="673" y="481"/>
                  </a:cubicBezTo>
                  <a:cubicBezTo>
                    <a:pt x="672" y="481"/>
                    <a:pt x="672" y="481"/>
                    <a:pt x="672" y="481"/>
                  </a:cubicBezTo>
                  <a:cubicBezTo>
                    <a:pt x="672" y="481"/>
                    <a:pt x="672" y="481"/>
                    <a:pt x="672" y="481"/>
                  </a:cubicBezTo>
                  <a:cubicBezTo>
                    <a:pt x="672" y="481"/>
                    <a:pt x="672" y="481"/>
                    <a:pt x="672" y="481"/>
                  </a:cubicBezTo>
                  <a:cubicBezTo>
                    <a:pt x="673" y="481"/>
                    <a:pt x="673" y="481"/>
                    <a:pt x="677" y="482"/>
                  </a:cubicBezTo>
                  <a:cubicBezTo>
                    <a:pt x="676" y="482"/>
                    <a:pt x="676" y="482"/>
                    <a:pt x="676" y="482"/>
                  </a:cubicBezTo>
                  <a:cubicBezTo>
                    <a:pt x="676" y="482"/>
                    <a:pt x="677" y="483"/>
                    <a:pt x="677" y="483"/>
                  </a:cubicBezTo>
                  <a:cubicBezTo>
                    <a:pt x="677" y="483"/>
                    <a:pt x="678" y="483"/>
                    <a:pt x="678" y="483"/>
                  </a:cubicBezTo>
                  <a:cubicBezTo>
                    <a:pt x="678" y="483"/>
                    <a:pt x="678" y="483"/>
                    <a:pt x="678" y="483"/>
                  </a:cubicBezTo>
                  <a:cubicBezTo>
                    <a:pt x="678" y="483"/>
                    <a:pt x="678" y="482"/>
                    <a:pt x="679" y="482"/>
                  </a:cubicBezTo>
                  <a:cubicBezTo>
                    <a:pt x="681" y="482"/>
                    <a:pt x="684" y="482"/>
                    <a:pt x="687" y="482"/>
                  </a:cubicBezTo>
                  <a:cubicBezTo>
                    <a:pt x="705" y="482"/>
                    <a:pt x="717" y="481"/>
                    <a:pt x="727" y="480"/>
                  </a:cubicBezTo>
                  <a:cubicBezTo>
                    <a:pt x="717" y="481"/>
                    <a:pt x="706" y="481"/>
                    <a:pt x="682" y="481"/>
                  </a:cubicBezTo>
                  <a:cubicBezTo>
                    <a:pt x="682" y="481"/>
                    <a:pt x="682" y="481"/>
                    <a:pt x="678" y="481"/>
                  </a:cubicBezTo>
                  <a:cubicBezTo>
                    <a:pt x="686" y="477"/>
                    <a:pt x="689" y="476"/>
                    <a:pt x="712" y="468"/>
                  </a:cubicBezTo>
                  <a:cubicBezTo>
                    <a:pt x="712" y="468"/>
                    <a:pt x="712" y="468"/>
                    <a:pt x="712" y="468"/>
                  </a:cubicBezTo>
                  <a:cubicBezTo>
                    <a:pt x="712" y="468"/>
                    <a:pt x="712" y="468"/>
                    <a:pt x="712" y="468"/>
                  </a:cubicBezTo>
                  <a:cubicBezTo>
                    <a:pt x="713" y="468"/>
                    <a:pt x="713" y="468"/>
                    <a:pt x="713" y="468"/>
                  </a:cubicBezTo>
                  <a:cubicBezTo>
                    <a:pt x="713" y="467"/>
                    <a:pt x="713" y="467"/>
                    <a:pt x="713" y="467"/>
                  </a:cubicBezTo>
                  <a:cubicBezTo>
                    <a:pt x="714" y="467"/>
                    <a:pt x="714" y="467"/>
                    <a:pt x="714" y="467"/>
                  </a:cubicBezTo>
                  <a:cubicBezTo>
                    <a:pt x="727" y="470"/>
                    <a:pt x="741" y="472"/>
                    <a:pt x="756" y="473"/>
                  </a:cubicBezTo>
                  <a:cubicBezTo>
                    <a:pt x="756" y="473"/>
                    <a:pt x="756" y="473"/>
                    <a:pt x="756" y="473"/>
                  </a:cubicBezTo>
                  <a:cubicBezTo>
                    <a:pt x="756" y="473"/>
                    <a:pt x="756" y="473"/>
                    <a:pt x="756" y="473"/>
                  </a:cubicBezTo>
                  <a:cubicBezTo>
                    <a:pt x="756" y="473"/>
                    <a:pt x="756" y="473"/>
                    <a:pt x="756" y="473"/>
                  </a:cubicBezTo>
                  <a:cubicBezTo>
                    <a:pt x="749" y="475"/>
                    <a:pt x="744" y="476"/>
                    <a:pt x="739" y="477"/>
                  </a:cubicBezTo>
                  <a:cubicBezTo>
                    <a:pt x="744" y="476"/>
                    <a:pt x="749" y="475"/>
                    <a:pt x="755" y="474"/>
                  </a:cubicBezTo>
                  <a:cubicBezTo>
                    <a:pt x="755" y="474"/>
                    <a:pt x="755" y="474"/>
                    <a:pt x="755" y="474"/>
                  </a:cubicBezTo>
                  <a:cubicBezTo>
                    <a:pt x="755" y="474"/>
                    <a:pt x="755" y="474"/>
                    <a:pt x="755" y="474"/>
                  </a:cubicBezTo>
                  <a:cubicBezTo>
                    <a:pt x="756" y="474"/>
                    <a:pt x="756" y="474"/>
                    <a:pt x="756" y="474"/>
                  </a:cubicBezTo>
                  <a:cubicBezTo>
                    <a:pt x="756" y="474"/>
                    <a:pt x="756" y="474"/>
                    <a:pt x="756" y="474"/>
                  </a:cubicBezTo>
                  <a:cubicBezTo>
                    <a:pt x="757" y="474"/>
                    <a:pt x="757" y="474"/>
                    <a:pt x="757" y="474"/>
                  </a:cubicBezTo>
                  <a:cubicBezTo>
                    <a:pt x="757" y="474"/>
                    <a:pt x="757" y="474"/>
                    <a:pt x="757" y="474"/>
                  </a:cubicBezTo>
                  <a:cubicBezTo>
                    <a:pt x="757" y="474"/>
                    <a:pt x="757" y="474"/>
                    <a:pt x="757" y="474"/>
                  </a:cubicBezTo>
                  <a:cubicBezTo>
                    <a:pt x="757" y="474"/>
                    <a:pt x="757" y="474"/>
                    <a:pt x="757" y="474"/>
                  </a:cubicBezTo>
                  <a:cubicBezTo>
                    <a:pt x="756" y="483"/>
                    <a:pt x="757" y="483"/>
                    <a:pt x="771" y="488"/>
                  </a:cubicBezTo>
                  <a:cubicBezTo>
                    <a:pt x="771" y="488"/>
                    <a:pt x="771" y="488"/>
                    <a:pt x="771" y="488"/>
                  </a:cubicBezTo>
                  <a:cubicBezTo>
                    <a:pt x="771" y="488"/>
                    <a:pt x="771" y="488"/>
                    <a:pt x="771" y="488"/>
                  </a:cubicBezTo>
                  <a:cubicBezTo>
                    <a:pt x="764" y="488"/>
                    <a:pt x="755" y="488"/>
                    <a:pt x="749" y="488"/>
                  </a:cubicBezTo>
                  <a:cubicBezTo>
                    <a:pt x="750" y="489"/>
                    <a:pt x="750" y="489"/>
                    <a:pt x="750" y="489"/>
                  </a:cubicBezTo>
                  <a:cubicBezTo>
                    <a:pt x="758" y="489"/>
                    <a:pt x="769" y="488"/>
                    <a:pt x="777" y="488"/>
                  </a:cubicBezTo>
                  <a:cubicBezTo>
                    <a:pt x="783" y="489"/>
                    <a:pt x="783" y="489"/>
                    <a:pt x="783" y="489"/>
                  </a:cubicBezTo>
                  <a:cubicBezTo>
                    <a:pt x="784" y="489"/>
                    <a:pt x="784" y="489"/>
                    <a:pt x="784" y="489"/>
                  </a:cubicBezTo>
                  <a:cubicBezTo>
                    <a:pt x="778" y="488"/>
                    <a:pt x="778" y="488"/>
                    <a:pt x="778" y="488"/>
                  </a:cubicBezTo>
                  <a:cubicBezTo>
                    <a:pt x="784" y="487"/>
                    <a:pt x="784" y="487"/>
                    <a:pt x="784" y="487"/>
                  </a:cubicBezTo>
                  <a:cubicBezTo>
                    <a:pt x="784" y="487"/>
                    <a:pt x="784" y="487"/>
                    <a:pt x="784" y="487"/>
                  </a:cubicBezTo>
                  <a:cubicBezTo>
                    <a:pt x="781" y="487"/>
                    <a:pt x="776" y="488"/>
                    <a:pt x="772" y="488"/>
                  </a:cubicBezTo>
                  <a:cubicBezTo>
                    <a:pt x="768" y="487"/>
                    <a:pt x="762" y="484"/>
                    <a:pt x="759" y="481"/>
                  </a:cubicBezTo>
                  <a:cubicBezTo>
                    <a:pt x="759" y="479"/>
                    <a:pt x="758" y="476"/>
                    <a:pt x="758" y="474"/>
                  </a:cubicBezTo>
                  <a:cubicBezTo>
                    <a:pt x="758" y="474"/>
                    <a:pt x="758" y="474"/>
                    <a:pt x="758" y="474"/>
                  </a:cubicBezTo>
                  <a:cubicBezTo>
                    <a:pt x="759" y="473"/>
                    <a:pt x="759" y="473"/>
                    <a:pt x="759" y="473"/>
                  </a:cubicBezTo>
                  <a:cubicBezTo>
                    <a:pt x="759" y="473"/>
                    <a:pt x="759" y="473"/>
                    <a:pt x="759" y="473"/>
                  </a:cubicBezTo>
                  <a:cubicBezTo>
                    <a:pt x="768" y="474"/>
                    <a:pt x="777" y="474"/>
                    <a:pt x="786" y="474"/>
                  </a:cubicBezTo>
                  <a:cubicBezTo>
                    <a:pt x="786" y="473"/>
                    <a:pt x="786" y="473"/>
                    <a:pt x="786" y="473"/>
                  </a:cubicBezTo>
                  <a:cubicBezTo>
                    <a:pt x="778" y="473"/>
                    <a:pt x="769" y="473"/>
                    <a:pt x="761" y="472"/>
                  </a:cubicBezTo>
                  <a:cubicBezTo>
                    <a:pt x="761" y="472"/>
                    <a:pt x="761" y="472"/>
                    <a:pt x="761" y="472"/>
                  </a:cubicBezTo>
                  <a:cubicBezTo>
                    <a:pt x="761" y="472"/>
                    <a:pt x="761" y="472"/>
                    <a:pt x="761" y="472"/>
                  </a:cubicBezTo>
                  <a:cubicBezTo>
                    <a:pt x="761" y="472"/>
                    <a:pt x="761" y="472"/>
                    <a:pt x="761" y="472"/>
                  </a:cubicBezTo>
                  <a:cubicBezTo>
                    <a:pt x="764" y="469"/>
                    <a:pt x="768" y="466"/>
                    <a:pt x="772" y="462"/>
                  </a:cubicBezTo>
                  <a:cubicBezTo>
                    <a:pt x="772" y="462"/>
                    <a:pt x="772" y="462"/>
                    <a:pt x="772" y="462"/>
                  </a:cubicBezTo>
                  <a:cubicBezTo>
                    <a:pt x="768" y="465"/>
                    <a:pt x="764" y="468"/>
                    <a:pt x="761" y="471"/>
                  </a:cubicBezTo>
                  <a:cubicBezTo>
                    <a:pt x="761" y="471"/>
                    <a:pt x="761" y="471"/>
                    <a:pt x="761" y="471"/>
                  </a:cubicBezTo>
                  <a:cubicBezTo>
                    <a:pt x="761" y="471"/>
                    <a:pt x="761" y="471"/>
                    <a:pt x="761" y="471"/>
                  </a:cubicBezTo>
                  <a:cubicBezTo>
                    <a:pt x="760" y="471"/>
                    <a:pt x="760" y="471"/>
                    <a:pt x="760" y="471"/>
                  </a:cubicBezTo>
                  <a:cubicBezTo>
                    <a:pt x="760" y="471"/>
                    <a:pt x="760" y="471"/>
                    <a:pt x="760" y="471"/>
                  </a:cubicBezTo>
                  <a:cubicBezTo>
                    <a:pt x="760" y="471"/>
                    <a:pt x="760" y="471"/>
                    <a:pt x="760" y="471"/>
                  </a:cubicBezTo>
                  <a:cubicBezTo>
                    <a:pt x="760" y="471"/>
                    <a:pt x="760" y="471"/>
                    <a:pt x="760" y="471"/>
                  </a:cubicBezTo>
                  <a:cubicBezTo>
                    <a:pt x="760" y="471"/>
                    <a:pt x="760" y="471"/>
                    <a:pt x="760" y="471"/>
                  </a:cubicBezTo>
                  <a:cubicBezTo>
                    <a:pt x="760" y="471"/>
                    <a:pt x="760" y="471"/>
                    <a:pt x="760" y="471"/>
                  </a:cubicBezTo>
                  <a:cubicBezTo>
                    <a:pt x="759" y="471"/>
                    <a:pt x="759" y="471"/>
                    <a:pt x="759" y="471"/>
                  </a:cubicBezTo>
                  <a:cubicBezTo>
                    <a:pt x="763" y="468"/>
                    <a:pt x="767" y="465"/>
                    <a:pt x="771" y="461"/>
                  </a:cubicBezTo>
                  <a:cubicBezTo>
                    <a:pt x="771" y="461"/>
                    <a:pt x="771" y="461"/>
                    <a:pt x="771" y="461"/>
                  </a:cubicBezTo>
                  <a:moveTo>
                    <a:pt x="774" y="458"/>
                  </a:moveTo>
                  <a:cubicBezTo>
                    <a:pt x="774" y="458"/>
                    <a:pt x="774" y="458"/>
                    <a:pt x="774" y="458"/>
                  </a:cubicBezTo>
                  <a:cubicBezTo>
                    <a:pt x="774" y="459"/>
                    <a:pt x="774" y="459"/>
                    <a:pt x="774" y="459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9"/>
                    <a:pt x="773" y="459"/>
                    <a:pt x="773" y="459"/>
                  </a:cubicBezTo>
                  <a:cubicBezTo>
                    <a:pt x="773" y="459"/>
                    <a:pt x="774" y="459"/>
                    <a:pt x="774" y="458"/>
                  </a:cubicBezTo>
                  <a:moveTo>
                    <a:pt x="776" y="457"/>
                  </a:moveTo>
                  <a:cubicBezTo>
                    <a:pt x="776" y="458"/>
                    <a:pt x="776" y="458"/>
                    <a:pt x="776" y="458"/>
                  </a:cubicBezTo>
                  <a:cubicBezTo>
                    <a:pt x="775" y="458"/>
                    <a:pt x="775" y="459"/>
                    <a:pt x="774" y="460"/>
                  </a:cubicBezTo>
                  <a:cubicBezTo>
                    <a:pt x="774" y="460"/>
                    <a:pt x="774" y="460"/>
                    <a:pt x="774" y="460"/>
                  </a:cubicBezTo>
                  <a:cubicBezTo>
                    <a:pt x="775" y="459"/>
                    <a:pt x="776" y="458"/>
                    <a:pt x="776" y="457"/>
                  </a:cubicBezTo>
                  <a:moveTo>
                    <a:pt x="527" y="457"/>
                  </a:moveTo>
                  <a:cubicBezTo>
                    <a:pt x="528" y="458"/>
                    <a:pt x="530" y="458"/>
                    <a:pt x="531" y="458"/>
                  </a:cubicBezTo>
                  <a:cubicBezTo>
                    <a:pt x="530" y="458"/>
                    <a:pt x="529" y="458"/>
                    <a:pt x="528" y="458"/>
                  </a:cubicBezTo>
                  <a:cubicBezTo>
                    <a:pt x="531" y="458"/>
                    <a:pt x="534" y="459"/>
                    <a:pt x="537" y="460"/>
                  </a:cubicBezTo>
                  <a:cubicBezTo>
                    <a:pt x="541" y="461"/>
                    <a:pt x="541" y="461"/>
                    <a:pt x="541" y="461"/>
                  </a:cubicBezTo>
                  <a:cubicBezTo>
                    <a:pt x="542" y="461"/>
                    <a:pt x="543" y="461"/>
                    <a:pt x="543" y="461"/>
                  </a:cubicBezTo>
                  <a:cubicBezTo>
                    <a:pt x="537" y="460"/>
                    <a:pt x="531" y="458"/>
                    <a:pt x="527" y="457"/>
                  </a:cubicBezTo>
                  <a:moveTo>
                    <a:pt x="542" y="456"/>
                  </a:moveTo>
                  <a:cubicBezTo>
                    <a:pt x="556" y="459"/>
                    <a:pt x="566" y="461"/>
                    <a:pt x="573" y="462"/>
                  </a:cubicBezTo>
                  <a:cubicBezTo>
                    <a:pt x="573" y="461"/>
                    <a:pt x="572" y="461"/>
                    <a:pt x="572" y="461"/>
                  </a:cubicBezTo>
                  <a:cubicBezTo>
                    <a:pt x="560" y="459"/>
                    <a:pt x="551" y="457"/>
                    <a:pt x="542" y="456"/>
                  </a:cubicBezTo>
                  <a:moveTo>
                    <a:pt x="756" y="456"/>
                  </a:moveTo>
                  <a:cubicBezTo>
                    <a:pt x="749" y="457"/>
                    <a:pt x="743" y="459"/>
                    <a:pt x="736" y="461"/>
                  </a:cubicBezTo>
                  <a:cubicBezTo>
                    <a:pt x="737" y="461"/>
                    <a:pt x="738" y="461"/>
                    <a:pt x="739" y="461"/>
                  </a:cubicBezTo>
                  <a:cubicBezTo>
                    <a:pt x="744" y="459"/>
                    <a:pt x="750" y="457"/>
                    <a:pt x="756" y="456"/>
                  </a:cubicBezTo>
                  <a:moveTo>
                    <a:pt x="778" y="455"/>
                  </a:moveTo>
                  <a:cubicBezTo>
                    <a:pt x="778" y="455"/>
                    <a:pt x="778" y="455"/>
                    <a:pt x="778" y="455"/>
                  </a:cubicBezTo>
                  <a:cubicBezTo>
                    <a:pt x="778" y="455"/>
                    <a:pt x="778" y="455"/>
                    <a:pt x="778" y="455"/>
                  </a:cubicBezTo>
                  <a:cubicBezTo>
                    <a:pt x="778" y="455"/>
                    <a:pt x="778" y="455"/>
                    <a:pt x="778" y="455"/>
                  </a:cubicBezTo>
                  <a:moveTo>
                    <a:pt x="758" y="454"/>
                  </a:moveTo>
                  <a:cubicBezTo>
                    <a:pt x="749" y="457"/>
                    <a:pt x="739" y="460"/>
                    <a:pt x="730" y="462"/>
                  </a:cubicBezTo>
                  <a:cubicBezTo>
                    <a:pt x="731" y="462"/>
                    <a:pt x="733" y="462"/>
                    <a:pt x="734" y="462"/>
                  </a:cubicBezTo>
                  <a:cubicBezTo>
                    <a:pt x="742" y="459"/>
                    <a:pt x="750" y="457"/>
                    <a:pt x="758" y="454"/>
                  </a:cubicBezTo>
                  <a:moveTo>
                    <a:pt x="761" y="454"/>
                  </a:moveTo>
                  <a:cubicBezTo>
                    <a:pt x="759" y="454"/>
                    <a:pt x="757" y="455"/>
                    <a:pt x="756" y="456"/>
                  </a:cubicBezTo>
                  <a:cubicBezTo>
                    <a:pt x="757" y="455"/>
                    <a:pt x="759" y="455"/>
                    <a:pt x="760" y="454"/>
                  </a:cubicBezTo>
                  <a:cubicBezTo>
                    <a:pt x="760" y="454"/>
                    <a:pt x="761" y="454"/>
                    <a:pt x="761" y="454"/>
                  </a:cubicBezTo>
                  <a:moveTo>
                    <a:pt x="779" y="453"/>
                  </a:moveTo>
                  <a:cubicBezTo>
                    <a:pt x="779" y="454"/>
                    <a:pt x="779" y="454"/>
                    <a:pt x="778" y="454"/>
                  </a:cubicBezTo>
                  <a:cubicBezTo>
                    <a:pt x="778" y="454"/>
                    <a:pt x="778" y="454"/>
                    <a:pt x="778" y="454"/>
                  </a:cubicBezTo>
                  <a:cubicBezTo>
                    <a:pt x="779" y="454"/>
                    <a:pt x="779" y="454"/>
                    <a:pt x="779" y="453"/>
                  </a:cubicBezTo>
                  <a:moveTo>
                    <a:pt x="780" y="453"/>
                  </a:moveTo>
                  <a:cubicBezTo>
                    <a:pt x="780" y="453"/>
                    <a:pt x="780" y="453"/>
                    <a:pt x="780" y="453"/>
                  </a:cubicBezTo>
                  <a:cubicBezTo>
                    <a:pt x="780" y="453"/>
                    <a:pt x="779" y="453"/>
                    <a:pt x="779" y="453"/>
                  </a:cubicBezTo>
                  <a:cubicBezTo>
                    <a:pt x="779" y="453"/>
                    <a:pt x="780" y="453"/>
                    <a:pt x="780" y="453"/>
                  </a:cubicBezTo>
                  <a:moveTo>
                    <a:pt x="781" y="453"/>
                  </a:moveTo>
                  <a:cubicBezTo>
                    <a:pt x="781" y="453"/>
                    <a:pt x="781" y="453"/>
                    <a:pt x="781" y="453"/>
                  </a:cubicBezTo>
                  <a:cubicBezTo>
                    <a:pt x="780" y="454"/>
                    <a:pt x="779" y="455"/>
                    <a:pt x="778" y="455"/>
                  </a:cubicBezTo>
                  <a:cubicBezTo>
                    <a:pt x="779" y="455"/>
                    <a:pt x="780" y="454"/>
                    <a:pt x="781" y="453"/>
                  </a:cubicBezTo>
                  <a:moveTo>
                    <a:pt x="616" y="453"/>
                  </a:moveTo>
                  <a:cubicBezTo>
                    <a:pt x="616" y="453"/>
                    <a:pt x="616" y="453"/>
                    <a:pt x="616" y="453"/>
                  </a:cubicBezTo>
                  <a:cubicBezTo>
                    <a:pt x="626" y="454"/>
                    <a:pt x="635" y="454"/>
                    <a:pt x="647" y="455"/>
                  </a:cubicBezTo>
                  <a:cubicBezTo>
                    <a:pt x="635" y="454"/>
                    <a:pt x="626" y="454"/>
                    <a:pt x="616" y="453"/>
                  </a:cubicBezTo>
                  <a:moveTo>
                    <a:pt x="764" y="452"/>
                  </a:moveTo>
                  <a:cubicBezTo>
                    <a:pt x="762" y="453"/>
                    <a:pt x="760" y="454"/>
                    <a:pt x="758" y="454"/>
                  </a:cubicBezTo>
                  <a:cubicBezTo>
                    <a:pt x="760" y="454"/>
                    <a:pt x="762" y="453"/>
                    <a:pt x="764" y="452"/>
                  </a:cubicBezTo>
                  <a:cubicBezTo>
                    <a:pt x="764" y="452"/>
                    <a:pt x="764" y="452"/>
                    <a:pt x="764" y="452"/>
                  </a:cubicBezTo>
                  <a:moveTo>
                    <a:pt x="761" y="448"/>
                  </a:moveTo>
                  <a:cubicBezTo>
                    <a:pt x="753" y="449"/>
                    <a:pt x="745" y="450"/>
                    <a:pt x="738" y="451"/>
                  </a:cubicBezTo>
                  <a:cubicBezTo>
                    <a:pt x="746" y="450"/>
                    <a:pt x="753" y="450"/>
                    <a:pt x="761" y="449"/>
                  </a:cubicBezTo>
                  <a:cubicBezTo>
                    <a:pt x="761" y="448"/>
                    <a:pt x="761" y="448"/>
                    <a:pt x="761" y="448"/>
                  </a:cubicBezTo>
                  <a:moveTo>
                    <a:pt x="760" y="448"/>
                  </a:moveTo>
                  <a:cubicBezTo>
                    <a:pt x="754" y="449"/>
                    <a:pt x="748" y="450"/>
                    <a:pt x="742" y="450"/>
                  </a:cubicBezTo>
                  <a:cubicBezTo>
                    <a:pt x="748" y="450"/>
                    <a:pt x="754" y="449"/>
                    <a:pt x="761" y="448"/>
                  </a:cubicBezTo>
                  <a:cubicBezTo>
                    <a:pt x="761" y="448"/>
                    <a:pt x="760" y="448"/>
                    <a:pt x="760" y="448"/>
                  </a:cubicBezTo>
                  <a:moveTo>
                    <a:pt x="786" y="447"/>
                  </a:moveTo>
                  <a:cubicBezTo>
                    <a:pt x="785" y="448"/>
                    <a:pt x="784" y="449"/>
                    <a:pt x="782" y="451"/>
                  </a:cubicBezTo>
                  <a:cubicBezTo>
                    <a:pt x="782" y="451"/>
                    <a:pt x="782" y="451"/>
                    <a:pt x="783" y="451"/>
                  </a:cubicBezTo>
                  <a:cubicBezTo>
                    <a:pt x="784" y="449"/>
                    <a:pt x="785" y="448"/>
                    <a:pt x="786" y="447"/>
                  </a:cubicBezTo>
                  <a:moveTo>
                    <a:pt x="787" y="447"/>
                  </a:moveTo>
                  <a:cubicBezTo>
                    <a:pt x="786" y="448"/>
                    <a:pt x="784" y="449"/>
                    <a:pt x="783" y="450"/>
                  </a:cubicBezTo>
                  <a:cubicBezTo>
                    <a:pt x="783" y="450"/>
                    <a:pt x="783" y="450"/>
                    <a:pt x="783" y="450"/>
                  </a:cubicBezTo>
                  <a:cubicBezTo>
                    <a:pt x="785" y="449"/>
                    <a:pt x="786" y="448"/>
                    <a:pt x="787" y="447"/>
                  </a:cubicBezTo>
                  <a:moveTo>
                    <a:pt x="787" y="446"/>
                  </a:moveTo>
                  <a:cubicBezTo>
                    <a:pt x="787" y="446"/>
                    <a:pt x="787" y="446"/>
                    <a:pt x="787" y="446"/>
                  </a:cubicBezTo>
                  <a:cubicBezTo>
                    <a:pt x="787" y="447"/>
                    <a:pt x="787" y="447"/>
                    <a:pt x="787" y="447"/>
                  </a:cubicBezTo>
                  <a:cubicBezTo>
                    <a:pt x="787" y="447"/>
                    <a:pt x="787" y="447"/>
                    <a:pt x="787" y="446"/>
                  </a:cubicBezTo>
                  <a:cubicBezTo>
                    <a:pt x="787" y="446"/>
                    <a:pt x="787" y="446"/>
                    <a:pt x="787" y="446"/>
                  </a:cubicBezTo>
                  <a:moveTo>
                    <a:pt x="787" y="446"/>
                  </a:moveTo>
                  <a:cubicBezTo>
                    <a:pt x="786" y="447"/>
                    <a:pt x="786" y="447"/>
                    <a:pt x="786" y="447"/>
                  </a:cubicBezTo>
                  <a:cubicBezTo>
                    <a:pt x="786" y="447"/>
                    <a:pt x="787" y="447"/>
                    <a:pt x="787" y="446"/>
                  </a:cubicBezTo>
                  <a:cubicBezTo>
                    <a:pt x="787" y="446"/>
                    <a:pt x="787" y="446"/>
                    <a:pt x="787" y="446"/>
                  </a:cubicBezTo>
                  <a:moveTo>
                    <a:pt x="787" y="446"/>
                  </a:moveTo>
                  <a:cubicBezTo>
                    <a:pt x="787" y="446"/>
                    <a:pt x="787" y="446"/>
                    <a:pt x="787" y="446"/>
                  </a:cubicBezTo>
                  <a:cubicBezTo>
                    <a:pt x="787" y="446"/>
                    <a:pt x="787" y="446"/>
                    <a:pt x="787" y="446"/>
                  </a:cubicBezTo>
                  <a:cubicBezTo>
                    <a:pt x="787" y="446"/>
                    <a:pt x="787" y="446"/>
                    <a:pt x="787" y="446"/>
                  </a:cubicBezTo>
                  <a:moveTo>
                    <a:pt x="784" y="446"/>
                  </a:moveTo>
                  <a:cubicBezTo>
                    <a:pt x="779" y="448"/>
                    <a:pt x="773" y="450"/>
                    <a:pt x="768" y="452"/>
                  </a:cubicBezTo>
                  <a:cubicBezTo>
                    <a:pt x="768" y="452"/>
                    <a:pt x="768" y="452"/>
                    <a:pt x="768" y="452"/>
                  </a:cubicBezTo>
                  <a:cubicBezTo>
                    <a:pt x="774" y="450"/>
                    <a:pt x="779" y="448"/>
                    <a:pt x="784" y="446"/>
                  </a:cubicBezTo>
                  <a:moveTo>
                    <a:pt x="784" y="446"/>
                  </a:moveTo>
                  <a:cubicBezTo>
                    <a:pt x="779" y="448"/>
                    <a:pt x="773" y="449"/>
                    <a:pt x="768" y="451"/>
                  </a:cubicBezTo>
                  <a:cubicBezTo>
                    <a:pt x="768" y="451"/>
                    <a:pt x="768" y="451"/>
                    <a:pt x="768" y="451"/>
                  </a:cubicBezTo>
                  <a:cubicBezTo>
                    <a:pt x="773" y="450"/>
                    <a:pt x="779" y="448"/>
                    <a:pt x="784" y="446"/>
                  </a:cubicBezTo>
                  <a:moveTo>
                    <a:pt x="784" y="446"/>
                  </a:moveTo>
                  <a:cubicBezTo>
                    <a:pt x="784" y="446"/>
                    <a:pt x="784" y="446"/>
                    <a:pt x="784" y="446"/>
                  </a:cubicBezTo>
                  <a:cubicBezTo>
                    <a:pt x="784" y="446"/>
                    <a:pt x="784" y="446"/>
                    <a:pt x="784" y="446"/>
                  </a:cubicBezTo>
                  <a:cubicBezTo>
                    <a:pt x="784" y="446"/>
                    <a:pt x="784" y="446"/>
                    <a:pt x="784" y="446"/>
                  </a:cubicBezTo>
                  <a:moveTo>
                    <a:pt x="784" y="446"/>
                  </a:moveTo>
                  <a:cubicBezTo>
                    <a:pt x="784" y="446"/>
                    <a:pt x="784" y="446"/>
                    <a:pt x="784" y="446"/>
                  </a:cubicBezTo>
                  <a:cubicBezTo>
                    <a:pt x="785" y="446"/>
                    <a:pt x="786" y="446"/>
                    <a:pt x="787" y="446"/>
                  </a:cubicBezTo>
                  <a:cubicBezTo>
                    <a:pt x="787" y="446"/>
                    <a:pt x="787" y="446"/>
                    <a:pt x="787" y="446"/>
                  </a:cubicBezTo>
                  <a:cubicBezTo>
                    <a:pt x="786" y="446"/>
                    <a:pt x="785" y="446"/>
                    <a:pt x="784" y="446"/>
                  </a:cubicBezTo>
                  <a:moveTo>
                    <a:pt x="784" y="446"/>
                  </a:moveTo>
                  <a:cubicBezTo>
                    <a:pt x="784" y="446"/>
                    <a:pt x="784" y="446"/>
                    <a:pt x="784" y="446"/>
                  </a:cubicBezTo>
                  <a:cubicBezTo>
                    <a:pt x="784" y="446"/>
                    <a:pt x="784" y="446"/>
                    <a:pt x="784" y="446"/>
                  </a:cubicBezTo>
                  <a:cubicBezTo>
                    <a:pt x="784" y="446"/>
                    <a:pt x="784" y="446"/>
                    <a:pt x="784" y="446"/>
                  </a:cubicBezTo>
                  <a:moveTo>
                    <a:pt x="784" y="446"/>
                  </a:moveTo>
                  <a:cubicBezTo>
                    <a:pt x="784" y="446"/>
                    <a:pt x="784" y="446"/>
                    <a:pt x="784" y="446"/>
                  </a:cubicBezTo>
                  <a:cubicBezTo>
                    <a:pt x="784" y="446"/>
                    <a:pt x="784" y="446"/>
                    <a:pt x="784" y="446"/>
                  </a:cubicBezTo>
                  <a:cubicBezTo>
                    <a:pt x="784" y="446"/>
                    <a:pt x="784" y="446"/>
                    <a:pt x="784" y="446"/>
                  </a:cubicBezTo>
                  <a:cubicBezTo>
                    <a:pt x="784" y="446"/>
                    <a:pt x="784" y="446"/>
                    <a:pt x="784" y="446"/>
                  </a:cubicBezTo>
                  <a:moveTo>
                    <a:pt x="783" y="446"/>
                  </a:moveTo>
                  <a:cubicBezTo>
                    <a:pt x="783" y="446"/>
                    <a:pt x="784" y="446"/>
                    <a:pt x="784" y="446"/>
                  </a:cubicBezTo>
                  <a:cubicBezTo>
                    <a:pt x="784" y="446"/>
                    <a:pt x="784" y="446"/>
                    <a:pt x="784" y="446"/>
                  </a:cubicBezTo>
                  <a:cubicBezTo>
                    <a:pt x="784" y="446"/>
                    <a:pt x="783" y="446"/>
                    <a:pt x="783" y="446"/>
                  </a:cubicBezTo>
                  <a:moveTo>
                    <a:pt x="781" y="446"/>
                  </a:moveTo>
                  <a:cubicBezTo>
                    <a:pt x="776" y="446"/>
                    <a:pt x="770" y="447"/>
                    <a:pt x="764" y="448"/>
                  </a:cubicBezTo>
                  <a:cubicBezTo>
                    <a:pt x="764" y="448"/>
                    <a:pt x="764" y="448"/>
                    <a:pt x="764" y="448"/>
                  </a:cubicBezTo>
                  <a:cubicBezTo>
                    <a:pt x="770" y="447"/>
                    <a:pt x="776" y="447"/>
                    <a:pt x="781" y="446"/>
                  </a:cubicBezTo>
                  <a:moveTo>
                    <a:pt x="781" y="446"/>
                  </a:moveTo>
                  <a:cubicBezTo>
                    <a:pt x="776" y="446"/>
                    <a:pt x="770" y="447"/>
                    <a:pt x="764" y="448"/>
                  </a:cubicBezTo>
                  <a:cubicBezTo>
                    <a:pt x="764" y="448"/>
                    <a:pt x="764" y="448"/>
                    <a:pt x="764" y="448"/>
                  </a:cubicBezTo>
                  <a:cubicBezTo>
                    <a:pt x="770" y="447"/>
                    <a:pt x="776" y="446"/>
                    <a:pt x="781" y="446"/>
                  </a:cubicBezTo>
                  <a:moveTo>
                    <a:pt x="782" y="445"/>
                  </a:moveTo>
                  <a:cubicBezTo>
                    <a:pt x="782" y="446"/>
                    <a:pt x="781" y="446"/>
                    <a:pt x="781" y="446"/>
                  </a:cubicBezTo>
                  <a:cubicBezTo>
                    <a:pt x="781" y="446"/>
                    <a:pt x="782" y="446"/>
                    <a:pt x="782" y="446"/>
                  </a:cubicBezTo>
                  <a:cubicBezTo>
                    <a:pt x="782" y="446"/>
                    <a:pt x="783" y="446"/>
                    <a:pt x="783" y="446"/>
                  </a:cubicBezTo>
                  <a:cubicBezTo>
                    <a:pt x="783" y="446"/>
                    <a:pt x="782" y="446"/>
                    <a:pt x="782" y="445"/>
                  </a:cubicBezTo>
                  <a:moveTo>
                    <a:pt x="782" y="445"/>
                  </a:moveTo>
                  <a:cubicBezTo>
                    <a:pt x="782" y="445"/>
                    <a:pt x="782" y="445"/>
                    <a:pt x="782" y="445"/>
                  </a:cubicBezTo>
                  <a:cubicBezTo>
                    <a:pt x="782" y="445"/>
                    <a:pt x="782" y="445"/>
                    <a:pt x="782" y="445"/>
                  </a:cubicBezTo>
                  <a:cubicBezTo>
                    <a:pt x="782" y="445"/>
                    <a:pt x="782" y="445"/>
                    <a:pt x="782" y="445"/>
                  </a:cubicBezTo>
                  <a:moveTo>
                    <a:pt x="782" y="445"/>
                  </a:moveTo>
                  <a:cubicBezTo>
                    <a:pt x="782" y="445"/>
                    <a:pt x="781" y="446"/>
                    <a:pt x="781" y="446"/>
                  </a:cubicBezTo>
                  <a:cubicBezTo>
                    <a:pt x="781" y="446"/>
                    <a:pt x="782" y="445"/>
                    <a:pt x="782" y="445"/>
                  </a:cubicBezTo>
                  <a:cubicBezTo>
                    <a:pt x="782" y="445"/>
                    <a:pt x="782" y="445"/>
                    <a:pt x="782" y="445"/>
                  </a:cubicBezTo>
                  <a:cubicBezTo>
                    <a:pt x="782" y="445"/>
                    <a:pt x="782" y="445"/>
                    <a:pt x="782" y="445"/>
                  </a:cubicBezTo>
                  <a:moveTo>
                    <a:pt x="781" y="445"/>
                  </a:moveTo>
                  <a:cubicBezTo>
                    <a:pt x="781" y="445"/>
                    <a:pt x="781" y="445"/>
                    <a:pt x="782" y="445"/>
                  </a:cubicBezTo>
                  <a:cubicBezTo>
                    <a:pt x="782" y="445"/>
                    <a:pt x="782" y="445"/>
                    <a:pt x="782" y="445"/>
                  </a:cubicBezTo>
                  <a:cubicBezTo>
                    <a:pt x="782" y="445"/>
                    <a:pt x="782" y="445"/>
                    <a:pt x="782" y="445"/>
                  </a:cubicBezTo>
                  <a:cubicBezTo>
                    <a:pt x="782" y="445"/>
                    <a:pt x="782" y="445"/>
                    <a:pt x="782" y="445"/>
                  </a:cubicBezTo>
                  <a:cubicBezTo>
                    <a:pt x="781" y="445"/>
                    <a:pt x="781" y="445"/>
                    <a:pt x="781" y="445"/>
                  </a:cubicBezTo>
                  <a:moveTo>
                    <a:pt x="757" y="445"/>
                  </a:moveTo>
                  <a:cubicBezTo>
                    <a:pt x="751" y="445"/>
                    <a:pt x="745" y="445"/>
                    <a:pt x="740" y="445"/>
                  </a:cubicBezTo>
                  <a:cubicBezTo>
                    <a:pt x="737" y="445"/>
                    <a:pt x="734" y="445"/>
                    <a:pt x="732" y="445"/>
                  </a:cubicBezTo>
                  <a:cubicBezTo>
                    <a:pt x="739" y="445"/>
                    <a:pt x="747" y="445"/>
                    <a:pt x="754" y="445"/>
                  </a:cubicBezTo>
                  <a:cubicBezTo>
                    <a:pt x="746" y="445"/>
                    <a:pt x="737" y="445"/>
                    <a:pt x="728" y="445"/>
                  </a:cubicBezTo>
                  <a:cubicBezTo>
                    <a:pt x="735" y="445"/>
                    <a:pt x="742" y="445"/>
                    <a:pt x="749" y="445"/>
                  </a:cubicBezTo>
                  <a:cubicBezTo>
                    <a:pt x="752" y="445"/>
                    <a:pt x="755" y="445"/>
                    <a:pt x="758" y="445"/>
                  </a:cubicBezTo>
                  <a:cubicBezTo>
                    <a:pt x="757" y="445"/>
                    <a:pt x="757" y="445"/>
                    <a:pt x="757" y="445"/>
                  </a:cubicBezTo>
                  <a:moveTo>
                    <a:pt x="781" y="445"/>
                  </a:moveTo>
                  <a:cubicBezTo>
                    <a:pt x="775" y="445"/>
                    <a:pt x="768" y="445"/>
                    <a:pt x="761" y="445"/>
                  </a:cubicBezTo>
                  <a:cubicBezTo>
                    <a:pt x="761" y="445"/>
                    <a:pt x="762" y="445"/>
                    <a:pt x="762" y="445"/>
                  </a:cubicBezTo>
                  <a:cubicBezTo>
                    <a:pt x="768" y="445"/>
                    <a:pt x="775" y="445"/>
                    <a:pt x="781" y="445"/>
                  </a:cubicBezTo>
                  <a:cubicBezTo>
                    <a:pt x="780" y="445"/>
                    <a:pt x="779" y="445"/>
                    <a:pt x="778" y="445"/>
                  </a:cubicBezTo>
                  <a:cubicBezTo>
                    <a:pt x="779" y="445"/>
                    <a:pt x="780" y="445"/>
                    <a:pt x="781" y="445"/>
                  </a:cubicBezTo>
                  <a:cubicBezTo>
                    <a:pt x="781" y="445"/>
                    <a:pt x="781" y="445"/>
                    <a:pt x="781" y="445"/>
                  </a:cubicBezTo>
                  <a:moveTo>
                    <a:pt x="781" y="445"/>
                  </a:moveTo>
                  <a:cubicBezTo>
                    <a:pt x="781" y="445"/>
                    <a:pt x="781" y="445"/>
                    <a:pt x="781" y="445"/>
                  </a:cubicBezTo>
                  <a:cubicBezTo>
                    <a:pt x="781" y="445"/>
                    <a:pt x="781" y="445"/>
                    <a:pt x="781" y="445"/>
                  </a:cubicBezTo>
                  <a:cubicBezTo>
                    <a:pt x="781" y="445"/>
                    <a:pt x="781" y="445"/>
                    <a:pt x="781" y="445"/>
                  </a:cubicBezTo>
                  <a:cubicBezTo>
                    <a:pt x="781" y="445"/>
                    <a:pt x="781" y="445"/>
                    <a:pt x="781" y="445"/>
                  </a:cubicBezTo>
                  <a:cubicBezTo>
                    <a:pt x="781" y="445"/>
                    <a:pt x="781" y="445"/>
                    <a:pt x="781" y="445"/>
                  </a:cubicBezTo>
                  <a:cubicBezTo>
                    <a:pt x="781" y="445"/>
                    <a:pt x="781" y="445"/>
                    <a:pt x="781" y="445"/>
                  </a:cubicBezTo>
                  <a:moveTo>
                    <a:pt x="781" y="444"/>
                  </a:moveTo>
                  <a:cubicBezTo>
                    <a:pt x="781" y="444"/>
                    <a:pt x="781" y="444"/>
                    <a:pt x="781" y="444"/>
                  </a:cubicBezTo>
                  <a:cubicBezTo>
                    <a:pt x="781" y="444"/>
                    <a:pt x="781" y="444"/>
                    <a:pt x="781" y="444"/>
                  </a:cubicBezTo>
                  <a:cubicBezTo>
                    <a:pt x="781" y="444"/>
                    <a:pt x="781" y="444"/>
                    <a:pt x="781" y="444"/>
                  </a:cubicBezTo>
                  <a:cubicBezTo>
                    <a:pt x="781" y="444"/>
                    <a:pt x="781" y="444"/>
                    <a:pt x="781" y="444"/>
                  </a:cubicBezTo>
                  <a:moveTo>
                    <a:pt x="552" y="442"/>
                  </a:moveTo>
                  <a:cubicBezTo>
                    <a:pt x="553" y="442"/>
                    <a:pt x="553" y="442"/>
                    <a:pt x="553" y="443"/>
                  </a:cubicBezTo>
                  <a:cubicBezTo>
                    <a:pt x="580" y="448"/>
                    <a:pt x="596" y="450"/>
                    <a:pt x="612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597" y="450"/>
                    <a:pt x="581" y="447"/>
                    <a:pt x="552" y="442"/>
                  </a:cubicBezTo>
                  <a:moveTo>
                    <a:pt x="470" y="441"/>
                  </a:moveTo>
                  <a:cubicBezTo>
                    <a:pt x="477" y="444"/>
                    <a:pt x="484" y="446"/>
                    <a:pt x="490" y="448"/>
                  </a:cubicBezTo>
                  <a:cubicBezTo>
                    <a:pt x="483" y="445"/>
                    <a:pt x="476" y="443"/>
                    <a:pt x="470" y="441"/>
                  </a:cubicBezTo>
                  <a:moveTo>
                    <a:pt x="758" y="441"/>
                  </a:moveTo>
                  <a:cubicBezTo>
                    <a:pt x="758" y="441"/>
                    <a:pt x="758" y="442"/>
                    <a:pt x="759" y="442"/>
                  </a:cubicBezTo>
                  <a:cubicBezTo>
                    <a:pt x="766" y="443"/>
                    <a:pt x="774" y="443"/>
                    <a:pt x="781" y="444"/>
                  </a:cubicBezTo>
                  <a:cubicBezTo>
                    <a:pt x="781" y="444"/>
                    <a:pt x="781" y="444"/>
                    <a:pt x="781" y="445"/>
                  </a:cubicBezTo>
                  <a:cubicBezTo>
                    <a:pt x="781" y="444"/>
                    <a:pt x="781" y="444"/>
                    <a:pt x="781" y="444"/>
                  </a:cubicBezTo>
                  <a:cubicBezTo>
                    <a:pt x="781" y="444"/>
                    <a:pt x="781" y="444"/>
                    <a:pt x="781" y="444"/>
                  </a:cubicBezTo>
                  <a:cubicBezTo>
                    <a:pt x="781" y="444"/>
                    <a:pt x="781" y="444"/>
                    <a:pt x="781" y="444"/>
                  </a:cubicBezTo>
                  <a:cubicBezTo>
                    <a:pt x="781" y="444"/>
                    <a:pt x="781" y="444"/>
                    <a:pt x="781" y="444"/>
                  </a:cubicBezTo>
                  <a:cubicBezTo>
                    <a:pt x="781" y="444"/>
                    <a:pt x="781" y="444"/>
                    <a:pt x="781" y="444"/>
                  </a:cubicBezTo>
                  <a:cubicBezTo>
                    <a:pt x="779" y="444"/>
                    <a:pt x="777" y="443"/>
                    <a:pt x="775" y="443"/>
                  </a:cubicBezTo>
                  <a:cubicBezTo>
                    <a:pt x="777" y="443"/>
                    <a:pt x="779" y="444"/>
                    <a:pt x="781" y="444"/>
                  </a:cubicBezTo>
                  <a:cubicBezTo>
                    <a:pt x="779" y="444"/>
                    <a:pt x="777" y="443"/>
                    <a:pt x="775" y="443"/>
                  </a:cubicBezTo>
                  <a:cubicBezTo>
                    <a:pt x="771" y="443"/>
                    <a:pt x="767" y="442"/>
                    <a:pt x="763" y="442"/>
                  </a:cubicBezTo>
                  <a:cubicBezTo>
                    <a:pt x="761" y="442"/>
                    <a:pt x="760" y="441"/>
                    <a:pt x="758" y="441"/>
                  </a:cubicBezTo>
                  <a:moveTo>
                    <a:pt x="550" y="439"/>
                  </a:moveTo>
                  <a:cubicBezTo>
                    <a:pt x="550" y="440"/>
                    <a:pt x="550" y="440"/>
                    <a:pt x="550" y="440"/>
                  </a:cubicBezTo>
                  <a:cubicBezTo>
                    <a:pt x="581" y="441"/>
                    <a:pt x="597" y="442"/>
                    <a:pt x="625" y="443"/>
                  </a:cubicBezTo>
                  <a:cubicBezTo>
                    <a:pt x="625" y="442"/>
                    <a:pt x="626" y="442"/>
                    <a:pt x="626" y="442"/>
                  </a:cubicBezTo>
                  <a:cubicBezTo>
                    <a:pt x="597" y="442"/>
                    <a:pt x="584" y="441"/>
                    <a:pt x="550" y="439"/>
                  </a:cubicBezTo>
                  <a:moveTo>
                    <a:pt x="734" y="439"/>
                  </a:moveTo>
                  <a:cubicBezTo>
                    <a:pt x="741" y="440"/>
                    <a:pt x="747" y="440"/>
                    <a:pt x="754" y="441"/>
                  </a:cubicBezTo>
                  <a:cubicBezTo>
                    <a:pt x="754" y="441"/>
                    <a:pt x="754" y="441"/>
                    <a:pt x="754" y="441"/>
                  </a:cubicBezTo>
                  <a:cubicBezTo>
                    <a:pt x="747" y="440"/>
                    <a:pt x="740" y="439"/>
                    <a:pt x="734" y="439"/>
                  </a:cubicBezTo>
                  <a:moveTo>
                    <a:pt x="727" y="438"/>
                  </a:moveTo>
                  <a:cubicBezTo>
                    <a:pt x="736" y="439"/>
                    <a:pt x="745" y="440"/>
                    <a:pt x="754" y="441"/>
                  </a:cubicBezTo>
                  <a:cubicBezTo>
                    <a:pt x="754" y="441"/>
                    <a:pt x="754" y="441"/>
                    <a:pt x="754" y="441"/>
                  </a:cubicBezTo>
                  <a:cubicBezTo>
                    <a:pt x="745" y="440"/>
                    <a:pt x="736" y="439"/>
                    <a:pt x="727" y="438"/>
                  </a:cubicBezTo>
                  <a:moveTo>
                    <a:pt x="620" y="437"/>
                  </a:moveTo>
                  <a:cubicBezTo>
                    <a:pt x="623" y="437"/>
                    <a:pt x="626" y="438"/>
                    <a:pt x="630" y="439"/>
                  </a:cubicBezTo>
                  <a:cubicBezTo>
                    <a:pt x="630" y="439"/>
                    <a:pt x="630" y="439"/>
                    <a:pt x="630" y="439"/>
                  </a:cubicBezTo>
                  <a:cubicBezTo>
                    <a:pt x="627" y="438"/>
                    <a:pt x="623" y="437"/>
                    <a:pt x="620" y="437"/>
                  </a:cubicBezTo>
                  <a:moveTo>
                    <a:pt x="753" y="436"/>
                  </a:moveTo>
                  <a:cubicBezTo>
                    <a:pt x="754" y="436"/>
                    <a:pt x="754" y="437"/>
                    <a:pt x="754" y="437"/>
                  </a:cubicBezTo>
                  <a:cubicBezTo>
                    <a:pt x="764" y="439"/>
                    <a:pt x="773" y="441"/>
                    <a:pt x="782" y="443"/>
                  </a:cubicBezTo>
                  <a:cubicBezTo>
                    <a:pt x="782" y="443"/>
                    <a:pt x="782" y="443"/>
                    <a:pt x="782" y="443"/>
                  </a:cubicBezTo>
                  <a:cubicBezTo>
                    <a:pt x="782" y="443"/>
                    <a:pt x="782" y="443"/>
                    <a:pt x="782" y="443"/>
                  </a:cubicBezTo>
                  <a:cubicBezTo>
                    <a:pt x="773" y="441"/>
                    <a:pt x="763" y="439"/>
                    <a:pt x="753" y="436"/>
                  </a:cubicBezTo>
                  <a:moveTo>
                    <a:pt x="603" y="434"/>
                  </a:moveTo>
                  <a:cubicBezTo>
                    <a:pt x="608" y="435"/>
                    <a:pt x="614" y="436"/>
                    <a:pt x="620" y="437"/>
                  </a:cubicBezTo>
                  <a:cubicBezTo>
                    <a:pt x="614" y="436"/>
                    <a:pt x="608" y="435"/>
                    <a:pt x="603" y="434"/>
                  </a:cubicBezTo>
                  <a:moveTo>
                    <a:pt x="731" y="431"/>
                  </a:moveTo>
                  <a:cubicBezTo>
                    <a:pt x="737" y="432"/>
                    <a:pt x="743" y="434"/>
                    <a:pt x="749" y="435"/>
                  </a:cubicBezTo>
                  <a:cubicBezTo>
                    <a:pt x="748" y="435"/>
                    <a:pt x="748" y="435"/>
                    <a:pt x="748" y="435"/>
                  </a:cubicBezTo>
                  <a:cubicBezTo>
                    <a:pt x="742" y="434"/>
                    <a:pt x="737" y="432"/>
                    <a:pt x="731" y="431"/>
                  </a:cubicBezTo>
                  <a:moveTo>
                    <a:pt x="490" y="426"/>
                  </a:moveTo>
                  <a:cubicBezTo>
                    <a:pt x="513" y="433"/>
                    <a:pt x="525" y="436"/>
                    <a:pt x="532" y="437"/>
                  </a:cubicBezTo>
                  <a:cubicBezTo>
                    <a:pt x="514" y="433"/>
                    <a:pt x="501" y="429"/>
                    <a:pt x="490" y="426"/>
                  </a:cubicBezTo>
                  <a:moveTo>
                    <a:pt x="693" y="421"/>
                  </a:moveTo>
                  <a:cubicBezTo>
                    <a:pt x="699" y="423"/>
                    <a:pt x="705" y="424"/>
                    <a:pt x="711" y="426"/>
                  </a:cubicBezTo>
                  <a:cubicBezTo>
                    <a:pt x="717" y="427"/>
                    <a:pt x="724" y="429"/>
                    <a:pt x="731" y="431"/>
                  </a:cubicBezTo>
                  <a:cubicBezTo>
                    <a:pt x="723" y="429"/>
                    <a:pt x="716" y="427"/>
                    <a:pt x="709" y="425"/>
                  </a:cubicBezTo>
                  <a:cubicBezTo>
                    <a:pt x="703" y="424"/>
                    <a:pt x="698" y="422"/>
                    <a:pt x="693" y="421"/>
                  </a:cubicBezTo>
                  <a:moveTo>
                    <a:pt x="687" y="419"/>
                  </a:moveTo>
                  <a:cubicBezTo>
                    <a:pt x="687" y="419"/>
                    <a:pt x="687" y="419"/>
                    <a:pt x="687" y="419"/>
                  </a:cubicBezTo>
                  <a:cubicBezTo>
                    <a:pt x="689" y="420"/>
                    <a:pt x="690" y="420"/>
                    <a:pt x="691" y="420"/>
                  </a:cubicBezTo>
                  <a:cubicBezTo>
                    <a:pt x="692" y="421"/>
                    <a:pt x="693" y="421"/>
                    <a:pt x="693" y="421"/>
                  </a:cubicBezTo>
                  <a:cubicBezTo>
                    <a:pt x="692" y="421"/>
                    <a:pt x="692" y="421"/>
                    <a:pt x="691" y="420"/>
                  </a:cubicBezTo>
                  <a:cubicBezTo>
                    <a:pt x="690" y="420"/>
                    <a:pt x="688" y="420"/>
                    <a:pt x="687" y="419"/>
                  </a:cubicBezTo>
                  <a:moveTo>
                    <a:pt x="624" y="418"/>
                  </a:moveTo>
                  <a:cubicBezTo>
                    <a:pt x="630" y="420"/>
                    <a:pt x="636" y="422"/>
                    <a:pt x="645" y="425"/>
                  </a:cubicBezTo>
                  <a:cubicBezTo>
                    <a:pt x="645" y="425"/>
                    <a:pt x="645" y="424"/>
                    <a:pt x="645" y="424"/>
                  </a:cubicBezTo>
                  <a:cubicBezTo>
                    <a:pt x="637" y="422"/>
                    <a:pt x="630" y="420"/>
                    <a:pt x="624" y="418"/>
                  </a:cubicBezTo>
                  <a:moveTo>
                    <a:pt x="679" y="417"/>
                  </a:moveTo>
                  <a:cubicBezTo>
                    <a:pt x="679" y="417"/>
                    <a:pt x="679" y="417"/>
                    <a:pt x="679" y="417"/>
                  </a:cubicBezTo>
                  <a:cubicBezTo>
                    <a:pt x="679" y="417"/>
                    <a:pt x="679" y="417"/>
                    <a:pt x="679" y="417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81" y="417"/>
                    <a:pt x="681" y="417"/>
                    <a:pt x="681" y="417"/>
                  </a:cubicBezTo>
                  <a:cubicBezTo>
                    <a:pt x="672" y="421"/>
                    <a:pt x="666" y="425"/>
                    <a:pt x="660" y="429"/>
                  </a:cubicBezTo>
                  <a:cubicBezTo>
                    <a:pt x="660" y="428"/>
                    <a:pt x="660" y="428"/>
                    <a:pt x="660" y="428"/>
                  </a:cubicBezTo>
                  <a:cubicBezTo>
                    <a:pt x="659" y="428"/>
                    <a:pt x="659" y="428"/>
                    <a:pt x="659" y="428"/>
                  </a:cubicBezTo>
                  <a:cubicBezTo>
                    <a:pt x="658" y="428"/>
                    <a:pt x="658" y="428"/>
                    <a:pt x="658" y="428"/>
                  </a:cubicBezTo>
                  <a:cubicBezTo>
                    <a:pt x="655" y="427"/>
                    <a:pt x="651" y="426"/>
                    <a:pt x="648" y="425"/>
                  </a:cubicBezTo>
                  <a:cubicBezTo>
                    <a:pt x="648" y="425"/>
                    <a:pt x="648" y="425"/>
                    <a:pt x="648" y="426"/>
                  </a:cubicBezTo>
                  <a:cubicBezTo>
                    <a:pt x="650" y="426"/>
                    <a:pt x="653" y="427"/>
                    <a:pt x="656" y="428"/>
                  </a:cubicBezTo>
                  <a:cubicBezTo>
                    <a:pt x="655" y="428"/>
                    <a:pt x="655" y="428"/>
                    <a:pt x="655" y="428"/>
                  </a:cubicBezTo>
                  <a:cubicBezTo>
                    <a:pt x="655" y="428"/>
                    <a:pt x="655" y="428"/>
                    <a:pt x="655" y="428"/>
                  </a:cubicBezTo>
                  <a:cubicBezTo>
                    <a:pt x="654" y="428"/>
                    <a:pt x="654" y="428"/>
                    <a:pt x="654" y="428"/>
                  </a:cubicBezTo>
                  <a:cubicBezTo>
                    <a:pt x="654" y="428"/>
                    <a:pt x="654" y="428"/>
                    <a:pt x="654" y="428"/>
                  </a:cubicBezTo>
                  <a:cubicBezTo>
                    <a:pt x="654" y="428"/>
                    <a:pt x="654" y="428"/>
                    <a:pt x="654" y="428"/>
                  </a:cubicBezTo>
                  <a:cubicBezTo>
                    <a:pt x="655" y="428"/>
                    <a:pt x="655" y="428"/>
                    <a:pt x="655" y="428"/>
                  </a:cubicBezTo>
                  <a:cubicBezTo>
                    <a:pt x="655" y="428"/>
                    <a:pt x="655" y="428"/>
                    <a:pt x="655" y="428"/>
                  </a:cubicBezTo>
                  <a:cubicBezTo>
                    <a:pt x="655" y="428"/>
                    <a:pt x="655" y="428"/>
                    <a:pt x="655" y="428"/>
                  </a:cubicBezTo>
                  <a:cubicBezTo>
                    <a:pt x="652" y="428"/>
                    <a:pt x="649" y="428"/>
                    <a:pt x="646" y="427"/>
                  </a:cubicBezTo>
                  <a:cubicBezTo>
                    <a:pt x="646" y="427"/>
                    <a:pt x="646" y="427"/>
                    <a:pt x="646" y="428"/>
                  </a:cubicBezTo>
                  <a:cubicBezTo>
                    <a:pt x="649" y="428"/>
                    <a:pt x="653" y="428"/>
                    <a:pt x="657" y="429"/>
                  </a:cubicBezTo>
                  <a:cubicBezTo>
                    <a:pt x="657" y="429"/>
                    <a:pt x="657" y="429"/>
                    <a:pt x="657" y="429"/>
                  </a:cubicBezTo>
                  <a:cubicBezTo>
                    <a:pt x="659" y="429"/>
                    <a:pt x="659" y="429"/>
                    <a:pt x="659" y="429"/>
                  </a:cubicBezTo>
                  <a:cubicBezTo>
                    <a:pt x="659" y="429"/>
                    <a:pt x="659" y="429"/>
                    <a:pt x="659" y="429"/>
                  </a:cubicBezTo>
                  <a:cubicBezTo>
                    <a:pt x="660" y="430"/>
                    <a:pt x="660" y="430"/>
                    <a:pt x="661" y="430"/>
                  </a:cubicBezTo>
                  <a:cubicBezTo>
                    <a:pt x="658" y="434"/>
                    <a:pt x="657" y="438"/>
                    <a:pt x="659" y="443"/>
                  </a:cubicBezTo>
                  <a:cubicBezTo>
                    <a:pt x="658" y="443"/>
                    <a:pt x="658" y="443"/>
                    <a:pt x="658" y="443"/>
                  </a:cubicBezTo>
                  <a:cubicBezTo>
                    <a:pt x="658" y="443"/>
                    <a:pt x="658" y="443"/>
                    <a:pt x="658" y="443"/>
                  </a:cubicBezTo>
                  <a:cubicBezTo>
                    <a:pt x="657" y="443"/>
                    <a:pt x="657" y="443"/>
                    <a:pt x="657" y="443"/>
                  </a:cubicBezTo>
                  <a:cubicBezTo>
                    <a:pt x="656" y="443"/>
                    <a:pt x="656" y="443"/>
                    <a:pt x="656" y="443"/>
                  </a:cubicBezTo>
                  <a:cubicBezTo>
                    <a:pt x="656" y="442"/>
                    <a:pt x="656" y="442"/>
                    <a:pt x="656" y="442"/>
                  </a:cubicBezTo>
                  <a:cubicBezTo>
                    <a:pt x="647" y="441"/>
                    <a:pt x="640" y="440"/>
                    <a:pt x="634" y="439"/>
                  </a:cubicBezTo>
                  <a:cubicBezTo>
                    <a:pt x="634" y="439"/>
                    <a:pt x="634" y="439"/>
                    <a:pt x="634" y="439"/>
                  </a:cubicBezTo>
                  <a:cubicBezTo>
                    <a:pt x="639" y="440"/>
                    <a:pt x="646" y="441"/>
                    <a:pt x="653" y="442"/>
                  </a:cubicBezTo>
                  <a:cubicBezTo>
                    <a:pt x="653" y="442"/>
                    <a:pt x="653" y="442"/>
                    <a:pt x="653" y="442"/>
                  </a:cubicBezTo>
                  <a:cubicBezTo>
                    <a:pt x="653" y="442"/>
                    <a:pt x="653" y="442"/>
                    <a:pt x="653" y="442"/>
                  </a:cubicBezTo>
                  <a:cubicBezTo>
                    <a:pt x="653" y="442"/>
                    <a:pt x="653" y="442"/>
                    <a:pt x="653" y="442"/>
                  </a:cubicBezTo>
                  <a:cubicBezTo>
                    <a:pt x="653" y="442"/>
                    <a:pt x="653" y="442"/>
                    <a:pt x="653" y="442"/>
                  </a:cubicBezTo>
                  <a:cubicBezTo>
                    <a:pt x="653" y="442"/>
                    <a:pt x="653" y="442"/>
                    <a:pt x="653" y="442"/>
                  </a:cubicBezTo>
                  <a:cubicBezTo>
                    <a:pt x="652" y="442"/>
                    <a:pt x="652" y="442"/>
                    <a:pt x="652" y="442"/>
                  </a:cubicBezTo>
                  <a:cubicBezTo>
                    <a:pt x="652" y="443"/>
                    <a:pt x="652" y="443"/>
                    <a:pt x="652" y="443"/>
                  </a:cubicBezTo>
                  <a:cubicBezTo>
                    <a:pt x="652" y="443"/>
                    <a:pt x="652" y="443"/>
                    <a:pt x="652" y="443"/>
                  </a:cubicBezTo>
                  <a:cubicBezTo>
                    <a:pt x="652" y="443"/>
                    <a:pt x="652" y="443"/>
                    <a:pt x="652" y="443"/>
                  </a:cubicBezTo>
                  <a:cubicBezTo>
                    <a:pt x="652" y="443"/>
                    <a:pt x="652" y="443"/>
                    <a:pt x="652" y="443"/>
                  </a:cubicBezTo>
                  <a:cubicBezTo>
                    <a:pt x="652" y="443"/>
                    <a:pt x="652" y="443"/>
                    <a:pt x="652" y="443"/>
                  </a:cubicBezTo>
                  <a:cubicBezTo>
                    <a:pt x="652" y="443"/>
                    <a:pt x="652" y="443"/>
                    <a:pt x="652" y="443"/>
                  </a:cubicBezTo>
                  <a:cubicBezTo>
                    <a:pt x="652" y="443"/>
                    <a:pt x="652" y="443"/>
                    <a:pt x="652" y="443"/>
                  </a:cubicBezTo>
                  <a:cubicBezTo>
                    <a:pt x="653" y="443"/>
                    <a:pt x="653" y="443"/>
                    <a:pt x="653" y="443"/>
                  </a:cubicBezTo>
                  <a:cubicBezTo>
                    <a:pt x="653" y="443"/>
                    <a:pt x="653" y="443"/>
                    <a:pt x="653" y="443"/>
                  </a:cubicBezTo>
                  <a:cubicBezTo>
                    <a:pt x="653" y="443"/>
                    <a:pt x="653" y="443"/>
                    <a:pt x="653" y="443"/>
                  </a:cubicBezTo>
                  <a:cubicBezTo>
                    <a:pt x="654" y="443"/>
                    <a:pt x="654" y="443"/>
                    <a:pt x="654" y="443"/>
                  </a:cubicBezTo>
                  <a:cubicBezTo>
                    <a:pt x="644" y="443"/>
                    <a:pt x="637" y="443"/>
                    <a:pt x="630" y="442"/>
                  </a:cubicBezTo>
                  <a:cubicBezTo>
                    <a:pt x="630" y="442"/>
                    <a:pt x="630" y="443"/>
                    <a:pt x="629" y="443"/>
                  </a:cubicBezTo>
                  <a:cubicBezTo>
                    <a:pt x="637" y="443"/>
                    <a:pt x="646" y="443"/>
                    <a:pt x="656" y="443"/>
                  </a:cubicBezTo>
                  <a:cubicBezTo>
                    <a:pt x="657" y="443"/>
                    <a:pt x="657" y="443"/>
                    <a:pt x="657" y="443"/>
                  </a:cubicBezTo>
                  <a:cubicBezTo>
                    <a:pt x="657" y="443"/>
                    <a:pt x="657" y="443"/>
                    <a:pt x="657" y="443"/>
                  </a:cubicBezTo>
                  <a:cubicBezTo>
                    <a:pt x="658" y="444"/>
                    <a:pt x="658" y="444"/>
                    <a:pt x="658" y="444"/>
                  </a:cubicBezTo>
                  <a:cubicBezTo>
                    <a:pt x="659" y="444"/>
                    <a:pt x="659" y="444"/>
                    <a:pt x="659" y="444"/>
                  </a:cubicBezTo>
                  <a:cubicBezTo>
                    <a:pt x="660" y="444"/>
                    <a:pt x="660" y="444"/>
                    <a:pt x="660" y="444"/>
                  </a:cubicBezTo>
                  <a:cubicBezTo>
                    <a:pt x="662" y="447"/>
                    <a:pt x="666" y="450"/>
                    <a:pt x="671" y="453"/>
                  </a:cubicBezTo>
                  <a:cubicBezTo>
                    <a:pt x="673" y="454"/>
                    <a:pt x="675" y="455"/>
                    <a:pt x="677" y="456"/>
                  </a:cubicBezTo>
                  <a:cubicBezTo>
                    <a:pt x="676" y="456"/>
                    <a:pt x="676" y="456"/>
                    <a:pt x="675" y="456"/>
                  </a:cubicBezTo>
                  <a:cubicBezTo>
                    <a:pt x="674" y="456"/>
                    <a:pt x="674" y="456"/>
                    <a:pt x="674" y="456"/>
                  </a:cubicBezTo>
                  <a:cubicBezTo>
                    <a:pt x="674" y="456"/>
                    <a:pt x="674" y="456"/>
                    <a:pt x="674" y="456"/>
                  </a:cubicBezTo>
                  <a:cubicBezTo>
                    <a:pt x="664" y="456"/>
                    <a:pt x="655" y="456"/>
                    <a:pt x="647" y="455"/>
                  </a:cubicBezTo>
                  <a:cubicBezTo>
                    <a:pt x="655" y="456"/>
                    <a:pt x="663" y="456"/>
                    <a:pt x="672" y="457"/>
                  </a:cubicBezTo>
                  <a:cubicBezTo>
                    <a:pt x="672" y="457"/>
                    <a:pt x="672" y="457"/>
                    <a:pt x="672" y="457"/>
                  </a:cubicBezTo>
                  <a:cubicBezTo>
                    <a:pt x="672" y="457"/>
                    <a:pt x="672" y="457"/>
                    <a:pt x="672" y="457"/>
                  </a:cubicBezTo>
                  <a:cubicBezTo>
                    <a:pt x="672" y="457"/>
                    <a:pt x="672" y="457"/>
                    <a:pt x="672" y="457"/>
                  </a:cubicBezTo>
                  <a:cubicBezTo>
                    <a:pt x="671" y="457"/>
                    <a:pt x="671" y="457"/>
                    <a:pt x="671" y="457"/>
                  </a:cubicBezTo>
                  <a:cubicBezTo>
                    <a:pt x="671" y="457"/>
                    <a:pt x="671" y="457"/>
                    <a:pt x="671" y="457"/>
                  </a:cubicBezTo>
                  <a:cubicBezTo>
                    <a:pt x="671" y="457"/>
                    <a:pt x="671" y="457"/>
                    <a:pt x="671" y="457"/>
                  </a:cubicBezTo>
                  <a:cubicBezTo>
                    <a:pt x="671" y="457"/>
                    <a:pt x="671" y="457"/>
                    <a:pt x="671" y="457"/>
                  </a:cubicBezTo>
                  <a:cubicBezTo>
                    <a:pt x="671" y="457"/>
                    <a:pt x="671" y="457"/>
                    <a:pt x="671" y="457"/>
                  </a:cubicBezTo>
                  <a:cubicBezTo>
                    <a:pt x="672" y="457"/>
                    <a:pt x="672" y="457"/>
                    <a:pt x="672" y="457"/>
                  </a:cubicBezTo>
                  <a:cubicBezTo>
                    <a:pt x="672" y="457"/>
                    <a:pt x="672" y="457"/>
                    <a:pt x="672" y="457"/>
                  </a:cubicBezTo>
                  <a:cubicBezTo>
                    <a:pt x="672" y="457"/>
                    <a:pt x="672" y="457"/>
                    <a:pt x="672" y="457"/>
                  </a:cubicBezTo>
                  <a:cubicBezTo>
                    <a:pt x="672" y="457"/>
                    <a:pt x="672" y="457"/>
                    <a:pt x="672" y="457"/>
                  </a:cubicBezTo>
                  <a:cubicBezTo>
                    <a:pt x="673" y="457"/>
                    <a:pt x="673" y="457"/>
                    <a:pt x="673" y="457"/>
                  </a:cubicBezTo>
                  <a:cubicBezTo>
                    <a:pt x="673" y="457"/>
                    <a:pt x="673" y="457"/>
                    <a:pt x="673" y="457"/>
                  </a:cubicBezTo>
                  <a:cubicBezTo>
                    <a:pt x="632" y="461"/>
                    <a:pt x="628" y="462"/>
                    <a:pt x="596" y="464"/>
                  </a:cubicBezTo>
                  <a:cubicBezTo>
                    <a:pt x="595" y="464"/>
                    <a:pt x="594" y="464"/>
                    <a:pt x="593" y="464"/>
                  </a:cubicBezTo>
                  <a:cubicBezTo>
                    <a:pt x="593" y="464"/>
                    <a:pt x="592" y="464"/>
                    <a:pt x="591" y="465"/>
                  </a:cubicBezTo>
                  <a:cubicBezTo>
                    <a:pt x="591" y="465"/>
                    <a:pt x="592" y="465"/>
                    <a:pt x="592" y="465"/>
                  </a:cubicBezTo>
                  <a:cubicBezTo>
                    <a:pt x="592" y="465"/>
                    <a:pt x="591" y="465"/>
                    <a:pt x="590" y="465"/>
                  </a:cubicBezTo>
                  <a:cubicBezTo>
                    <a:pt x="590" y="465"/>
                    <a:pt x="589" y="465"/>
                    <a:pt x="589" y="465"/>
                  </a:cubicBezTo>
                  <a:cubicBezTo>
                    <a:pt x="591" y="465"/>
                    <a:pt x="593" y="465"/>
                    <a:pt x="595" y="465"/>
                  </a:cubicBezTo>
                  <a:cubicBezTo>
                    <a:pt x="608" y="466"/>
                    <a:pt x="618" y="467"/>
                    <a:pt x="628" y="468"/>
                  </a:cubicBezTo>
                  <a:cubicBezTo>
                    <a:pt x="631" y="468"/>
                    <a:pt x="633" y="468"/>
                    <a:pt x="636" y="468"/>
                  </a:cubicBezTo>
                  <a:cubicBezTo>
                    <a:pt x="627" y="467"/>
                    <a:pt x="616" y="467"/>
                    <a:pt x="602" y="465"/>
                  </a:cubicBezTo>
                  <a:cubicBezTo>
                    <a:pt x="602" y="465"/>
                    <a:pt x="602" y="465"/>
                    <a:pt x="602" y="465"/>
                  </a:cubicBezTo>
                  <a:cubicBezTo>
                    <a:pt x="602" y="465"/>
                    <a:pt x="601" y="465"/>
                    <a:pt x="598" y="464"/>
                  </a:cubicBezTo>
                  <a:cubicBezTo>
                    <a:pt x="625" y="462"/>
                    <a:pt x="635" y="461"/>
                    <a:pt x="675" y="457"/>
                  </a:cubicBezTo>
                  <a:cubicBezTo>
                    <a:pt x="676" y="457"/>
                    <a:pt x="676" y="457"/>
                    <a:pt x="676" y="457"/>
                  </a:cubicBezTo>
                  <a:cubicBezTo>
                    <a:pt x="677" y="457"/>
                    <a:pt x="677" y="457"/>
                    <a:pt x="677" y="457"/>
                  </a:cubicBezTo>
                  <a:cubicBezTo>
                    <a:pt x="677" y="457"/>
                    <a:pt x="677" y="457"/>
                    <a:pt x="677" y="457"/>
                  </a:cubicBezTo>
                  <a:cubicBezTo>
                    <a:pt x="678" y="457"/>
                    <a:pt x="678" y="457"/>
                    <a:pt x="679" y="457"/>
                  </a:cubicBezTo>
                  <a:cubicBezTo>
                    <a:pt x="686" y="460"/>
                    <a:pt x="695" y="463"/>
                    <a:pt x="705" y="465"/>
                  </a:cubicBezTo>
                  <a:cubicBezTo>
                    <a:pt x="706" y="465"/>
                    <a:pt x="707" y="465"/>
                    <a:pt x="708" y="465"/>
                  </a:cubicBezTo>
                  <a:cubicBezTo>
                    <a:pt x="698" y="463"/>
                    <a:pt x="689" y="460"/>
                    <a:pt x="682" y="457"/>
                  </a:cubicBezTo>
                  <a:cubicBezTo>
                    <a:pt x="682" y="457"/>
                    <a:pt x="683" y="457"/>
                    <a:pt x="684" y="457"/>
                  </a:cubicBezTo>
                  <a:cubicBezTo>
                    <a:pt x="684" y="457"/>
                    <a:pt x="684" y="457"/>
                    <a:pt x="684" y="457"/>
                  </a:cubicBezTo>
                  <a:cubicBezTo>
                    <a:pt x="685" y="457"/>
                    <a:pt x="685" y="457"/>
                    <a:pt x="685" y="457"/>
                  </a:cubicBezTo>
                  <a:cubicBezTo>
                    <a:pt x="701" y="456"/>
                    <a:pt x="719" y="454"/>
                    <a:pt x="738" y="451"/>
                  </a:cubicBezTo>
                  <a:cubicBezTo>
                    <a:pt x="720" y="453"/>
                    <a:pt x="702" y="455"/>
                    <a:pt x="687" y="457"/>
                  </a:cubicBezTo>
                  <a:cubicBezTo>
                    <a:pt x="687" y="457"/>
                    <a:pt x="687" y="457"/>
                    <a:pt x="687" y="457"/>
                  </a:cubicBezTo>
                  <a:cubicBezTo>
                    <a:pt x="687" y="456"/>
                    <a:pt x="687" y="456"/>
                    <a:pt x="687" y="456"/>
                  </a:cubicBezTo>
                  <a:cubicBezTo>
                    <a:pt x="687" y="456"/>
                    <a:pt x="687" y="456"/>
                    <a:pt x="687" y="456"/>
                  </a:cubicBezTo>
                  <a:cubicBezTo>
                    <a:pt x="687" y="456"/>
                    <a:pt x="687" y="456"/>
                    <a:pt x="687" y="456"/>
                  </a:cubicBezTo>
                  <a:cubicBezTo>
                    <a:pt x="687" y="456"/>
                    <a:pt x="687" y="456"/>
                    <a:pt x="687" y="456"/>
                  </a:cubicBezTo>
                  <a:cubicBezTo>
                    <a:pt x="687" y="456"/>
                    <a:pt x="687" y="456"/>
                    <a:pt x="687" y="456"/>
                  </a:cubicBezTo>
                  <a:cubicBezTo>
                    <a:pt x="687" y="456"/>
                    <a:pt x="687" y="456"/>
                    <a:pt x="687" y="456"/>
                  </a:cubicBezTo>
                  <a:cubicBezTo>
                    <a:pt x="687" y="456"/>
                    <a:pt x="687" y="456"/>
                    <a:pt x="687" y="456"/>
                  </a:cubicBezTo>
                  <a:cubicBezTo>
                    <a:pt x="687" y="456"/>
                    <a:pt x="687" y="456"/>
                    <a:pt x="687" y="456"/>
                  </a:cubicBezTo>
                  <a:cubicBezTo>
                    <a:pt x="687" y="456"/>
                    <a:pt x="687" y="456"/>
                    <a:pt x="687" y="456"/>
                  </a:cubicBezTo>
                  <a:cubicBezTo>
                    <a:pt x="686" y="456"/>
                    <a:pt x="686" y="456"/>
                    <a:pt x="686" y="456"/>
                  </a:cubicBezTo>
                  <a:cubicBezTo>
                    <a:pt x="686" y="456"/>
                    <a:pt x="686" y="456"/>
                    <a:pt x="686" y="456"/>
                  </a:cubicBezTo>
                  <a:cubicBezTo>
                    <a:pt x="686" y="456"/>
                    <a:pt x="686" y="456"/>
                    <a:pt x="686" y="456"/>
                  </a:cubicBezTo>
                  <a:cubicBezTo>
                    <a:pt x="702" y="455"/>
                    <a:pt x="722" y="453"/>
                    <a:pt x="742" y="450"/>
                  </a:cubicBezTo>
                  <a:cubicBezTo>
                    <a:pt x="721" y="453"/>
                    <a:pt x="701" y="454"/>
                    <a:pt x="683" y="456"/>
                  </a:cubicBezTo>
                  <a:cubicBezTo>
                    <a:pt x="683" y="456"/>
                    <a:pt x="683" y="456"/>
                    <a:pt x="683" y="456"/>
                  </a:cubicBezTo>
                  <a:cubicBezTo>
                    <a:pt x="682" y="456"/>
                    <a:pt x="682" y="456"/>
                    <a:pt x="682" y="456"/>
                  </a:cubicBezTo>
                  <a:cubicBezTo>
                    <a:pt x="682" y="456"/>
                    <a:pt x="682" y="456"/>
                    <a:pt x="682" y="456"/>
                  </a:cubicBezTo>
                  <a:cubicBezTo>
                    <a:pt x="681" y="456"/>
                    <a:pt x="680" y="456"/>
                    <a:pt x="680" y="456"/>
                  </a:cubicBezTo>
                  <a:cubicBezTo>
                    <a:pt x="678" y="455"/>
                    <a:pt x="676" y="454"/>
                    <a:pt x="674" y="453"/>
                  </a:cubicBezTo>
                  <a:cubicBezTo>
                    <a:pt x="669" y="450"/>
                    <a:pt x="665" y="447"/>
                    <a:pt x="663" y="444"/>
                  </a:cubicBezTo>
                  <a:cubicBezTo>
                    <a:pt x="664" y="444"/>
                    <a:pt x="664" y="444"/>
                    <a:pt x="664" y="444"/>
                  </a:cubicBezTo>
                  <a:cubicBezTo>
                    <a:pt x="665" y="444"/>
                    <a:pt x="665" y="444"/>
                    <a:pt x="665" y="444"/>
                  </a:cubicBezTo>
                  <a:cubicBezTo>
                    <a:pt x="666" y="444"/>
                    <a:pt x="666" y="444"/>
                    <a:pt x="666" y="444"/>
                  </a:cubicBezTo>
                  <a:cubicBezTo>
                    <a:pt x="666" y="444"/>
                    <a:pt x="666" y="444"/>
                    <a:pt x="666" y="444"/>
                  </a:cubicBezTo>
                  <a:cubicBezTo>
                    <a:pt x="667" y="444"/>
                    <a:pt x="667" y="444"/>
                    <a:pt x="667" y="444"/>
                  </a:cubicBezTo>
                  <a:cubicBezTo>
                    <a:pt x="684" y="445"/>
                    <a:pt x="704" y="445"/>
                    <a:pt x="724" y="445"/>
                  </a:cubicBezTo>
                  <a:cubicBezTo>
                    <a:pt x="725" y="445"/>
                    <a:pt x="727" y="445"/>
                    <a:pt x="728" y="445"/>
                  </a:cubicBezTo>
                  <a:cubicBezTo>
                    <a:pt x="707" y="445"/>
                    <a:pt x="687" y="444"/>
                    <a:pt x="669" y="444"/>
                  </a:cubicBezTo>
                  <a:cubicBezTo>
                    <a:pt x="669" y="444"/>
                    <a:pt x="669" y="444"/>
                    <a:pt x="669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1" y="444"/>
                    <a:pt x="671" y="444"/>
                    <a:pt x="671" y="444"/>
                  </a:cubicBezTo>
                  <a:cubicBezTo>
                    <a:pt x="671" y="444"/>
                    <a:pt x="671" y="444"/>
                    <a:pt x="671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70" y="444"/>
                    <a:pt x="670" y="444"/>
                    <a:pt x="670" y="444"/>
                  </a:cubicBezTo>
                  <a:cubicBezTo>
                    <a:pt x="669" y="444"/>
                    <a:pt x="669" y="444"/>
                    <a:pt x="669" y="444"/>
                  </a:cubicBezTo>
                  <a:cubicBezTo>
                    <a:pt x="688" y="444"/>
                    <a:pt x="710" y="445"/>
                    <a:pt x="732" y="445"/>
                  </a:cubicBezTo>
                  <a:cubicBezTo>
                    <a:pt x="709" y="444"/>
                    <a:pt x="686" y="444"/>
                    <a:pt x="667" y="443"/>
                  </a:cubicBezTo>
                  <a:cubicBezTo>
                    <a:pt x="666" y="443"/>
                    <a:pt x="666" y="443"/>
                    <a:pt x="666" y="443"/>
                  </a:cubicBezTo>
                  <a:cubicBezTo>
                    <a:pt x="665" y="443"/>
                    <a:pt x="665" y="443"/>
                    <a:pt x="665" y="443"/>
                  </a:cubicBezTo>
                  <a:cubicBezTo>
                    <a:pt x="664" y="443"/>
                    <a:pt x="664" y="443"/>
                    <a:pt x="664" y="443"/>
                  </a:cubicBezTo>
                  <a:cubicBezTo>
                    <a:pt x="664" y="443"/>
                    <a:pt x="664" y="443"/>
                    <a:pt x="664" y="443"/>
                  </a:cubicBezTo>
                  <a:cubicBezTo>
                    <a:pt x="663" y="443"/>
                    <a:pt x="663" y="443"/>
                    <a:pt x="663" y="443"/>
                  </a:cubicBezTo>
                  <a:cubicBezTo>
                    <a:pt x="661" y="439"/>
                    <a:pt x="661" y="434"/>
                    <a:pt x="664" y="430"/>
                  </a:cubicBezTo>
                  <a:cubicBezTo>
                    <a:pt x="665" y="430"/>
                    <a:pt x="666" y="431"/>
                    <a:pt x="667" y="431"/>
                  </a:cubicBezTo>
                  <a:cubicBezTo>
                    <a:pt x="668" y="431"/>
                    <a:pt x="668" y="431"/>
                    <a:pt x="668" y="431"/>
                  </a:cubicBezTo>
                  <a:cubicBezTo>
                    <a:pt x="668" y="431"/>
                    <a:pt x="668" y="431"/>
                    <a:pt x="668" y="431"/>
                  </a:cubicBezTo>
                  <a:cubicBezTo>
                    <a:pt x="686" y="434"/>
                    <a:pt x="707" y="436"/>
                    <a:pt x="727" y="438"/>
                  </a:cubicBezTo>
                  <a:cubicBezTo>
                    <a:pt x="707" y="436"/>
                    <a:pt x="687" y="433"/>
                    <a:pt x="670" y="431"/>
                  </a:cubicBezTo>
                  <a:cubicBezTo>
                    <a:pt x="671" y="431"/>
                    <a:pt x="671" y="431"/>
                    <a:pt x="671" y="431"/>
                  </a:cubicBezTo>
                  <a:cubicBezTo>
                    <a:pt x="671" y="431"/>
                    <a:pt x="671" y="431"/>
                    <a:pt x="671" y="431"/>
                  </a:cubicBezTo>
                  <a:cubicBezTo>
                    <a:pt x="671" y="431"/>
                    <a:pt x="671" y="431"/>
                    <a:pt x="672" y="431"/>
                  </a:cubicBezTo>
                  <a:cubicBezTo>
                    <a:pt x="672" y="431"/>
                    <a:pt x="672" y="431"/>
                    <a:pt x="672" y="431"/>
                  </a:cubicBezTo>
                  <a:cubicBezTo>
                    <a:pt x="672" y="431"/>
                    <a:pt x="672" y="431"/>
                    <a:pt x="672" y="431"/>
                  </a:cubicBezTo>
                  <a:cubicBezTo>
                    <a:pt x="672" y="431"/>
                    <a:pt x="672" y="431"/>
                    <a:pt x="672" y="431"/>
                  </a:cubicBezTo>
                  <a:cubicBezTo>
                    <a:pt x="672" y="431"/>
                    <a:pt x="672" y="431"/>
                    <a:pt x="672" y="431"/>
                  </a:cubicBezTo>
                  <a:cubicBezTo>
                    <a:pt x="672" y="431"/>
                    <a:pt x="672" y="431"/>
                    <a:pt x="672" y="431"/>
                  </a:cubicBezTo>
                  <a:cubicBezTo>
                    <a:pt x="672" y="431"/>
                    <a:pt x="672" y="431"/>
                    <a:pt x="672" y="431"/>
                  </a:cubicBezTo>
                  <a:cubicBezTo>
                    <a:pt x="671" y="431"/>
                    <a:pt x="671" y="431"/>
                    <a:pt x="671" y="431"/>
                  </a:cubicBezTo>
                  <a:cubicBezTo>
                    <a:pt x="690" y="434"/>
                    <a:pt x="712" y="436"/>
                    <a:pt x="734" y="439"/>
                  </a:cubicBezTo>
                  <a:cubicBezTo>
                    <a:pt x="711" y="436"/>
                    <a:pt x="688" y="433"/>
                    <a:pt x="669" y="430"/>
                  </a:cubicBezTo>
                  <a:cubicBezTo>
                    <a:pt x="669" y="430"/>
                    <a:pt x="669" y="430"/>
                    <a:pt x="669" y="430"/>
                  </a:cubicBezTo>
                  <a:cubicBezTo>
                    <a:pt x="667" y="430"/>
                    <a:pt x="667" y="430"/>
                    <a:pt x="667" y="430"/>
                  </a:cubicBezTo>
                  <a:cubicBezTo>
                    <a:pt x="665" y="429"/>
                    <a:pt x="665" y="429"/>
                    <a:pt x="665" y="429"/>
                  </a:cubicBezTo>
                  <a:cubicBezTo>
                    <a:pt x="669" y="425"/>
                    <a:pt x="675" y="422"/>
                    <a:pt x="683" y="418"/>
                  </a:cubicBezTo>
                  <a:cubicBezTo>
                    <a:pt x="684" y="418"/>
                    <a:pt x="684" y="418"/>
                    <a:pt x="684" y="418"/>
                  </a:cubicBezTo>
                  <a:cubicBezTo>
                    <a:pt x="685" y="418"/>
                    <a:pt x="685" y="418"/>
                    <a:pt x="685" y="418"/>
                  </a:cubicBezTo>
                  <a:cubicBezTo>
                    <a:pt x="685" y="419"/>
                    <a:pt x="685" y="419"/>
                    <a:pt x="685" y="419"/>
                  </a:cubicBezTo>
                  <a:cubicBezTo>
                    <a:pt x="683" y="418"/>
                    <a:pt x="681" y="417"/>
                    <a:pt x="679" y="417"/>
                  </a:cubicBezTo>
                  <a:moveTo>
                    <a:pt x="660" y="411"/>
                  </a:moveTo>
                  <a:cubicBezTo>
                    <a:pt x="660" y="411"/>
                    <a:pt x="660" y="412"/>
                    <a:pt x="660" y="412"/>
                  </a:cubicBezTo>
                  <a:cubicBezTo>
                    <a:pt x="665" y="413"/>
                    <a:pt x="670" y="414"/>
                    <a:pt x="677" y="416"/>
                  </a:cubicBezTo>
                  <a:cubicBezTo>
                    <a:pt x="677" y="416"/>
                    <a:pt x="677" y="416"/>
                    <a:pt x="677" y="416"/>
                  </a:cubicBezTo>
                  <a:cubicBezTo>
                    <a:pt x="675" y="415"/>
                    <a:pt x="674" y="415"/>
                    <a:pt x="672" y="414"/>
                  </a:cubicBezTo>
                  <a:cubicBezTo>
                    <a:pt x="672" y="414"/>
                    <a:pt x="672" y="414"/>
                    <a:pt x="672" y="414"/>
                  </a:cubicBezTo>
                  <a:cubicBezTo>
                    <a:pt x="668" y="413"/>
                    <a:pt x="664" y="412"/>
                    <a:pt x="660" y="411"/>
                  </a:cubicBezTo>
                  <a:moveTo>
                    <a:pt x="525" y="410"/>
                  </a:moveTo>
                  <a:cubicBezTo>
                    <a:pt x="526" y="411"/>
                    <a:pt x="527" y="412"/>
                    <a:pt x="528" y="413"/>
                  </a:cubicBezTo>
                  <a:cubicBezTo>
                    <a:pt x="567" y="425"/>
                    <a:pt x="583" y="430"/>
                    <a:pt x="603" y="434"/>
                  </a:cubicBezTo>
                  <a:cubicBezTo>
                    <a:pt x="584" y="430"/>
                    <a:pt x="568" y="425"/>
                    <a:pt x="531" y="414"/>
                  </a:cubicBezTo>
                  <a:cubicBezTo>
                    <a:pt x="532" y="414"/>
                    <a:pt x="532" y="414"/>
                    <a:pt x="533" y="414"/>
                  </a:cubicBezTo>
                  <a:cubicBezTo>
                    <a:pt x="533" y="414"/>
                    <a:pt x="533" y="414"/>
                    <a:pt x="534" y="413"/>
                  </a:cubicBezTo>
                  <a:cubicBezTo>
                    <a:pt x="533" y="413"/>
                    <a:pt x="533" y="413"/>
                    <a:pt x="531" y="412"/>
                  </a:cubicBezTo>
                  <a:cubicBezTo>
                    <a:pt x="580" y="419"/>
                    <a:pt x="596" y="421"/>
                    <a:pt x="642" y="427"/>
                  </a:cubicBezTo>
                  <a:cubicBezTo>
                    <a:pt x="642" y="427"/>
                    <a:pt x="642" y="427"/>
                    <a:pt x="642" y="427"/>
                  </a:cubicBezTo>
                  <a:cubicBezTo>
                    <a:pt x="595" y="421"/>
                    <a:pt x="584" y="419"/>
                    <a:pt x="529" y="411"/>
                  </a:cubicBezTo>
                  <a:cubicBezTo>
                    <a:pt x="528" y="411"/>
                    <a:pt x="527" y="411"/>
                    <a:pt x="525" y="410"/>
                  </a:cubicBezTo>
                  <a:moveTo>
                    <a:pt x="597" y="408"/>
                  </a:moveTo>
                  <a:cubicBezTo>
                    <a:pt x="605" y="412"/>
                    <a:pt x="613" y="415"/>
                    <a:pt x="624" y="418"/>
                  </a:cubicBezTo>
                  <a:cubicBezTo>
                    <a:pt x="614" y="415"/>
                    <a:pt x="606" y="412"/>
                    <a:pt x="597" y="408"/>
                  </a:cubicBezTo>
                  <a:moveTo>
                    <a:pt x="375" y="408"/>
                  </a:moveTo>
                  <a:cubicBezTo>
                    <a:pt x="376" y="408"/>
                    <a:pt x="376" y="408"/>
                    <a:pt x="376" y="408"/>
                  </a:cubicBezTo>
                  <a:cubicBezTo>
                    <a:pt x="381" y="410"/>
                    <a:pt x="385" y="412"/>
                    <a:pt x="390" y="414"/>
                  </a:cubicBezTo>
                  <a:cubicBezTo>
                    <a:pt x="385" y="412"/>
                    <a:pt x="380" y="410"/>
                    <a:pt x="375" y="408"/>
                  </a:cubicBezTo>
                  <a:moveTo>
                    <a:pt x="375" y="403"/>
                  </a:moveTo>
                  <a:cubicBezTo>
                    <a:pt x="388" y="409"/>
                    <a:pt x="400" y="414"/>
                    <a:pt x="418" y="420"/>
                  </a:cubicBezTo>
                  <a:cubicBezTo>
                    <a:pt x="401" y="414"/>
                    <a:pt x="388" y="409"/>
                    <a:pt x="375" y="403"/>
                  </a:cubicBezTo>
                  <a:moveTo>
                    <a:pt x="366" y="400"/>
                  </a:moveTo>
                  <a:cubicBezTo>
                    <a:pt x="366" y="400"/>
                    <a:pt x="366" y="400"/>
                    <a:pt x="367" y="400"/>
                  </a:cubicBezTo>
                  <a:cubicBezTo>
                    <a:pt x="369" y="401"/>
                    <a:pt x="372" y="402"/>
                    <a:pt x="375" y="403"/>
                  </a:cubicBezTo>
                  <a:cubicBezTo>
                    <a:pt x="372" y="402"/>
                    <a:pt x="369" y="401"/>
                    <a:pt x="366" y="400"/>
                  </a:cubicBezTo>
                  <a:moveTo>
                    <a:pt x="487" y="396"/>
                  </a:moveTo>
                  <a:cubicBezTo>
                    <a:pt x="499" y="402"/>
                    <a:pt x="509" y="406"/>
                    <a:pt x="517" y="408"/>
                  </a:cubicBezTo>
                  <a:cubicBezTo>
                    <a:pt x="505" y="403"/>
                    <a:pt x="496" y="399"/>
                    <a:pt x="488" y="396"/>
                  </a:cubicBezTo>
                  <a:cubicBezTo>
                    <a:pt x="487" y="396"/>
                    <a:pt x="487" y="396"/>
                    <a:pt x="487" y="396"/>
                  </a:cubicBezTo>
                  <a:moveTo>
                    <a:pt x="479" y="392"/>
                  </a:moveTo>
                  <a:cubicBezTo>
                    <a:pt x="481" y="393"/>
                    <a:pt x="482" y="394"/>
                    <a:pt x="484" y="395"/>
                  </a:cubicBezTo>
                  <a:cubicBezTo>
                    <a:pt x="484" y="395"/>
                    <a:pt x="484" y="395"/>
                    <a:pt x="485" y="395"/>
                  </a:cubicBezTo>
                  <a:cubicBezTo>
                    <a:pt x="483" y="394"/>
                    <a:pt x="481" y="393"/>
                    <a:pt x="479" y="392"/>
                  </a:cubicBezTo>
                  <a:moveTo>
                    <a:pt x="562" y="390"/>
                  </a:moveTo>
                  <a:cubicBezTo>
                    <a:pt x="561" y="390"/>
                    <a:pt x="559" y="390"/>
                    <a:pt x="558" y="391"/>
                  </a:cubicBezTo>
                  <a:cubicBezTo>
                    <a:pt x="575" y="399"/>
                    <a:pt x="587" y="404"/>
                    <a:pt x="597" y="408"/>
                  </a:cubicBezTo>
                  <a:cubicBezTo>
                    <a:pt x="587" y="404"/>
                    <a:pt x="577" y="398"/>
                    <a:pt x="562" y="390"/>
                  </a:cubicBezTo>
                  <a:moveTo>
                    <a:pt x="571" y="389"/>
                  </a:moveTo>
                  <a:cubicBezTo>
                    <a:pt x="570" y="389"/>
                    <a:pt x="569" y="389"/>
                    <a:pt x="569" y="389"/>
                  </a:cubicBezTo>
                  <a:cubicBezTo>
                    <a:pt x="615" y="401"/>
                    <a:pt x="625" y="403"/>
                    <a:pt x="656" y="411"/>
                  </a:cubicBezTo>
                  <a:cubicBezTo>
                    <a:pt x="657" y="411"/>
                    <a:pt x="657" y="411"/>
                    <a:pt x="657" y="410"/>
                  </a:cubicBezTo>
                  <a:cubicBezTo>
                    <a:pt x="612" y="399"/>
                    <a:pt x="587" y="393"/>
                    <a:pt x="571" y="389"/>
                  </a:cubicBezTo>
                  <a:moveTo>
                    <a:pt x="320" y="383"/>
                  </a:moveTo>
                  <a:cubicBezTo>
                    <a:pt x="340" y="393"/>
                    <a:pt x="352" y="398"/>
                    <a:pt x="373" y="407"/>
                  </a:cubicBezTo>
                  <a:cubicBezTo>
                    <a:pt x="373" y="407"/>
                    <a:pt x="372" y="406"/>
                    <a:pt x="372" y="406"/>
                  </a:cubicBezTo>
                  <a:cubicBezTo>
                    <a:pt x="350" y="397"/>
                    <a:pt x="335" y="390"/>
                    <a:pt x="320" y="383"/>
                  </a:cubicBezTo>
                  <a:moveTo>
                    <a:pt x="347" y="380"/>
                  </a:moveTo>
                  <a:cubicBezTo>
                    <a:pt x="347" y="380"/>
                    <a:pt x="347" y="381"/>
                    <a:pt x="348" y="381"/>
                  </a:cubicBezTo>
                  <a:cubicBezTo>
                    <a:pt x="360" y="384"/>
                    <a:pt x="373" y="386"/>
                    <a:pt x="395" y="391"/>
                  </a:cubicBezTo>
                  <a:cubicBezTo>
                    <a:pt x="396" y="391"/>
                    <a:pt x="396" y="391"/>
                    <a:pt x="396" y="391"/>
                  </a:cubicBezTo>
                  <a:cubicBezTo>
                    <a:pt x="396" y="391"/>
                    <a:pt x="396" y="391"/>
                    <a:pt x="396" y="391"/>
                  </a:cubicBezTo>
                  <a:cubicBezTo>
                    <a:pt x="397" y="392"/>
                    <a:pt x="397" y="392"/>
                    <a:pt x="397" y="392"/>
                  </a:cubicBezTo>
                  <a:cubicBezTo>
                    <a:pt x="398" y="392"/>
                    <a:pt x="398" y="392"/>
                    <a:pt x="398" y="392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5" y="403"/>
                    <a:pt x="417" y="413"/>
                    <a:pt x="434" y="423"/>
                  </a:cubicBezTo>
                  <a:cubicBezTo>
                    <a:pt x="439" y="426"/>
                    <a:pt x="443" y="428"/>
                    <a:pt x="448" y="431"/>
                  </a:cubicBezTo>
                  <a:cubicBezTo>
                    <a:pt x="448" y="431"/>
                    <a:pt x="447" y="430"/>
                    <a:pt x="447" y="430"/>
                  </a:cubicBezTo>
                  <a:cubicBezTo>
                    <a:pt x="446" y="430"/>
                    <a:pt x="446" y="430"/>
                    <a:pt x="446" y="430"/>
                  </a:cubicBezTo>
                  <a:cubicBezTo>
                    <a:pt x="446" y="430"/>
                    <a:pt x="446" y="430"/>
                    <a:pt x="446" y="430"/>
                  </a:cubicBezTo>
                  <a:cubicBezTo>
                    <a:pt x="435" y="426"/>
                    <a:pt x="426" y="423"/>
                    <a:pt x="418" y="420"/>
                  </a:cubicBezTo>
                  <a:cubicBezTo>
                    <a:pt x="426" y="423"/>
                    <a:pt x="435" y="426"/>
                    <a:pt x="445" y="430"/>
                  </a:cubicBezTo>
                  <a:cubicBezTo>
                    <a:pt x="445" y="430"/>
                    <a:pt x="445" y="430"/>
                    <a:pt x="445" y="430"/>
                  </a:cubicBezTo>
                  <a:cubicBezTo>
                    <a:pt x="445" y="430"/>
                    <a:pt x="445" y="430"/>
                    <a:pt x="445" y="430"/>
                  </a:cubicBezTo>
                  <a:cubicBezTo>
                    <a:pt x="445" y="430"/>
                    <a:pt x="445" y="430"/>
                    <a:pt x="445" y="430"/>
                  </a:cubicBezTo>
                  <a:cubicBezTo>
                    <a:pt x="445" y="430"/>
                    <a:pt x="445" y="430"/>
                    <a:pt x="445" y="430"/>
                  </a:cubicBezTo>
                  <a:cubicBezTo>
                    <a:pt x="445" y="430"/>
                    <a:pt x="445" y="430"/>
                    <a:pt x="445" y="430"/>
                  </a:cubicBezTo>
                  <a:cubicBezTo>
                    <a:pt x="445" y="430"/>
                    <a:pt x="445" y="430"/>
                    <a:pt x="445" y="430"/>
                  </a:cubicBezTo>
                  <a:cubicBezTo>
                    <a:pt x="445" y="430"/>
                    <a:pt x="445" y="430"/>
                    <a:pt x="445" y="430"/>
                  </a:cubicBezTo>
                  <a:cubicBezTo>
                    <a:pt x="445" y="430"/>
                    <a:pt x="445" y="430"/>
                    <a:pt x="445" y="430"/>
                  </a:cubicBezTo>
                  <a:cubicBezTo>
                    <a:pt x="446" y="431"/>
                    <a:pt x="446" y="431"/>
                    <a:pt x="446" y="431"/>
                  </a:cubicBezTo>
                  <a:cubicBezTo>
                    <a:pt x="446" y="431"/>
                    <a:pt x="446" y="431"/>
                    <a:pt x="446" y="431"/>
                  </a:cubicBezTo>
                  <a:cubicBezTo>
                    <a:pt x="446" y="431"/>
                    <a:pt x="446" y="431"/>
                    <a:pt x="446" y="431"/>
                  </a:cubicBezTo>
                  <a:cubicBezTo>
                    <a:pt x="447" y="431"/>
                    <a:pt x="447" y="431"/>
                    <a:pt x="447" y="431"/>
                  </a:cubicBezTo>
                  <a:cubicBezTo>
                    <a:pt x="447" y="431"/>
                    <a:pt x="447" y="431"/>
                    <a:pt x="447" y="431"/>
                  </a:cubicBezTo>
                  <a:cubicBezTo>
                    <a:pt x="448" y="431"/>
                    <a:pt x="448" y="431"/>
                    <a:pt x="448" y="431"/>
                  </a:cubicBezTo>
                  <a:cubicBezTo>
                    <a:pt x="438" y="430"/>
                    <a:pt x="426" y="427"/>
                    <a:pt x="417" y="424"/>
                  </a:cubicBezTo>
                  <a:cubicBezTo>
                    <a:pt x="390" y="414"/>
                    <a:pt x="390" y="414"/>
                    <a:pt x="390" y="414"/>
                  </a:cubicBezTo>
                  <a:cubicBezTo>
                    <a:pt x="390" y="414"/>
                    <a:pt x="390" y="414"/>
                    <a:pt x="390" y="414"/>
                  </a:cubicBezTo>
                  <a:cubicBezTo>
                    <a:pt x="390" y="414"/>
                    <a:pt x="390" y="414"/>
                    <a:pt x="390" y="414"/>
                  </a:cubicBezTo>
                  <a:cubicBezTo>
                    <a:pt x="423" y="426"/>
                    <a:pt x="432" y="430"/>
                    <a:pt x="470" y="441"/>
                  </a:cubicBezTo>
                  <a:cubicBezTo>
                    <a:pt x="453" y="436"/>
                    <a:pt x="434" y="430"/>
                    <a:pt x="419" y="425"/>
                  </a:cubicBezTo>
                  <a:cubicBezTo>
                    <a:pt x="429" y="428"/>
                    <a:pt x="441" y="430"/>
                    <a:pt x="451" y="432"/>
                  </a:cubicBezTo>
                  <a:cubicBezTo>
                    <a:pt x="451" y="432"/>
                    <a:pt x="451" y="432"/>
                    <a:pt x="451" y="432"/>
                  </a:cubicBezTo>
                  <a:cubicBezTo>
                    <a:pt x="452" y="433"/>
                    <a:pt x="452" y="433"/>
                    <a:pt x="452" y="433"/>
                  </a:cubicBezTo>
                  <a:cubicBezTo>
                    <a:pt x="452" y="433"/>
                    <a:pt x="452" y="433"/>
                    <a:pt x="452" y="433"/>
                  </a:cubicBezTo>
                  <a:cubicBezTo>
                    <a:pt x="453" y="433"/>
                    <a:pt x="453" y="433"/>
                    <a:pt x="454" y="433"/>
                  </a:cubicBezTo>
                  <a:cubicBezTo>
                    <a:pt x="454" y="433"/>
                    <a:pt x="454" y="433"/>
                    <a:pt x="454" y="433"/>
                  </a:cubicBezTo>
                  <a:cubicBezTo>
                    <a:pt x="470" y="441"/>
                    <a:pt x="489" y="447"/>
                    <a:pt x="510" y="453"/>
                  </a:cubicBezTo>
                  <a:cubicBezTo>
                    <a:pt x="503" y="451"/>
                    <a:pt x="496" y="449"/>
                    <a:pt x="490" y="448"/>
                  </a:cubicBezTo>
                  <a:cubicBezTo>
                    <a:pt x="490" y="448"/>
                    <a:pt x="490" y="448"/>
                    <a:pt x="490" y="448"/>
                  </a:cubicBezTo>
                  <a:cubicBezTo>
                    <a:pt x="490" y="448"/>
                    <a:pt x="490" y="448"/>
                    <a:pt x="490" y="448"/>
                  </a:cubicBezTo>
                  <a:cubicBezTo>
                    <a:pt x="505" y="452"/>
                    <a:pt x="513" y="454"/>
                    <a:pt x="525" y="457"/>
                  </a:cubicBezTo>
                  <a:cubicBezTo>
                    <a:pt x="526" y="457"/>
                    <a:pt x="527" y="457"/>
                    <a:pt x="528" y="458"/>
                  </a:cubicBezTo>
                  <a:cubicBezTo>
                    <a:pt x="527" y="457"/>
                    <a:pt x="526" y="457"/>
                    <a:pt x="526" y="457"/>
                  </a:cubicBezTo>
                  <a:cubicBezTo>
                    <a:pt x="526" y="457"/>
                    <a:pt x="526" y="457"/>
                    <a:pt x="527" y="457"/>
                  </a:cubicBezTo>
                  <a:cubicBezTo>
                    <a:pt x="524" y="457"/>
                    <a:pt x="521" y="456"/>
                    <a:pt x="518" y="455"/>
                  </a:cubicBezTo>
                  <a:cubicBezTo>
                    <a:pt x="495" y="449"/>
                    <a:pt x="474" y="442"/>
                    <a:pt x="457" y="434"/>
                  </a:cubicBezTo>
                  <a:cubicBezTo>
                    <a:pt x="457" y="434"/>
                    <a:pt x="458" y="434"/>
                    <a:pt x="458" y="434"/>
                  </a:cubicBezTo>
                  <a:cubicBezTo>
                    <a:pt x="459" y="434"/>
                    <a:pt x="459" y="434"/>
                    <a:pt x="459" y="434"/>
                  </a:cubicBezTo>
                  <a:cubicBezTo>
                    <a:pt x="459" y="434"/>
                    <a:pt x="459" y="434"/>
                    <a:pt x="459" y="434"/>
                  </a:cubicBezTo>
                  <a:cubicBezTo>
                    <a:pt x="501" y="447"/>
                    <a:pt x="516" y="451"/>
                    <a:pt x="542" y="456"/>
                  </a:cubicBezTo>
                  <a:cubicBezTo>
                    <a:pt x="523" y="451"/>
                    <a:pt x="496" y="445"/>
                    <a:pt x="460" y="435"/>
                  </a:cubicBezTo>
                  <a:cubicBezTo>
                    <a:pt x="460" y="435"/>
                    <a:pt x="460" y="435"/>
                    <a:pt x="460" y="435"/>
                  </a:cubicBezTo>
                  <a:cubicBezTo>
                    <a:pt x="460" y="435"/>
                    <a:pt x="460" y="435"/>
                    <a:pt x="460" y="435"/>
                  </a:cubicBezTo>
                  <a:cubicBezTo>
                    <a:pt x="460" y="435"/>
                    <a:pt x="460" y="435"/>
                    <a:pt x="460" y="435"/>
                  </a:cubicBezTo>
                  <a:cubicBezTo>
                    <a:pt x="460" y="435"/>
                    <a:pt x="460" y="435"/>
                    <a:pt x="460" y="435"/>
                  </a:cubicBezTo>
                  <a:cubicBezTo>
                    <a:pt x="460" y="434"/>
                    <a:pt x="460" y="434"/>
                    <a:pt x="460" y="434"/>
                  </a:cubicBezTo>
                  <a:cubicBezTo>
                    <a:pt x="460" y="434"/>
                    <a:pt x="460" y="434"/>
                    <a:pt x="460" y="434"/>
                  </a:cubicBezTo>
                  <a:cubicBezTo>
                    <a:pt x="460" y="434"/>
                    <a:pt x="460" y="434"/>
                    <a:pt x="460" y="434"/>
                  </a:cubicBezTo>
                  <a:cubicBezTo>
                    <a:pt x="460" y="434"/>
                    <a:pt x="460" y="434"/>
                    <a:pt x="460" y="434"/>
                  </a:cubicBezTo>
                  <a:cubicBezTo>
                    <a:pt x="459" y="434"/>
                    <a:pt x="459" y="434"/>
                    <a:pt x="459" y="434"/>
                  </a:cubicBezTo>
                  <a:cubicBezTo>
                    <a:pt x="459" y="434"/>
                    <a:pt x="459" y="434"/>
                    <a:pt x="459" y="434"/>
                  </a:cubicBezTo>
                  <a:cubicBezTo>
                    <a:pt x="459" y="434"/>
                    <a:pt x="459" y="434"/>
                    <a:pt x="459" y="434"/>
                  </a:cubicBezTo>
                  <a:cubicBezTo>
                    <a:pt x="458" y="433"/>
                    <a:pt x="458" y="433"/>
                    <a:pt x="458" y="433"/>
                  </a:cubicBezTo>
                  <a:cubicBezTo>
                    <a:pt x="458" y="433"/>
                    <a:pt x="458" y="433"/>
                    <a:pt x="458" y="433"/>
                  </a:cubicBezTo>
                  <a:cubicBezTo>
                    <a:pt x="457" y="433"/>
                    <a:pt x="457" y="433"/>
                    <a:pt x="457" y="433"/>
                  </a:cubicBezTo>
                  <a:cubicBezTo>
                    <a:pt x="486" y="437"/>
                    <a:pt x="497" y="437"/>
                    <a:pt x="538" y="440"/>
                  </a:cubicBezTo>
                  <a:cubicBezTo>
                    <a:pt x="542" y="441"/>
                    <a:pt x="546" y="441"/>
                    <a:pt x="549" y="442"/>
                  </a:cubicBezTo>
                  <a:cubicBezTo>
                    <a:pt x="549" y="442"/>
                    <a:pt x="549" y="442"/>
                    <a:pt x="549" y="441"/>
                  </a:cubicBezTo>
                  <a:cubicBezTo>
                    <a:pt x="548" y="441"/>
                    <a:pt x="548" y="441"/>
                    <a:pt x="547" y="441"/>
                  </a:cubicBezTo>
                  <a:cubicBezTo>
                    <a:pt x="548" y="441"/>
                    <a:pt x="548" y="441"/>
                    <a:pt x="548" y="441"/>
                  </a:cubicBezTo>
                  <a:cubicBezTo>
                    <a:pt x="548" y="441"/>
                    <a:pt x="548" y="441"/>
                    <a:pt x="548" y="441"/>
                  </a:cubicBezTo>
                  <a:cubicBezTo>
                    <a:pt x="548" y="441"/>
                    <a:pt x="548" y="440"/>
                    <a:pt x="548" y="440"/>
                  </a:cubicBezTo>
                  <a:cubicBezTo>
                    <a:pt x="547" y="440"/>
                    <a:pt x="547" y="440"/>
                    <a:pt x="546" y="440"/>
                  </a:cubicBezTo>
                  <a:cubicBezTo>
                    <a:pt x="546" y="440"/>
                    <a:pt x="547" y="440"/>
                    <a:pt x="547" y="440"/>
                  </a:cubicBezTo>
                  <a:cubicBezTo>
                    <a:pt x="547" y="440"/>
                    <a:pt x="547" y="439"/>
                    <a:pt x="547" y="439"/>
                  </a:cubicBezTo>
                  <a:cubicBezTo>
                    <a:pt x="545" y="439"/>
                    <a:pt x="544" y="439"/>
                    <a:pt x="543" y="439"/>
                  </a:cubicBezTo>
                  <a:cubicBezTo>
                    <a:pt x="541" y="439"/>
                    <a:pt x="539" y="438"/>
                    <a:pt x="536" y="438"/>
                  </a:cubicBezTo>
                  <a:cubicBezTo>
                    <a:pt x="535" y="438"/>
                    <a:pt x="534" y="438"/>
                    <a:pt x="532" y="437"/>
                  </a:cubicBezTo>
                  <a:cubicBezTo>
                    <a:pt x="532" y="438"/>
                    <a:pt x="533" y="438"/>
                    <a:pt x="533" y="438"/>
                  </a:cubicBezTo>
                  <a:cubicBezTo>
                    <a:pt x="533" y="438"/>
                    <a:pt x="532" y="438"/>
                    <a:pt x="532" y="438"/>
                  </a:cubicBezTo>
                  <a:cubicBezTo>
                    <a:pt x="532" y="439"/>
                    <a:pt x="533" y="439"/>
                    <a:pt x="535" y="439"/>
                  </a:cubicBezTo>
                  <a:cubicBezTo>
                    <a:pt x="493" y="437"/>
                    <a:pt x="490" y="436"/>
                    <a:pt x="455" y="432"/>
                  </a:cubicBezTo>
                  <a:cubicBezTo>
                    <a:pt x="454" y="432"/>
                    <a:pt x="454" y="432"/>
                    <a:pt x="454" y="432"/>
                  </a:cubicBezTo>
                  <a:cubicBezTo>
                    <a:pt x="453" y="432"/>
                    <a:pt x="453" y="432"/>
                    <a:pt x="453" y="432"/>
                  </a:cubicBezTo>
                  <a:cubicBezTo>
                    <a:pt x="453" y="432"/>
                    <a:pt x="453" y="432"/>
                    <a:pt x="453" y="432"/>
                  </a:cubicBezTo>
                  <a:cubicBezTo>
                    <a:pt x="452" y="432"/>
                    <a:pt x="452" y="431"/>
                    <a:pt x="451" y="431"/>
                  </a:cubicBezTo>
                  <a:cubicBezTo>
                    <a:pt x="446" y="429"/>
                    <a:pt x="442" y="427"/>
                    <a:pt x="437" y="424"/>
                  </a:cubicBezTo>
                  <a:cubicBezTo>
                    <a:pt x="420" y="414"/>
                    <a:pt x="408" y="404"/>
                    <a:pt x="402" y="393"/>
                  </a:cubicBezTo>
                  <a:cubicBezTo>
                    <a:pt x="403" y="393"/>
                    <a:pt x="403" y="393"/>
                    <a:pt x="403" y="393"/>
                  </a:cubicBezTo>
                  <a:cubicBezTo>
                    <a:pt x="403" y="394"/>
                    <a:pt x="403" y="394"/>
                    <a:pt x="403" y="394"/>
                  </a:cubicBezTo>
                  <a:cubicBezTo>
                    <a:pt x="404" y="394"/>
                    <a:pt x="404" y="394"/>
                    <a:pt x="404" y="394"/>
                  </a:cubicBezTo>
                  <a:cubicBezTo>
                    <a:pt x="405" y="394"/>
                    <a:pt x="405" y="394"/>
                    <a:pt x="405" y="394"/>
                  </a:cubicBezTo>
                  <a:cubicBezTo>
                    <a:pt x="405" y="394"/>
                    <a:pt x="405" y="394"/>
                    <a:pt x="405" y="394"/>
                  </a:cubicBezTo>
                  <a:cubicBezTo>
                    <a:pt x="447" y="412"/>
                    <a:pt x="461" y="417"/>
                    <a:pt x="490" y="426"/>
                  </a:cubicBezTo>
                  <a:cubicBezTo>
                    <a:pt x="471" y="419"/>
                    <a:pt x="444" y="409"/>
                    <a:pt x="407" y="394"/>
                  </a:cubicBezTo>
                  <a:cubicBezTo>
                    <a:pt x="407" y="394"/>
                    <a:pt x="407" y="394"/>
                    <a:pt x="407" y="394"/>
                  </a:cubicBezTo>
                  <a:cubicBezTo>
                    <a:pt x="407" y="394"/>
                    <a:pt x="407" y="394"/>
                    <a:pt x="407" y="394"/>
                  </a:cubicBezTo>
                  <a:cubicBezTo>
                    <a:pt x="407" y="394"/>
                    <a:pt x="407" y="394"/>
                    <a:pt x="407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8" y="394"/>
                    <a:pt x="408" y="394"/>
                    <a:pt x="408" y="394"/>
                  </a:cubicBezTo>
                  <a:cubicBezTo>
                    <a:pt x="407" y="393"/>
                    <a:pt x="407" y="393"/>
                    <a:pt x="407" y="393"/>
                  </a:cubicBezTo>
                  <a:cubicBezTo>
                    <a:pt x="407" y="393"/>
                    <a:pt x="407" y="393"/>
                    <a:pt x="407" y="393"/>
                  </a:cubicBezTo>
                  <a:cubicBezTo>
                    <a:pt x="407" y="393"/>
                    <a:pt x="407" y="393"/>
                    <a:pt x="407" y="393"/>
                  </a:cubicBezTo>
                  <a:cubicBezTo>
                    <a:pt x="406" y="393"/>
                    <a:pt x="406" y="393"/>
                    <a:pt x="406" y="393"/>
                  </a:cubicBezTo>
                  <a:cubicBezTo>
                    <a:pt x="453" y="401"/>
                    <a:pt x="467" y="403"/>
                    <a:pt x="521" y="411"/>
                  </a:cubicBezTo>
                  <a:cubicBezTo>
                    <a:pt x="522" y="412"/>
                    <a:pt x="523" y="412"/>
                    <a:pt x="525" y="412"/>
                  </a:cubicBezTo>
                  <a:cubicBezTo>
                    <a:pt x="524" y="412"/>
                    <a:pt x="524" y="411"/>
                    <a:pt x="523" y="410"/>
                  </a:cubicBezTo>
                  <a:cubicBezTo>
                    <a:pt x="523" y="410"/>
                    <a:pt x="522" y="410"/>
                    <a:pt x="521" y="410"/>
                  </a:cubicBezTo>
                  <a:cubicBezTo>
                    <a:pt x="520" y="409"/>
                    <a:pt x="519" y="409"/>
                    <a:pt x="517" y="408"/>
                  </a:cubicBezTo>
                  <a:cubicBezTo>
                    <a:pt x="517" y="409"/>
                    <a:pt x="518" y="409"/>
                    <a:pt x="518" y="409"/>
                  </a:cubicBezTo>
                  <a:cubicBezTo>
                    <a:pt x="518" y="409"/>
                    <a:pt x="517" y="409"/>
                    <a:pt x="517" y="409"/>
                  </a:cubicBezTo>
                  <a:cubicBezTo>
                    <a:pt x="516" y="409"/>
                    <a:pt x="516" y="409"/>
                    <a:pt x="516" y="409"/>
                  </a:cubicBezTo>
                  <a:cubicBezTo>
                    <a:pt x="516" y="410"/>
                    <a:pt x="516" y="410"/>
                    <a:pt x="518" y="410"/>
                  </a:cubicBezTo>
                  <a:cubicBezTo>
                    <a:pt x="463" y="402"/>
                    <a:pt x="457" y="401"/>
                    <a:pt x="404" y="392"/>
                  </a:cubicBezTo>
                  <a:cubicBezTo>
                    <a:pt x="403" y="392"/>
                    <a:pt x="403" y="392"/>
                    <a:pt x="403" y="392"/>
                  </a:cubicBezTo>
                  <a:cubicBezTo>
                    <a:pt x="403" y="391"/>
                    <a:pt x="403" y="391"/>
                    <a:pt x="403" y="391"/>
                  </a:cubicBezTo>
                  <a:cubicBezTo>
                    <a:pt x="402" y="391"/>
                    <a:pt x="402" y="391"/>
                    <a:pt x="402" y="391"/>
                  </a:cubicBezTo>
                  <a:cubicBezTo>
                    <a:pt x="401" y="391"/>
                    <a:pt x="401" y="391"/>
                    <a:pt x="401" y="391"/>
                  </a:cubicBezTo>
                  <a:cubicBezTo>
                    <a:pt x="400" y="390"/>
                    <a:pt x="400" y="390"/>
                    <a:pt x="400" y="390"/>
                  </a:cubicBezTo>
                  <a:cubicBezTo>
                    <a:pt x="400" y="390"/>
                    <a:pt x="400" y="389"/>
                    <a:pt x="400" y="389"/>
                  </a:cubicBezTo>
                  <a:cubicBezTo>
                    <a:pt x="399" y="388"/>
                    <a:pt x="398" y="388"/>
                    <a:pt x="397" y="388"/>
                  </a:cubicBezTo>
                  <a:cubicBezTo>
                    <a:pt x="397" y="388"/>
                    <a:pt x="397" y="389"/>
                    <a:pt x="397" y="389"/>
                  </a:cubicBezTo>
                  <a:cubicBezTo>
                    <a:pt x="397" y="389"/>
                    <a:pt x="397" y="389"/>
                    <a:pt x="397" y="389"/>
                  </a:cubicBezTo>
                  <a:cubicBezTo>
                    <a:pt x="396" y="389"/>
                    <a:pt x="396" y="389"/>
                    <a:pt x="396" y="389"/>
                  </a:cubicBezTo>
                  <a:cubicBezTo>
                    <a:pt x="396" y="389"/>
                    <a:pt x="396" y="389"/>
                    <a:pt x="396" y="389"/>
                  </a:cubicBezTo>
                  <a:cubicBezTo>
                    <a:pt x="395" y="389"/>
                    <a:pt x="395" y="389"/>
                    <a:pt x="395" y="389"/>
                  </a:cubicBezTo>
                  <a:cubicBezTo>
                    <a:pt x="394" y="389"/>
                    <a:pt x="394" y="389"/>
                    <a:pt x="394" y="389"/>
                  </a:cubicBezTo>
                  <a:cubicBezTo>
                    <a:pt x="394" y="388"/>
                    <a:pt x="394" y="388"/>
                    <a:pt x="394" y="388"/>
                  </a:cubicBezTo>
                  <a:cubicBezTo>
                    <a:pt x="393" y="388"/>
                    <a:pt x="392" y="387"/>
                    <a:pt x="391" y="387"/>
                  </a:cubicBezTo>
                  <a:cubicBezTo>
                    <a:pt x="390" y="387"/>
                    <a:pt x="390" y="387"/>
                    <a:pt x="389" y="386"/>
                  </a:cubicBezTo>
                  <a:cubicBezTo>
                    <a:pt x="390" y="387"/>
                    <a:pt x="391" y="388"/>
                    <a:pt x="392" y="388"/>
                  </a:cubicBezTo>
                  <a:cubicBezTo>
                    <a:pt x="392" y="388"/>
                    <a:pt x="392" y="388"/>
                    <a:pt x="392" y="388"/>
                  </a:cubicBezTo>
                  <a:cubicBezTo>
                    <a:pt x="392" y="388"/>
                    <a:pt x="392" y="388"/>
                    <a:pt x="392" y="388"/>
                  </a:cubicBezTo>
                  <a:cubicBezTo>
                    <a:pt x="392" y="388"/>
                    <a:pt x="392" y="388"/>
                    <a:pt x="392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8"/>
                    <a:pt x="391" y="388"/>
                    <a:pt x="391" y="388"/>
                  </a:cubicBezTo>
                  <a:cubicBezTo>
                    <a:pt x="391" y="389"/>
                    <a:pt x="391" y="389"/>
                    <a:pt x="391" y="389"/>
                  </a:cubicBezTo>
                  <a:cubicBezTo>
                    <a:pt x="391" y="389"/>
                    <a:pt x="391" y="389"/>
                    <a:pt x="391" y="38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3" y="390"/>
                    <a:pt x="393" y="390"/>
                    <a:pt x="393" y="390"/>
                  </a:cubicBezTo>
                  <a:cubicBezTo>
                    <a:pt x="371" y="385"/>
                    <a:pt x="358" y="383"/>
                    <a:pt x="347" y="380"/>
                  </a:cubicBezTo>
                  <a:moveTo>
                    <a:pt x="320" y="378"/>
                  </a:moveTo>
                  <a:cubicBezTo>
                    <a:pt x="337" y="386"/>
                    <a:pt x="350" y="393"/>
                    <a:pt x="362" y="398"/>
                  </a:cubicBezTo>
                  <a:cubicBezTo>
                    <a:pt x="362" y="398"/>
                    <a:pt x="361" y="398"/>
                    <a:pt x="361" y="397"/>
                  </a:cubicBezTo>
                  <a:cubicBezTo>
                    <a:pt x="351" y="392"/>
                    <a:pt x="338" y="386"/>
                    <a:pt x="321" y="378"/>
                  </a:cubicBezTo>
                  <a:cubicBezTo>
                    <a:pt x="321" y="378"/>
                    <a:pt x="320" y="378"/>
                    <a:pt x="320" y="378"/>
                  </a:cubicBezTo>
                  <a:moveTo>
                    <a:pt x="335" y="377"/>
                  </a:moveTo>
                  <a:cubicBezTo>
                    <a:pt x="334" y="377"/>
                    <a:pt x="334" y="377"/>
                    <a:pt x="333" y="377"/>
                  </a:cubicBezTo>
                  <a:cubicBezTo>
                    <a:pt x="337" y="378"/>
                    <a:pt x="341" y="379"/>
                    <a:pt x="345" y="380"/>
                  </a:cubicBezTo>
                  <a:cubicBezTo>
                    <a:pt x="344" y="380"/>
                    <a:pt x="344" y="380"/>
                    <a:pt x="344" y="379"/>
                  </a:cubicBezTo>
                  <a:cubicBezTo>
                    <a:pt x="341" y="379"/>
                    <a:pt x="338" y="378"/>
                    <a:pt x="335" y="377"/>
                  </a:cubicBezTo>
                  <a:moveTo>
                    <a:pt x="307" y="377"/>
                  </a:moveTo>
                  <a:cubicBezTo>
                    <a:pt x="311" y="379"/>
                    <a:pt x="316" y="381"/>
                    <a:pt x="320" y="383"/>
                  </a:cubicBezTo>
                  <a:cubicBezTo>
                    <a:pt x="316" y="381"/>
                    <a:pt x="312" y="379"/>
                    <a:pt x="308" y="377"/>
                  </a:cubicBezTo>
                  <a:cubicBezTo>
                    <a:pt x="307" y="377"/>
                    <a:pt x="307" y="377"/>
                    <a:pt x="307" y="377"/>
                  </a:cubicBezTo>
                  <a:moveTo>
                    <a:pt x="362" y="372"/>
                  </a:moveTo>
                  <a:cubicBezTo>
                    <a:pt x="369" y="376"/>
                    <a:pt x="375" y="379"/>
                    <a:pt x="383" y="383"/>
                  </a:cubicBezTo>
                  <a:cubicBezTo>
                    <a:pt x="384" y="383"/>
                    <a:pt x="384" y="383"/>
                    <a:pt x="385" y="384"/>
                  </a:cubicBezTo>
                  <a:cubicBezTo>
                    <a:pt x="376" y="379"/>
                    <a:pt x="369" y="375"/>
                    <a:pt x="362" y="372"/>
                  </a:cubicBezTo>
                  <a:moveTo>
                    <a:pt x="358" y="369"/>
                  </a:moveTo>
                  <a:cubicBezTo>
                    <a:pt x="358" y="369"/>
                    <a:pt x="358" y="369"/>
                    <a:pt x="358" y="369"/>
                  </a:cubicBezTo>
                  <a:cubicBezTo>
                    <a:pt x="359" y="370"/>
                    <a:pt x="361" y="371"/>
                    <a:pt x="362" y="372"/>
                  </a:cubicBezTo>
                  <a:cubicBezTo>
                    <a:pt x="361" y="371"/>
                    <a:pt x="359" y="370"/>
                    <a:pt x="358" y="369"/>
                  </a:cubicBezTo>
                  <a:moveTo>
                    <a:pt x="268" y="357"/>
                  </a:moveTo>
                  <a:cubicBezTo>
                    <a:pt x="282" y="364"/>
                    <a:pt x="293" y="370"/>
                    <a:pt x="304" y="375"/>
                  </a:cubicBezTo>
                  <a:cubicBezTo>
                    <a:pt x="304" y="375"/>
                    <a:pt x="304" y="375"/>
                    <a:pt x="305" y="375"/>
                  </a:cubicBezTo>
                  <a:cubicBezTo>
                    <a:pt x="295" y="370"/>
                    <a:pt x="283" y="364"/>
                    <a:pt x="268" y="357"/>
                  </a:cubicBezTo>
                  <a:moveTo>
                    <a:pt x="262" y="354"/>
                  </a:moveTo>
                  <a:cubicBezTo>
                    <a:pt x="264" y="355"/>
                    <a:pt x="266" y="356"/>
                    <a:pt x="268" y="357"/>
                  </a:cubicBezTo>
                  <a:cubicBezTo>
                    <a:pt x="267" y="356"/>
                    <a:pt x="266" y="355"/>
                    <a:pt x="264" y="355"/>
                  </a:cubicBezTo>
                  <a:cubicBezTo>
                    <a:pt x="264" y="354"/>
                    <a:pt x="263" y="354"/>
                    <a:pt x="262" y="354"/>
                  </a:cubicBezTo>
                  <a:moveTo>
                    <a:pt x="261" y="353"/>
                  </a:moveTo>
                  <a:cubicBezTo>
                    <a:pt x="262" y="353"/>
                    <a:pt x="263" y="354"/>
                    <a:pt x="264" y="355"/>
                  </a:cubicBezTo>
                  <a:cubicBezTo>
                    <a:pt x="276" y="360"/>
                    <a:pt x="290" y="365"/>
                    <a:pt x="302" y="370"/>
                  </a:cubicBezTo>
                  <a:cubicBezTo>
                    <a:pt x="307" y="372"/>
                    <a:pt x="312" y="374"/>
                    <a:pt x="317" y="377"/>
                  </a:cubicBezTo>
                  <a:cubicBezTo>
                    <a:pt x="317" y="377"/>
                    <a:pt x="317" y="377"/>
                    <a:pt x="318" y="377"/>
                  </a:cubicBezTo>
                  <a:cubicBezTo>
                    <a:pt x="315" y="375"/>
                    <a:pt x="313" y="374"/>
                    <a:pt x="310" y="373"/>
                  </a:cubicBezTo>
                  <a:cubicBezTo>
                    <a:pt x="310" y="373"/>
                    <a:pt x="310" y="373"/>
                    <a:pt x="310" y="373"/>
                  </a:cubicBezTo>
                  <a:cubicBezTo>
                    <a:pt x="309" y="372"/>
                    <a:pt x="309" y="372"/>
                    <a:pt x="307" y="371"/>
                  </a:cubicBezTo>
                  <a:cubicBezTo>
                    <a:pt x="307" y="370"/>
                    <a:pt x="307" y="370"/>
                    <a:pt x="307" y="370"/>
                  </a:cubicBezTo>
                  <a:cubicBezTo>
                    <a:pt x="315" y="373"/>
                    <a:pt x="322" y="374"/>
                    <a:pt x="328" y="376"/>
                  </a:cubicBezTo>
                  <a:cubicBezTo>
                    <a:pt x="329" y="376"/>
                    <a:pt x="329" y="376"/>
                    <a:pt x="330" y="376"/>
                  </a:cubicBezTo>
                  <a:cubicBezTo>
                    <a:pt x="323" y="374"/>
                    <a:pt x="315" y="372"/>
                    <a:pt x="304" y="369"/>
                  </a:cubicBezTo>
                  <a:cubicBezTo>
                    <a:pt x="302" y="368"/>
                    <a:pt x="300" y="367"/>
                    <a:pt x="298" y="366"/>
                  </a:cubicBezTo>
                  <a:cubicBezTo>
                    <a:pt x="297" y="366"/>
                    <a:pt x="296" y="365"/>
                    <a:pt x="295" y="365"/>
                  </a:cubicBezTo>
                  <a:cubicBezTo>
                    <a:pt x="295" y="365"/>
                    <a:pt x="295" y="365"/>
                    <a:pt x="295" y="365"/>
                  </a:cubicBezTo>
                  <a:cubicBezTo>
                    <a:pt x="295" y="365"/>
                    <a:pt x="295" y="365"/>
                    <a:pt x="295" y="365"/>
                  </a:cubicBezTo>
                  <a:cubicBezTo>
                    <a:pt x="295" y="366"/>
                    <a:pt x="296" y="366"/>
                    <a:pt x="298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287" y="364"/>
                    <a:pt x="272" y="358"/>
                    <a:pt x="261" y="353"/>
                  </a:cubicBezTo>
                  <a:moveTo>
                    <a:pt x="251" y="347"/>
                  </a:moveTo>
                  <a:cubicBezTo>
                    <a:pt x="259" y="352"/>
                    <a:pt x="259" y="352"/>
                    <a:pt x="259" y="352"/>
                  </a:cubicBezTo>
                  <a:cubicBezTo>
                    <a:pt x="260" y="352"/>
                    <a:pt x="260" y="352"/>
                    <a:pt x="261" y="353"/>
                  </a:cubicBezTo>
                  <a:cubicBezTo>
                    <a:pt x="258" y="351"/>
                    <a:pt x="254" y="349"/>
                    <a:pt x="251" y="347"/>
                  </a:cubicBezTo>
                  <a:moveTo>
                    <a:pt x="322" y="347"/>
                  </a:moveTo>
                  <a:cubicBezTo>
                    <a:pt x="322" y="347"/>
                    <a:pt x="323" y="348"/>
                    <a:pt x="323" y="349"/>
                  </a:cubicBezTo>
                  <a:cubicBezTo>
                    <a:pt x="334" y="356"/>
                    <a:pt x="343" y="361"/>
                    <a:pt x="355" y="368"/>
                  </a:cubicBezTo>
                  <a:cubicBezTo>
                    <a:pt x="355" y="368"/>
                    <a:pt x="355" y="368"/>
                    <a:pt x="355" y="368"/>
                  </a:cubicBezTo>
                  <a:cubicBezTo>
                    <a:pt x="347" y="363"/>
                    <a:pt x="337" y="356"/>
                    <a:pt x="322" y="347"/>
                  </a:cubicBezTo>
                  <a:moveTo>
                    <a:pt x="261" y="346"/>
                  </a:moveTo>
                  <a:cubicBezTo>
                    <a:pt x="278" y="357"/>
                    <a:pt x="288" y="362"/>
                    <a:pt x="295" y="365"/>
                  </a:cubicBezTo>
                  <a:cubicBezTo>
                    <a:pt x="283" y="358"/>
                    <a:pt x="274" y="353"/>
                    <a:pt x="265" y="348"/>
                  </a:cubicBezTo>
                  <a:cubicBezTo>
                    <a:pt x="264" y="347"/>
                    <a:pt x="263" y="347"/>
                    <a:pt x="261" y="346"/>
                  </a:cubicBezTo>
                  <a:moveTo>
                    <a:pt x="248" y="337"/>
                  </a:moveTo>
                  <a:cubicBezTo>
                    <a:pt x="252" y="340"/>
                    <a:pt x="255" y="342"/>
                    <a:pt x="258" y="344"/>
                  </a:cubicBezTo>
                  <a:cubicBezTo>
                    <a:pt x="259" y="344"/>
                    <a:pt x="261" y="345"/>
                    <a:pt x="262" y="346"/>
                  </a:cubicBezTo>
                  <a:cubicBezTo>
                    <a:pt x="257" y="343"/>
                    <a:pt x="252" y="340"/>
                    <a:pt x="248" y="337"/>
                  </a:cubicBezTo>
                  <a:moveTo>
                    <a:pt x="305" y="336"/>
                  </a:moveTo>
                  <a:cubicBezTo>
                    <a:pt x="310" y="339"/>
                    <a:pt x="314" y="342"/>
                    <a:pt x="318" y="345"/>
                  </a:cubicBezTo>
                  <a:cubicBezTo>
                    <a:pt x="318" y="345"/>
                    <a:pt x="317" y="344"/>
                    <a:pt x="317" y="344"/>
                  </a:cubicBezTo>
                  <a:cubicBezTo>
                    <a:pt x="313" y="341"/>
                    <a:pt x="309" y="339"/>
                    <a:pt x="305" y="336"/>
                  </a:cubicBezTo>
                  <a:moveTo>
                    <a:pt x="306" y="322"/>
                  </a:moveTo>
                  <a:cubicBezTo>
                    <a:pt x="307" y="323"/>
                    <a:pt x="307" y="323"/>
                    <a:pt x="307" y="323"/>
                  </a:cubicBezTo>
                  <a:cubicBezTo>
                    <a:pt x="334" y="331"/>
                    <a:pt x="352" y="336"/>
                    <a:pt x="387" y="345"/>
                  </a:cubicBezTo>
                  <a:cubicBezTo>
                    <a:pt x="387" y="345"/>
                    <a:pt x="387" y="344"/>
                    <a:pt x="388" y="344"/>
                  </a:cubicBezTo>
                  <a:cubicBezTo>
                    <a:pt x="350" y="334"/>
                    <a:pt x="337" y="331"/>
                    <a:pt x="306" y="322"/>
                  </a:cubicBezTo>
                  <a:moveTo>
                    <a:pt x="475" y="322"/>
                  </a:moveTo>
                  <a:cubicBezTo>
                    <a:pt x="475" y="322"/>
                    <a:pt x="475" y="322"/>
                    <a:pt x="475" y="322"/>
                  </a:cubicBezTo>
                  <a:cubicBezTo>
                    <a:pt x="496" y="346"/>
                    <a:pt x="511" y="358"/>
                    <a:pt x="541" y="383"/>
                  </a:cubicBezTo>
                  <a:cubicBezTo>
                    <a:pt x="524" y="379"/>
                    <a:pt x="512" y="375"/>
                    <a:pt x="502" y="373"/>
                  </a:cubicBezTo>
                  <a:cubicBezTo>
                    <a:pt x="502" y="373"/>
                    <a:pt x="502" y="373"/>
                    <a:pt x="502" y="374"/>
                  </a:cubicBezTo>
                  <a:cubicBezTo>
                    <a:pt x="514" y="377"/>
                    <a:pt x="527" y="380"/>
                    <a:pt x="543" y="384"/>
                  </a:cubicBezTo>
                  <a:cubicBezTo>
                    <a:pt x="547" y="386"/>
                    <a:pt x="551" y="388"/>
                    <a:pt x="555" y="389"/>
                  </a:cubicBezTo>
                  <a:cubicBezTo>
                    <a:pt x="556" y="389"/>
                    <a:pt x="558" y="389"/>
                    <a:pt x="560" y="389"/>
                  </a:cubicBezTo>
                  <a:cubicBezTo>
                    <a:pt x="558" y="388"/>
                    <a:pt x="557" y="387"/>
                    <a:pt x="555" y="386"/>
                  </a:cubicBezTo>
                  <a:cubicBezTo>
                    <a:pt x="558" y="387"/>
                    <a:pt x="561" y="387"/>
                    <a:pt x="564" y="388"/>
                  </a:cubicBezTo>
                  <a:cubicBezTo>
                    <a:pt x="565" y="388"/>
                    <a:pt x="565" y="388"/>
                    <a:pt x="566" y="388"/>
                  </a:cubicBezTo>
                  <a:cubicBezTo>
                    <a:pt x="553" y="384"/>
                    <a:pt x="549" y="383"/>
                    <a:pt x="546" y="382"/>
                  </a:cubicBezTo>
                  <a:cubicBezTo>
                    <a:pt x="513" y="360"/>
                    <a:pt x="509" y="356"/>
                    <a:pt x="479" y="324"/>
                  </a:cubicBezTo>
                  <a:cubicBezTo>
                    <a:pt x="479" y="324"/>
                    <a:pt x="479" y="324"/>
                    <a:pt x="479" y="324"/>
                  </a:cubicBezTo>
                  <a:cubicBezTo>
                    <a:pt x="479" y="324"/>
                    <a:pt x="479" y="324"/>
                    <a:pt x="479" y="324"/>
                  </a:cubicBezTo>
                  <a:cubicBezTo>
                    <a:pt x="478" y="323"/>
                    <a:pt x="477" y="323"/>
                    <a:pt x="475" y="322"/>
                  </a:cubicBezTo>
                  <a:cubicBezTo>
                    <a:pt x="475" y="322"/>
                    <a:pt x="475" y="322"/>
                    <a:pt x="475" y="322"/>
                  </a:cubicBezTo>
                  <a:moveTo>
                    <a:pt x="203" y="318"/>
                  </a:moveTo>
                  <a:cubicBezTo>
                    <a:pt x="204" y="318"/>
                    <a:pt x="205" y="319"/>
                    <a:pt x="206" y="320"/>
                  </a:cubicBezTo>
                  <a:cubicBezTo>
                    <a:pt x="209" y="322"/>
                    <a:pt x="213" y="325"/>
                    <a:pt x="216" y="327"/>
                  </a:cubicBezTo>
                  <a:cubicBezTo>
                    <a:pt x="218" y="328"/>
                    <a:pt x="219" y="328"/>
                    <a:pt x="220" y="329"/>
                  </a:cubicBezTo>
                  <a:cubicBezTo>
                    <a:pt x="251" y="347"/>
                    <a:pt x="251" y="347"/>
                    <a:pt x="251" y="347"/>
                  </a:cubicBezTo>
                  <a:cubicBezTo>
                    <a:pt x="232" y="335"/>
                    <a:pt x="216" y="326"/>
                    <a:pt x="203" y="318"/>
                  </a:cubicBezTo>
                  <a:moveTo>
                    <a:pt x="200" y="316"/>
                  </a:moveTo>
                  <a:cubicBezTo>
                    <a:pt x="205" y="320"/>
                    <a:pt x="211" y="323"/>
                    <a:pt x="217" y="327"/>
                  </a:cubicBezTo>
                  <a:cubicBezTo>
                    <a:pt x="217" y="327"/>
                    <a:pt x="217" y="327"/>
                    <a:pt x="216" y="327"/>
                  </a:cubicBezTo>
                  <a:cubicBezTo>
                    <a:pt x="213" y="324"/>
                    <a:pt x="209" y="322"/>
                    <a:pt x="206" y="320"/>
                  </a:cubicBezTo>
                  <a:cubicBezTo>
                    <a:pt x="204" y="318"/>
                    <a:pt x="202" y="317"/>
                    <a:pt x="200" y="316"/>
                  </a:cubicBezTo>
                  <a:moveTo>
                    <a:pt x="200" y="316"/>
                  </a:moveTo>
                  <a:cubicBezTo>
                    <a:pt x="200" y="316"/>
                    <a:pt x="200" y="316"/>
                    <a:pt x="200" y="316"/>
                  </a:cubicBezTo>
                  <a:cubicBezTo>
                    <a:pt x="200" y="316"/>
                    <a:pt x="200" y="316"/>
                    <a:pt x="200" y="316"/>
                  </a:cubicBezTo>
                  <a:cubicBezTo>
                    <a:pt x="200" y="316"/>
                    <a:pt x="200" y="316"/>
                    <a:pt x="200" y="316"/>
                  </a:cubicBezTo>
                  <a:moveTo>
                    <a:pt x="462" y="314"/>
                  </a:moveTo>
                  <a:cubicBezTo>
                    <a:pt x="437" y="324"/>
                    <a:pt x="418" y="335"/>
                    <a:pt x="405" y="347"/>
                  </a:cubicBezTo>
                  <a:cubicBezTo>
                    <a:pt x="405" y="347"/>
                    <a:pt x="405" y="347"/>
                    <a:pt x="405" y="347"/>
                  </a:cubicBezTo>
                  <a:cubicBezTo>
                    <a:pt x="404" y="346"/>
                    <a:pt x="404" y="346"/>
                    <a:pt x="404" y="346"/>
                  </a:cubicBezTo>
                  <a:cubicBezTo>
                    <a:pt x="403" y="346"/>
                    <a:pt x="403" y="346"/>
                    <a:pt x="403" y="346"/>
                  </a:cubicBezTo>
                  <a:cubicBezTo>
                    <a:pt x="401" y="344"/>
                    <a:pt x="398" y="342"/>
                    <a:pt x="396" y="340"/>
                  </a:cubicBezTo>
                  <a:cubicBezTo>
                    <a:pt x="396" y="341"/>
                    <a:pt x="395" y="341"/>
                    <a:pt x="395" y="341"/>
                  </a:cubicBezTo>
                  <a:cubicBezTo>
                    <a:pt x="397" y="343"/>
                    <a:pt x="399" y="344"/>
                    <a:pt x="401" y="346"/>
                  </a:cubicBezTo>
                  <a:cubicBezTo>
                    <a:pt x="401" y="346"/>
                    <a:pt x="401" y="346"/>
                    <a:pt x="401" y="346"/>
                  </a:cubicBezTo>
                  <a:cubicBezTo>
                    <a:pt x="400" y="346"/>
                    <a:pt x="400" y="346"/>
                    <a:pt x="400" y="346"/>
                  </a:cubicBezTo>
                  <a:cubicBezTo>
                    <a:pt x="400" y="346"/>
                    <a:pt x="400" y="346"/>
                    <a:pt x="400" y="346"/>
                  </a:cubicBezTo>
                  <a:cubicBezTo>
                    <a:pt x="400" y="346"/>
                    <a:pt x="399" y="346"/>
                    <a:pt x="399" y="346"/>
                  </a:cubicBezTo>
                  <a:cubicBezTo>
                    <a:pt x="399" y="346"/>
                    <a:pt x="399" y="346"/>
                    <a:pt x="399" y="346"/>
                  </a:cubicBezTo>
                  <a:cubicBezTo>
                    <a:pt x="399" y="347"/>
                    <a:pt x="399" y="347"/>
                    <a:pt x="399" y="347"/>
                  </a:cubicBezTo>
                  <a:cubicBezTo>
                    <a:pt x="399" y="347"/>
                    <a:pt x="399" y="347"/>
                    <a:pt x="399" y="347"/>
                  </a:cubicBezTo>
                  <a:cubicBezTo>
                    <a:pt x="399" y="347"/>
                    <a:pt x="399" y="347"/>
                    <a:pt x="399" y="347"/>
                  </a:cubicBezTo>
                  <a:cubicBezTo>
                    <a:pt x="399" y="347"/>
                    <a:pt x="399" y="347"/>
                    <a:pt x="399" y="347"/>
                  </a:cubicBezTo>
                  <a:cubicBezTo>
                    <a:pt x="396" y="346"/>
                    <a:pt x="394" y="346"/>
                    <a:pt x="391" y="345"/>
                  </a:cubicBezTo>
                  <a:cubicBezTo>
                    <a:pt x="391" y="345"/>
                    <a:pt x="391" y="346"/>
                    <a:pt x="390" y="346"/>
                  </a:cubicBezTo>
                  <a:cubicBezTo>
                    <a:pt x="394" y="347"/>
                    <a:pt x="397" y="348"/>
                    <a:pt x="401" y="349"/>
                  </a:cubicBezTo>
                  <a:cubicBezTo>
                    <a:pt x="401" y="349"/>
                    <a:pt x="401" y="349"/>
                    <a:pt x="401" y="349"/>
                  </a:cubicBezTo>
                  <a:cubicBezTo>
                    <a:pt x="402" y="349"/>
                    <a:pt x="402" y="349"/>
                    <a:pt x="402" y="349"/>
                  </a:cubicBezTo>
                  <a:cubicBezTo>
                    <a:pt x="403" y="349"/>
                    <a:pt x="403" y="349"/>
                    <a:pt x="403" y="349"/>
                  </a:cubicBezTo>
                  <a:cubicBezTo>
                    <a:pt x="403" y="350"/>
                    <a:pt x="404" y="350"/>
                    <a:pt x="404" y="350"/>
                  </a:cubicBezTo>
                  <a:cubicBezTo>
                    <a:pt x="395" y="362"/>
                    <a:pt x="392" y="374"/>
                    <a:pt x="396" y="386"/>
                  </a:cubicBezTo>
                  <a:cubicBezTo>
                    <a:pt x="397" y="386"/>
                    <a:pt x="398" y="386"/>
                    <a:pt x="399" y="386"/>
                  </a:cubicBezTo>
                  <a:cubicBezTo>
                    <a:pt x="395" y="375"/>
                    <a:pt x="398" y="363"/>
                    <a:pt x="407" y="352"/>
                  </a:cubicBezTo>
                  <a:cubicBezTo>
                    <a:pt x="409" y="352"/>
                    <a:pt x="409" y="352"/>
                    <a:pt x="410" y="352"/>
                  </a:cubicBezTo>
                  <a:cubicBezTo>
                    <a:pt x="410" y="353"/>
                    <a:pt x="410" y="353"/>
                    <a:pt x="410" y="353"/>
                  </a:cubicBezTo>
                  <a:cubicBezTo>
                    <a:pt x="411" y="353"/>
                    <a:pt x="411" y="353"/>
                    <a:pt x="411" y="353"/>
                  </a:cubicBezTo>
                  <a:cubicBezTo>
                    <a:pt x="443" y="374"/>
                    <a:pt x="454" y="381"/>
                    <a:pt x="479" y="392"/>
                  </a:cubicBezTo>
                  <a:cubicBezTo>
                    <a:pt x="461" y="383"/>
                    <a:pt x="439" y="370"/>
                    <a:pt x="413" y="353"/>
                  </a:cubicBezTo>
                  <a:cubicBezTo>
                    <a:pt x="414" y="354"/>
                    <a:pt x="414" y="354"/>
                    <a:pt x="414" y="354"/>
                  </a:cubicBezTo>
                  <a:cubicBezTo>
                    <a:pt x="414" y="354"/>
                    <a:pt x="414" y="354"/>
                    <a:pt x="414" y="354"/>
                  </a:cubicBezTo>
                  <a:cubicBezTo>
                    <a:pt x="414" y="354"/>
                    <a:pt x="414" y="354"/>
                    <a:pt x="414" y="354"/>
                  </a:cubicBezTo>
                  <a:cubicBezTo>
                    <a:pt x="414" y="354"/>
                    <a:pt x="415" y="353"/>
                    <a:pt x="415" y="353"/>
                  </a:cubicBezTo>
                  <a:cubicBezTo>
                    <a:pt x="415" y="353"/>
                    <a:pt x="415" y="353"/>
                    <a:pt x="415" y="353"/>
                  </a:cubicBezTo>
                  <a:cubicBezTo>
                    <a:pt x="415" y="353"/>
                    <a:pt x="415" y="353"/>
                    <a:pt x="415" y="353"/>
                  </a:cubicBezTo>
                  <a:cubicBezTo>
                    <a:pt x="415" y="353"/>
                    <a:pt x="415" y="353"/>
                    <a:pt x="415" y="353"/>
                  </a:cubicBezTo>
                  <a:cubicBezTo>
                    <a:pt x="415" y="352"/>
                    <a:pt x="415" y="352"/>
                    <a:pt x="415" y="352"/>
                  </a:cubicBezTo>
                  <a:cubicBezTo>
                    <a:pt x="415" y="352"/>
                    <a:pt x="415" y="352"/>
                    <a:pt x="415" y="352"/>
                  </a:cubicBezTo>
                  <a:cubicBezTo>
                    <a:pt x="415" y="352"/>
                    <a:pt x="415" y="352"/>
                    <a:pt x="415" y="352"/>
                  </a:cubicBezTo>
                  <a:cubicBezTo>
                    <a:pt x="450" y="361"/>
                    <a:pt x="471" y="366"/>
                    <a:pt x="498" y="373"/>
                  </a:cubicBezTo>
                  <a:cubicBezTo>
                    <a:pt x="498" y="373"/>
                    <a:pt x="498" y="372"/>
                    <a:pt x="498" y="372"/>
                  </a:cubicBezTo>
                  <a:cubicBezTo>
                    <a:pt x="472" y="366"/>
                    <a:pt x="458" y="362"/>
                    <a:pt x="413" y="351"/>
                  </a:cubicBezTo>
                  <a:cubicBezTo>
                    <a:pt x="413" y="351"/>
                    <a:pt x="413" y="351"/>
                    <a:pt x="413" y="351"/>
                  </a:cubicBezTo>
                  <a:cubicBezTo>
                    <a:pt x="412" y="350"/>
                    <a:pt x="412" y="350"/>
                    <a:pt x="412" y="350"/>
                  </a:cubicBezTo>
                  <a:cubicBezTo>
                    <a:pt x="410" y="349"/>
                    <a:pt x="410" y="349"/>
                    <a:pt x="410" y="349"/>
                  </a:cubicBezTo>
                  <a:cubicBezTo>
                    <a:pt x="421" y="337"/>
                    <a:pt x="440" y="326"/>
                    <a:pt x="465" y="315"/>
                  </a:cubicBezTo>
                  <a:cubicBezTo>
                    <a:pt x="465" y="315"/>
                    <a:pt x="465" y="315"/>
                    <a:pt x="465" y="315"/>
                  </a:cubicBezTo>
                  <a:cubicBezTo>
                    <a:pt x="464" y="315"/>
                    <a:pt x="463" y="314"/>
                    <a:pt x="462" y="314"/>
                  </a:cubicBezTo>
                  <a:cubicBezTo>
                    <a:pt x="462" y="314"/>
                    <a:pt x="462" y="314"/>
                    <a:pt x="462" y="314"/>
                  </a:cubicBezTo>
                  <a:moveTo>
                    <a:pt x="194" y="311"/>
                  </a:moveTo>
                  <a:cubicBezTo>
                    <a:pt x="196" y="313"/>
                    <a:pt x="198" y="314"/>
                    <a:pt x="200" y="316"/>
                  </a:cubicBezTo>
                  <a:cubicBezTo>
                    <a:pt x="201" y="316"/>
                    <a:pt x="202" y="317"/>
                    <a:pt x="203" y="318"/>
                  </a:cubicBezTo>
                  <a:cubicBezTo>
                    <a:pt x="200" y="316"/>
                    <a:pt x="198" y="314"/>
                    <a:pt x="196" y="312"/>
                  </a:cubicBezTo>
                  <a:cubicBezTo>
                    <a:pt x="195" y="312"/>
                    <a:pt x="194" y="311"/>
                    <a:pt x="194" y="311"/>
                  </a:cubicBezTo>
                  <a:moveTo>
                    <a:pt x="190" y="310"/>
                  </a:moveTo>
                  <a:cubicBezTo>
                    <a:pt x="193" y="312"/>
                    <a:pt x="197" y="314"/>
                    <a:pt x="200" y="316"/>
                  </a:cubicBezTo>
                  <a:cubicBezTo>
                    <a:pt x="197" y="314"/>
                    <a:pt x="194" y="312"/>
                    <a:pt x="191" y="310"/>
                  </a:cubicBezTo>
                  <a:cubicBezTo>
                    <a:pt x="191" y="310"/>
                    <a:pt x="190" y="310"/>
                    <a:pt x="190" y="310"/>
                  </a:cubicBezTo>
                  <a:moveTo>
                    <a:pt x="429" y="297"/>
                  </a:moveTo>
                  <a:cubicBezTo>
                    <a:pt x="429" y="298"/>
                    <a:pt x="429" y="298"/>
                    <a:pt x="428" y="298"/>
                  </a:cubicBezTo>
                  <a:cubicBezTo>
                    <a:pt x="436" y="301"/>
                    <a:pt x="443" y="304"/>
                    <a:pt x="451" y="306"/>
                  </a:cubicBezTo>
                  <a:cubicBezTo>
                    <a:pt x="451" y="306"/>
                    <a:pt x="451" y="306"/>
                    <a:pt x="451" y="306"/>
                  </a:cubicBezTo>
                  <a:cubicBezTo>
                    <a:pt x="450" y="305"/>
                    <a:pt x="448" y="304"/>
                    <a:pt x="447" y="304"/>
                  </a:cubicBezTo>
                  <a:cubicBezTo>
                    <a:pt x="447" y="304"/>
                    <a:pt x="447" y="304"/>
                    <a:pt x="447" y="304"/>
                  </a:cubicBezTo>
                  <a:cubicBezTo>
                    <a:pt x="441" y="301"/>
                    <a:pt x="435" y="299"/>
                    <a:pt x="429" y="297"/>
                  </a:cubicBezTo>
                  <a:moveTo>
                    <a:pt x="241" y="283"/>
                  </a:moveTo>
                  <a:cubicBezTo>
                    <a:pt x="254" y="297"/>
                    <a:pt x="262" y="304"/>
                    <a:pt x="267" y="308"/>
                  </a:cubicBezTo>
                  <a:cubicBezTo>
                    <a:pt x="257" y="298"/>
                    <a:pt x="248" y="290"/>
                    <a:pt x="241" y="283"/>
                  </a:cubicBezTo>
                  <a:moveTo>
                    <a:pt x="335" y="279"/>
                  </a:moveTo>
                  <a:cubicBezTo>
                    <a:pt x="346" y="293"/>
                    <a:pt x="357" y="306"/>
                    <a:pt x="369" y="319"/>
                  </a:cubicBezTo>
                  <a:cubicBezTo>
                    <a:pt x="375" y="325"/>
                    <a:pt x="384" y="332"/>
                    <a:pt x="393" y="339"/>
                  </a:cubicBezTo>
                  <a:cubicBezTo>
                    <a:pt x="393" y="339"/>
                    <a:pt x="393" y="338"/>
                    <a:pt x="394" y="338"/>
                  </a:cubicBezTo>
                  <a:cubicBezTo>
                    <a:pt x="365" y="314"/>
                    <a:pt x="356" y="305"/>
                    <a:pt x="337" y="280"/>
                  </a:cubicBezTo>
                  <a:cubicBezTo>
                    <a:pt x="336" y="280"/>
                    <a:pt x="335" y="280"/>
                    <a:pt x="335" y="279"/>
                  </a:cubicBezTo>
                  <a:moveTo>
                    <a:pt x="375" y="278"/>
                  </a:moveTo>
                  <a:cubicBezTo>
                    <a:pt x="374" y="279"/>
                    <a:pt x="373" y="279"/>
                    <a:pt x="372" y="279"/>
                  </a:cubicBezTo>
                  <a:cubicBezTo>
                    <a:pt x="390" y="285"/>
                    <a:pt x="407" y="291"/>
                    <a:pt x="425" y="297"/>
                  </a:cubicBezTo>
                  <a:cubicBezTo>
                    <a:pt x="425" y="297"/>
                    <a:pt x="426" y="297"/>
                    <a:pt x="426" y="296"/>
                  </a:cubicBezTo>
                  <a:cubicBezTo>
                    <a:pt x="407" y="290"/>
                    <a:pt x="390" y="284"/>
                    <a:pt x="375" y="278"/>
                  </a:cubicBezTo>
                  <a:moveTo>
                    <a:pt x="138" y="273"/>
                  </a:moveTo>
                  <a:cubicBezTo>
                    <a:pt x="149" y="281"/>
                    <a:pt x="158" y="288"/>
                    <a:pt x="167" y="294"/>
                  </a:cubicBezTo>
                  <a:cubicBezTo>
                    <a:pt x="158" y="288"/>
                    <a:pt x="148" y="281"/>
                    <a:pt x="138" y="273"/>
                  </a:cubicBezTo>
                  <a:moveTo>
                    <a:pt x="220" y="263"/>
                  </a:moveTo>
                  <a:cubicBezTo>
                    <a:pt x="226" y="269"/>
                    <a:pt x="233" y="276"/>
                    <a:pt x="241" y="283"/>
                  </a:cubicBezTo>
                  <a:cubicBezTo>
                    <a:pt x="236" y="278"/>
                    <a:pt x="230" y="271"/>
                    <a:pt x="223" y="263"/>
                  </a:cubicBezTo>
                  <a:cubicBezTo>
                    <a:pt x="222" y="263"/>
                    <a:pt x="221" y="263"/>
                    <a:pt x="220" y="263"/>
                  </a:cubicBezTo>
                  <a:moveTo>
                    <a:pt x="108" y="250"/>
                  </a:moveTo>
                  <a:cubicBezTo>
                    <a:pt x="111" y="253"/>
                    <a:pt x="114" y="255"/>
                    <a:pt x="117" y="257"/>
                  </a:cubicBezTo>
                  <a:cubicBezTo>
                    <a:pt x="137" y="272"/>
                    <a:pt x="158" y="288"/>
                    <a:pt x="176" y="300"/>
                  </a:cubicBezTo>
                  <a:cubicBezTo>
                    <a:pt x="176" y="300"/>
                    <a:pt x="176" y="300"/>
                    <a:pt x="176" y="300"/>
                  </a:cubicBezTo>
                  <a:cubicBezTo>
                    <a:pt x="176" y="300"/>
                    <a:pt x="176" y="300"/>
                    <a:pt x="176" y="300"/>
                  </a:cubicBezTo>
                  <a:cubicBezTo>
                    <a:pt x="176" y="300"/>
                    <a:pt x="176" y="300"/>
                    <a:pt x="176" y="300"/>
                  </a:cubicBezTo>
                  <a:cubicBezTo>
                    <a:pt x="176" y="300"/>
                    <a:pt x="177" y="300"/>
                    <a:pt x="177" y="300"/>
                  </a:cubicBezTo>
                  <a:cubicBezTo>
                    <a:pt x="153" y="283"/>
                    <a:pt x="129" y="266"/>
                    <a:pt x="108" y="250"/>
                  </a:cubicBezTo>
                  <a:moveTo>
                    <a:pt x="99" y="243"/>
                  </a:moveTo>
                  <a:cubicBezTo>
                    <a:pt x="101" y="244"/>
                    <a:pt x="102" y="245"/>
                    <a:pt x="103" y="246"/>
                  </a:cubicBezTo>
                  <a:cubicBezTo>
                    <a:pt x="102" y="246"/>
                    <a:pt x="102" y="246"/>
                    <a:pt x="102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5" y="248"/>
                    <a:pt x="106" y="249"/>
                    <a:pt x="108" y="250"/>
                  </a:cubicBezTo>
                  <a:cubicBezTo>
                    <a:pt x="105" y="248"/>
                    <a:pt x="102" y="246"/>
                    <a:pt x="99" y="243"/>
                  </a:cubicBezTo>
                  <a:moveTo>
                    <a:pt x="162" y="241"/>
                  </a:moveTo>
                  <a:cubicBezTo>
                    <a:pt x="159" y="252"/>
                    <a:pt x="160" y="264"/>
                    <a:pt x="164" y="275"/>
                  </a:cubicBezTo>
                  <a:cubicBezTo>
                    <a:pt x="163" y="274"/>
                    <a:pt x="163" y="274"/>
                    <a:pt x="163" y="274"/>
                  </a:cubicBezTo>
                  <a:cubicBezTo>
                    <a:pt x="163" y="274"/>
                    <a:pt x="163" y="274"/>
                    <a:pt x="163" y="274"/>
                  </a:cubicBezTo>
                  <a:cubicBezTo>
                    <a:pt x="162" y="274"/>
                    <a:pt x="162" y="274"/>
                    <a:pt x="162" y="274"/>
                  </a:cubicBezTo>
                  <a:cubicBezTo>
                    <a:pt x="162" y="273"/>
                    <a:pt x="162" y="273"/>
                    <a:pt x="162" y="273"/>
                  </a:cubicBezTo>
                  <a:cubicBezTo>
                    <a:pt x="162" y="273"/>
                    <a:pt x="162" y="273"/>
                    <a:pt x="162" y="273"/>
                  </a:cubicBezTo>
                  <a:cubicBezTo>
                    <a:pt x="160" y="272"/>
                    <a:pt x="158" y="270"/>
                    <a:pt x="157" y="269"/>
                  </a:cubicBezTo>
                  <a:cubicBezTo>
                    <a:pt x="157" y="270"/>
                    <a:pt x="158" y="270"/>
                    <a:pt x="158" y="271"/>
                  </a:cubicBezTo>
                  <a:cubicBezTo>
                    <a:pt x="159" y="272"/>
                    <a:pt x="159" y="272"/>
                    <a:pt x="160" y="273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59" y="273"/>
                    <a:pt x="159" y="273"/>
                    <a:pt x="159" y="273"/>
                  </a:cubicBezTo>
                  <a:cubicBezTo>
                    <a:pt x="159" y="273"/>
                    <a:pt x="159" y="273"/>
                    <a:pt x="159" y="273"/>
                  </a:cubicBezTo>
                  <a:cubicBezTo>
                    <a:pt x="159" y="273"/>
                    <a:pt x="159" y="273"/>
                    <a:pt x="159" y="273"/>
                  </a:cubicBezTo>
                  <a:cubicBezTo>
                    <a:pt x="160" y="274"/>
                    <a:pt x="160" y="274"/>
                    <a:pt x="161" y="275"/>
                  </a:cubicBezTo>
                  <a:cubicBezTo>
                    <a:pt x="161" y="275"/>
                    <a:pt x="161" y="275"/>
                    <a:pt x="161" y="275"/>
                  </a:cubicBezTo>
                  <a:cubicBezTo>
                    <a:pt x="161" y="275"/>
                    <a:pt x="161" y="275"/>
                    <a:pt x="161" y="275"/>
                  </a:cubicBezTo>
                  <a:cubicBezTo>
                    <a:pt x="161" y="276"/>
                    <a:pt x="161" y="276"/>
                    <a:pt x="162" y="276"/>
                  </a:cubicBezTo>
                  <a:cubicBezTo>
                    <a:pt x="162" y="277"/>
                    <a:pt x="163" y="277"/>
                    <a:pt x="163" y="277"/>
                  </a:cubicBezTo>
                  <a:cubicBezTo>
                    <a:pt x="164" y="277"/>
                    <a:pt x="164" y="277"/>
                    <a:pt x="164" y="277"/>
                  </a:cubicBezTo>
                  <a:cubicBezTo>
                    <a:pt x="164" y="278"/>
                    <a:pt x="164" y="278"/>
                    <a:pt x="164" y="278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6" y="279"/>
                    <a:pt x="166" y="279"/>
                    <a:pt x="166" y="279"/>
                  </a:cubicBezTo>
                  <a:cubicBezTo>
                    <a:pt x="166" y="279"/>
                    <a:pt x="166" y="279"/>
                    <a:pt x="166" y="279"/>
                  </a:cubicBezTo>
                  <a:cubicBezTo>
                    <a:pt x="172" y="289"/>
                    <a:pt x="180" y="299"/>
                    <a:pt x="192" y="309"/>
                  </a:cubicBezTo>
                  <a:cubicBezTo>
                    <a:pt x="192" y="310"/>
                    <a:pt x="193" y="310"/>
                    <a:pt x="194" y="310"/>
                  </a:cubicBezTo>
                  <a:cubicBezTo>
                    <a:pt x="182" y="301"/>
                    <a:pt x="174" y="291"/>
                    <a:pt x="169" y="281"/>
                  </a:cubicBezTo>
                  <a:cubicBezTo>
                    <a:pt x="170" y="282"/>
                    <a:pt x="170" y="282"/>
                    <a:pt x="170" y="282"/>
                  </a:cubicBezTo>
                  <a:cubicBezTo>
                    <a:pt x="170" y="282"/>
                    <a:pt x="170" y="282"/>
                    <a:pt x="170" y="282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2" y="283"/>
                    <a:pt x="172" y="283"/>
                    <a:pt x="172" y="283"/>
                  </a:cubicBezTo>
                  <a:cubicBezTo>
                    <a:pt x="209" y="311"/>
                    <a:pt x="222" y="321"/>
                    <a:pt x="248" y="337"/>
                  </a:cubicBezTo>
                  <a:cubicBezTo>
                    <a:pt x="230" y="325"/>
                    <a:pt x="205" y="308"/>
                    <a:pt x="173" y="283"/>
                  </a:cubicBezTo>
                  <a:cubicBezTo>
                    <a:pt x="173" y="283"/>
                    <a:pt x="173" y="283"/>
                    <a:pt x="173" y="283"/>
                  </a:cubicBezTo>
                  <a:cubicBezTo>
                    <a:pt x="173" y="283"/>
                    <a:pt x="173" y="283"/>
                    <a:pt x="173" y="283"/>
                  </a:cubicBezTo>
                  <a:cubicBezTo>
                    <a:pt x="174" y="283"/>
                    <a:pt x="174" y="283"/>
                    <a:pt x="174" y="283"/>
                  </a:cubicBezTo>
                  <a:cubicBezTo>
                    <a:pt x="174" y="283"/>
                    <a:pt x="174" y="283"/>
                    <a:pt x="174" y="283"/>
                  </a:cubicBezTo>
                  <a:cubicBezTo>
                    <a:pt x="174" y="283"/>
                    <a:pt x="174" y="283"/>
                    <a:pt x="174" y="283"/>
                  </a:cubicBezTo>
                  <a:cubicBezTo>
                    <a:pt x="174" y="283"/>
                    <a:pt x="174" y="283"/>
                    <a:pt x="174" y="283"/>
                  </a:cubicBezTo>
                  <a:cubicBezTo>
                    <a:pt x="174" y="283"/>
                    <a:pt x="174" y="283"/>
                    <a:pt x="174" y="283"/>
                  </a:cubicBezTo>
                  <a:cubicBezTo>
                    <a:pt x="174" y="283"/>
                    <a:pt x="174" y="283"/>
                    <a:pt x="174" y="283"/>
                  </a:cubicBezTo>
                  <a:cubicBezTo>
                    <a:pt x="174" y="283"/>
                    <a:pt x="174" y="283"/>
                    <a:pt x="174" y="283"/>
                  </a:cubicBezTo>
                  <a:cubicBezTo>
                    <a:pt x="174" y="283"/>
                    <a:pt x="174" y="283"/>
                    <a:pt x="174" y="283"/>
                  </a:cubicBezTo>
                  <a:cubicBezTo>
                    <a:pt x="174" y="282"/>
                    <a:pt x="174" y="282"/>
                    <a:pt x="174" y="282"/>
                  </a:cubicBezTo>
                  <a:cubicBezTo>
                    <a:pt x="174" y="282"/>
                    <a:pt x="174" y="282"/>
                    <a:pt x="174" y="282"/>
                  </a:cubicBezTo>
                  <a:cubicBezTo>
                    <a:pt x="173" y="282"/>
                    <a:pt x="173" y="282"/>
                    <a:pt x="173" y="282"/>
                  </a:cubicBezTo>
                  <a:cubicBezTo>
                    <a:pt x="173" y="282"/>
                    <a:pt x="173" y="282"/>
                    <a:pt x="173" y="282"/>
                  </a:cubicBezTo>
                  <a:cubicBezTo>
                    <a:pt x="173" y="282"/>
                    <a:pt x="173" y="282"/>
                    <a:pt x="173" y="282"/>
                  </a:cubicBezTo>
                  <a:cubicBezTo>
                    <a:pt x="173" y="281"/>
                    <a:pt x="173" y="281"/>
                    <a:pt x="173" y="281"/>
                  </a:cubicBezTo>
                  <a:cubicBezTo>
                    <a:pt x="172" y="281"/>
                    <a:pt x="172" y="281"/>
                    <a:pt x="172" y="281"/>
                  </a:cubicBezTo>
                  <a:cubicBezTo>
                    <a:pt x="211" y="295"/>
                    <a:pt x="222" y="299"/>
                    <a:pt x="271" y="314"/>
                  </a:cubicBezTo>
                  <a:cubicBezTo>
                    <a:pt x="284" y="323"/>
                    <a:pt x="295" y="330"/>
                    <a:pt x="305" y="336"/>
                  </a:cubicBezTo>
                  <a:cubicBezTo>
                    <a:pt x="298" y="331"/>
                    <a:pt x="290" y="325"/>
                    <a:pt x="281" y="319"/>
                  </a:cubicBezTo>
                  <a:cubicBezTo>
                    <a:pt x="281" y="319"/>
                    <a:pt x="282" y="319"/>
                    <a:pt x="282" y="319"/>
                  </a:cubicBezTo>
                  <a:cubicBezTo>
                    <a:pt x="282" y="319"/>
                    <a:pt x="282" y="319"/>
                    <a:pt x="283" y="319"/>
                  </a:cubicBezTo>
                  <a:cubicBezTo>
                    <a:pt x="283" y="318"/>
                    <a:pt x="283" y="318"/>
                    <a:pt x="283" y="318"/>
                  </a:cubicBezTo>
                  <a:cubicBezTo>
                    <a:pt x="283" y="317"/>
                    <a:pt x="283" y="317"/>
                    <a:pt x="282" y="316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90" y="318"/>
                    <a:pt x="297" y="321"/>
                    <a:pt x="304" y="322"/>
                  </a:cubicBezTo>
                  <a:cubicBezTo>
                    <a:pt x="304" y="322"/>
                    <a:pt x="303" y="322"/>
                    <a:pt x="303" y="321"/>
                  </a:cubicBezTo>
                  <a:cubicBezTo>
                    <a:pt x="296" y="319"/>
                    <a:pt x="288" y="317"/>
                    <a:pt x="279" y="314"/>
                  </a:cubicBezTo>
                  <a:cubicBezTo>
                    <a:pt x="277" y="313"/>
                    <a:pt x="275" y="312"/>
                    <a:pt x="272" y="311"/>
                  </a:cubicBezTo>
                  <a:cubicBezTo>
                    <a:pt x="271" y="310"/>
                    <a:pt x="270" y="310"/>
                    <a:pt x="267" y="308"/>
                  </a:cubicBezTo>
                  <a:cubicBezTo>
                    <a:pt x="268" y="308"/>
                    <a:pt x="269" y="309"/>
                    <a:pt x="269" y="310"/>
                  </a:cubicBezTo>
                  <a:cubicBezTo>
                    <a:pt x="269" y="310"/>
                    <a:pt x="268" y="309"/>
                    <a:pt x="268" y="309"/>
                  </a:cubicBezTo>
                  <a:cubicBezTo>
                    <a:pt x="267" y="309"/>
                    <a:pt x="267" y="310"/>
                    <a:pt x="267" y="310"/>
                  </a:cubicBezTo>
                  <a:cubicBezTo>
                    <a:pt x="267" y="311"/>
                    <a:pt x="267" y="311"/>
                    <a:pt x="268" y="312"/>
                  </a:cubicBezTo>
                  <a:cubicBezTo>
                    <a:pt x="269" y="312"/>
                    <a:pt x="269" y="312"/>
                    <a:pt x="269" y="312"/>
                  </a:cubicBezTo>
                  <a:cubicBezTo>
                    <a:pt x="220" y="297"/>
                    <a:pt x="214" y="295"/>
                    <a:pt x="170" y="279"/>
                  </a:cubicBezTo>
                  <a:cubicBezTo>
                    <a:pt x="170" y="279"/>
                    <a:pt x="170" y="279"/>
                    <a:pt x="170" y="279"/>
                  </a:cubicBezTo>
                  <a:cubicBezTo>
                    <a:pt x="169" y="278"/>
                    <a:pt x="169" y="278"/>
                    <a:pt x="169" y="278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2" y="265"/>
                    <a:pt x="162" y="254"/>
                    <a:pt x="165" y="243"/>
                  </a:cubicBezTo>
                  <a:cubicBezTo>
                    <a:pt x="164" y="242"/>
                    <a:pt x="163" y="242"/>
                    <a:pt x="162" y="241"/>
                  </a:cubicBezTo>
                  <a:moveTo>
                    <a:pt x="116" y="230"/>
                  </a:moveTo>
                  <a:cubicBezTo>
                    <a:pt x="116" y="230"/>
                    <a:pt x="116" y="230"/>
                    <a:pt x="116" y="230"/>
                  </a:cubicBezTo>
                  <a:cubicBezTo>
                    <a:pt x="126" y="241"/>
                    <a:pt x="137" y="252"/>
                    <a:pt x="153" y="266"/>
                  </a:cubicBezTo>
                  <a:cubicBezTo>
                    <a:pt x="152" y="265"/>
                    <a:pt x="152" y="265"/>
                    <a:pt x="152" y="264"/>
                  </a:cubicBezTo>
                  <a:cubicBezTo>
                    <a:pt x="136" y="250"/>
                    <a:pt x="125" y="240"/>
                    <a:pt x="116" y="230"/>
                  </a:cubicBezTo>
                  <a:moveTo>
                    <a:pt x="70" y="217"/>
                  </a:moveTo>
                  <a:cubicBezTo>
                    <a:pt x="77" y="223"/>
                    <a:pt x="83" y="229"/>
                    <a:pt x="89" y="235"/>
                  </a:cubicBezTo>
                  <a:cubicBezTo>
                    <a:pt x="89" y="235"/>
                    <a:pt x="89" y="235"/>
                    <a:pt x="89" y="235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8" y="242"/>
                    <a:pt x="99" y="243"/>
                    <a:pt x="99" y="243"/>
                  </a:cubicBezTo>
                  <a:cubicBezTo>
                    <a:pt x="99" y="243"/>
                    <a:pt x="98" y="242"/>
                    <a:pt x="98" y="242"/>
                  </a:cubicBezTo>
                  <a:cubicBezTo>
                    <a:pt x="119" y="257"/>
                    <a:pt x="123" y="259"/>
                    <a:pt x="159" y="275"/>
                  </a:cubicBezTo>
                  <a:cubicBezTo>
                    <a:pt x="159" y="275"/>
                    <a:pt x="159" y="274"/>
                    <a:pt x="158" y="274"/>
                  </a:cubicBezTo>
                  <a:cubicBezTo>
                    <a:pt x="112" y="254"/>
                    <a:pt x="102" y="245"/>
                    <a:pt x="90" y="235"/>
                  </a:cubicBezTo>
                  <a:cubicBezTo>
                    <a:pt x="84" y="230"/>
                    <a:pt x="77" y="224"/>
                    <a:pt x="70" y="217"/>
                  </a:cubicBezTo>
                  <a:cubicBezTo>
                    <a:pt x="70" y="217"/>
                    <a:pt x="70" y="217"/>
                    <a:pt x="70" y="217"/>
                  </a:cubicBezTo>
                  <a:moveTo>
                    <a:pt x="92" y="204"/>
                  </a:moveTo>
                  <a:cubicBezTo>
                    <a:pt x="99" y="213"/>
                    <a:pt x="106" y="220"/>
                    <a:pt x="114" y="228"/>
                  </a:cubicBezTo>
                  <a:cubicBezTo>
                    <a:pt x="114" y="228"/>
                    <a:pt x="114" y="228"/>
                    <a:pt x="114" y="228"/>
                  </a:cubicBezTo>
                  <a:cubicBezTo>
                    <a:pt x="108" y="221"/>
                    <a:pt x="101" y="214"/>
                    <a:pt x="94" y="205"/>
                  </a:cubicBezTo>
                  <a:cubicBezTo>
                    <a:pt x="92" y="204"/>
                    <a:pt x="92" y="204"/>
                    <a:pt x="92" y="204"/>
                  </a:cubicBezTo>
                  <a:moveTo>
                    <a:pt x="111" y="183"/>
                  </a:moveTo>
                  <a:cubicBezTo>
                    <a:pt x="111" y="183"/>
                    <a:pt x="111" y="184"/>
                    <a:pt x="112" y="185"/>
                  </a:cubicBezTo>
                  <a:cubicBezTo>
                    <a:pt x="126" y="191"/>
                    <a:pt x="141" y="196"/>
                    <a:pt x="163" y="205"/>
                  </a:cubicBezTo>
                  <a:cubicBezTo>
                    <a:pt x="163" y="205"/>
                    <a:pt x="163" y="204"/>
                    <a:pt x="164" y="204"/>
                  </a:cubicBezTo>
                  <a:cubicBezTo>
                    <a:pt x="149" y="198"/>
                    <a:pt x="129" y="190"/>
                    <a:pt x="111" y="183"/>
                  </a:cubicBezTo>
                  <a:moveTo>
                    <a:pt x="287" y="174"/>
                  </a:moveTo>
                  <a:cubicBezTo>
                    <a:pt x="287" y="174"/>
                    <a:pt x="287" y="174"/>
                    <a:pt x="287" y="174"/>
                  </a:cubicBezTo>
                  <a:cubicBezTo>
                    <a:pt x="294" y="207"/>
                    <a:pt x="298" y="214"/>
                    <a:pt x="319" y="257"/>
                  </a:cubicBezTo>
                  <a:cubicBezTo>
                    <a:pt x="318" y="257"/>
                    <a:pt x="316" y="258"/>
                    <a:pt x="315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6" y="259"/>
                    <a:pt x="316" y="259"/>
                    <a:pt x="316" y="259"/>
                  </a:cubicBezTo>
                  <a:cubicBezTo>
                    <a:pt x="293" y="251"/>
                    <a:pt x="279" y="246"/>
                    <a:pt x="266" y="242"/>
                  </a:cubicBezTo>
                  <a:cubicBezTo>
                    <a:pt x="267" y="242"/>
                    <a:pt x="267" y="243"/>
                    <a:pt x="267" y="244"/>
                  </a:cubicBezTo>
                  <a:cubicBezTo>
                    <a:pt x="281" y="249"/>
                    <a:pt x="297" y="254"/>
                    <a:pt x="317" y="261"/>
                  </a:cubicBezTo>
                  <a:cubicBezTo>
                    <a:pt x="323" y="266"/>
                    <a:pt x="328" y="272"/>
                    <a:pt x="333" y="277"/>
                  </a:cubicBezTo>
                  <a:cubicBezTo>
                    <a:pt x="333" y="277"/>
                    <a:pt x="334" y="277"/>
                    <a:pt x="335" y="277"/>
                  </a:cubicBezTo>
                  <a:cubicBezTo>
                    <a:pt x="332" y="274"/>
                    <a:pt x="330" y="271"/>
                    <a:pt x="327" y="267"/>
                  </a:cubicBezTo>
                  <a:cubicBezTo>
                    <a:pt x="328" y="266"/>
                    <a:pt x="330" y="266"/>
                    <a:pt x="331" y="265"/>
                  </a:cubicBezTo>
                  <a:cubicBezTo>
                    <a:pt x="330" y="265"/>
                    <a:pt x="330" y="265"/>
                    <a:pt x="330" y="265"/>
                  </a:cubicBezTo>
                  <a:cubicBezTo>
                    <a:pt x="330" y="264"/>
                    <a:pt x="330" y="264"/>
                    <a:pt x="330" y="264"/>
                  </a:cubicBezTo>
                  <a:cubicBezTo>
                    <a:pt x="342" y="268"/>
                    <a:pt x="354" y="272"/>
                    <a:pt x="366" y="277"/>
                  </a:cubicBezTo>
                  <a:cubicBezTo>
                    <a:pt x="367" y="276"/>
                    <a:pt x="368" y="276"/>
                    <a:pt x="370" y="276"/>
                  </a:cubicBezTo>
                  <a:cubicBezTo>
                    <a:pt x="343" y="267"/>
                    <a:pt x="327" y="261"/>
                    <a:pt x="323" y="258"/>
                  </a:cubicBezTo>
                  <a:cubicBezTo>
                    <a:pt x="305" y="229"/>
                    <a:pt x="304" y="226"/>
                    <a:pt x="290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89" y="176"/>
                    <a:pt x="288" y="175"/>
                    <a:pt x="287" y="174"/>
                  </a:cubicBezTo>
                  <a:moveTo>
                    <a:pt x="25" y="174"/>
                  </a:moveTo>
                  <a:cubicBezTo>
                    <a:pt x="25" y="174"/>
                    <a:pt x="26" y="175"/>
                    <a:pt x="26" y="175"/>
                  </a:cubicBezTo>
                  <a:cubicBezTo>
                    <a:pt x="39" y="188"/>
                    <a:pt x="54" y="202"/>
                    <a:pt x="67" y="215"/>
                  </a:cubicBezTo>
                  <a:cubicBezTo>
                    <a:pt x="68" y="215"/>
                    <a:pt x="68" y="215"/>
                    <a:pt x="68" y="215"/>
                  </a:cubicBezTo>
                  <a:cubicBezTo>
                    <a:pt x="53" y="202"/>
                    <a:pt x="38" y="187"/>
                    <a:pt x="25" y="174"/>
                  </a:cubicBezTo>
                  <a:moveTo>
                    <a:pt x="233" y="173"/>
                  </a:moveTo>
                  <a:cubicBezTo>
                    <a:pt x="212" y="184"/>
                    <a:pt x="194" y="196"/>
                    <a:pt x="181" y="208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78" y="204"/>
                    <a:pt x="176" y="201"/>
                    <a:pt x="175" y="198"/>
                  </a:cubicBezTo>
                  <a:cubicBezTo>
                    <a:pt x="174" y="198"/>
                    <a:pt x="174" y="199"/>
                    <a:pt x="174" y="199"/>
                  </a:cubicBezTo>
                  <a:cubicBezTo>
                    <a:pt x="175" y="201"/>
                    <a:pt x="176" y="204"/>
                    <a:pt x="177" y="206"/>
                  </a:cubicBezTo>
                  <a:cubicBezTo>
                    <a:pt x="177" y="206"/>
                    <a:pt x="177" y="206"/>
                    <a:pt x="177" y="206"/>
                  </a:cubicBezTo>
                  <a:cubicBezTo>
                    <a:pt x="177" y="206"/>
                    <a:pt x="177" y="206"/>
                    <a:pt x="177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74" y="207"/>
                    <a:pt x="174" y="207"/>
                    <a:pt x="174" y="207"/>
                  </a:cubicBezTo>
                  <a:cubicBezTo>
                    <a:pt x="174" y="207"/>
                    <a:pt x="174" y="207"/>
                    <a:pt x="174" y="207"/>
                  </a:cubicBezTo>
                  <a:cubicBezTo>
                    <a:pt x="174" y="207"/>
                    <a:pt x="174" y="207"/>
                    <a:pt x="174" y="207"/>
                  </a:cubicBezTo>
                  <a:cubicBezTo>
                    <a:pt x="174" y="207"/>
                    <a:pt x="174" y="207"/>
                    <a:pt x="174" y="207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75" y="208"/>
                    <a:pt x="175" y="208"/>
                    <a:pt x="175" y="208"/>
                  </a:cubicBezTo>
                  <a:cubicBezTo>
                    <a:pt x="172" y="207"/>
                    <a:pt x="170" y="206"/>
                    <a:pt x="167" y="205"/>
                  </a:cubicBezTo>
                  <a:cubicBezTo>
                    <a:pt x="167" y="206"/>
                    <a:pt x="167" y="206"/>
                    <a:pt x="166" y="206"/>
                  </a:cubicBezTo>
                  <a:cubicBezTo>
                    <a:pt x="169" y="208"/>
                    <a:pt x="172" y="209"/>
                    <a:pt x="176" y="210"/>
                  </a:cubicBezTo>
                  <a:cubicBezTo>
                    <a:pt x="176" y="210"/>
                    <a:pt x="176" y="210"/>
                    <a:pt x="176" y="210"/>
                  </a:cubicBezTo>
                  <a:cubicBezTo>
                    <a:pt x="177" y="211"/>
                    <a:pt x="177" y="211"/>
                    <a:pt x="177" y="211"/>
                  </a:cubicBezTo>
                  <a:cubicBezTo>
                    <a:pt x="177" y="212"/>
                    <a:pt x="177" y="212"/>
                    <a:pt x="177" y="212"/>
                  </a:cubicBezTo>
                  <a:cubicBezTo>
                    <a:pt x="178" y="212"/>
                    <a:pt x="178" y="212"/>
                    <a:pt x="178" y="213"/>
                  </a:cubicBezTo>
                  <a:cubicBezTo>
                    <a:pt x="171" y="222"/>
                    <a:pt x="165" y="231"/>
                    <a:pt x="162" y="240"/>
                  </a:cubicBezTo>
                  <a:cubicBezTo>
                    <a:pt x="163" y="240"/>
                    <a:pt x="164" y="240"/>
                    <a:pt x="165" y="241"/>
                  </a:cubicBezTo>
                  <a:cubicBezTo>
                    <a:pt x="168" y="232"/>
                    <a:pt x="173" y="223"/>
                    <a:pt x="181" y="215"/>
                  </a:cubicBezTo>
                  <a:cubicBezTo>
                    <a:pt x="182" y="216"/>
                    <a:pt x="182" y="216"/>
                    <a:pt x="183" y="216"/>
                  </a:cubicBezTo>
                  <a:cubicBezTo>
                    <a:pt x="184" y="216"/>
                    <a:pt x="184" y="216"/>
                    <a:pt x="184" y="216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200" y="238"/>
                    <a:pt x="209" y="250"/>
                    <a:pt x="219" y="261"/>
                  </a:cubicBezTo>
                  <a:cubicBezTo>
                    <a:pt x="220" y="261"/>
                    <a:pt x="221" y="262"/>
                    <a:pt x="222" y="262"/>
                  </a:cubicBezTo>
                  <a:cubicBezTo>
                    <a:pt x="212" y="250"/>
                    <a:pt x="200" y="236"/>
                    <a:pt x="187" y="217"/>
                  </a:cubicBezTo>
                  <a:cubicBezTo>
                    <a:pt x="187" y="217"/>
                    <a:pt x="187" y="217"/>
                    <a:pt x="187" y="217"/>
                  </a:cubicBezTo>
                  <a:cubicBezTo>
                    <a:pt x="187" y="218"/>
                    <a:pt x="187" y="218"/>
                    <a:pt x="187" y="218"/>
                  </a:cubicBezTo>
                  <a:cubicBezTo>
                    <a:pt x="187" y="218"/>
                    <a:pt x="187" y="218"/>
                    <a:pt x="187" y="218"/>
                  </a:cubicBezTo>
                  <a:cubicBezTo>
                    <a:pt x="187" y="218"/>
                    <a:pt x="187" y="218"/>
                    <a:pt x="187" y="218"/>
                  </a:cubicBezTo>
                  <a:cubicBezTo>
                    <a:pt x="187" y="218"/>
                    <a:pt x="187" y="218"/>
                    <a:pt x="187" y="218"/>
                  </a:cubicBezTo>
                  <a:cubicBezTo>
                    <a:pt x="188" y="218"/>
                    <a:pt x="189" y="217"/>
                    <a:pt x="189" y="217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89" y="216"/>
                    <a:pt x="189" y="216"/>
                    <a:pt x="189" y="216"/>
                  </a:cubicBezTo>
                  <a:cubicBezTo>
                    <a:pt x="189" y="216"/>
                    <a:pt x="189" y="216"/>
                    <a:pt x="189" y="216"/>
                  </a:cubicBezTo>
                  <a:cubicBezTo>
                    <a:pt x="189" y="216"/>
                    <a:pt x="189" y="216"/>
                    <a:pt x="189" y="216"/>
                  </a:cubicBezTo>
                  <a:cubicBezTo>
                    <a:pt x="189" y="215"/>
                    <a:pt x="189" y="215"/>
                    <a:pt x="189" y="215"/>
                  </a:cubicBezTo>
                  <a:cubicBezTo>
                    <a:pt x="220" y="227"/>
                    <a:pt x="240" y="234"/>
                    <a:pt x="264" y="243"/>
                  </a:cubicBezTo>
                  <a:cubicBezTo>
                    <a:pt x="264" y="242"/>
                    <a:pt x="264" y="241"/>
                    <a:pt x="263" y="241"/>
                  </a:cubicBezTo>
                  <a:cubicBezTo>
                    <a:pt x="242" y="233"/>
                    <a:pt x="227" y="227"/>
                    <a:pt x="188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7" y="212"/>
                    <a:pt x="187" y="212"/>
                    <a:pt x="187" y="212"/>
                  </a:cubicBezTo>
                  <a:cubicBezTo>
                    <a:pt x="185" y="210"/>
                    <a:pt x="185" y="210"/>
                    <a:pt x="185" y="210"/>
                  </a:cubicBezTo>
                  <a:cubicBezTo>
                    <a:pt x="197" y="199"/>
                    <a:pt x="214" y="187"/>
                    <a:pt x="234" y="176"/>
                  </a:cubicBezTo>
                  <a:cubicBezTo>
                    <a:pt x="234" y="175"/>
                    <a:pt x="234" y="174"/>
                    <a:pt x="233" y="173"/>
                  </a:cubicBezTo>
                  <a:moveTo>
                    <a:pt x="12" y="161"/>
                  </a:moveTo>
                  <a:cubicBezTo>
                    <a:pt x="13" y="161"/>
                    <a:pt x="13" y="162"/>
                    <a:pt x="13" y="162"/>
                  </a:cubicBezTo>
                  <a:cubicBezTo>
                    <a:pt x="17" y="166"/>
                    <a:pt x="20" y="169"/>
                    <a:pt x="24" y="173"/>
                  </a:cubicBezTo>
                  <a:cubicBezTo>
                    <a:pt x="24" y="172"/>
                    <a:pt x="23" y="172"/>
                    <a:pt x="23" y="171"/>
                  </a:cubicBezTo>
                  <a:cubicBezTo>
                    <a:pt x="19" y="168"/>
                    <a:pt x="16" y="164"/>
                    <a:pt x="12" y="161"/>
                  </a:cubicBezTo>
                  <a:moveTo>
                    <a:pt x="269" y="157"/>
                  </a:moveTo>
                  <a:cubicBezTo>
                    <a:pt x="257" y="162"/>
                    <a:pt x="246" y="167"/>
                    <a:pt x="235" y="172"/>
                  </a:cubicBezTo>
                  <a:cubicBezTo>
                    <a:pt x="236" y="173"/>
                    <a:pt x="236" y="174"/>
                    <a:pt x="237" y="175"/>
                  </a:cubicBezTo>
                  <a:cubicBezTo>
                    <a:pt x="247" y="169"/>
                    <a:pt x="259" y="164"/>
                    <a:pt x="271" y="159"/>
                  </a:cubicBezTo>
                  <a:cubicBezTo>
                    <a:pt x="271" y="159"/>
                    <a:pt x="271" y="159"/>
                    <a:pt x="271" y="159"/>
                  </a:cubicBezTo>
                  <a:cubicBezTo>
                    <a:pt x="271" y="159"/>
                    <a:pt x="271" y="159"/>
                    <a:pt x="271" y="159"/>
                  </a:cubicBezTo>
                  <a:cubicBezTo>
                    <a:pt x="270" y="158"/>
                    <a:pt x="270" y="157"/>
                    <a:pt x="269" y="157"/>
                  </a:cubicBezTo>
                  <a:cubicBezTo>
                    <a:pt x="269" y="157"/>
                    <a:pt x="269" y="157"/>
                    <a:pt x="269" y="157"/>
                  </a:cubicBezTo>
                  <a:cubicBezTo>
                    <a:pt x="269" y="157"/>
                    <a:pt x="269" y="157"/>
                    <a:pt x="269" y="157"/>
                  </a:cubicBezTo>
                  <a:moveTo>
                    <a:pt x="139" y="123"/>
                  </a:moveTo>
                  <a:cubicBezTo>
                    <a:pt x="148" y="151"/>
                    <a:pt x="156" y="166"/>
                    <a:pt x="172" y="196"/>
                  </a:cubicBezTo>
                  <a:cubicBezTo>
                    <a:pt x="172" y="196"/>
                    <a:pt x="173" y="195"/>
                    <a:pt x="173" y="195"/>
                  </a:cubicBezTo>
                  <a:cubicBezTo>
                    <a:pt x="156" y="165"/>
                    <a:pt x="150" y="150"/>
                    <a:pt x="142" y="124"/>
                  </a:cubicBezTo>
                  <a:cubicBezTo>
                    <a:pt x="141" y="124"/>
                    <a:pt x="140" y="124"/>
                    <a:pt x="139" y="123"/>
                  </a:cubicBezTo>
                  <a:moveTo>
                    <a:pt x="15" y="77"/>
                  </a:moveTo>
                  <a:cubicBezTo>
                    <a:pt x="15" y="77"/>
                    <a:pt x="15" y="77"/>
                    <a:pt x="15" y="77"/>
                  </a:cubicBezTo>
                  <a:cubicBezTo>
                    <a:pt x="14" y="77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27" y="106"/>
                    <a:pt x="45" y="131"/>
                    <a:pt x="55" y="160"/>
                  </a:cubicBezTo>
                  <a:cubicBezTo>
                    <a:pt x="38" y="151"/>
                    <a:pt x="16" y="140"/>
                    <a:pt x="0" y="130"/>
                  </a:cubicBezTo>
                  <a:cubicBezTo>
                    <a:pt x="0" y="131"/>
                    <a:pt x="0" y="131"/>
                    <a:pt x="1" y="132"/>
                  </a:cubicBezTo>
                  <a:cubicBezTo>
                    <a:pt x="1" y="132"/>
                    <a:pt x="1" y="132"/>
                    <a:pt x="1" y="133"/>
                  </a:cubicBezTo>
                  <a:cubicBezTo>
                    <a:pt x="22" y="144"/>
                    <a:pt x="44" y="152"/>
                    <a:pt x="63" y="167"/>
                  </a:cubicBezTo>
                  <a:cubicBezTo>
                    <a:pt x="73" y="181"/>
                    <a:pt x="82" y="192"/>
                    <a:pt x="90" y="202"/>
                  </a:cubicBezTo>
                  <a:cubicBezTo>
                    <a:pt x="92" y="203"/>
                    <a:pt x="92" y="203"/>
                    <a:pt x="92" y="203"/>
                  </a:cubicBezTo>
                  <a:cubicBezTo>
                    <a:pt x="85" y="194"/>
                    <a:pt x="76" y="183"/>
                    <a:pt x="65" y="168"/>
                  </a:cubicBezTo>
                  <a:cubicBezTo>
                    <a:pt x="65" y="168"/>
                    <a:pt x="66" y="169"/>
                    <a:pt x="66" y="169"/>
                  </a:cubicBezTo>
                  <a:cubicBezTo>
                    <a:pt x="66" y="169"/>
                    <a:pt x="66" y="168"/>
                    <a:pt x="67" y="168"/>
                  </a:cubicBezTo>
                  <a:cubicBezTo>
                    <a:pt x="67" y="167"/>
                    <a:pt x="67" y="167"/>
                    <a:pt x="66" y="164"/>
                  </a:cubicBezTo>
                  <a:cubicBezTo>
                    <a:pt x="84" y="173"/>
                    <a:pt x="97" y="178"/>
                    <a:pt x="109" y="184"/>
                  </a:cubicBezTo>
                  <a:cubicBezTo>
                    <a:pt x="109" y="183"/>
                    <a:pt x="109" y="182"/>
                    <a:pt x="109" y="182"/>
                  </a:cubicBezTo>
                  <a:cubicBezTo>
                    <a:pt x="86" y="172"/>
                    <a:pt x="65" y="163"/>
                    <a:pt x="58" y="157"/>
                  </a:cubicBezTo>
                  <a:cubicBezTo>
                    <a:pt x="44" y="134"/>
                    <a:pt x="27" y="101"/>
                    <a:pt x="15" y="77"/>
                  </a:cubicBezTo>
                  <a:moveTo>
                    <a:pt x="44" y="48"/>
                  </a:moveTo>
                  <a:cubicBezTo>
                    <a:pt x="44" y="48"/>
                    <a:pt x="44" y="48"/>
                    <a:pt x="44" y="48"/>
                  </a:cubicBezTo>
                  <a:cubicBezTo>
                    <a:pt x="43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9" y="52"/>
                    <a:pt x="55" y="55"/>
                    <a:pt x="61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4" y="53"/>
                    <a:pt x="49" y="50"/>
                    <a:pt x="44" y="48"/>
                  </a:cubicBezTo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128" y="0"/>
                    <a:pt x="127" y="1"/>
                    <a:pt x="126" y="1"/>
                  </a:cubicBezTo>
                  <a:cubicBezTo>
                    <a:pt x="126" y="25"/>
                    <a:pt x="128" y="57"/>
                    <a:pt x="130" y="81"/>
                  </a:cubicBezTo>
                  <a:cubicBezTo>
                    <a:pt x="129" y="81"/>
                    <a:pt x="127" y="81"/>
                    <a:pt x="126" y="81"/>
                  </a:cubicBezTo>
                  <a:cubicBezTo>
                    <a:pt x="126" y="82"/>
                    <a:pt x="125" y="84"/>
                    <a:pt x="125" y="85"/>
                  </a:cubicBezTo>
                  <a:cubicBezTo>
                    <a:pt x="106" y="76"/>
                    <a:pt x="83" y="66"/>
                    <a:pt x="62" y="56"/>
                  </a:cubicBezTo>
                  <a:cubicBezTo>
                    <a:pt x="62" y="57"/>
                    <a:pt x="63" y="58"/>
                    <a:pt x="63" y="59"/>
                  </a:cubicBezTo>
                  <a:cubicBezTo>
                    <a:pt x="126" y="89"/>
                    <a:pt x="129" y="91"/>
                    <a:pt x="131" y="93"/>
                  </a:cubicBezTo>
                  <a:cubicBezTo>
                    <a:pt x="134" y="104"/>
                    <a:pt x="136" y="113"/>
                    <a:pt x="139" y="121"/>
                  </a:cubicBezTo>
                  <a:cubicBezTo>
                    <a:pt x="140" y="122"/>
                    <a:pt x="141" y="122"/>
                    <a:pt x="142" y="122"/>
                  </a:cubicBezTo>
                  <a:cubicBezTo>
                    <a:pt x="139" y="114"/>
                    <a:pt x="137" y="105"/>
                    <a:pt x="134" y="94"/>
                  </a:cubicBezTo>
                  <a:cubicBezTo>
                    <a:pt x="135" y="94"/>
                    <a:pt x="136" y="95"/>
                    <a:pt x="138" y="95"/>
                  </a:cubicBezTo>
                  <a:cubicBezTo>
                    <a:pt x="138" y="94"/>
                    <a:pt x="139" y="92"/>
                    <a:pt x="139" y="91"/>
                  </a:cubicBezTo>
                  <a:cubicBezTo>
                    <a:pt x="174" y="106"/>
                    <a:pt x="186" y="111"/>
                    <a:pt x="252" y="140"/>
                  </a:cubicBezTo>
                  <a:cubicBezTo>
                    <a:pt x="252" y="140"/>
                    <a:pt x="252" y="140"/>
                    <a:pt x="252" y="140"/>
                  </a:cubicBezTo>
                  <a:cubicBezTo>
                    <a:pt x="251" y="138"/>
                    <a:pt x="250" y="137"/>
                    <a:pt x="249" y="136"/>
                  </a:cubicBezTo>
                  <a:cubicBezTo>
                    <a:pt x="249" y="136"/>
                    <a:pt x="249" y="136"/>
                    <a:pt x="249" y="136"/>
                  </a:cubicBezTo>
                  <a:cubicBezTo>
                    <a:pt x="220" y="124"/>
                    <a:pt x="142" y="91"/>
                    <a:pt x="133" y="83"/>
                  </a:cubicBezTo>
                  <a:cubicBezTo>
                    <a:pt x="130" y="58"/>
                    <a:pt x="129" y="25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B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651">
              <a:extLst>
                <a:ext uri="{FF2B5EF4-FFF2-40B4-BE49-F238E27FC236}">
                  <a16:creationId xmlns:a16="http://schemas.microsoft.com/office/drawing/2014/main" id="{DA0AD9FE-7F9C-838A-4173-8E56C280C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7950" y="5626101"/>
              <a:ext cx="49212" cy="57150"/>
            </a:xfrm>
            <a:custGeom>
              <a:avLst/>
              <a:gdLst>
                <a:gd name="T0" fmla="*/ 11 w 33"/>
                <a:gd name="T1" fmla="*/ 24 h 38"/>
                <a:gd name="T2" fmla="*/ 0 w 33"/>
                <a:gd name="T3" fmla="*/ 38 h 38"/>
                <a:gd name="T4" fmla="*/ 4 w 33"/>
                <a:gd name="T5" fmla="*/ 33 h 38"/>
                <a:gd name="T6" fmla="*/ 8 w 33"/>
                <a:gd name="T7" fmla="*/ 29 h 38"/>
                <a:gd name="T8" fmla="*/ 11 w 33"/>
                <a:gd name="T9" fmla="*/ 24 h 38"/>
                <a:gd name="T10" fmla="*/ 15 w 33"/>
                <a:gd name="T11" fmla="*/ 16 h 38"/>
                <a:gd name="T12" fmla="*/ 13 w 33"/>
                <a:gd name="T13" fmla="*/ 19 h 38"/>
                <a:gd name="T14" fmla="*/ 12 w 33"/>
                <a:gd name="T15" fmla="*/ 20 h 38"/>
                <a:gd name="T16" fmla="*/ 12 w 33"/>
                <a:gd name="T17" fmla="*/ 20 h 38"/>
                <a:gd name="T18" fmla="*/ 12 w 33"/>
                <a:gd name="T19" fmla="*/ 20 h 38"/>
                <a:gd name="T20" fmla="*/ 12 w 33"/>
                <a:gd name="T21" fmla="*/ 21 h 38"/>
                <a:gd name="T22" fmla="*/ 12 w 33"/>
                <a:gd name="T23" fmla="*/ 21 h 38"/>
                <a:gd name="T24" fmla="*/ 12 w 33"/>
                <a:gd name="T25" fmla="*/ 21 h 38"/>
                <a:gd name="T26" fmla="*/ 4 w 33"/>
                <a:gd name="T27" fmla="*/ 30 h 38"/>
                <a:gd name="T28" fmla="*/ 13 w 33"/>
                <a:gd name="T29" fmla="*/ 20 h 38"/>
                <a:gd name="T30" fmla="*/ 13 w 33"/>
                <a:gd name="T31" fmla="*/ 20 h 38"/>
                <a:gd name="T32" fmla="*/ 13 w 33"/>
                <a:gd name="T33" fmla="*/ 20 h 38"/>
                <a:gd name="T34" fmla="*/ 15 w 33"/>
                <a:gd name="T35" fmla="*/ 16 h 38"/>
                <a:gd name="T36" fmla="*/ 33 w 33"/>
                <a:gd name="T37" fmla="*/ 0 h 38"/>
                <a:gd name="T38" fmla="*/ 21 w 33"/>
                <a:gd name="T39" fmla="*/ 11 h 38"/>
                <a:gd name="T40" fmla="*/ 21 w 33"/>
                <a:gd name="T41" fmla="*/ 11 h 38"/>
                <a:gd name="T42" fmla="*/ 21 w 33"/>
                <a:gd name="T43" fmla="*/ 10 h 38"/>
                <a:gd name="T44" fmla="*/ 22 w 33"/>
                <a:gd name="T45" fmla="*/ 10 h 38"/>
                <a:gd name="T46" fmla="*/ 22 w 33"/>
                <a:gd name="T47" fmla="*/ 9 h 38"/>
                <a:gd name="T48" fmla="*/ 23 w 33"/>
                <a:gd name="T49" fmla="*/ 9 h 38"/>
                <a:gd name="T50" fmla="*/ 23 w 33"/>
                <a:gd name="T51" fmla="*/ 8 h 38"/>
                <a:gd name="T52" fmla="*/ 24 w 33"/>
                <a:gd name="T53" fmla="*/ 6 h 38"/>
                <a:gd name="T54" fmla="*/ 20 w 33"/>
                <a:gd name="T55" fmla="*/ 10 h 38"/>
                <a:gd name="T56" fmla="*/ 18 w 33"/>
                <a:gd name="T57" fmla="*/ 13 h 38"/>
                <a:gd name="T58" fmla="*/ 13 w 33"/>
                <a:gd name="T59" fmla="*/ 21 h 38"/>
                <a:gd name="T60" fmla="*/ 16 w 33"/>
                <a:gd name="T61" fmla="*/ 17 h 38"/>
                <a:gd name="T62" fmla="*/ 18 w 33"/>
                <a:gd name="T63" fmla="*/ 15 h 38"/>
                <a:gd name="T64" fmla="*/ 19 w 33"/>
                <a:gd name="T65" fmla="*/ 14 h 38"/>
                <a:gd name="T66" fmla="*/ 19 w 33"/>
                <a:gd name="T67" fmla="*/ 14 h 38"/>
                <a:gd name="T68" fmla="*/ 30 w 33"/>
                <a:gd name="T69" fmla="*/ 3 h 38"/>
                <a:gd name="T70" fmla="*/ 33 w 33"/>
                <a:gd name="T7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8">
                  <a:moveTo>
                    <a:pt x="11" y="24"/>
                  </a:moveTo>
                  <a:cubicBezTo>
                    <a:pt x="7" y="29"/>
                    <a:pt x="4" y="34"/>
                    <a:pt x="0" y="38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2"/>
                    <a:pt x="6" y="30"/>
                    <a:pt x="8" y="29"/>
                  </a:cubicBezTo>
                  <a:cubicBezTo>
                    <a:pt x="9" y="27"/>
                    <a:pt x="10" y="25"/>
                    <a:pt x="11" y="24"/>
                  </a:cubicBezTo>
                  <a:moveTo>
                    <a:pt x="15" y="16"/>
                  </a:moveTo>
                  <a:cubicBezTo>
                    <a:pt x="14" y="17"/>
                    <a:pt x="13" y="18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9" y="24"/>
                    <a:pt x="6" y="27"/>
                    <a:pt x="4" y="30"/>
                  </a:cubicBezTo>
                  <a:cubicBezTo>
                    <a:pt x="6" y="27"/>
                    <a:pt x="9" y="24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19"/>
                    <a:pt x="14" y="17"/>
                    <a:pt x="15" y="16"/>
                  </a:cubicBezTo>
                  <a:moveTo>
                    <a:pt x="33" y="0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7"/>
                    <a:pt x="23" y="7"/>
                    <a:pt x="20" y="10"/>
                  </a:cubicBezTo>
                  <a:cubicBezTo>
                    <a:pt x="19" y="11"/>
                    <a:pt x="19" y="12"/>
                    <a:pt x="18" y="13"/>
                  </a:cubicBezTo>
                  <a:cubicBezTo>
                    <a:pt x="16" y="15"/>
                    <a:pt x="15" y="18"/>
                    <a:pt x="13" y="21"/>
                  </a:cubicBezTo>
                  <a:cubicBezTo>
                    <a:pt x="14" y="20"/>
                    <a:pt x="15" y="18"/>
                    <a:pt x="16" y="17"/>
                  </a:cubicBezTo>
                  <a:cubicBezTo>
                    <a:pt x="17" y="16"/>
                    <a:pt x="17" y="15"/>
                    <a:pt x="18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652">
              <a:extLst>
                <a:ext uri="{FF2B5EF4-FFF2-40B4-BE49-F238E27FC236}">
                  <a16:creationId xmlns:a16="http://schemas.microsoft.com/office/drawing/2014/main" id="{90F6DD6A-D7C0-9414-393C-E0369E437040}"/>
                </a:ext>
              </a:extLst>
            </p:cNvPr>
            <p:cNvSpPr/>
            <p:nvPr/>
          </p:nvSpPr>
          <p:spPr bwMode="auto">
            <a:xfrm>
              <a:off x="9009063" y="5646738"/>
              <a:ext cx="15875" cy="23813"/>
            </a:xfrm>
            <a:custGeom>
              <a:avLst/>
              <a:gdLst>
                <a:gd name="T0" fmla="*/ 10 w 10"/>
                <a:gd name="T1" fmla="*/ 0 h 16"/>
                <a:gd name="T2" fmla="*/ 7 w 10"/>
                <a:gd name="T3" fmla="*/ 3 h 16"/>
                <a:gd name="T4" fmla="*/ 5 w 10"/>
                <a:gd name="T5" fmla="*/ 7 h 16"/>
                <a:gd name="T6" fmla="*/ 5 w 10"/>
                <a:gd name="T7" fmla="*/ 7 h 16"/>
                <a:gd name="T8" fmla="*/ 5 w 10"/>
                <a:gd name="T9" fmla="*/ 7 h 16"/>
                <a:gd name="T10" fmla="*/ 6 w 10"/>
                <a:gd name="T11" fmla="*/ 6 h 16"/>
                <a:gd name="T12" fmla="*/ 3 w 10"/>
                <a:gd name="T13" fmla="*/ 11 h 16"/>
                <a:gd name="T14" fmla="*/ 0 w 10"/>
                <a:gd name="T15" fmla="*/ 16 h 16"/>
                <a:gd name="T16" fmla="*/ 5 w 10"/>
                <a:gd name="T17" fmla="*/ 8 h 16"/>
                <a:gd name="T18" fmla="*/ 10 w 10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0"/>
                  </a:moveTo>
                  <a:cubicBezTo>
                    <a:pt x="9" y="1"/>
                    <a:pt x="8" y="2"/>
                    <a:pt x="7" y="3"/>
                  </a:cubicBezTo>
                  <a:cubicBezTo>
                    <a:pt x="6" y="4"/>
                    <a:pt x="6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8"/>
                    <a:pt x="4" y="9"/>
                    <a:pt x="3" y="11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2" y="13"/>
                    <a:pt x="3" y="11"/>
                    <a:pt x="5" y="8"/>
                  </a:cubicBezTo>
                  <a:cubicBezTo>
                    <a:pt x="7" y="5"/>
                    <a:pt x="8" y="2"/>
                    <a:pt x="1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653">
              <a:extLst>
                <a:ext uri="{FF2B5EF4-FFF2-40B4-BE49-F238E27FC236}">
                  <a16:creationId xmlns:a16="http://schemas.microsoft.com/office/drawing/2014/main" id="{D1D64CD8-62A7-AA1B-5302-8691E7EB7B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9538" y="5630863"/>
              <a:ext cx="44450" cy="49213"/>
            </a:xfrm>
            <a:custGeom>
              <a:avLst/>
              <a:gdLst>
                <a:gd name="T0" fmla="*/ 4 w 29"/>
                <a:gd name="T1" fmla="*/ 28 h 32"/>
                <a:gd name="T2" fmla="*/ 2 w 29"/>
                <a:gd name="T3" fmla="*/ 30 h 32"/>
                <a:gd name="T4" fmla="*/ 0 w 29"/>
                <a:gd name="T5" fmla="*/ 32 h 32"/>
                <a:gd name="T6" fmla="*/ 3 w 29"/>
                <a:gd name="T7" fmla="*/ 29 h 32"/>
                <a:gd name="T8" fmla="*/ 4 w 29"/>
                <a:gd name="T9" fmla="*/ 28 h 32"/>
                <a:gd name="T10" fmla="*/ 29 w 29"/>
                <a:gd name="T11" fmla="*/ 0 h 32"/>
                <a:gd name="T12" fmla="*/ 28 w 29"/>
                <a:gd name="T13" fmla="*/ 0 h 32"/>
                <a:gd name="T14" fmla="*/ 7 w 29"/>
                <a:gd name="T15" fmla="*/ 25 h 32"/>
                <a:gd name="T16" fmla="*/ 6 w 29"/>
                <a:gd name="T17" fmla="*/ 26 h 32"/>
                <a:gd name="T18" fmla="*/ 29 w 29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2">
                  <a:moveTo>
                    <a:pt x="4" y="28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2"/>
                    <a:pt x="0" y="32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8"/>
                    <a:pt x="4" y="28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6" y="25"/>
                    <a:pt x="6" y="26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Freeform 654">
              <a:extLst>
                <a:ext uri="{FF2B5EF4-FFF2-40B4-BE49-F238E27FC236}">
                  <a16:creationId xmlns:a16="http://schemas.microsoft.com/office/drawing/2014/main" id="{9FF24843-A843-6E5B-7DBC-5CBCAB0C8712}"/>
                </a:ext>
              </a:extLst>
            </p:cNvPr>
            <p:cNvSpPr/>
            <p:nvPr/>
          </p:nvSpPr>
          <p:spPr bwMode="auto">
            <a:xfrm>
              <a:off x="9004300" y="5668963"/>
              <a:ext cx="6350" cy="6350"/>
            </a:xfrm>
            <a:custGeom>
              <a:avLst/>
              <a:gdLst>
                <a:gd name="T0" fmla="*/ 4 w 4"/>
                <a:gd name="T1" fmla="*/ 0 h 4"/>
                <a:gd name="T2" fmla="*/ 1 w 4"/>
                <a:gd name="T3" fmla="*/ 3 h 4"/>
                <a:gd name="T4" fmla="*/ 0 w 4"/>
                <a:gd name="T5" fmla="*/ 4 h 4"/>
                <a:gd name="T6" fmla="*/ 3 w 4"/>
                <a:gd name="T7" fmla="*/ 1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655">
              <a:extLst>
                <a:ext uri="{FF2B5EF4-FFF2-40B4-BE49-F238E27FC236}">
                  <a16:creationId xmlns:a16="http://schemas.microsoft.com/office/drawing/2014/main" id="{73A35886-D5C6-46F5-EC30-61BD431A49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6350" y="5672138"/>
              <a:ext cx="106362" cy="111125"/>
            </a:xfrm>
            <a:custGeom>
              <a:avLst/>
              <a:gdLst>
                <a:gd name="T0" fmla="*/ 41 w 71"/>
                <a:gd name="T1" fmla="*/ 35 h 74"/>
                <a:gd name="T2" fmla="*/ 38 w 71"/>
                <a:gd name="T3" fmla="*/ 37 h 74"/>
                <a:gd name="T4" fmla="*/ 38 w 71"/>
                <a:gd name="T5" fmla="*/ 37 h 74"/>
                <a:gd name="T6" fmla="*/ 38 w 71"/>
                <a:gd name="T7" fmla="*/ 38 h 74"/>
                <a:gd name="T8" fmla="*/ 34 w 71"/>
                <a:gd name="T9" fmla="*/ 41 h 74"/>
                <a:gd name="T10" fmla="*/ 37 w 71"/>
                <a:gd name="T11" fmla="*/ 38 h 74"/>
                <a:gd name="T12" fmla="*/ 36 w 71"/>
                <a:gd name="T13" fmla="*/ 39 h 74"/>
                <a:gd name="T14" fmla="*/ 32 w 71"/>
                <a:gd name="T15" fmla="*/ 43 h 74"/>
                <a:gd name="T16" fmla="*/ 0 w 71"/>
                <a:gd name="T17" fmla="*/ 74 h 74"/>
                <a:gd name="T18" fmla="*/ 5 w 71"/>
                <a:gd name="T19" fmla="*/ 70 h 74"/>
                <a:gd name="T20" fmla="*/ 25 w 71"/>
                <a:gd name="T21" fmla="*/ 50 h 74"/>
                <a:gd name="T22" fmla="*/ 30 w 71"/>
                <a:gd name="T23" fmla="*/ 45 h 74"/>
                <a:gd name="T24" fmla="*/ 29 w 71"/>
                <a:gd name="T25" fmla="*/ 47 h 74"/>
                <a:gd name="T26" fmla="*/ 41 w 71"/>
                <a:gd name="T27" fmla="*/ 35 h 74"/>
                <a:gd name="T28" fmla="*/ 62 w 71"/>
                <a:gd name="T29" fmla="*/ 14 h 74"/>
                <a:gd name="T30" fmla="*/ 42 w 71"/>
                <a:gd name="T31" fmla="*/ 34 h 74"/>
                <a:gd name="T32" fmla="*/ 46 w 71"/>
                <a:gd name="T33" fmla="*/ 30 h 74"/>
                <a:gd name="T34" fmla="*/ 61 w 71"/>
                <a:gd name="T35" fmla="*/ 14 h 74"/>
                <a:gd name="T36" fmla="*/ 62 w 71"/>
                <a:gd name="T37" fmla="*/ 14 h 74"/>
                <a:gd name="T38" fmla="*/ 71 w 71"/>
                <a:gd name="T39" fmla="*/ 0 h 74"/>
                <a:gd name="T40" fmla="*/ 38 w 71"/>
                <a:gd name="T41" fmla="*/ 37 h 74"/>
                <a:gd name="T42" fmla="*/ 39 w 71"/>
                <a:gd name="T43" fmla="*/ 36 h 74"/>
                <a:gd name="T44" fmla="*/ 71 w 71"/>
                <a:gd name="T4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4">
                  <a:moveTo>
                    <a:pt x="41" y="35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9"/>
                    <a:pt x="36" y="40"/>
                    <a:pt x="34" y="41"/>
                  </a:cubicBezTo>
                  <a:cubicBezTo>
                    <a:pt x="35" y="40"/>
                    <a:pt x="36" y="39"/>
                    <a:pt x="37" y="38"/>
                  </a:cubicBezTo>
                  <a:cubicBezTo>
                    <a:pt x="37" y="38"/>
                    <a:pt x="37" y="39"/>
                    <a:pt x="36" y="39"/>
                  </a:cubicBezTo>
                  <a:cubicBezTo>
                    <a:pt x="35" y="40"/>
                    <a:pt x="33" y="42"/>
                    <a:pt x="32" y="43"/>
                  </a:cubicBezTo>
                  <a:cubicBezTo>
                    <a:pt x="22" y="54"/>
                    <a:pt x="11" y="64"/>
                    <a:pt x="0" y="74"/>
                  </a:cubicBezTo>
                  <a:cubicBezTo>
                    <a:pt x="2" y="73"/>
                    <a:pt x="3" y="71"/>
                    <a:pt x="5" y="70"/>
                  </a:cubicBezTo>
                  <a:cubicBezTo>
                    <a:pt x="12" y="63"/>
                    <a:pt x="19" y="57"/>
                    <a:pt x="25" y="50"/>
                  </a:cubicBezTo>
                  <a:cubicBezTo>
                    <a:pt x="27" y="48"/>
                    <a:pt x="29" y="47"/>
                    <a:pt x="30" y="45"/>
                  </a:cubicBezTo>
                  <a:cubicBezTo>
                    <a:pt x="30" y="46"/>
                    <a:pt x="29" y="46"/>
                    <a:pt x="29" y="47"/>
                  </a:cubicBezTo>
                  <a:cubicBezTo>
                    <a:pt x="33" y="43"/>
                    <a:pt x="37" y="39"/>
                    <a:pt x="41" y="35"/>
                  </a:cubicBezTo>
                  <a:moveTo>
                    <a:pt x="62" y="14"/>
                  </a:moveTo>
                  <a:cubicBezTo>
                    <a:pt x="56" y="20"/>
                    <a:pt x="49" y="27"/>
                    <a:pt x="42" y="34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51" y="25"/>
                    <a:pt x="56" y="19"/>
                    <a:pt x="61" y="14"/>
                  </a:cubicBezTo>
                  <a:cubicBezTo>
                    <a:pt x="62" y="14"/>
                    <a:pt x="62" y="14"/>
                    <a:pt x="62" y="14"/>
                  </a:cubicBezTo>
                  <a:moveTo>
                    <a:pt x="71" y="0"/>
                  </a:moveTo>
                  <a:cubicBezTo>
                    <a:pt x="57" y="16"/>
                    <a:pt x="47" y="27"/>
                    <a:pt x="38" y="37"/>
                  </a:cubicBezTo>
                  <a:cubicBezTo>
                    <a:pt x="38" y="37"/>
                    <a:pt x="39" y="36"/>
                    <a:pt x="39" y="36"/>
                  </a:cubicBezTo>
                  <a:cubicBezTo>
                    <a:pt x="48" y="26"/>
                    <a:pt x="57" y="16"/>
                    <a:pt x="71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Freeform 656">
              <a:extLst>
                <a:ext uri="{FF2B5EF4-FFF2-40B4-BE49-F238E27FC236}">
                  <a16:creationId xmlns:a16="http://schemas.microsoft.com/office/drawing/2014/main" id="{D1F57BC2-D3EF-369F-7333-77642095B3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0325" y="5726113"/>
              <a:ext cx="4762" cy="4763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2 h 3"/>
                <a:gd name="T4" fmla="*/ 2 w 3"/>
                <a:gd name="T5" fmla="*/ 1 h 3"/>
                <a:gd name="T6" fmla="*/ 2 w 3"/>
                <a:gd name="T7" fmla="*/ 1 h 3"/>
                <a:gd name="T8" fmla="*/ 3 w 3"/>
                <a:gd name="T9" fmla="*/ 1 h 3"/>
                <a:gd name="T10" fmla="*/ 3 w 3"/>
                <a:gd name="T11" fmla="*/ 0 h 3"/>
                <a:gd name="T12" fmla="*/ 2 w 3"/>
                <a:gd name="T13" fmla="*/ 1 h 3"/>
                <a:gd name="T14" fmla="*/ 0 w 3"/>
                <a:gd name="T15" fmla="*/ 3 h 3"/>
                <a:gd name="T16" fmla="*/ 1 w 3"/>
                <a:gd name="T17" fmla="*/ 2 h 3"/>
                <a:gd name="T18" fmla="*/ 3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657">
              <a:extLst>
                <a:ext uri="{FF2B5EF4-FFF2-40B4-BE49-F238E27FC236}">
                  <a16:creationId xmlns:a16="http://schemas.microsoft.com/office/drawing/2014/main" id="{C0D48532-D572-8288-1CD2-6C794776B8A4}"/>
                </a:ext>
              </a:extLst>
            </p:cNvPr>
            <p:cNvSpPr/>
            <p:nvPr/>
          </p:nvSpPr>
          <p:spPr bwMode="auto">
            <a:xfrm>
              <a:off x="8953500" y="5716588"/>
              <a:ext cx="12700" cy="11113"/>
            </a:xfrm>
            <a:custGeom>
              <a:avLst/>
              <a:gdLst>
                <a:gd name="T0" fmla="*/ 8 w 8"/>
                <a:gd name="T1" fmla="*/ 0 h 7"/>
                <a:gd name="T2" fmla="*/ 4 w 8"/>
                <a:gd name="T3" fmla="*/ 4 h 7"/>
                <a:gd name="T4" fmla="*/ 1 w 8"/>
                <a:gd name="T5" fmla="*/ 7 h 7"/>
                <a:gd name="T6" fmla="*/ 0 w 8"/>
                <a:gd name="T7" fmla="*/ 7 h 7"/>
                <a:gd name="T8" fmla="*/ 0 w 8"/>
                <a:gd name="T9" fmla="*/ 7 h 7"/>
                <a:gd name="T10" fmla="*/ 3 w 8"/>
                <a:gd name="T11" fmla="*/ 5 h 7"/>
                <a:gd name="T12" fmla="*/ 8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2" y="6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3"/>
                    <a:pt x="6" y="2"/>
                    <a:pt x="8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Freeform 658">
              <a:extLst>
                <a:ext uri="{FF2B5EF4-FFF2-40B4-BE49-F238E27FC236}">
                  <a16:creationId xmlns:a16="http://schemas.microsoft.com/office/drawing/2014/main" id="{45F05BF1-E262-4DC5-2358-FE537C2A8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2050" y="5680076"/>
              <a:ext cx="217487" cy="188913"/>
            </a:xfrm>
            <a:custGeom>
              <a:avLst/>
              <a:gdLst>
                <a:gd name="T0" fmla="*/ 30 w 144"/>
                <a:gd name="T1" fmla="*/ 109 h 125"/>
                <a:gd name="T2" fmla="*/ 2 w 144"/>
                <a:gd name="T3" fmla="*/ 123 h 125"/>
                <a:gd name="T4" fmla="*/ 1 w 144"/>
                <a:gd name="T5" fmla="*/ 124 h 125"/>
                <a:gd name="T6" fmla="*/ 0 w 144"/>
                <a:gd name="T7" fmla="*/ 125 h 125"/>
                <a:gd name="T8" fmla="*/ 27 w 144"/>
                <a:gd name="T9" fmla="*/ 112 h 125"/>
                <a:gd name="T10" fmla="*/ 30 w 144"/>
                <a:gd name="T11" fmla="*/ 109 h 125"/>
                <a:gd name="T12" fmla="*/ 75 w 144"/>
                <a:gd name="T13" fmla="*/ 69 h 125"/>
                <a:gd name="T14" fmla="*/ 44 w 144"/>
                <a:gd name="T15" fmla="*/ 98 h 125"/>
                <a:gd name="T16" fmla="*/ 75 w 144"/>
                <a:gd name="T17" fmla="*/ 69 h 125"/>
                <a:gd name="T18" fmla="*/ 104 w 144"/>
                <a:gd name="T19" fmla="*/ 42 h 125"/>
                <a:gd name="T20" fmla="*/ 100 w 144"/>
                <a:gd name="T21" fmla="*/ 45 h 125"/>
                <a:gd name="T22" fmla="*/ 80 w 144"/>
                <a:gd name="T23" fmla="*/ 65 h 125"/>
                <a:gd name="T24" fmla="*/ 50 w 144"/>
                <a:gd name="T25" fmla="*/ 93 h 125"/>
                <a:gd name="T26" fmla="*/ 104 w 144"/>
                <a:gd name="T27" fmla="*/ 42 h 125"/>
                <a:gd name="T28" fmla="*/ 137 w 144"/>
                <a:gd name="T29" fmla="*/ 8 h 125"/>
                <a:gd name="T30" fmla="*/ 137 w 144"/>
                <a:gd name="T31" fmla="*/ 9 h 125"/>
                <a:gd name="T32" fmla="*/ 137 w 144"/>
                <a:gd name="T33" fmla="*/ 9 h 125"/>
                <a:gd name="T34" fmla="*/ 137 w 144"/>
                <a:gd name="T35" fmla="*/ 8 h 125"/>
                <a:gd name="T36" fmla="*/ 142 w 144"/>
                <a:gd name="T37" fmla="*/ 3 h 125"/>
                <a:gd name="T38" fmla="*/ 137 w 144"/>
                <a:gd name="T39" fmla="*/ 8 h 125"/>
                <a:gd name="T40" fmla="*/ 142 w 144"/>
                <a:gd name="T41" fmla="*/ 3 h 125"/>
                <a:gd name="T42" fmla="*/ 144 w 144"/>
                <a:gd name="T43" fmla="*/ 0 h 125"/>
                <a:gd name="T44" fmla="*/ 139 w 144"/>
                <a:gd name="T45" fmla="*/ 6 h 125"/>
                <a:gd name="T46" fmla="*/ 144 w 144"/>
                <a:gd name="T4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4" h="125">
                  <a:moveTo>
                    <a:pt x="30" y="109"/>
                  </a:moveTo>
                  <a:cubicBezTo>
                    <a:pt x="23" y="115"/>
                    <a:pt x="11" y="120"/>
                    <a:pt x="2" y="123"/>
                  </a:cubicBezTo>
                  <a:cubicBezTo>
                    <a:pt x="1" y="123"/>
                    <a:pt x="1" y="123"/>
                    <a:pt x="1" y="124"/>
                  </a:cubicBezTo>
                  <a:cubicBezTo>
                    <a:pt x="0" y="124"/>
                    <a:pt x="0" y="125"/>
                    <a:pt x="0" y="125"/>
                  </a:cubicBezTo>
                  <a:cubicBezTo>
                    <a:pt x="8" y="123"/>
                    <a:pt x="19" y="117"/>
                    <a:pt x="27" y="112"/>
                  </a:cubicBezTo>
                  <a:cubicBezTo>
                    <a:pt x="30" y="109"/>
                    <a:pt x="30" y="109"/>
                    <a:pt x="30" y="109"/>
                  </a:cubicBezTo>
                  <a:moveTo>
                    <a:pt x="75" y="69"/>
                  </a:moveTo>
                  <a:cubicBezTo>
                    <a:pt x="67" y="77"/>
                    <a:pt x="57" y="86"/>
                    <a:pt x="44" y="98"/>
                  </a:cubicBezTo>
                  <a:cubicBezTo>
                    <a:pt x="54" y="89"/>
                    <a:pt x="65" y="79"/>
                    <a:pt x="75" y="69"/>
                  </a:cubicBezTo>
                  <a:moveTo>
                    <a:pt x="104" y="42"/>
                  </a:moveTo>
                  <a:cubicBezTo>
                    <a:pt x="103" y="43"/>
                    <a:pt x="102" y="44"/>
                    <a:pt x="100" y="45"/>
                  </a:cubicBezTo>
                  <a:cubicBezTo>
                    <a:pt x="94" y="51"/>
                    <a:pt x="88" y="57"/>
                    <a:pt x="80" y="65"/>
                  </a:cubicBezTo>
                  <a:cubicBezTo>
                    <a:pt x="69" y="75"/>
                    <a:pt x="59" y="84"/>
                    <a:pt x="50" y="93"/>
                  </a:cubicBezTo>
                  <a:cubicBezTo>
                    <a:pt x="75" y="70"/>
                    <a:pt x="87" y="59"/>
                    <a:pt x="104" y="42"/>
                  </a:cubicBezTo>
                  <a:moveTo>
                    <a:pt x="137" y="8"/>
                  </a:moveTo>
                  <a:cubicBezTo>
                    <a:pt x="137" y="8"/>
                    <a:pt x="137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7" y="8"/>
                    <a:pt x="137" y="8"/>
                    <a:pt x="137" y="8"/>
                  </a:cubicBezTo>
                  <a:moveTo>
                    <a:pt x="142" y="3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9" y="7"/>
                    <a:pt x="140" y="5"/>
                    <a:pt x="142" y="3"/>
                  </a:cubicBezTo>
                  <a:moveTo>
                    <a:pt x="144" y="0"/>
                  </a:moveTo>
                  <a:cubicBezTo>
                    <a:pt x="139" y="6"/>
                    <a:pt x="139" y="6"/>
                    <a:pt x="139" y="6"/>
                  </a:cubicBezTo>
                  <a:cubicBezTo>
                    <a:pt x="141" y="5"/>
                    <a:pt x="142" y="3"/>
                    <a:pt x="144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Freeform 659">
              <a:extLst>
                <a:ext uri="{FF2B5EF4-FFF2-40B4-BE49-F238E27FC236}">
                  <a16:creationId xmlns:a16="http://schemas.microsoft.com/office/drawing/2014/main" id="{F4FD15A1-4166-05EA-8DC4-FED1A206EBEE}"/>
                </a:ext>
              </a:extLst>
            </p:cNvPr>
            <p:cNvSpPr/>
            <p:nvPr/>
          </p:nvSpPr>
          <p:spPr bwMode="auto">
            <a:xfrm>
              <a:off x="8783638" y="5865813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" name="Freeform 660">
              <a:extLst>
                <a:ext uri="{FF2B5EF4-FFF2-40B4-BE49-F238E27FC236}">
                  <a16:creationId xmlns:a16="http://schemas.microsoft.com/office/drawing/2014/main" id="{77E1C33D-3EAD-EC88-1006-4D69EAEEF02B}"/>
                </a:ext>
              </a:extLst>
            </p:cNvPr>
            <p:cNvSpPr/>
            <p:nvPr/>
          </p:nvSpPr>
          <p:spPr bwMode="auto">
            <a:xfrm>
              <a:off x="8890000" y="3463926"/>
              <a:ext cx="28575" cy="20638"/>
            </a:xfrm>
            <a:custGeom>
              <a:avLst/>
              <a:gdLst>
                <a:gd name="T0" fmla="*/ 15 w 19"/>
                <a:gd name="T1" fmla="*/ 0 h 13"/>
                <a:gd name="T2" fmla="*/ 0 w 19"/>
                <a:gd name="T3" fmla="*/ 9 h 13"/>
                <a:gd name="T4" fmla="*/ 1 w 19"/>
                <a:gd name="T5" fmla="*/ 13 h 13"/>
                <a:gd name="T6" fmla="*/ 1 w 19"/>
                <a:gd name="T7" fmla="*/ 13 h 13"/>
                <a:gd name="T8" fmla="*/ 1 w 19"/>
                <a:gd name="T9" fmla="*/ 13 h 13"/>
                <a:gd name="T10" fmla="*/ 19 w 19"/>
                <a:gd name="T11" fmla="*/ 2 h 13"/>
                <a:gd name="T12" fmla="*/ 18 w 19"/>
                <a:gd name="T13" fmla="*/ 2 h 13"/>
                <a:gd name="T14" fmla="*/ 15 w 19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" name="Freeform 661">
              <a:extLst>
                <a:ext uri="{FF2B5EF4-FFF2-40B4-BE49-F238E27FC236}">
                  <a16:creationId xmlns:a16="http://schemas.microsoft.com/office/drawing/2014/main" id="{9D3AB423-D7F6-4B70-31BC-EF96EA91B3E2}"/>
                </a:ext>
              </a:extLst>
            </p:cNvPr>
            <p:cNvSpPr/>
            <p:nvPr/>
          </p:nvSpPr>
          <p:spPr bwMode="auto">
            <a:xfrm>
              <a:off x="8916988" y="3467101"/>
              <a:ext cx="1587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" name="Freeform 662">
              <a:extLst>
                <a:ext uri="{FF2B5EF4-FFF2-40B4-BE49-F238E27FC236}">
                  <a16:creationId xmlns:a16="http://schemas.microsoft.com/office/drawing/2014/main" id="{29BD0A52-9928-12CC-C625-0B2D58B324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0313" y="3529013"/>
              <a:ext cx="574675" cy="2225675"/>
            </a:xfrm>
            <a:custGeom>
              <a:avLst/>
              <a:gdLst>
                <a:gd name="T0" fmla="*/ 50 w 380"/>
                <a:gd name="T1" fmla="*/ 1330 h 1470"/>
                <a:gd name="T2" fmla="*/ 124 w 380"/>
                <a:gd name="T3" fmla="*/ 1382 h 1470"/>
                <a:gd name="T4" fmla="*/ 174 w 380"/>
                <a:gd name="T5" fmla="*/ 1314 h 1470"/>
                <a:gd name="T6" fmla="*/ 196 w 380"/>
                <a:gd name="T7" fmla="*/ 1197 h 1470"/>
                <a:gd name="T8" fmla="*/ 195 w 380"/>
                <a:gd name="T9" fmla="*/ 1190 h 1470"/>
                <a:gd name="T10" fmla="*/ 188 w 380"/>
                <a:gd name="T11" fmla="*/ 1201 h 1470"/>
                <a:gd name="T12" fmla="*/ 152 w 380"/>
                <a:gd name="T13" fmla="*/ 1328 h 1470"/>
                <a:gd name="T14" fmla="*/ 252 w 380"/>
                <a:gd name="T15" fmla="*/ 1180 h 1470"/>
                <a:gd name="T16" fmla="*/ 269 w 380"/>
                <a:gd name="T17" fmla="*/ 1147 h 1470"/>
                <a:gd name="T18" fmla="*/ 179 w 380"/>
                <a:gd name="T19" fmla="*/ 1048 h 1470"/>
                <a:gd name="T20" fmla="*/ 106 w 380"/>
                <a:gd name="T21" fmla="*/ 1040 h 1470"/>
                <a:gd name="T22" fmla="*/ 272 w 380"/>
                <a:gd name="T23" fmla="*/ 1041 h 1470"/>
                <a:gd name="T24" fmla="*/ 293 w 380"/>
                <a:gd name="T25" fmla="*/ 993 h 1470"/>
                <a:gd name="T26" fmla="*/ 304 w 380"/>
                <a:gd name="T27" fmla="*/ 1063 h 1470"/>
                <a:gd name="T28" fmla="*/ 300 w 380"/>
                <a:gd name="T29" fmla="*/ 1074 h 1470"/>
                <a:gd name="T30" fmla="*/ 303 w 380"/>
                <a:gd name="T31" fmla="*/ 1071 h 1470"/>
                <a:gd name="T32" fmla="*/ 306 w 380"/>
                <a:gd name="T33" fmla="*/ 1061 h 1470"/>
                <a:gd name="T34" fmla="*/ 333 w 380"/>
                <a:gd name="T35" fmla="*/ 883 h 1470"/>
                <a:gd name="T36" fmla="*/ 329 w 380"/>
                <a:gd name="T37" fmla="*/ 931 h 1470"/>
                <a:gd name="T38" fmla="*/ 341 w 380"/>
                <a:gd name="T39" fmla="*/ 863 h 1470"/>
                <a:gd name="T40" fmla="*/ 359 w 380"/>
                <a:gd name="T41" fmla="*/ 803 h 1470"/>
                <a:gd name="T42" fmla="*/ 321 w 380"/>
                <a:gd name="T43" fmla="*/ 736 h 1470"/>
                <a:gd name="T44" fmla="*/ 303 w 380"/>
                <a:gd name="T45" fmla="*/ 786 h 1470"/>
                <a:gd name="T46" fmla="*/ 374 w 380"/>
                <a:gd name="T47" fmla="*/ 802 h 1470"/>
                <a:gd name="T48" fmla="*/ 380 w 380"/>
                <a:gd name="T49" fmla="*/ 656 h 1470"/>
                <a:gd name="T50" fmla="*/ 380 w 380"/>
                <a:gd name="T51" fmla="*/ 684 h 1470"/>
                <a:gd name="T52" fmla="*/ 379 w 380"/>
                <a:gd name="T53" fmla="*/ 740 h 1470"/>
                <a:gd name="T54" fmla="*/ 378 w 380"/>
                <a:gd name="T55" fmla="*/ 622 h 1470"/>
                <a:gd name="T56" fmla="*/ 369 w 380"/>
                <a:gd name="T57" fmla="*/ 597 h 1470"/>
                <a:gd name="T58" fmla="*/ 342 w 380"/>
                <a:gd name="T59" fmla="*/ 670 h 1470"/>
                <a:gd name="T60" fmla="*/ 344 w 380"/>
                <a:gd name="T61" fmla="*/ 680 h 1470"/>
                <a:gd name="T62" fmla="*/ 346 w 380"/>
                <a:gd name="T63" fmla="*/ 674 h 1470"/>
                <a:gd name="T64" fmla="*/ 345 w 380"/>
                <a:gd name="T65" fmla="*/ 666 h 1470"/>
                <a:gd name="T66" fmla="*/ 244 w 380"/>
                <a:gd name="T67" fmla="*/ 645 h 1470"/>
                <a:gd name="T68" fmla="*/ 242 w 380"/>
                <a:gd name="T69" fmla="*/ 657 h 1470"/>
                <a:gd name="T70" fmla="*/ 177 w 380"/>
                <a:gd name="T71" fmla="*/ 801 h 1470"/>
                <a:gd name="T72" fmla="*/ 230 w 380"/>
                <a:gd name="T73" fmla="*/ 954 h 1470"/>
                <a:gd name="T74" fmla="*/ 238 w 380"/>
                <a:gd name="T75" fmla="*/ 941 h 1470"/>
                <a:gd name="T76" fmla="*/ 288 w 380"/>
                <a:gd name="T77" fmla="*/ 757 h 1470"/>
                <a:gd name="T78" fmla="*/ 291 w 380"/>
                <a:gd name="T79" fmla="*/ 550 h 1470"/>
                <a:gd name="T80" fmla="*/ 317 w 380"/>
                <a:gd name="T81" fmla="*/ 485 h 1470"/>
                <a:gd name="T82" fmla="*/ 197 w 380"/>
                <a:gd name="T83" fmla="*/ 545 h 1470"/>
                <a:gd name="T84" fmla="*/ 333 w 380"/>
                <a:gd name="T85" fmla="*/ 461 h 1470"/>
                <a:gd name="T86" fmla="*/ 196 w 380"/>
                <a:gd name="T87" fmla="*/ 417 h 1470"/>
                <a:gd name="T88" fmla="*/ 328 w 380"/>
                <a:gd name="T89" fmla="*/ 455 h 1470"/>
                <a:gd name="T90" fmla="*/ 331 w 380"/>
                <a:gd name="T91" fmla="*/ 452 h 1470"/>
                <a:gd name="T92" fmla="*/ 305 w 380"/>
                <a:gd name="T93" fmla="*/ 316 h 1470"/>
                <a:gd name="T94" fmla="*/ 270 w 380"/>
                <a:gd name="T95" fmla="*/ 287 h 1470"/>
                <a:gd name="T96" fmla="*/ 222 w 380"/>
                <a:gd name="T97" fmla="*/ 362 h 1470"/>
                <a:gd name="T98" fmla="*/ 231 w 380"/>
                <a:gd name="T99" fmla="*/ 368 h 1470"/>
                <a:gd name="T100" fmla="*/ 253 w 380"/>
                <a:gd name="T101" fmla="*/ 260 h 1470"/>
                <a:gd name="T102" fmla="*/ 159 w 380"/>
                <a:gd name="T103" fmla="*/ 228 h 1470"/>
                <a:gd name="T104" fmla="*/ 293 w 380"/>
                <a:gd name="T105" fmla="*/ 274 h 1470"/>
                <a:gd name="T106" fmla="*/ 298 w 380"/>
                <a:gd name="T107" fmla="*/ 284 h 1470"/>
                <a:gd name="T108" fmla="*/ 297 w 380"/>
                <a:gd name="T109" fmla="*/ 280 h 1470"/>
                <a:gd name="T110" fmla="*/ 104 w 380"/>
                <a:gd name="T111" fmla="*/ 208 h 1470"/>
                <a:gd name="T112" fmla="*/ 111 w 380"/>
                <a:gd name="T113" fmla="*/ 207 h 1470"/>
                <a:gd name="T114" fmla="*/ 79 w 380"/>
                <a:gd name="T115" fmla="*/ 93 h 1470"/>
                <a:gd name="T116" fmla="*/ 172 w 380"/>
                <a:gd name="T117" fmla="*/ 114 h 1470"/>
                <a:gd name="T118" fmla="*/ 180 w 380"/>
                <a:gd name="T119" fmla="*/ 125 h 1470"/>
                <a:gd name="T120" fmla="*/ 180 w 380"/>
                <a:gd name="T121" fmla="*/ 118 h 1470"/>
                <a:gd name="T122" fmla="*/ 172 w 380"/>
                <a:gd name="T123" fmla="*/ 108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0" h="1470">
                  <a:moveTo>
                    <a:pt x="100" y="1378"/>
                  </a:moveTo>
                  <a:cubicBezTo>
                    <a:pt x="98" y="1381"/>
                    <a:pt x="98" y="1381"/>
                    <a:pt x="98" y="1381"/>
                  </a:cubicBezTo>
                  <a:cubicBezTo>
                    <a:pt x="104" y="1384"/>
                    <a:pt x="109" y="1385"/>
                    <a:pt x="115" y="1385"/>
                  </a:cubicBezTo>
                  <a:cubicBezTo>
                    <a:pt x="116" y="1385"/>
                    <a:pt x="117" y="1385"/>
                    <a:pt x="118" y="1385"/>
                  </a:cubicBezTo>
                  <a:cubicBezTo>
                    <a:pt x="118" y="1384"/>
                    <a:pt x="118" y="1383"/>
                    <a:pt x="118" y="1382"/>
                  </a:cubicBezTo>
                  <a:cubicBezTo>
                    <a:pt x="117" y="1382"/>
                    <a:pt x="116" y="1382"/>
                    <a:pt x="115" y="1382"/>
                  </a:cubicBezTo>
                  <a:cubicBezTo>
                    <a:pt x="110" y="1382"/>
                    <a:pt x="106" y="1381"/>
                    <a:pt x="100" y="1378"/>
                  </a:cubicBezTo>
                  <a:moveTo>
                    <a:pt x="88" y="1364"/>
                  </a:moveTo>
                  <a:cubicBezTo>
                    <a:pt x="78" y="1368"/>
                    <a:pt x="78" y="1368"/>
                    <a:pt x="78" y="1368"/>
                  </a:cubicBezTo>
                  <a:cubicBezTo>
                    <a:pt x="78" y="1370"/>
                    <a:pt x="77" y="1373"/>
                    <a:pt x="76" y="1375"/>
                  </a:cubicBezTo>
                  <a:cubicBezTo>
                    <a:pt x="55" y="1403"/>
                    <a:pt x="24" y="1439"/>
                    <a:pt x="1" y="1466"/>
                  </a:cubicBezTo>
                  <a:cubicBezTo>
                    <a:pt x="1" y="1467"/>
                    <a:pt x="0" y="1468"/>
                    <a:pt x="0" y="1470"/>
                  </a:cubicBezTo>
                  <a:cubicBezTo>
                    <a:pt x="25" y="1440"/>
                    <a:pt x="58" y="1401"/>
                    <a:pt x="83" y="1371"/>
                  </a:cubicBezTo>
                  <a:cubicBezTo>
                    <a:pt x="89" y="1376"/>
                    <a:pt x="94" y="1379"/>
                    <a:pt x="98" y="1381"/>
                  </a:cubicBezTo>
                  <a:cubicBezTo>
                    <a:pt x="99" y="1378"/>
                    <a:pt x="99" y="1378"/>
                    <a:pt x="99" y="1378"/>
                  </a:cubicBezTo>
                  <a:cubicBezTo>
                    <a:pt x="96" y="1376"/>
                    <a:pt x="91" y="1373"/>
                    <a:pt x="85" y="1368"/>
                  </a:cubicBezTo>
                  <a:cubicBezTo>
                    <a:pt x="86" y="1366"/>
                    <a:pt x="87" y="1365"/>
                    <a:pt x="88" y="1364"/>
                  </a:cubicBezTo>
                  <a:moveTo>
                    <a:pt x="51" y="1325"/>
                  </a:moveTo>
                  <a:cubicBezTo>
                    <a:pt x="51" y="1327"/>
                    <a:pt x="50" y="1328"/>
                    <a:pt x="50" y="1330"/>
                  </a:cubicBezTo>
                  <a:cubicBezTo>
                    <a:pt x="58" y="1341"/>
                    <a:pt x="69" y="1355"/>
                    <a:pt x="78" y="1366"/>
                  </a:cubicBezTo>
                  <a:cubicBezTo>
                    <a:pt x="89" y="1361"/>
                    <a:pt x="89" y="1361"/>
                    <a:pt x="89" y="1361"/>
                  </a:cubicBezTo>
                  <a:cubicBezTo>
                    <a:pt x="89" y="1360"/>
                    <a:pt x="89" y="1359"/>
                    <a:pt x="89" y="1359"/>
                  </a:cubicBezTo>
                  <a:cubicBezTo>
                    <a:pt x="96" y="1348"/>
                    <a:pt x="102" y="1340"/>
                    <a:pt x="108" y="1332"/>
                  </a:cubicBezTo>
                  <a:cubicBezTo>
                    <a:pt x="107" y="1331"/>
                    <a:pt x="107" y="1330"/>
                    <a:pt x="106" y="1330"/>
                  </a:cubicBezTo>
                  <a:cubicBezTo>
                    <a:pt x="99" y="1339"/>
                    <a:pt x="92" y="1349"/>
                    <a:pt x="82" y="1362"/>
                  </a:cubicBezTo>
                  <a:cubicBezTo>
                    <a:pt x="72" y="1352"/>
                    <a:pt x="60" y="1337"/>
                    <a:pt x="51" y="1325"/>
                  </a:cubicBezTo>
                  <a:moveTo>
                    <a:pt x="174" y="1314"/>
                  </a:moveTo>
                  <a:cubicBezTo>
                    <a:pt x="174" y="1315"/>
                    <a:pt x="173" y="1315"/>
                    <a:pt x="173" y="1315"/>
                  </a:cubicBezTo>
                  <a:cubicBezTo>
                    <a:pt x="163" y="1330"/>
                    <a:pt x="150" y="1348"/>
                    <a:pt x="130" y="1375"/>
                  </a:cubicBezTo>
                  <a:cubicBezTo>
                    <a:pt x="130" y="1375"/>
                    <a:pt x="130" y="1375"/>
                    <a:pt x="130" y="1375"/>
                  </a:cubicBezTo>
                  <a:cubicBezTo>
                    <a:pt x="129" y="1376"/>
                    <a:pt x="129" y="1376"/>
                    <a:pt x="129" y="1376"/>
                  </a:cubicBezTo>
                  <a:cubicBezTo>
                    <a:pt x="129" y="1376"/>
                    <a:pt x="129" y="1376"/>
                    <a:pt x="129" y="1376"/>
                  </a:cubicBezTo>
                  <a:cubicBezTo>
                    <a:pt x="128" y="1377"/>
                    <a:pt x="128" y="1377"/>
                    <a:pt x="128" y="1377"/>
                  </a:cubicBezTo>
                  <a:cubicBezTo>
                    <a:pt x="136" y="1363"/>
                    <a:pt x="143" y="1347"/>
                    <a:pt x="150" y="1331"/>
                  </a:cubicBezTo>
                  <a:cubicBezTo>
                    <a:pt x="150" y="1331"/>
                    <a:pt x="150" y="1331"/>
                    <a:pt x="149" y="1331"/>
                  </a:cubicBezTo>
                  <a:cubicBezTo>
                    <a:pt x="142" y="1349"/>
                    <a:pt x="134" y="1365"/>
                    <a:pt x="126" y="1379"/>
                  </a:cubicBezTo>
                  <a:cubicBezTo>
                    <a:pt x="126" y="1380"/>
                    <a:pt x="125" y="1380"/>
                    <a:pt x="125" y="1381"/>
                  </a:cubicBezTo>
                  <a:cubicBezTo>
                    <a:pt x="124" y="1382"/>
                    <a:pt x="124" y="1382"/>
                    <a:pt x="124" y="1382"/>
                  </a:cubicBezTo>
                  <a:cubicBezTo>
                    <a:pt x="124" y="1382"/>
                    <a:pt x="124" y="1382"/>
                    <a:pt x="124" y="1382"/>
                  </a:cubicBezTo>
                  <a:cubicBezTo>
                    <a:pt x="122" y="1382"/>
                    <a:pt x="121" y="1382"/>
                    <a:pt x="120" y="1382"/>
                  </a:cubicBezTo>
                  <a:cubicBezTo>
                    <a:pt x="120" y="1383"/>
                    <a:pt x="120" y="1384"/>
                    <a:pt x="119" y="1385"/>
                  </a:cubicBezTo>
                  <a:cubicBezTo>
                    <a:pt x="120" y="1385"/>
                    <a:pt x="121" y="1385"/>
                    <a:pt x="122" y="1385"/>
                  </a:cubicBezTo>
                  <a:cubicBezTo>
                    <a:pt x="122" y="1385"/>
                    <a:pt x="122" y="1385"/>
                    <a:pt x="122" y="1385"/>
                  </a:cubicBezTo>
                  <a:cubicBezTo>
                    <a:pt x="121" y="1385"/>
                    <a:pt x="121" y="1385"/>
                    <a:pt x="121" y="1385"/>
                  </a:cubicBezTo>
                  <a:cubicBezTo>
                    <a:pt x="121" y="1386"/>
                    <a:pt x="121" y="1386"/>
                    <a:pt x="121" y="1386"/>
                  </a:cubicBezTo>
                  <a:cubicBezTo>
                    <a:pt x="120" y="1387"/>
                    <a:pt x="120" y="1387"/>
                    <a:pt x="120" y="1387"/>
                  </a:cubicBezTo>
                  <a:cubicBezTo>
                    <a:pt x="120" y="1387"/>
                    <a:pt x="120" y="1387"/>
                    <a:pt x="120" y="1387"/>
                  </a:cubicBezTo>
                  <a:cubicBezTo>
                    <a:pt x="120" y="1388"/>
                    <a:pt x="120" y="1388"/>
                    <a:pt x="120" y="1388"/>
                  </a:cubicBezTo>
                  <a:cubicBezTo>
                    <a:pt x="120" y="1388"/>
                    <a:pt x="120" y="1388"/>
                    <a:pt x="120" y="1388"/>
                  </a:cubicBezTo>
                  <a:cubicBezTo>
                    <a:pt x="123" y="1384"/>
                    <a:pt x="127" y="1380"/>
                    <a:pt x="130" y="1376"/>
                  </a:cubicBezTo>
                  <a:cubicBezTo>
                    <a:pt x="130" y="1376"/>
                    <a:pt x="130" y="1376"/>
                    <a:pt x="130" y="1376"/>
                  </a:cubicBezTo>
                  <a:cubicBezTo>
                    <a:pt x="130" y="1376"/>
                    <a:pt x="130" y="1376"/>
                    <a:pt x="130" y="1376"/>
                  </a:cubicBezTo>
                  <a:cubicBezTo>
                    <a:pt x="130" y="1376"/>
                    <a:pt x="130" y="1376"/>
                    <a:pt x="130" y="1376"/>
                  </a:cubicBezTo>
                  <a:cubicBezTo>
                    <a:pt x="131" y="1376"/>
                    <a:pt x="131" y="1376"/>
                    <a:pt x="131" y="1376"/>
                  </a:cubicBezTo>
                  <a:cubicBezTo>
                    <a:pt x="131" y="1376"/>
                    <a:pt x="131" y="1376"/>
                    <a:pt x="131" y="1376"/>
                  </a:cubicBezTo>
                  <a:cubicBezTo>
                    <a:pt x="131" y="1375"/>
                    <a:pt x="131" y="1375"/>
                    <a:pt x="131" y="1375"/>
                  </a:cubicBezTo>
                  <a:cubicBezTo>
                    <a:pt x="149" y="1350"/>
                    <a:pt x="162" y="1332"/>
                    <a:pt x="174" y="1314"/>
                  </a:cubicBezTo>
                  <a:moveTo>
                    <a:pt x="150" y="1267"/>
                  </a:moveTo>
                  <a:cubicBezTo>
                    <a:pt x="138" y="1286"/>
                    <a:pt x="127" y="1301"/>
                    <a:pt x="108" y="1327"/>
                  </a:cubicBezTo>
                  <a:cubicBezTo>
                    <a:pt x="109" y="1328"/>
                    <a:pt x="109" y="1328"/>
                    <a:pt x="110" y="1329"/>
                  </a:cubicBezTo>
                  <a:cubicBezTo>
                    <a:pt x="126" y="1306"/>
                    <a:pt x="136" y="1291"/>
                    <a:pt x="149" y="1270"/>
                  </a:cubicBezTo>
                  <a:cubicBezTo>
                    <a:pt x="149" y="1269"/>
                    <a:pt x="150" y="1268"/>
                    <a:pt x="150" y="1267"/>
                  </a:cubicBezTo>
                  <a:moveTo>
                    <a:pt x="243" y="1218"/>
                  </a:moveTo>
                  <a:cubicBezTo>
                    <a:pt x="241" y="1220"/>
                    <a:pt x="238" y="1222"/>
                    <a:pt x="235" y="1223"/>
                  </a:cubicBezTo>
                  <a:cubicBezTo>
                    <a:pt x="234" y="1225"/>
                    <a:pt x="234" y="1226"/>
                    <a:pt x="233" y="1227"/>
                  </a:cubicBezTo>
                  <a:cubicBezTo>
                    <a:pt x="236" y="1226"/>
                    <a:pt x="239" y="1223"/>
                    <a:pt x="243" y="1218"/>
                  </a:cubicBezTo>
                  <a:moveTo>
                    <a:pt x="252" y="1180"/>
                  </a:moveTo>
                  <a:cubicBezTo>
                    <a:pt x="246" y="1190"/>
                    <a:pt x="239" y="1203"/>
                    <a:pt x="231" y="1219"/>
                  </a:cubicBezTo>
                  <a:cubicBezTo>
                    <a:pt x="230" y="1220"/>
                    <a:pt x="229" y="1222"/>
                    <a:pt x="228" y="1223"/>
                  </a:cubicBezTo>
                  <a:cubicBezTo>
                    <a:pt x="214" y="1220"/>
                    <a:pt x="213" y="1219"/>
                    <a:pt x="195" y="1199"/>
                  </a:cubicBezTo>
                  <a:cubicBezTo>
                    <a:pt x="195" y="1199"/>
                    <a:pt x="195" y="1199"/>
                    <a:pt x="195" y="1199"/>
                  </a:cubicBezTo>
                  <a:cubicBezTo>
                    <a:pt x="195" y="1199"/>
                    <a:pt x="195" y="1199"/>
                    <a:pt x="195" y="1199"/>
                  </a:cubicBezTo>
                  <a:cubicBezTo>
                    <a:pt x="195" y="1198"/>
                    <a:pt x="195" y="1198"/>
                    <a:pt x="195" y="1198"/>
                  </a:cubicBezTo>
                  <a:cubicBezTo>
                    <a:pt x="196" y="1198"/>
                    <a:pt x="196" y="1198"/>
                    <a:pt x="196" y="1198"/>
                  </a:cubicBezTo>
                  <a:cubicBezTo>
                    <a:pt x="196" y="1197"/>
                    <a:pt x="196" y="1197"/>
                    <a:pt x="196" y="1197"/>
                  </a:cubicBezTo>
                  <a:cubicBezTo>
                    <a:pt x="196" y="1197"/>
                    <a:pt x="196" y="1197"/>
                    <a:pt x="196" y="1197"/>
                  </a:cubicBezTo>
                  <a:cubicBezTo>
                    <a:pt x="196" y="1196"/>
                    <a:pt x="196" y="1196"/>
                    <a:pt x="196" y="1196"/>
                  </a:cubicBezTo>
                  <a:cubicBezTo>
                    <a:pt x="196" y="1196"/>
                    <a:pt x="196" y="1196"/>
                    <a:pt x="196" y="1196"/>
                  </a:cubicBezTo>
                  <a:cubicBezTo>
                    <a:pt x="196" y="1196"/>
                    <a:pt x="196" y="1196"/>
                    <a:pt x="196" y="1196"/>
                  </a:cubicBezTo>
                  <a:cubicBezTo>
                    <a:pt x="197" y="1194"/>
                    <a:pt x="197" y="1194"/>
                    <a:pt x="197" y="1194"/>
                  </a:cubicBezTo>
                  <a:cubicBezTo>
                    <a:pt x="197" y="1193"/>
                    <a:pt x="197" y="1193"/>
                    <a:pt x="197" y="1193"/>
                  </a:cubicBezTo>
                  <a:cubicBezTo>
                    <a:pt x="197" y="1193"/>
                    <a:pt x="197" y="1193"/>
                    <a:pt x="197" y="1193"/>
                  </a:cubicBezTo>
                  <a:cubicBezTo>
                    <a:pt x="197" y="1193"/>
                    <a:pt x="197" y="1193"/>
                    <a:pt x="197" y="1193"/>
                  </a:cubicBezTo>
                  <a:cubicBezTo>
                    <a:pt x="197" y="1192"/>
                    <a:pt x="197" y="1192"/>
                    <a:pt x="197" y="1192"/>
                  </a:cubicBezTo>
                  <a:cubicBezTo>
                    <a:pt x="197" y="1192"/>
                    <a:pt x="197" y="1192"/>
                    <a:pt x="197" y="1192"/>
                  </a:cubicBezTo>
                  <a:cubicBezTo>
                    <a:pt x="197" y="1191"/>
                    <a:pt x="197" y="1191"/>
                    <a:pt x="197" y="1191"/>
                  </a:cubicBezTo>
                  <a:cubicBezTo>
                    <a:pt x="197" y="1191"/>
                    <a:pt x="197" y="1191"/>
                    <a:pt x="197" y="1191"/>
                  </a:cubicBezTo>
                  <a:cubicBezTo>
                    <a:pt x="199" y="1188"/>
                    <a:pt x="200" y="1185"/>
                    <a:pt x="202" y="1182"/>
                  </a:cubicBezTo>
                  <a:cubicBezTo>
                    <a:pt x="201" y="1183"/>
                    <a:pt x="200" y="1183"/>
                    <a:pt x="200" y="1183"/>
                  </a:cubicBezTo>
                  <a:cubicBezTo>
                    <a:pt x="199" y="1185"/>
                    <a:pt x="198" y="1188"/>
                    <a:pt x="196" y="1190"/>
                  </a:cubicBezTo>
                  <a:cubicBezTo>
                    <a:pt x="196" y="1190"/>
                    <a:pt x="196" y="1190"/>
                    <a:pt x="196" y="1190"/>
                  </a:cubicBezTo>
                  <a:cubicBezTo>
                    <a:pt x="196" y="1190"/>
                    <a:pt x="196" y="1190"/>
                    <a:pt x="196" y="1190"/>
                  </a:cubicBezTo>
                  <a:cubicBezTo>
                    <a:pt x="195" y="1190"/>
                    <a:pt x="195" y="1190"/>
                    <a:pt x="195" y="1190"/>
                  </a:cubicBezTo>
                  <a:cubicBezTo>
                    <a:pt x="195" y="1190"/>
                    <a:pt x="195" y="1190"/>
                    <a:pt x="195" y="1190"/>
                  </a:cubicBezTo>
                  <a:cubicBezTo>
                    <a:pt x="195" y="1190"/>
                    <a:pt x="195" y="1190"/>
                    <a:pt x="195" y="1190"/>
                  </a:cubicBezTo>
                  <a:cubicBezTo>
                    <a:pt x="195" y="1188"/>
                    <a:pt x="195" y="1187"/>
                    <a:pt x="196" y="1185"/>
                  </a:cubicBezTo>
                  <a:cubicBezTo>
                    <a:pt x="195" y="1186"/>
                    <a:pt x="195" y="1186"/>
                    <a:pt x="194" y="1186"/>
                  </a:cubicBezTo>
                  <a:cubicBezTo>
                    <a:pt x="194" y="1188"/>
                    <a:pt x="193" y="1190"/>
                    <a:pt x="193" y="1192"/>
                  </a:cubicBezTo>
                  <a:cubicBezTo>
                    <a:pt x="192" y="1192"/>
                    <a:pt x="192" y="1192"/>
                    <a:pt x="192" y="1192"/>
                  </a:cubicBezTo>
                  <a:cubicBezTo>
                    <a:pt x="192" y="1193"/>
                    <a:pt x="192" y="1193"/>
                    <a:pt x="192" y="1193"/>
                  </a:cubicBezTo>
                  <a:cubicBezTo>
                    <a:pt x="191" y="1193"/>
                    <a:pt x="191" y="1193"/>
                    <a:pt x="191" y="1193"/>
                  </a:cubicBezTo>
                  <a:cubicBezTo>
                    <a:pt x="191" y="1194"/>
                    <a:pt x="191" y="1194"/>
                    <a:pt x="191" y="1194"/>
                  </a:cubicBezTo>
                  <a:cubicBezTo>
                    <a:pt x="191" y="1194"/>
                    <a:pt x="191" y="1194"/>
                    <a:pt x="191" y="1194"/>
                  </a:cubicBezTo>
                  <a:cubicBezTo>
                    <a:pt x="189" y="1192"/>
                    <a:pt x="188" y="1191"/>
                    <a:pt x="187" y="1189"/>
                  </a:cubicBezTo>
                  <a:cubicBezTo>
                    <a:pt x="186" y="1189"/>
                    <a:pt x="185" y="1189"/>
                    <a:pt x="184" y="1190"/>
                  </a:cubicBezTo>
                  <a:cubicBezTo>
                    <a:pt x="185" y="1192"/>
                    <a:pt x="187" y="1195"/>
                    <a:pt x="189" y="1197"/>
                  </a:cubicBezTo>
                  <a:cubicBezTo>
                    <a:pt x="189" y="1198"/>
                    <a:pt x="189" y="1198"/>
                    <a:pt x="189" y="1198"/>
                  </a:cubicBezTo>
                  <a:cubicBezTo>
                    <a:pt x="189" y="1198"/>
                    <a:pt x="189" y="1198"/>
                    <a:pt x="189" y="1198"/>
                  </a:cubicBezTo>
                  <a:cubicBezTo>
                    <a:pt x="188" y="1199"/>
                    <a:pt x="188" y="1199"/>
                    <a:pt x="188" y="1199"/>
                  </a:cubicBezTo>
                  <a:cubicBezTo>
                    <a:pt x="188" y="1199"/>
                    <a:pt x="188" y="1199"/>
                    <a:pt x="188" y="1199"/>
                  </a:cubicBezTo>
                  <a:cubicBezTo>
                    <a:pt x="188" y="1200"/>
                    <a:pt x="188" y="1200"/>
                    <a:pt x="188" y="1200"/>
                  </a:cubicBezTo>
                  <a:cubicBezTo>
                    <a:pt x="188" y="1201"/>
                    <a:pt x="188" y="1201"/>
                    <a:pt x="188" y="1201"/>
                  </a:cubicBezTo>
                  <a:cubicBezTo>
                    <a:pt x="188" y="1201"/>
                    <a:pt x="188" y="1201"/>
                    <a:pt x="188" y="1201"/>
                  </a:cubicBezTo>
                  <a:cubicBezTo>
                    <a:pt x="188" y="1201"/>
                    <a:pt x="188" y="1201"/>
                    <a:pt x="188" y="1201"/>
                  </a:cubicBezTo>
                  <a:cubicBezTo>
                    <a:pt x="187" y="1203"/>
                    <a:pt x="187" y="1203"/>
                    <a:pt x="187" y="1203"/>
                  </a:cubicBezTo>
                  <a:cubicBezTo>
                    <a:pt x="187" y="1204"/>
                    <a:pt x="187" y="1204"/>
                    <a:pt x="187" y="1204"/>
                  </a:cubicBezTo>
                  <a:cubicBezTo>
                    <a:pt x="187" y="1204"/>
                    <a:pt x="187" y="1204"/>
                    <a:pt x="187" y="1204"/>
                  </a:cubicBezTo>
                  <a:cubicBezTo>
                    <a:pt x="187" y="1204"/>
                    <a:pt x="187" y="1204"/>
                    <a:pt x="187" y="1204"/>
                  </a:cubicBezTo>
                  <a:cubicBezTo>
                    <a:pt x="187" y="1205"/>
                    <a:pt x="187" y="1205"/>
                    <a:pt x="187" y="1205"/>
                  </a:cubicBezTo>
                  <a:cubicBezTo>
                    <a:pt x="187" y="1205"/>
                    <a:pt x="187" y="1205"/>
                    <a:pt x="187" y="1205"/>
                  </a:cubicBezTo>
                  <a:cubicBezTo>
                    <a:pt x="187" y="1206"/>
                    <a:pt x="187" y="1206"/>
                    <a:pt x="187" y="1206"/>
                  </a:cubicBezTo>
                  <a:cubicBezTo>
                    <a:pt x="187" y="1206"/>
                    <a:pt x="187" y="1206"/>
                    <a:pt x="187" y="1206"/>
                  </a:cubicBezTo>
                  <a:cubicBezTo>
                    <a:pt x="172" y="1232"/>
                    <a:pt x="162" y="1248"/>
                    <a:pt x="153" y="1263"/>
                  </a:cubicBezTo>
                  <a:cubicBezTo>
                    <a:pt x="152" y="1264"/>
                    <a:pt x="152" y="1265"/>
                    <a:pt x="152" y="1266"/>
                  </a:cubicBezTo>
                  <a:cubicBezTo>
                    <a:pt x="161" y="1251"/>
                    <a:pt x="172" y="1233"/>
                    <a:pt x="188" y="1207"/>
                  </a:cubicBezTo>
                  <a:cubicBezTo>
                    <a:pt x="188" y="1207"/>
                    <a:pt x="188" y="1207"/>
                    <a:pt x="188" y="1207"/>
                  </a:cubicBezTo>
                  <a:cubicBezTo>
                    <a:pt x="188" y="1207"/>
                    <a:pt x="188" y="1207"/>
                    <a:pt x="188" y="1207"/>
                  </a:cubicBezTo>
                  <a:cubicBezTo>
                    <a:pt x="188" y="1207"/>
                    <a:pt x="188" y="1207"/>
                    <a:pt x="188" y="1207"/>
                  </a:cubicBezTo>
                  <a:cubicBezTo>
                    <a:pt x="188" y="1207"/>
                    <a:pt x="188" y="1207"/>
                    <a:pt x="188" y="1207"/>
                  </a:cubicBezTo>
                  <a:cubicBezTo>
                    <a:pt x="189" y="1207"/>
                    <a:pt x="189" y="1207"/>
                    <a:pt x="189" y="1207"/>
                  </a:cubicBezTo>
                  <a:cubicBezTo>
                    <a:pt x="189" y="1207"/>
                    <a:pt x="189" y="1207"/>
                    <a:pt x="189" y="1207"/>
                  </a:cubicBezTo>
                  <a:cubicBezTo>
                    <a:pt x="178" y="1252"/>
                    <a:pt x="165" y="1293"/>
                    <a:pt x="150" y="1328"/>
                  </a:cubicBezTo>
                  <a:cubicBezTo>
                    <a:pt x="151" y="1328"/>
                    <a:pt x="151" y="1328"/>
                    <a:pt x="152" y="1328"/>
                  </a:cubicBezTo>
                  <a:cubicBezTo>
                    <a:pt x="166" y="1292"/>
                    <a:pt x="180" y="1251"/>
                    <a:pt x="191" y="1205"/>
                  </a:cubicBezTo>
                  <a:cubicBezTo>
                    <a:pt x="192" y="1205"/>
                    <a:pt x="192" y="1205"/>
                    <a:pt x="192" y="1205"/>
                  </a:cubicBezTo>
                  <a:cubicBezTo>
                    <a:pt x="192" y="1204"/>
                    <a:pt x="192" y="1204"/>
                    <a:pt x="192" y="1204"/>
                  </a:cubicBezTo>
                  <a:cubicBezTo>
                    <a:pt x="193" y="1203"/>
                    <a:pt x="193" y="1203"/>
                    <a:pt x="193" y="1203"/>
                  </a:cubicBezTo>
                  <a:cubicBezTo>
                    <a:pt x="193" y="1203"/>
                    <a:pt x="193" y="1203"/>
                    <a:pt x="193" y="1203"/>
                  </a:cubicBezTo>
                  <a:cubicBezTo>
                    <a:pt x="193" y="1203"/>
                    <a:pt x="193" y="1203"/>
                    <a:pt x="193" y="1203"/>
                  </a:cubicBezTo>
                  <a:cubicBezTo>
                    <a:pt x="210" y="1221"/>
                    <a:pt x="211" y="1221"/>
                    <a:pt x="226" y="1226"/>
                  </a:cubicBezTo>
                  <a:cubicBezTo>
                    <a:pt x="223" y="1232"/>
                    <a:pt x="223" y="1233"/>
                    <a:pt x="223" y="1234"/>
                  </a:cubicBezTo>
                  <a:cubicBezTo>
                    <a:pt x="223" y="1234"/>
                    <a:pt x="223" y="1234"/>
                    <a:pt x="223" y="1234"/>
                  </a:cubicBezTo>
                  <a:cubicBezTo>
                    <a:pt x="200" y="1273"/>
                    <a:pt x="190" y="1289"/>
                    <a:pt x="175" y="1312"/>
                  </a:cubicBezTo>
                  <a:cubicBezTo>
                    <a:pt x="175" y="1312"/>
                    <a:pt x="175" y="1312"/>
                    <a:pt x="176" y="1312"/>
                  </a:cubicBezTo>
                  <a:cubicBezTo>
                    <a:pt x="190" y="1290"/>
                    <a:pt x="204" y="1267"/>
                    <a:pt x="228" y="1229"/>
                  </a:cubicBezTo>
                  <a:cubicBezTo>
                    <a:pt x="229" y="1228"/>
                    <a:pt x="231" y="1228"/>
                    <a:pt x="232" y="1227"/>
                  </a:cubicBezTo>
                  <a:cubicBezTo>
                    <a:pt x="232" y="1226"/>
                    <a:pt x="233" y="1225"/>
                    <a:pt x="234" y="1224"/>
                  </a:cubicBezTo>
                  <a:cubicBezTo>
                    <a:pt x="232" y="1224"/>
                    <a:pt x="231" y="1225"/>
                    <a:pt x="229" y="1226"/>
                  </a:cubicBezTo>
                  <a:cubicBezTo>
                    <a:pt x="232" y="1220"/>
                    <a:pt x="232" y="1219"/>
                    <a:pt x="232" y="1218"/>
                  </a:cubicBezTo>
                  <a:cubicBezTo>
                    <a:pt x="232" y="1218"/>
                    <a:pt x="232" y="1218"/>
                    <a:pt x="232" y="1218"/>
                  </a:cubicBezTo>
                  <a:cubicBezTo>
                    <a:pt x="239" y="1205"/>
                    <a:pt x="245" y="1194"/>
                    <a:pt x="250" y="1185"/>
                  </a:cubicBezTo>
                  <a:cubicBezTo>
                    <a:pt x="250" y="1183"/>
                    <a:pt x="251" y="1181"/>
                    <a:pt x="252" y="1180"/>
                  </a:cubicBezTo>
                  <a:moveTo>
                    <a:pt x="266" y="1176"/>
                  </a:moveTo>
                  <a:cubicBezTo>
                    <a:pt x="265" y="1178"/>
                    <a:pt x="264" y="1181"/>
                    <a:pt x="263" y="1183"/>
                  </a:cubicBezTo>
                  <a:cubicBezTo>
                    <a:pt x="250" y="1207"/>
                    <a:pt x="250" y="1207"/>
                    <a:pt x="250" y="1207"/>
                  </a:cubicBezTo>
                  <a:cubicBezTo>
                    <a:pt x="257" y="1195"/>
                    <a:pt x="262" y="1185"/>
                    <a:pt x="266" y="1177"/>
                  </a:cubicBezTo>
                  <a:cubicBezTo>
                    <a:pt x="266" y="1176"/>
                    <a:pt x="266" y="1176"/>
                    <a:pt x="266" y="1176"/>
                  </a:cubicBezTo>
                  <a:moveTo>
                    <a:pt x="169" y="1162"/>
                  </a:moveTo>
                  <a:cubicBezTo>
                    <a:pt x="169" y="1164"/>
                    <a:pt x="169" y="1166"/>
                    <a:pt x="169" y="1168"/>
                  </a:cubicBezTo>
                  <a:cubicBezTo>
                    <a:pt x="173" y="1175"/>
                    <a:pt x="178" y="1181"/>
                    <a:pt x="183" y="1189"/>
                  </a:cubicBezTo>
                  <a:cubicBezTo>
                    <a:pt x="184" y="1189"/>
                    <a:pt x="185" y="1188"/>
                    <a:pt x="186" y="1188"/>
                  </a:cubicBezTo>
                  <a:cubicBezTo>
                    <a:pt x="180" y="1178"/>
                    <a:pt x="175" y="1171"/>
                    <a:pt x="169" y="1162"/>
                  </a:cubicBezTo>
                  <a:moveTo>
                    <a:pt x="267" y="1149"/>
                  </a:moveTo>
                  <a:cubicBezTo>
                    <a:pt x="263" y="1158"/>
                    <a:pt x="258" y="1167"/>
                    <a:pt x="252" y="1178"/>
                  </a:cubicBezTo>
                  <a:cubicBezTo>
                    <a:pt x="252" y="1180"/>
                    <a:pt x="251" y="1181"/>
                    <a:pt x="250" y="1183"/>
                  </a:cubicBezTo>
                  <a:cubicBezTo>
                    <a:pt x="257" y="1171"/>
                    <a:pt x="262" y="1161"/>
                    <a:pt x="267" y="1150"/>
                  </a:cubicBezTo>
                  <a:cubicBezTo>
                    <a:pt x="267" y="1150"/>
                    <a:pt x="267" y="1150"/>
                    <a:pt x="267" y="1149"/>
                  </a:cubicBezTo>
                  <a:moveTo>
                    <a:pt x="277" y="1130"/>
                  </a:moveTo>
                  <a:cubicBezTo>
                    <a:pt x="276" y="1130"/>
                    <a:pt x="276" y="1130"/>
                    <a:pt x="276" y="1130"/>
                  </a:cubicBezTo>
                  <a:cubicBezTo>
                    <a:pt x="274" y="1135"/>
                    <a:pt x="271" y="1141"/>
                    <a:pt x="268" y="1146"/>
                  </a:cubicBezTo>
                  <a:cubicBezTo>
                    <a:pt x="268" y="1146"/>
                    <a:pt x="268" y="1147"/>
                    <a:pt x="269" y="1147"/>
                  </a:cubicBezTo>
                  <a:cubicBezTo>
                    <a:pt x="271" y="1142"/>
                    <a:pt x="274" y="1136"/>
                    <a:pt x="277" y="1130"/>
                  </a:cubicBezTo>
                  <a:moveTo>
                    <a:pt x="295" y="1112"/>
                  </a:moveTo>
                  <a:cubicBezTo>
                    <a:pt x="288" y="1129"/>
                    <a:pt x="279" y="1147"/>
                    <a:pt x="272" y="1164"/>
                  </a:cubicBezTo>
                  <a:cubicBezTo>
                    <a:pt x="278" y="1149"/>
                    <a:pt x="284" y="1134"/>
                    <a:pt x="289" y="1117"/>
                  </a:cubicBezTo>
                  <a:cubicBezTo>
                    <a:pt x="289" y="1117"/>
                    <a:pt x="289" y="1117"/>
                    <a:pt x="289" y="1117"/>
                  </a:cubicBezTo>
                  <a:cubicBezTo>
                    <a:pt x="282" y="1137"/>
                    <a:pt x="275" y="1156"/>
                    <a:pt x="268" y="1172"/>
                  </a:cubicBezTo>
                  <a:cubicBezTo>
                    <a:pt x="268" y="1172"/>
                    <a:pt x="268" y="1173"/>
                    <a:pt x="268" y="1173"/>
                  </a:cubicBezTo>
                  <a:cubicBezTo>
                    <a:pt x="276" y="1157"/>
                    <a:pt x="282" y="1142"/>
                    <a:pt x="295" y="1112"/>
                  </a:cubicBezTo>
                  <a:moveTo>
                    <a:pt x="244" y="1101"/>
                  </a:moveTo>
                  <a:cubicBezTo>
                    <a:pt x="233" y="1123"/>
                    <a:pt x="222" y="1142"/>
                    <a:pt x="202" y="1179"/>
                  </a:cubicBezTo>
                  <a:cubicBezTo>
                    <a:pt x="203" y="1179"/>
                    <a:pt x="203" y="1178"/>
                    <a:pt x="204" y="1178"/>
                  </a:cubicBezTo>
                  <a:cubicBezTo>
                    <a:pt x="222" y="1145"/>
                    <a:pt x="233" y="1125"/>
                    <a:pt x="244" y="1102"/>
                  </a:cubicBezTo>
                  <a:cubicBezTo>
                    <a:pt x="244" y="1102"/>
                    <a:pt x="244" y="1101"/>
                    <a:pt x="244" y="1101"/>
                  </a:cubicBezTo>
                  <a:moveTo>
                    <a:pt x="216" y="1074"/>
                  </a:moveTo>
                  <a:cubicBezTo>
                    <a:pt x="210" y="1112"/>
                    <a:pt x="203" y="1149"/>
                    <a:pt x="195" y="1183"/>
                  </a:cubicBezTo>
                  <a:cubicBezTo>
                    <a:pt x="195" y="1183"/>
                    <a:pt x="196" y="1183"/>
                    <a:pt x="197" y="1182"/>
                  </a:cubicBezTo>
                  <a:cubicBezTo>
                    <a:pt x="204" y="1149"/>
                    <a:pt x="211" y="1113"/>
                    <a:pt x="217" y="1075"/>
                  </a:cubicBezTo>
                  <a:cubicBezTo>
                    <a:pt x="217" y="1075"/>
                    <a:pt x="217" y="1075"/>
                    <a:pt x="216" y="1074"/>
                  </a:cubicBezTo>
                  <a:moveTo>
                    <a:pt x="179" y="1048"/>
                  </a:moveTo>
                  <a:cubicBezTo>
                    <a:pt x="175" y="1055"/>
                    <a:pt x="171" y="1062"/>
                    <a:pt x="166" y="1070"/>
                  </a:cubicBezTo>
                  <a:cubicBezTo>
                    <a:pt x="167" y="1072"/>
                    <a:pt x="167" y="1073"/>
                    <a:pt x="167" y="1075"/>
                  </a:cubicBezTo>
                  <a:cubicBezTo>
                    <a:pt x="172" y="1066"/>
                    <a:pt x="177" y="1057"/>
                    <a:pt x="181" y="1049"/>
                  </a:cubicBezTo>
                  <a:cubicBezTo>
                    <a:pt x="180" y="1049"/>
                    <a:pt x="180" y="1049"/>
                    <a:pt x="179" y="1048"/>
                  </a:cubicBezTo>
                  <a:moveTo>
                    <a:pt x="106" y="1040"/>
                  </a:moveTo>
                  <a:cubicBezTo>
                    <a:pt x="106" y="1041"/>
                    <a:pt x="105" y="1041"/>
                    <a:pt x="104" y="1042"/>
                  </a:cubicBezTo>
                  <a:cubicBezTo>
                    <a:pt x="104" y="1042"/>
                    <a:pt x="104" y="1042"/>
                    <a:pt x="104" y="1042"/>
                  </a:cubicBezTo>
                  <a:cubicBezTo>
                    <a:pt x="134" y="1102"/>
                    <a:pt x="138" y="1121"/>
                    <a:pt x="138" y="1126"/>
                  </a:cubicBezTo>
                  <a:cubicBezTo>
                    <a:pt x="119" y="1157"/>
                    <a:pt x="94" y="1198"/>
                    <a:pt x="74" y="1228"/>
                  </a:cubicBezTo>
                  <a:cubicBezTo>
                    <a:pt x="74" y="1230"/>
                    <a:pt x="73" y="1232"/>
                    <a:pt x="73" y="1233"/>
                  </a:cubicBezTo>
                  <a:cubicBezTo>
                    <a:pt x="94" y="1201"/>
                    <a:pt x="123" y="1157"/>
                    <a:pt x="144" y="1125"/>
                  </a:cubicBezTo>
                  <a:cubicBezTo>
                    <a:pt x="155" y="1145"/>
                    <a:pt x="162" y="1156"/>
                    <a:pt x="167" y="1165"/>
                  </a:cubicBezTo>
                  <a:cubicBezTo>
                    <a:pt x="168" y="1163"/>
                    <a:pt x="168" y="1162"/>
                    <a:pt x="168" y="1160"/>
                  </a:cubicBezTo>
                  <a:cubicBezTo>
                    <a:pt x="162" y="1150"/>
                    <a:pt x="156" y="1139"/>
                    <a:pt x="146" y="1122"/>
                  </a:cubicBezTo>
                  <a:cubicBezTo>
                    <a:pt x="148" y="1119"/>
                    <a:pt x="150" y="1113"/>
                    <a:pt x="148" y="1108"/>
                  </a:cubicBezTo>
                  <a:cubicBezTo>
                    <a:pt x="155" y="1097"/>
                    <a:pt x="160" y="1087"/>
                    <a:pt x="165" y="1078"/>
                  </a:cubicBezTo>
                  <a:cubicBezTo>
                    <a:pt x="165" y="1077"/>
                    <a:pt x="165" y="1075"/>
                    <a:pt x="164" y="1073"/>
                  </a:cubicBezTo>
                  <a:cubicBezTo>
                    <a:pt x="158" y="1083"/>
                    <a:pt x="151" y="1095"/>
                    <a:pt x="142" y="1109"/>
                  </a:cubicBezTo>
                  <a:cubicBezTo>
                    <a:pt x="131" y="1089"/>
                    <a:pt x="117" y="1062"/>
                    <a:pt x="106" y="1040"/>
                  </a:cubicBezTo>
                  <a:moveTo>
                    <a:pt x="104" y="1036"/>
                  </a:moveTo>
                  <a:cubicBezTo>
                    <a:pt x="104" y="1037"/>
                    <a:pt x="104" y="1037"/>
                    <a:pt x="104" y="1038"/>
                  </a:cubicBezTo>
                  <a:cubicBezTo>
                    <a:pt x="105" y="1038"/>
                    <a:pt x="105" y="1038"/>
                    <a:pt x="105" y="1038"/>
                  </a:cubicBezTo>
                  <a:cubicBezTo>
                    <a:pt x="105" y="1037"/>
                    <a:pt x="105" y="1037"/>
                    <a:pt x="104" y="1036"/>
                  </a:cubicBezTo>
                  <a:moveTo>
                    <a:pt x="197" y="1019"/>
                  </a:moveTo>
                  <a:cubicBezTo>
                    <a:pt x="196" y="1019"/>
                    <a:pt x="196" y="1020"/>
                    <a:pt x="195" y="1020"/>
                  </a:cubicBezTo>
                  <a:cubicBezTo>
                    <a:pt x="190" y="1029"/>
                    <a:pt x="186" y="1037"/>
                    <a:pt x="181" y="1045"/>
                  </a:cubicBezTo>
                  <a:cubicBezTo>
                    <a:pt x="181" y="1046"/>
                    <a:pt x="182" y="1046"/>
                    <a:pt x="183" y="1046"/>
                  </a:cubicBezTo>
                  <a:cubicBezTo>
                    <a:pt x="188" y="1037"/>
                    <a:pt x="192" y="1028"/>
                    <a:pt x="197" y="1019"/>
                  </a:cubicBezTo>
                  <a:moveTo>
                    <a:pt x="228" y="1003"/>
                  </a:moveTo>
                  <a:cubicBezTo>
                    <a:pt x="227" y="1003"/>
                    <a:pt x="227" y="1003"/>
                    <a:pt x="226" y="1004"/>
                  </a:cubicBezTo>
                  <a:cubicBezTo>
                    <a:pt x="223" y="1026"/>
                    <a:pt x="220" y="1049"/>
                    <a:pt x="217" y="1070"/>
                  </a:cubicBezTo>
                  <a:cubicBezTo>
                    <a:pt x="217" y="1071"/>
                    <a:pt x="218" y="1071"/>
                    <a:pt x="218" y="1071"/>
                  </a:cubicBezTo>
                  <a:cubicBezTo>
                    <a:pt x="222" y="1049"/>
                    <a:pt x="225" y="1026"/>
                    <a:pt x="228" y="1003"/>
                  </a:cubicBezTo>
                  <a:moveTo>
                    <a:pt x="255" y="987"/>
                  </a:moveTo>
                  <a:cubicBezTo>
                    <a:pt x="254" y="987"/>
                    <a:pt x="253" y="988"/>
                    <a:pt x="252" y="988"/>
                  </a:cubicBezTo>
                  <a:cubicBezTo>
                    <a:pt x="260" y="1003"/>
                    <a:pt x="264" y="1011"/>
                    <a:pt x="274" y="1030"/>
                  </a:cubicBezTo>
                  <a:cubicBezTo>
                    <a:pt x="272" y="1036"/>
                    <a:pt x="272" y="1039"/>
                    <a:pt x="272" y="1040"/>
                  </a:cubicBezTo>
                  <a:cubicBezTo>
                    <a:pt x="272" y="1041"/>
                    <a:pt x="272" y="1041"/>
                    <a:pt x="272" y="1041"/>
                  </a:cubicBezTo>
                  <a:cubicBezTo>
                    <a:pt x="261" y="1066"/>
                    <a:pt x="253" y="1083"/>
                    <a:pt x="245" y="1098"/>
                  </a:cubicBezTo>
                  <a:cubicBezTo>
                    <a:pt x="245" y="1098"/>
                    <a:pt x="245" y="1099"/>
                    <a:pt x="246" y="1099"/>
                  </a:cubicBezTo>
                  <a:cubicBezTo>
                    <a:pt x="253" y="1083"/>
                    <a:pt x="262" y="1066"/>
                    <a:pt x="273" y="1041"/>
                  </a:cubicBezTo>
                  <a:cubicBezTo>
                    <a:pt x="274" y="1041"/>
                    <a:pt x="275" y="1041"/>
                    <a:pt x="276" y="1039"/>
                  </a:cubicBezTo>
                  <a:cubicBezTo>
                    <a:pt x="276" y="1038"/>
                    <a:pt x="276" y="1038"/>
                    <a:pt x="276" y="1038"/>
                  </a:cubicBezTo>
                  <a:cubicBezTo>
                    <a:pt x="279" y="1042"/>
                    <a:pt x="281" y="1045"/>
                    <a:pt x="283" y="1048"/>
                  </a:cubicBezTo>
                  <a:cubicBezTo>
                    <a:pt x="283" y="1047"/>
                    <a:pt x="283" y="1045"/>
                    <a:pt x="283" y="1044"/>
                  </a:cubicBezTo>
                  <a:cubicBezTo>
                    <a:pt x="281" y="1041"/>
                    <a:pt x="280" y="1039"/>
                    <a:pt x="278" y="1035"/>
                  </a:cubicBezTo>
                  <a:cubicBezTo>
                    <a:pt x="280" y="1029"/>
                    <a:pt x="280" y="1027"/>
                    <a:pt x="279" y="1025"/>
                  </a:cubicBezTo>
                  <a:cubicBezTo>
                    <a:pt x="279" y="1025"/>
                    <a:pt x="279" y="1025"/>
                    <a:pt x="279" y="1025"/>
                  </a:cubicBezTo>
                  <a:cubicBezTo>
                    <a:pt x="279" y="1024"/>
                    <a:pt x="280" y="1022"/>
                    <a:pt x="280" y="1021"/>
                  </a:cubicBezTo>
                  <a:cubicBezTo>
                    <a:pt x="279" y="1022"/>
                    <a:pt x="279" y="1023"/>
                    <a:pt x="278" y="1024"/>
                  </a:cubicBezTo>
                  <a:cubicBezTo>
                    <a:pt x="277" y="1025"/>
                    <a:pt x="276" y="1026"/>
                    <a:pt x="275" y="1027"/>
                  </a:cubicBezTo>
                  <a:cubicBezTo>
                    <a:pt x="267" y="1011"/>
                    <a:pt x="261" y="1000"/>
                    <a:pt x="255" y="987"/>
                  </a:cubicBezTo>
                  <a:moveTo>
                    <a:pt x="310" y="951"/>
                  </a:moveTo>
                  <a:cubicBezTo>
                    <a:pt x="310" y="951"/>
                    <a:pt x="309" y="951"/>
                    <a:pt x="309" y="952"/>
                  </a:cubicBezTo>
                  <a:cubicBezTo>
                    <a:pt x="303" y="966"/>
                    <a:pt x="297" y="982"/>
                    <a:pt x="286" y="1006"/>
                  </a:cubicBezTo>
                  <a:cubicBezTo>
                    <a:pt x="286" y="1006"/>
                    <a:pt x="286" y="1006"/>
                    <a:pt x="286" y="1006"/>
                  </a:cubicBezTo>
                  <a:cubicBezTo>
                    <a:pt x="289" y="1002"/>
                    <a:pt x="291" y="997"/>
                    <a:pt x="293" y="993"/>
                  </a:cubicBezTo>
                  <a:cubicBezTo>
                    <a:pt x="298" y="981"/>
                    <a:pt x="304" y="966"/>
                    <a:pt x="310" y="951"/>
                  </a:cubicBezTo>
                  <a:moveTo>
                    <a:pt x="355" y="921"/>
                  </a:moveTo>
                  <a:cubicBezTo>
                    <a:pt x="355" y="922"/>
                    <a:pt x="355" y="922"/>
                    <a:pt x="355" y="922"/>
                  </a:cubicBezTo>
                  <a:cubicBezTo>
                    <a:pt x="355" y="923"/>
                    <a:pt x="355" y="923"/>
                    <a:pt x="354" y="923"/>
                  </a:cubicBezTo>
                  <a:cubicBezTo>
                    <a:pt x="354" y="923"/>
                    <a:pt x="354" y="924"/>
                    <a:pt x="354" y="925"/>
                  </a:cubicBezTo>
                  <a:cubicBezTo>
                    <a:pt x="354" y="924"/>
                    <a:pt x="355" y="924"/>
                    <a:pt x="355" y="923"/>
                  </a:cubicBezTo>
                  <a:cubicBezTo>
                    <a:pt x="355" y="922"/>
                    <a:pt x="355" y="922"/>
                    <a:pt x="355" y="921"/>
                  </a:cubicBezTo>
                  <a:moveTo>
                    <a:pt x="348" y="913"/>
                  </a:moveTo>
                  <a:cubicBezTo>
                    <a:pt x="347" y="913"/>
                    <a:pt x="347" y="914"/>
                    <a:pt x="347" y="914"/>
                  </a:cubicBezTo>
                  <a:cubicBezTo>
                    <a:pt x="348" y="917"/>
                    <a:pt x="349" y="919"/>
                    <a:pt x="351" y="922"/>
                  </a:cubicBezTo>
                  <a:cubicBezTo>
                    <a:pt x="338" y="975"/>
                    <a:pt x="326" y="1007"/>
                    <a:pt x="306" y="1060"/>
                  </a:cubicBezTo>
                  <a:cubicBezTo>
                    <a:pt x="306" y="1060"/>
                    <a:pt x="306" y="1060"/>
                    <a:pt x="306" y="1060"/>
                  </a:cubicBezTo>
                  <a:cubicBezTo>
                    <a:pt x="306" y="1060"/>
                    <a:pt x="306" y="1060"/>
                    <a:pt x="306" y="1060"/>
                  </a:cubicBezTo>
                  <a:cubicBezTo>
                    <a:pt x="306" y="1060"/>
                    <a:pt x="306" y="1060"/>
                    <a:pt x="306" y="1060"/>
                  </a:cubicBezTo>
                  <a:cubicBezTo>
                    <a:pt x="305" y="1061"/>
                    <a:pt x="305" y="1061"/>
                    <a:pt x="305" y="1061"/>
                  </a:cubicBezTo>
                  <a:cubicBezTo>
                    <a:pt x="305" y="1061"/>
                    <a:pt x="305" y="1061"/>
                    <a:pt x="305" y="1061"/>
                  </a:cubicBezTo>
                  <a:cubicBezTo>
                    <a:pt x="315" y="1022"/>
                    <a:pt x="323" y="980"/>
                    <a:pt x="329" y="934"/>
                  </a:cubicBezTo>
                  <a:cubicBezTo>
                    <a:pt x="328" y="934"/>
                    <a:pt x="328" y="935"/>
                    <a:pt x="328" y="935"/>
                  </a:cubicBezTo>
                  <a:cubicBezTo>
                    <a:pt x="322" y="981"/>
                    <a:pt x="314" y="1024"/>
                    <a:pt x="304" y="1063"/>
                  </a:cubicBezTo>
                  <a:cubicBezTo>
                    <a:pt x="304" y="1064"/>
                    <a:pt x="304" y="1064"/>
                    <a:pt x="304" y="1064"/>
                  </a:cubicBezTo>
                  <a:cubicBezTo>
                    <a:pt x="304" y="1064"/>
                    <a:pt x="304" y="1064"/>
                    <a:pt x="304" y="1064"/>
                  </a:cubicBezTo>
                  <a:cubicBezTo>
                    <a:pt x="303" y="1065"/>
                    <a:pt x="303" y="1065"/>
                    <a:pt x="303" y="1065"/>
                  </a:cubicBezTo>
                  <a:cubicBezTo>
                    <a:pt x="303" y="1066"/>
                    <a:pt x="303" y="1066"/>
                    <a:pt x="303" y="1066"/>
                  </a:cubicBezTo>
                  <a:cubicBezTo>
                    <a:pt x="303" y="1066"/>
                    <a:pt x="303" y="1066"/>
                    <a:pt x="303" y="1066"/>
                  </a:cubicBezTo>
                  <a:cubicBezTo>
                    <a:pt x="295" y="1060"/>
                    <a:pt x="293" y="1059"/>
                    <a:pt x="284" y="1045"/>
                  </a:cubicBezTo>
                  <a:cubicBezTo>
                    <a:pt x="284" y="1047"/>
                    <a:pt x="284" y="1048"/>
                    <a:pt x="284" y="1050"/>
                  </a:cubicBezTo>
                  <a:cubicBezTo>
                    <a:pt x="291" y="1060"/>
                    <a:pt x="293" y="1062"/>
                    <a:pt x="302" y="1069"/>
                  </a:cubicBezTo>
                  <a:cubicBezTo>
                    <a:pt x="302" y="1069"/>
                    <a:pt x="302" y="1069"/>
                    <a:pt x="302" y="1069"/>
                  </a:cubicBezTo>
                  <a:cubicBezTo>
                    <a:pt x="302" y="1069"/>
                    <a:pt x="302" y="1069"/>
                    <a:pt x="302" y="1069"/>
                  </a:cubicBezTo>
                  <a:cubicBezTo>
                    <a:pt x="301" y="1069"/>
                    <a:pt x="301" y="1069"/>
                    <a:pt x="301" y="1069"/>
                  </a:cubicBezTo>
                  <a:cubicBezTo>
                    <a:pt x="301" y="1070"/>
                    <a:pt x="301" y="1070"/>
                    <a:pt x="301" y="1070"/>
                  </a:cubicBezTo>
                  <a:cubicBezTo>
                    <a:pt x="301" y="1070"/>
                    <a:pt x="301" y="1070"/>
                    <a:pt x="301" y="1070"/>
                  </a:cubicBezTo>
                  <a:cubicBezTo>
                    <a:pt x="301" y="1071"/>
                    <a:pt x="301" y="1071"/>
                    <a:pt x="301" y="1071"/>
                  </a:cubicBezTo>
                  <a:cubicBezTo>
                    <a:pt x="301" y="1071"/>
                    <a:pt x="301" y="1071"/>
                    <a:pt x="301" y="1071"/>
                  </a:cubicBezTo>
                  <a:cubicBezTo>
                    <a:pt x="301" y="1072"/>
                    <a:pt x="301" y="1072"/>
                    <a:pt x="301" y="1072"/>
                  </a:cubicBezTo>
                  <a:cubicBezTo>
                    <a:pt x="301" y="1072"/>
                    <a:pt x="301" y="1072"/>
                    <a:pt x="301" y="1072"/>
                  </a:cubicBezTo>
                  <a:cubicBezTo>
                    <a:pt x="300" y="1073"/>
                    <a:pt x="300" y="1073"/>
                    <a:pt x="300" y="1073"/>
                  </a:cubicBezTo>
                  <a:cubicBezTo>
                    <a:pt x="300" y="1074"/>
                    <a:pt x="300" y="1074"/>
                    <a:pt x="300" y="1074"/>
                  </a:cubicBezTo>
                  <a:cubicBezTo>
                    <a:pt x="300" y="1074"/>
                    <a:pt x="300" y="1074"/>
                    <a:pt x="300" y="1074"/>
                  </a:cubicBezTo>
                  <a:cubicBezTo>
                    <a:pt x="300" y="1074"/>
                    <a:pt x="300" y="1074"/>
                    <a:pt x="300" y="1074"/>
                  </a:cubicBezTo>
                  <a:cubicBezTo>
                    <a:pt x="300" y="1074"/>
                    <a:pt x="300" y="1074"/>
                    <a:pt x="300" y="1074"/>
                  </a:cubicBezTo>
                  <a:cubicBezTo>
                    <a:pt x="300" y="1075"/>
                    <a:pt x="300" y="1075"/>
                    <a:pt x="300" y="1075"/>
                  </a:cubicBezTo>
                  <a:cubicBezTo>
                    <a:pt x="300" y="1075"/>
                    <a:pt x="300" y="1075"/>
                    <a:pt x="300" y="1075"/>
                  </a:cubicBezTo>
                  <a:cubicBezTo>
                    <a:pt x="300" y="1075"/>
                    <a:pt x="300" y="1075"/>
                    <a:pt x="300" y="1075"/>
                  </a:cubicBezTo>
                  <a:cubicBezTo>
                    <a:pt x="291" y="1097"/>
                    <a:pt x="284" y="1112"/>
                    <a:pt x="278" y="1125"/>
                  </a:cubicBezTo>
                  <a:cubicBezTo>
                    <a:pt x="278" y="1125"/>
                    <a:pt x="278" y="1125"/>
                    <a:pt x="279" y="1125"/>
                  </a:cubicBezTo>
                  <a:cubicBezTo>
                    <a:pt x="284" y="1112"/>
                    <a:pt x="291" y="1096"/>
                    <a:pt x="300" y="1075"/>
                  </a:cubicBezTo>
                  <a:cubicBezTo>
                    <a:pt x="301" y="1075"/>
                    <a:pt x="301" y="1075"/>
                    <a:pt x="301" y="1075"/>
                  </a:cubicBezTo>
                  <a:cubicBezTo>
                    <a:pt x="301" y="1075"/>
                    <a:pt x="301" y="1075"/>
                    <a:pt x="301" y="1075"/>
                  </a:cubicBezTo>
                  <a:cubicBezTo>
                    <a:pt x="301" y="1075"/>
                    <a:pt x="301" y="1075"/>
                    <a:pt x="301" y="1075"/>
                  </a:cubicBezTo>
                  <a:cubicBezTo>
                    <a:pt x="301" y="1075"/>
                    <a:pt x="301" y="1075"/>
                    <a:pt x="301" y="1075"/>
                  </a:cubicBezTo>
                  <a:cubicBezTo>
                    <a:pt x="301" y="1074"/>
                    <a:pt x="301" y="1074"/>
                    <a:pt x="301" y="1074"/>
                  </a:cubicBezTo>
                  <a:cubicBezTo>
                    <a:pt x="298" y="1088"/>
                    <a:pt x="294" y="1101"/>
                    <a:pt x="290" y="1114"/>
                  </a:cubicBezTo>
                  <a:cubicBezTo>
                    <a:pt x="290" y="1113"/>
                    <a:pt x="291" y="1113"/>
                    <a:pt x="291" y="1113"/>
                  </a:cubicBezTo>
                  <a:cubicBezTo>
                    <a:pt x="295" y="1100"/>
                    <a:pt x="299" y="1086"/>
                    <a:pt x="302" y="1072"/>
                  </a:cubicBezTo>
                  <a:cubicBezTo>
                    <a:pt x="303" y="1071"/>
                    <a:pt x="303" y="1071"/>
                    <a:pt x="303" y="1071"/>
                  </a:cubicBezTo>
                  <a:cubicBezTo>
                    <a:pt x="303" y="1071"/>
                    <a:pt x="303" y="1071"/>
                    <a:pt x="303" y="1071"/>
                  </a:cubicBezTo>
                  <a:cubicBezTo>
                    <a:pt x="303" y="1070"/>
                    <a:pt x="303" y="1070"/>
                    <a:pt x="303" y="1070"/>
                  </a:cubicBezTo>
                  <a:cubicBezTo>
                    <a:pt x="304" y="1070"/>
                    <a:pt x="304" y="1070"/>
                    <a:pt x="304" y="1070"/>
                  </a:cubicBezTo>
                  <a:cubicBezTo>
                    <a:pt x="304" y="1069"/>
                    <a:pt x="304" y="1069"/>
                    <a:pt x="304" y="1069"/>
                  </a:cubicBezTo>
                  <a:cubicBezTo>
                    <a:pt x="304" y="1069"/>
                    <a:pt x="305" y="1069"/>
                    <a:pt x="306" y="1069"/>
                  </a:cubicBezTo>
                  <a:cubicBezTo>
                    <a:pt x="309" y="1069"/>
                    <a:pt x="311" y="1068"/>
                    <a:pt x="314" y="1062"/>
                  </a:cubicBezTo>
                  <a:cubicBezTo>
                    <a:pt x="312" y="1065"/>
                    <a:pt x="310" y="1065"/>
                    <a:pt x="305" y="1066"/>
                  </a:cubicBezTo>
                  <a:cubicBezTo>
                    <a:pt x="305" y="1066"/>
                    <a:pt x="305" y="1066"/>
                    <a:pt x="305" y="1066"/>
                  </a:cubicBezTo>
                  <a:cubicBezTo>
                    <a:pt x="305" y="1066"/>
                    <a:pt x="305" y="1066"/>
                    <a:pt x="305" y="1066"/>
                  </a:cubicBezTo>
                  <a:cubicBezTo>
                    <a:pt x="305" y="1066"/>
                    <a:pt x="305" y="1066"/>
                    <a:pt x="305" y="1066"/>
                  </a:cubicBezTo>
                  <a:cubicBezTo>
                    <a:pt x="305" y="1065"/>
                    <a:pt x="305" y="1065"/>
                    <a:pt x="305" y="1065"/>
                  </a:cubicBezTo>
                  <a:cubicBezTo>
                    <a:pt x="305" y="1065"/>
                    <a:pt x="305" y="1065"/>
                    <a:pt x="305" y="1065"/>
                  </a:cubicBezTo>
                  <a:cubicBezTo>
                    <a:pt x="306" y="1065"/>
                    <a:pt x="306" y="1065"/>
                    <a:pt x="306" y="1065"/>
                  </a:cubicBezTo>
                  <a:cubicBezTo>
                    <a:pt x="306" y="1064"/>
                    <a:pt x="306" y="1064"/>
                    <a:pt x="306" y="1064"/>
                  </a:cubicBezTo>
                  <a:cubicBezTo>
                    <a:pt x="306" y="1064"/>
                    <a:pt x="306" y="1064"/>
                    <a:pt x="306" y="1064"/>
                  </a:cubicBezTo>
                  <a:cubicBezTo>
                    <a:pt x="306" y="1063"/>
                    <a:pt x="306" y="1063"/>
                    <a:pt x="306" y="1063"/>
                  </a:cubicBezTo>
                  <a:cubicBezTo>
                    <a:pt x="306" y="1062"/>
                    <a:pt x="306" y="1062"/>
                    <a:pt x="306" y="1062"/>
                  </a:cubicBezTo>
                  <a:cubicBezTo>
                    <a:pt x="306" y="1062"/>
                    <a:pt x="306" y="1062"/>
                    <a:pt x="306" y="1062"/>
                  </a:cubicBezTo>
                  <a:cubicBezTo>
                    <a:pt x="306" y="1061"/>
                    <a:pt x="306" y="1061"/>
                    <a:pt x="306" y="1061"/>
                  </a:cubicBezTo>
                  <a:cubicBezTo>
                    <a:pt x="306" y="1061"/>
                    <a:pt x="306" y="1061"/>
                    <a:pt x="306" y="1061"/>
                  </a:cubicBezTo>
                  <a:cubicBezTo>
                    <a:pt x="306" y="1061"/>
                    <a:pt x="306" y="1061"/>
                    <a:pt x="306" y="1061"/>
                  </a:cubicBezTo>
                  <a:cubicBezTo>
                    <a:pt x="306" y="1061"/>
                    <a:pt x="306" y="1061"/>
                    <a:pt x="306" y="1061"/>
                  </a:cubicBezTo>
                  <a:cubicBezTo>
                    <a:pt x="306" y="1061"/>
                    <a:pt x="306" y="1061"/>
                    <a:pt x="306" y="1061"/>
                  </a:cubicBezTo>
                  <a:cubicBezTo>
                    <a:pt x="306" y="1060"/>
                    <a:pt x="306" y="1060"/>
                    <a:pt x="306" y="1060"/>
                  </a:cubicBezTo>
                  <a:cubicBezTo>
                    <a:pt x="329" y="1000"/>
                    <a:pt x="331" y="995"/>
                    <a:pt x="350" y="929"/>
                  </a:cubicBezTo>
                  <a:cubicBezTo>
                    <a:pt x="351" y="929"/>
                    <a:pt x="351" y="928"/>
                    <a:pt x="352" y="926"/>
                  </a:cubicBezTo>
                  <a:cubicBezTo>
                    <a:pt x="352" y="925"/>
                    <a:pt x="352" y="925"/>
                    <a:pt x="352" y="925"/>
                  </a:cubicBezTo>
                  <a:cubicBezTo>
                    <a:pt x="352" y="925"/>
                    <a:pt x="353" y="926"/>
                    <a:pt x="353" y="926"/>
                  </a:cubicBezTo>
                  <a:cubicBezTo>
                    <a:pt x="353" y="926"/>
                    <a:pt x="354" y="925"/>
                    <a:pt x="354" y="925"/>
                  </a:cubicBezTo>
                  <a:cubicBezTo>
                    <a:pt x="354" y="924"/>
                    <a:pt x="354" y="923"/>
                    <a:pt x="354" y="923"/>
                  </a:cubicBezTo>
                  <a:cubicBezTo>
                    <a:pt x="354" y="923"/>
                    <a:pt x="353" y="923"/>
                    <a:pt x="352" y="923"/>
                  </a:cubicBezTo>
                  <a:cubicBezTo>
                    <a:pt x="353" y="919"/>
                    <a:pt x="353" y="919"/>
                    <a:pt x="354" y="916"/>
                  </a:cubicBezTo>
                  <a:cubicBezTo>
                    <a:pt x="354" y="916"/>
                    <a:pt x="353" y="915"/>
                    <a:pt x="353" y="915"/>
                  </a:cubicBezTo>
                  <a:cubicBezTo>
                    <a:pt x="353" y="916"/>
                    <a:pt x="353" y="916"/>
                    <a:pt x="353" y="916"/>
                  </a:cubicBezTo>
                  <a:cubicBezTo>
                    <a:pt x="353" y="917"/>
                    <a:pt x="352" y="918"/>
                    <a:pt x="352" y="920"/>
                  </a:cubicBezTo>
                  <a:cubicBezTo>
                    <a:pt x="350" y="917"/>
                    <a:pt x="349" y="915"/>
                    <a:pt x="348" y="913"/>
                  </a:cubicBezTo>
                  <a:moveTo>
                    <a:pt x="314" y="833"/>
                  </a:moveTo>
                  <a:cubicBezTo>
                    <a:pt x="325" y="862"/>
                    <a:pt x="326" y="865"/>
                    <a:pt x="333" y="882"/>
                  </a:cubicBezTo>
                  <a:cubicBezTo>
                    <a:pt x="333" y="883"/>
                    <a:pt x="333" y="883"/>
                    <a:pt x="333" y="883"/>
                  </a:cubicBezTo>
                  <a:cubicBezTo>
                    <a:pt x="333" y="883"/>
                    <a:pt x="333" y="883"/>
                    <a:pt x="333" y="883"/>
                  </a:cubicBezTo>
                  <a:cubicBezTo>
                    <a:pt x="332" y="883"/>
                    <a:pt x="332" y="883"/>
                    <a:pt x="332" y="883"/>
                  </a:cubicBezTo>
                  <a:cubicBezTo>
                    <a:pt x="332" y="883"/>
                    <a:pt x="332" y="883"/>
                    <a:pt x="332" y="883"/>
                  </a:cubicBezTo>
                  <a:cubicBezTo>
                    <a:pt x="332" y="885"/>
                    <a:pt x="332" y="885"/>
                    <a:pt x="332" y="887"/>
                  </a:cubicBezTo>
                  <a:cubicBezTo>
                    <a:pt x="332" y="888"/>
                    <a:pt x="332" y="888"/>
                    <a:pt x="332" y="888"/>
                  </a:cubicBezTo>
                  <a:cubicBezTo>
                    <a:pt x="332" y="888"/>
                    <a:pt x="332" y="888"/>
                    <a:pt x="332" y="888"/>
                  </a:cubicBezTo>
                  <a:cubicBezTo>
                    <a:pt x="332" y="889"/>
                    <a:pt x="332" y="889"/>
                    <a:pt x="332" y="889"/>
                  </a:cubicBezTo>
                  <a:cubicBezTo>
                    <a:pt x="332" y="889"/>
                    <a:pt x="332" y="889"/>
                    <a:pt x="332" y="889"/>
                  </a:cubicBezTo>
                  <a:cubicBezTo>
                    <a:pt x="332" y="889"/>
                    <a:pt x="332" y="889"/>
                    <a:pt x="332" y="889"/>
                  </a:cubicBezTo>
                  <a:cubicBezTo>
                    <a:pt x="332" y="890"/>
                    <a:pt x="332" y="890"/>
                    <a:pt x="332" y="890"/>
                  </a:cubicBezTo>
                  <a:cubicBezTo>
                    <a:pt x="323" y="915"/>
                    <a:pt x="317" y="931"/>
                    <a:pt x="311" y="946"/>
                  </a:cubicBezTo>
                  <a:cubicBezTo>
                    <a:pt x="311" y="946"/>
                    <a:pt x="312" y="946"/>
                    <a:pt x="312" y="945"/>
                  </a:cubicBezTo>
                  <a:cubicBezTo>
                    <a:pt x="319" y="926"/>
                    <a:pt x="326" y="907"/>
                    <a:pt x="332" y="891"/>
                  </a:cubicBezTo>
                  <a:cubicBezTo>
                    <a:pt x="332" y="891"/>
                    <a:pt x="332" y="891"/>
                    <a:pt x="332" y="891"/>
                  </a:cubicBezTo>
                  <a:cubicBezTo>
                    <a:pt x="333" y="891"/>
                    <a:pt x="333" y="891"/>
                    <a:pt x="333" y="891"/>
                  </a:cubicBezTo>
                  <a:cubicBezTo>
                    <a:pt x="333" y="891"/>
                    <a:pt x="333" y="891"/>
                    <a:pt x="333" y="891"/>
                  </a:cubicBezTo>
                  <a:cubicBezTo>
                    <a:pt x="333" y="891"/>
                    <a:pt x="333" y="891"/>
                    <a:pt x="333" y="891"/>
                  </a:cubicBezTo>
                  <a:cubicBezTo>
                    <a:pt x="332" y="905"/>
                    <a:pt x="330" y="918"/>
                    <a:pt x="328" y="931"/>
                  </a:cubicBezTo>
                  <a:cubicBezTo>
                    <a:pt x="329" y="931"/>
                    <a:pt x="329" y="931"/>
                    <a:pt x="329" y="931"/>
                  </a:cubicBezTo>
                  <a:cubicBezTo>
                    <a:pt x="331" y="917"/>
                    <a:pt x="333" y="904"/>
                    <a:pt x="334" y="890"/>
                  </a:cubicBezTo>
                  <a:cubicBezTo>
                    <a:pt x="334" y="890"/>
                    <a:pt x="335" y="889"/>
                    <a:pt x="335" y="889"/>
                  </a:cubicBezTo>
                  <a:cubicBezTo>
                    <a:pt x="335" y="888"/>
                    <a:pt x="335" y="888"/>
                    <a:pt x="335" y="888"/>
                  </a:cubicBezTo>
                  <a:cubicBezTo>
                    <a:pt x="335" y="888"/>
                    <a:pt x="335" y="888"/>
                    <a:pt x="335" y="888"/>
                  </a:cubicBezTo>
                  <a:cubicBezTo>
                    <a:pt x="341" y="902"/>
                    <a:pt x="343" y="908"/>
                    <a:pt x="346" y="912"/>
                  </a:cubicBezTo>
                  <a:cubicBezTo>
                    <a:pt x="346" y="912"/>
                    <a:pt x="346" y="911"/>
                    <a:pt x="347" y="911"/>
                  </a:cubicBezTo>
                  <a:cubicBezTo>
                    <a:pt x="344" y="905"/>
                    <a:pt x="341" y="898"/>
                    <a:pt x="336" y="886"/>
                  </a:cubicBezTo>
                  <a:cubicBezTo>
                    <a:pt x="336" y="885"/>
                    <a:pt x="336" y="885"/>
                    <a:pt x="336" y="885"/>
                  </a:cubicBezTo>
                  <a:cubicBezTo>
                    <a:pt x="336" y="885"/>
                    <a:pt x="336" y="885"/>
                    <a:pt x="336" y="885"/>
                  </a:cubicBezTo>
                  <a:cubicBezTo>
                    <a:pt x="336" y="885"/>
                    <a:pt x="336" y="885"/>
                    <a:pt x="336" y="885"/>
                  </a:cubicBezTo>
                  <a:cubicBezTo>
                    <a:pt x="336" y="885"/>
                    <a:pt x="336" y="885"/>
                    <a:pt x="336" y="885"/>
                  </a:cubicBezTo>
                  <a:cubicBezTo>
                    <a:pt x="337" y="883"/>
                    <a:pt x="337" y="882"/>
                    <a:pt x="337" y="880"/>
                  </a:cubicBezTo>
                  <a:cubicBezTo>
                    <a:pt x="337" y="880"/>
                    <a:pt x="337" y="880"/>
                    <a:pt x="337" y="880"/>
                  </a:cubicBezTo>
                  <a:cubicBezTo>
                    <a:pt x="337" y="879"/>
                    <a:pt x="337" y="879"/>
                    <a:pt x="337" y="879"/>
                  </a:cubicBezTo>
                  <a:cubicBezTo>
                    <a:pt x="337" y="879"/>
                    <a:pt x="337" y="879"/>
                    <a:pt x="337" y="879"/>
                  </a:cubicBezTo>
                  <a:cubicBezTo>
                    <a:pt x="337" y="878"/>
                    <a:pt x="337" y="878"/>
                    <a:pt x="337" y="878"/>
                  </a:cubicBezTo>
                  <a:cubicBezTo>
                    <a:pt x="337" y="878"/>
                    <a:pt x="337" y="878"/>
                    <a:pt x="337" y="878"/>
                  </a:cubicBezTo>
                  <a:cubicBezTo>
                    <a:pt x="338" y="873"/>
                    <a:pt x="340" y="868"/>
                    <a:pt x="341" y="864"/>
                  </a:cubicBezTo>
                  <a:cubicBezTo>
                    <a:pt x="341" y="864"/>
                    <a:pt x="341" y="864"/>
                    <a:pt x="341" y="863"/>
                  </a:cubicBezTo>
                  <a:cubicBezTo>
                    <a:pt x="339" y="868"/>
                    <a:pt x="338" y="872"/>
                    <a:pt x="336" y="877"/>
                  </a:cubicBezTo>
                  <a:cubicBezTo>
                    <a:pt x="336" y="877"/>
                    <a:pt x="336" y="877"/>
                    <a:pt x="336" y="877"/>
                  </a:cubicBezTo>
                  <a:cubicBezTo>
                    <a:pt x="336" y="876"/>
                    <a:pt x="336" y="876"/>
                    <a:pt x="336" y="876"/>
                  </a:cubicBezTo>
                  <a:cubicBezTo>
                    <a:pt x="336" y="876"/>
                    <a:pt x="336" y="876"/>
                    <a:pt x="336" y="876"/>
                  </a:cubicBezTo>
                  <a:cubicBezTo>
                    <a:pt x="335" y="877"/>
                    <a:pt x="335" y="877"/>
                    <a:pt x="335" y="877"/>
                  </a:cubicBezTo>
                  <a:cubicBezTo>
                    <a:pt x="336" y="871"/>
                    <a:pt x="337" y="865"/>
                    <a:pt x="337" y="858"/>
                  </a:cubicBezTo>
                  <a:cubicBezTo>
                    <a:pt x="337" y="858"/>
                    <a:pt x="337" y="858"/>
                    <a:pt x="336" y="858"/>
                  </a:cubicBezTo>
                  <a:cubicBezTo>
                    <a:pt x="336" y="864"/>
                    <a:pt x="335" y="871"/>
                    <a:pt x="335" y="877"/>
                  </a:cubicBezTo>
                  <a:cubicBezTo>
                    <a:pt x="334" y="878"/>
                    <a:pt x="334" y="878"/>
                    <a:pt x="334" y="879"/>
                  </a:cubicBezTo>
                  <a:cubicBezTo>
                    <a:pt x="334" y="879"/>
                    <a:pt x="334" y="879"/>
                    <a:pt x="334" y="879"/>
                  </a:cubicBezTo>
                  <a:cubicBezTo>
                    <a:pt x="334" y="880"/>
                    <a:pt x="334" y="880"/>
                    <a:pt x="334" y="880"/>
                  </a:cubicBezTo>
                  <a:cubicBezTo>
                    <a:pt x="328" y="866"/>
                    <a:pt x="327" y="863"/>
                    <a:pt x="317" y="836"/>
                  </a:cubicBezTo>
                  <a:cubicBezTo>
                    <a:pt x="316" y="835"/>
                    <a:pt x="315" y="834"/>
                    <a:pt x="314" y="833"/>
                  </a:cubicBezTo>
                  <a:moveTo>
                    <a:pt x="291" y="815"/>
                  </a:moveTo>
                  <a:cubicBezTo>
                    <a:pt x="283" y="834"/>
                    <a:pt x="277" y="848"/>
                    <a:pt x="271" y="861"/>
                  </a:cubicBezTo>
                  <a:cubicBezTo>
                    <a:pt x="271" y="862"/>
                    <a:pt x="272" y="863"/>
                    <a:pt x="272" y="864"/>
                  </a:cubicBezTo>
                  <a:cubicBezTo>
                    <a:pt x="278" y="850"/>
                    <a:pt x="284" y="835"/>
                    <a:pt x="292" y="815"/>
                  </a:cubicBezTo>
                  <a:cubicBezTo>
                    <a:pt x="292" y="815"/>
                    <a:pt x="292" y="815"/>
                    <a:pt x="291" y="815"/>
                  </a:cubicBezTo>
                  <a:moveTo>
                    <a:pt x="359" y="803"/>
                  </a:moveTo>
                  <a:cubicBezTo>
                    <a:pt x="355" y="816"/>
                    <a:pt x="350" y="833"/>
                    <a:pt x="342" y="860"/>
                  </a:cubicBezTo>
                  <a:cubicBezTo>
                    <a:pt x="342" y="861"/>
                    <a:pt x="342" y="861"/>
                    <a:pt x="342" y="861"/>
                  </a:cubicBezTo>
                  <a:cubicBezTo>
                    <a:pt x="350" y="837"/>
                    <a:pt x="354" y="823"/>
                    <a:pt x="359" y="805"/>
                  </a:cubicBezTo>
                  <a:cubicBezTo>
                    <a:pt x="359" y="804"/>
                    <a:pt x="359" y="804"/>
                    <a:pt x="359" y="803"/>
                  </a:cubicBezTo>
                  <a:moveTo>
                    <a:pt x="140" y="739"/>
                  </a:moveTo>
                  <a:cubicBezTo>
                    <a:pt x="158" y="778"/>
                    <a:pt x="163" y="790"/>
                    <a:pt x="166" y="803"/>
                  </a:cubicBezTo>
                  <a:cubicBezTo>
                    <a:pt x="171" y="800"/>
                    <a:pt x="175" y="798"/>
                    <a:pt x="180" y="795"/>
                  </a:cubicBezTo>
                  <a:cubicBezTo>
                    <a:pt x="186" y="782"/>
                    <a:pt x="192" y="772"/>
                    <a:pt x="197" y="762"/>
                  </a:cubicBezTo>
                  <a:cubicBezTo>
                    <a:pt x="195" y="761"/>
                    <a:pt x="194" y="761"/>
                    <a:pt x="193" y="760"/>
                  </a:cubicBezTo>
                  <a:cubicBezTo>
                    <a:pt x="187" y="771"/>
                    <a:pt x="181" y="783"/>
                    <a:pt x="171" y="800"/>
                  </a:cubicBezTo>
                  <a:cubicBezTo>
                    <a:pt x="163" y="782"/>
                    <a:pt x="153" y="761"/>
                    <a:pt x="144" y="740"/>
                  </a:cubicBezTo>
                  <a:cubicBezTo>
                    <a:pt x="143" y="740"/>
                    <a:pt x="141" y="740"/>
                    <a:pt x="140" y="739"/>
                  </a:cubicBezTo>
                  <a:moveTo>
                    <a:pt x="206" y="737"/>
                  </a:moveTo>
                  <a:cubicBezTo>
                    <a:pt x="202" y="744"/>
                    <a:pt x="199" y="750"/>
                    <a:pt x="195" y="757"/>
                  </a:cubicBezTo>
                  <a:cubicBezTo>
                    <a:pt x="196" y="758"/>
                    <a:pt x="197" y="758"/>
                    <a:pt x="198" y="759"/>
                  </a:cubicBezTo>
                  <a:cubicBezTo>
                    <a:pt x="201" y="752"/>
                    <a:pt x="204" y="746"/>
                    <a:pt x="207" y="740"/>
                  </a:cubicBezTo>
                  <a:cubicBezTo>
                    <a:pt x="207" y="739"/>
                    <a:pt x="206" y="738"/>
                    <a:pt x="206" y="737"/>
                  </a:cubicBezTo>
                  <a:moveTo>
                    <a:pt x="323" y="734"/>
                  </a:moveTo>
                  <a:cubicBezTo>
                    <a:pt x="322" y="734"/>
                    <a:pt x="322" y="735"/>
                    <a:pt x="321" y="736"/>
                  </a:cubicBezTo>
                  <a:cubicBezTo>
                    <a:pt x="316" y="748"/>
                    <a:pt x="311" y="762"/>
                    <a:pt x="302" y="784"/>
                  </a:cubicBezTo>
                  <a:cubicBezTo>
                    <a:pt x="301" y="784"/>
                    <a:pt x="301" y="784"/>
                    <a:pt x="301" y="784"/>
                  </a:cubicBezTo>
                  <a:cubicBezTo>
                    <a:pt x="301" y="784"/>
                    <a:pt x="300" y="785"/>
                    <a:pt x="299" y="785"/>
                  </a:cubicBezTo>
                  <a:cubicBezTo>
                    <a:pt x="295" y="776"/>
                    <a:pt x="292" y="768"/>
                    <a:pt x="289" y="761"/>
                  </a:cubicBezTo>
                  <a:cubicBezTo>
                    <a:pt x="289" y="761"/>
                    <a:pt x="288" y="761"/>
                    <a:pt x="288" y="762"/>
                  </a:cubicBezTo>
                  <a:cubicBezTo>
                    <a:pt x="291" y="770"/>
                    <a:pt x="294" y="778"/>
                    <a:pt x="298" y="788"/>
                  </a:cubicBezTo>
                  <a:cubicBezTo>
                    <a:pt x="296" y="793"/>
                    <a:pt x="297" y="797"/>
                    <a:pt x="297" y="799"/>
                  </a:cubicBezTo>
                  <a:cubicBezTo>
                    <a:pt x="297" y="800"/>
                    <a:pt x="297" y="800"/>
                    <a:pt x="297" y="800"/>
                  </a:cubicBezTo>
                  <a:cubicBezTo>
                    <a:pt x="296" y="804"/>
                    <a:pt x="294" y="808"/>
                    <a:pt x="292" y="812"/>
                  </a:cubicBezTo>
                  <a:cubicBezTo>
                    <a:pt x="293" y="812"/>
                    <a:pt x="293" y="812"/>
                    <a:pt x="294" y="813"/>
                  </a:cubicBezTo>
                  <a:cubicBezTo>
                    <a:pt x="295" y="809"/>
                    <a:pt x="297" y="805"/>
                    <a:pt x="298" y="801"/>
                  </a:cubicBezTo>
                  <a:cubicBezTo>
                    <a:pt x="299" y="802"/>
                    <a:pt x="299" y="802"/>
                    <a:pt x="299" y="802"/>
                  </a:cubicBezTo>
                  <a:cubicBezTo>
                    <a:pt x="300" y="802"/>
                    <a:pt x="300" y="801"/>
                    <a:pt x="301" y="801"/>
                  </a:cubicBezTo>
                  <a:cubicBezTo>
                    <a:pt x="301" y="800"/>
                    <a:pt x="301" y="800"/>
                    <a:pt x="301" y="800"/>
                  </a:cubicBezTo>
                  <a:cubicBezTo>
                    <a:pt x="305" y="811"/>
                    <a:pt x="309" y="820"/>
                    <a:pt x="311" y="827"/>
                  </a:cubicBezTo>
                  <a:cubicBezTo>
                    <a:pt x="312" y="828"/>
                    <a:pt x="313" y="829"/>
                    <a:pt x="314" y="830"/>
                  </a:cubicBezTo>
                  <a:cubicBezTo>
                    <a:pt x="311" y="821"/>
                    <a:pt x="307" y="811"/>
                    <a:pt x="302" y="798"/>
                  </a:cubicBezTo>
                  <a:cubicBezTo>
                    <a:pt x="304" y="793"/>
                    <a:pt x="304" y="789"/>
                    <a:pt x="303" y="787"/>
                  </a:cubicBezTo>
                  <a:cubicBezTo>
                    <a:pt x="303" y="786"/>
                    <a:pt x="303" y="786"/>
                    <a:pt x="303" y="786"/>
                  </a:cubicBezTo>
                  <a:cubicBezTo>
                    <a:pt x="303" y="777"/>
                    <a:pt x="310" y="767"/>
                    <a:pt x="313" y="759"/>
                  </a:cubicBezTo>
                  <a:cubicBezTo>
                    <a:pt x="316" y="752"/>
                    <a:pt x="320" y="743"/>
                    <a:pt x="323" y="734"/>
                  </a:cubicBezTo>
                  <a:moveTo>
                    <a:pt x="344" y="715"/>
                  </a:moveTo>
                  <a:cubicBezTo>
                    <a:pt x="343" y="762"/>
                    <a:pt x="341" y="809"/>
                    <a:pt x="337" y="854"/>
                  </a:cubicBezTo>
                  <a:cubicBezTo>
                    <a:pt x="337" y="854"/>
                    <a:pt x="337" y="854"/>
                    <a:pt x="338" y="855"/>
                  </a:cubicBezTo>
                  <a:cubicBezTo>
                    <a:pt x="341" y="810"/>
                    <a:pt x="344" y="764"/>
                    <a:pt x="344" y="717"/>
                  </a:cubicBezTo>
                  <a:cubicBezTo>
                    <a:pt x="344" y="717"/>
                    <a:pt x="344" y="717"/>
                    <a:pt x="344" y="716"/>
                  </a:cubicBezTo>
                  <a:cubicBezTo>
                    <a:pt x="344" y="716"/>
                    <a:pt x="344" y="716"/>
                    <a:pt x="344" y="716"/>
                  </a:cubicBezTo>
                  <a:cubicBezTo>
                    <a:pt x="344" y="715"/>
                    <a:pt x="344" y="715"/>
                    <a:pt x="344" y="715"/>
                  </a:cubicBezTo>
                  <a:moveTo>
                    <a:pt x="354" y="705"/>
                  </a:moveTo>
                  <a:cubicBezTo>
                    <a:pt x="354" y="706"/>
                    <a:pt x="354" y="706"/>
                    <a:pt x="353" y="706"/>
                  </a:cubicBezTo>
                  <a:cubicBezTo>
                    <a:pt x="360" y="729"/>
                    <a:pt x="362" y="740"/>
                    <a:pt x="368" y="761"/>
                  </a:cubicBezTo>
                  <a:cubicBezTo>
                    <a:pt x="365" y="777"/>
                    <a:pt x="363" y="787"/>
                    <a:pt x="360" y="800"/>
                  </a:cubicBezTo>
                  <a:cubicBezTo>
                    <a:pt x="360" y="800"/>
                    <a:pt x="360" y="801"/>
                    <a:pt x="360" y="801"/>
                  </a:cubicBezTo>
                  <a:cubicBezTo>
                    <a:pt x="362" y="793"/>
                    <a:pt x="365" y="783"/>
                    <a:pt x="368" y="770"/>
                  </a:cubicBezTo>
                  <a:cubicBezTo>
                    <a:pt x="368" y="770"/>
                    <a:pt x="369" y="770"/>
                    <a:pt x="369" y="769"/>
                  </a:cubicBezTo>
                  <a:cubicBezTo>
                    <a:pt x="369" y="769"/>
                    <a:pt x="369" y="769"/>
                    <a:pt x="369" y="769"/>
                  </a:cubicBezTo>
                  <a:cubicBezTo>
                    <a:pt x="374" y="792"/>
                    <a:pt x="374" y="795"/>
                    <a:pt x="374" y="804"/>
                  </a:cubicBezTo>
                  <a:cubicBezTo>
                    <a:pt x="374" y="803"/>
                    <a:pt x="374" y="803"/>
                    <a:pt x="374" y="802"/>
                  </a:cubicBezTo>
                  <a:cubicBezTo>
                    <a:pt x="374" y="793"/>
                    <a:pt x="373" y="789"/>
                    <a:pt x="369" y="767"/>
                  </a:cubicBezTo>
                  <a:cubicBezTo>
                    <a:pt x="369" y="767"/>
                    <a:pt x="369" y="767"/>
                    <a:pt x="370" y="759"/>
                  </a:cubicBezTo>
                  <a:cubicBezTo>
                    <a:pt x="370" y="754"/>
                    <a:pt x="372" y="746"/>
                    <a:pt x="374" y="740"/>
                  </a:cubicBezTo>
                  <a:cubicBezTo>
                    <a:pt x="375" y="731"/>
                    <a:pt x="377" y="719"/>
                    <a:pt x="378" y="708"/>
                  </a:cubicBezTo>
                  <a:cubicBezTo>
                    <a:pt x="377" y="721"/>
                    <a:pt x="374" y="732"/>
                    <a:pt x="369" y="759"/>
                  </a:cubicBezTo>
                  <a:cubicBezTo>
                    <a:pt x="369" y="759"/>
                    <a:pt x="368" y="759"/>
                    <a:pt x="368" y="760"/>
                  </a:cubicBezTo>
                  <a:cubicBezTo>
                    <a:pt x="363" y="736"/>
                    <a:pt x="360" y="726"/>
                    <a:pt x="354" y="705"/>
                  </a:cubicBezTo>
                  <a:moveTo>
                    <a:pt x="124" y="699"/>
                  </a:moveTo>
                  <a:cubicBezTo>
                    <a:pt x="124" y="701"/>
                    <a:pt x="124" y="703"/>
                    <a:pt x="124" y="705"/>
                  </a:cubicBezTo>
                  <a:cubicBezTo>
                    <a:pt x="129" y="717"/>
                    <a:pt x="134" y="726"/>
                    <a:pt x="138" y="735"/>
                  </a:cubicBezTo>
                  <a:cubicBezTo>
                    <a:pt x="139" y="735"/>
                    <a:pt x="140" y="736"/>
                    <a:pt x="142" y="736"/>
                  </a:cubicBezTo>
                  <a:cubicBezTo>
                    <a:pt x="136" y="723"/>
                    <a:pt x="130" y="710"/>
                    <a:pt x="124" y="699"/>
                  </a:cubicBezTo>
                  <a:moveTo>
                    <a:pt x="339" y="685"/>
                  </a:moveTo>
                  <a:cubicBezTo>
                    <a:pt x="333" y="704"/>
                    <a:pt x="328" y="716"/>
                    <a:pt x="323" y="729"/>
                  </a:cubicBezTo>
                  <a:cubicBezTo>
                    <a:pt x="324" y="729"/>
                    <a:pt x="325" y="728"/>
                    <a:pt x="325" y="728"/>
                  </a:cubicBezTo>
                  <a:cubicBezTo>
                    <a:pt x="330" y="714"/>
                    <a:pt x="335" y="700"/>
                    <a:pt x="340" y="687"/>
                  </a:cubicBezTo>
                  <a:cubicBezTo>
                    <a:pt x="340" y="686"/>
                    <a:pt x="339" y="686"/>
                    <a:pt x="339" y="685"/>
                  </a:cubicBezTo>
                  <a:moveTo>
                    <a:pt x="380" y="656"/>
                  </a:moveTo>
                  <a:cubicBezTo>
                    <a:pt x="380" y="656"/>
                    <a:pt x="380" y="656"/>
                    <a:pt x="380" y="656"/>
                  </a:cubicBezTo>
                  <a:cubicBezTo>
                    <a:pt x="380" y="660"/>
                    <a:pt x="380" y="665"/>
                    <a:pt x="380" y="669"/>
                  </a:cubicBezTo>
                  <a:cubicBezTo>
                    <a:pt x="380" y="666"/>
                    <a:pt x="380" y="662"/>
                    <a:pt x="380" y="656"/>
                  </a:cubicBezTo>
                  <a:cubicBezTo>
                    <a:pt x="380" y="656"/>
                    <a:pt x="380" y="656"/>
                    <a:pt x="380" y="656"/>
                  </a:cubicBezTo>
                  <a:cubicBezTo>
                    <a:pt x="380" y="664"/>
                    <a:pt x="380" y="673"/>
                    <a:pt x="380" y="681"/>
                  </a:cubicBezTo>
                  <a:cubicBezTo>
                    <a:pt x="380" y="681"/>
                    <a:pt x="380" y="681"/>
                    <a:pt x="380" y="681"/>
                  </a:cubicBezTo>
                  <a:cubicBezTo>
                    <a:pt x="380" y="681"/>
                    <a:pt x="380" y="681"/>
                    <a:pt x="380" y="681"/>
                  </a:cubicBezTo>
                  <a:cubicBezTo>
                    <a:pt x="380" y="681"/>
                    <a:pt x="380" y="681"/>
                    <a:pt x="380" y="681"/>
                  </a:cubicBezTo>
                  <a:cubicBezTo>
                    <a:pt x="380" y="681"/>
                    <a:pt x="380" y="681"/>
                    <a:pt x="380" y="681"/>
                  </a:cubicBezTo>
                  <a:cubicBezTo>
                    <a:pt x="380" y="681"/>
                    <a:pt x="380" y="681"/>
                    <a:pt x="380" y="681"/>
                  </a:cubicBezTo>
                  <a:cubicBezTo>
                    <a:pt x="380" y="673"/>
                    <a:pt x="379" y="666"/>
                    <a:pt x="379" y="661"/>
                  </a:cubicBezTo>
                  <a:cubicBezTo>
                    <a:pt x="379" y="661"/>
                    <a:pt x="378" y="661"/>
                    <a:pt x="378" y="662"/>
                  </a:cubicBezTo>
                  <a:cubicBezTo>
                    <a:pt x="379" y="668"/>
                    <a:pt x="379" y="674"/>
                    <a:pt x="380" y="682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80" y="683"/>
                    <a:pt x="380" y="683"/>
                    <a:pt x="380" y="683"/>
                  </a:cubicBezTo>
                  <a:cubicBezTo>
                    <a:pt x="380" y="683"/>
                    <a:pt x="380" y="683"/>
                    <a:pt x="380" y="683"/>
                  </a:cubicBezTo>
                  <a:cubicBezTo>
                    <a:pt x="380" y="683"/>
                    <a:pt x="380" y="683"/>
                    <a:pt x="380" y="683"/>
                  </a:cubicBezTo>
                  <a:cubicBezTo>
                    <a:pt x="380" y="683"/>
                    <a:pt x="380" y="683"/>
                    <a:pt x="380" y="683"/>
                  </a:cubicBezTo>
                  <a:cubicBezTo>
                    <a:pt x="380" y="684"/>
                    <a:pt x="380" y="684"/>
                    <a:pt x="380" y="684"/>
                  </a:cubicBezTo>
                  <a:cubicBezTo>
                    <a:pt x="380" y="684"/>
                    <a:pt x="380" y="684"/>
                    <a:pt x="380" y="684"/>
                  </a:cubicBezTo>
                  <a:cubicBezTo>
                    <a:pt x="380" y="684"/>
                    <a:pt x="380" y="684"/>
                    <a:pt x="380" y="684"/>
                  </a:cubicBezTo>
                  <a:cubicBezTo>
                    <a:pt x="380" y="685"/>
                    <a:pt x="380" y="685"/>
                    <a:pt x="380" y="685"/>
                  </a:cubicBezTo>
                  <a:cubicBezTo>
                    <a:pt x="380" y="685"/>
                    <a:pt x="380" y="685"/>
                    <a:pt x="380" y="685"/>
                  </a:cubicBezTo>
                  <a:cubicBezTo>
                    <a:pt x="380" y="685"/>
                    <a:pt x="380" y="685"/>
                    <a:pt x="380" y="685"/>
                  </a:cubicBezTo>
                  <a:cubicBezTo>
                    <a:pt x="380" y="686"/>
                    <a:pt x="380" y="686"/>
                    <a:pt x="380" y="686"/>
                  </a:cubicBezTo>
                  <a:cubicBezTo>
                    <a:pt x="380" y="686"/>
                    <a:pt x="380" y="686"/>
                    <a:pt x="380" y="686"/>
                  </a:cubicBezTo>
                  <a:cubicBezTo>
                    <a:pt x="380" y="686"/>
                    <a:pt x="380" y="686"/>
                    <a:pt x="380" y="686"/>
                  </a:cubicBezTo>
                  <a:cubicBezTo>
                    <a:pt x="380" y="687"/>
                    <a:pt x="380" y="687"/>
                    <a:pt x="380" y="687"/>
                  </a:cubicBezTo>
                  <a:cubicBezTo>
                    <a:pt x="380" y="687"/>
                    <a:pt x="380" y="687"/>
                    <a:pt x="380" y="687"/>
                  </a:cubicBezTo>
                  <a:cubicBezTo>
                    <a:pt x="380" y="692"/>
                    <a:pt x="379" y="696"/>
                    <a:pt x="379" y="700"/>
                  </a:cubicBezTo>
                  <a:cubicBezTo>
                    <a:pt x="380" y="696"/>
                    <a:pt x="380" y="692"/>
                    <a:pt x="380" y="688"/>
                  </a:cubicBezTo>
                  <a:cubicBezTo>
                    <a:pt x="380" y="688"/>
                    <a:pt x="380" y="688"/>
                    <a:pt x="380" y="688"/>
                  </a:cubicBezTo>
                  <a:cubicBezTo>
                    <a:pt x="380" y="689"/>
                    <a:pt x="380" y="689"/>
                    <a:pt x="380" y="689"/>
                  </a:cubicBezTo>
                  <a:cubicBezTo>
                    <a:pt x="380" y="689"/>
                    <a:pt x="380" y="689"/>
                    <a:pt x="380" y="689"/>
                  </a:cubicBezTo>
                  <a:cubicBezTo>
                    <a:pt x="380" y="689"/>
                    <a:pt x="380" y="689"/>
                    <a:pt x="380" y="689"/>
                  </a:cubicBezTo>
                  <a:cubicBezTo>
                    <a:pt x="380" y="689"/>
                    <a:pt x="380" y="689"/>
                    <a:pt x="380" y="689"/>
                  </a:cubicBezTo>
                  <a:cubicBezTo>
                    <a:pt x="380" y="702"/>
                    <a:pt x="380" y="714"/>
                    <a:pt x="380" y="727"/>
                  </a:cubicBezTo>
                  <a:cubicBezTo>
                    <a:pt x="379" y="730"/>
                    <a:pt x="379" y="735"/>
                    <a:pt x="379" y="740"/>
                  </a:cubicBezTo>
                  <a:cubicBezTo>
                    <a:pt x="379" y="743"/>
                    <a:pt x="379" y="746"/>
                    <a:pt x="379" y="749"/>
                  </a:cubicBezTo>
                  <a:cubicBezTo>
                    <a:pt x="379" y="748"/>
                    <a:pt x="379" y="746"/>
                    <a:pt x="379" y="745"/>
                  </a:cubicBezTo>
                  <a:cubicBezTo>
                    <a:pt x="379" y="745"/>
                    <a:pt x="379" y="745"/>
                    <a:pt x="379" y="745"/>
                  </a:cubicBezTo>
                  <a:cubicBezTo>
                    <a:pt x="379" y="745"/>
                    <a:pt x="379" y="745"/>
                    <a:pt x="379" y="745"/>
                  </a:cubicBezTo>
                  <a:cubicBezTo>
                    <a:pt x="379" y="745"/>
                    <a:pt x="379" y="745"/>
                    <a:pt x="379" y="745"/>
                  </a:cubicBezTo>
                  <a:cubicBezTo>
                    <a:pt x="379" y="745"/>
                    <a:pt x="379" y="745"/>
                    <a:pt x="379" y="745"/>
                  </a:cubicBezTo>
                  <a:cubicBezTo>
                    <a:pt x="379" y="745"/>
                    <a:pt x="379" y="745"/>
                    <a:pt x="379" y="745"/>
                  </a:cubicBezTo>
                  <a:cubicBezTo>
                    <a:pt x="379" y="736"/>
                    <a:pt x="380" y="727"/>
                    <a:pt x="380" y="718"/>
                  </a:cubicBezTo>
                  <a:cubicBezTo>
                    <a:pt x="380" y="719"/>
                    <a:pt x="380" y="720"/>
                    <a:pt x="380" y="721"/>
                  </a:cubicBezTo>
                  <a:cubicBezTo>
                    <a:pt x="380" y="716"/>
                    <a:pt x="380" y="711"/>
                    <a:pt x="380" y="703"/>
                  </a:cubicBezTo>
                  <a:cubicBezTo>
                    <a:pt x="380" y="698"/>
                    <a:pt x="380" y="694"/>
                    <a:pt x="380" y="689"/>
                  </a:cubicBezTo>
                  <a:cubicBezTo>
                    <a:pt x="380" y="689"/>
                    <a:pt x="380" y="689"/>
                    <a:pt x="380" y="689"/>
                  </a:cubicBezTo>
                  <a:cubicBezTo>
                    <a:pt x="380" y="683"/>
                    <a:pt x="380" y="679"/>
                    <a:pt x="380" y="674"/>
                  </a:cubicBezTo>
                  <a:cubicBezTo>
                    <a:pt x="380" y="675"/>
                    <a:pt x="380" y="675"/>
                    <a:pt x="380" y="676"/>
                  </a:cubicBezTo>
                  <a:cubicBezTo>
                    <a:pt x="380" y="669"/>
                    <a:pt x="380" y="663"/>
                    <a:pt x="380" y="656"/>
                  </a:cubicBezTo>
                  <a:moveTo>
                    <a:pt x="378" y="617"/>
                  </a:moveTo>
                  <a:cubicBezTo>
                    <a:pt x="378" y="617"/>
                    <a:pt x="378" y="618"/>
                    <a:pt x="378" y="618"/>
                  </a:cubicBezTo>
                  <a:cubicBezTo>
                    <a:pt x="378" y="620"/>
                    <a:pt x="378" y="622"/>
                    <a:pt x="378" y="624"/>
                  </a:cubicBezTo>
                  <a:cubicBezTo>
                    <a:pt x="378" y="624"/>
                    <a:pt x="378" y="623"/>
                    <a:pt x="378" y="622"/>
                  </a:cubicBezTo>
                  <a:cubicBezTo>
                    <a:pt x="379" y="629"/>
                    <a:pt x="379" y="636"/>
                    <a:pt x="379" y="643"/>
                  </a:cubicBezTo>
                  <a:cubicBezTo>
                    <a:pt x="379" y="647"/>
                    <a:pt x="380" y="650"/>
                    <a:pt x="380" y="654"/>
                  </a:cubicBezTo>
                  <a:cubicBezTo>
                    <a:pt x="380" y="654"/>
                    <a:pt x="380" y="653"/>
                    <a:pt x="380" y="653"/>
                  </a:cubicBezTo>
                  <a:cubicBezTo>
                    <a:pt x="380" y="652"/>
                    <a:pt x="380" y="651"/>
                    <a:pt x="380" y="650"/>
                  </a:cubicBezTo>
                  <a:cubicBezTo>
                    <a:pt x="380" y="649"/>
                    <a:pt x="380" y="648"/>
                    <a:pt x="380" y="648"/>
                  </a:cubicBezTo>
                  <a:cubicBezTo>
                    <a:pt x="380" y="648"/>
                    <a:pt x="380" y="648"/>
                    <a:pt x="380" y="649"/>
                  </a:cubicBezTo>
                  <a:cubicBezTo>
                    <a:pt x="379" y="640"/>
                    <a:pt x="379" y="635"/>
                    <a:pt x="379" y="629"/>
                  </a:cubicBezTo>
                  <a:cubicBezTo>
                    <a:pt x="378" y="625"/>
                    <a:pt x="378" y="621"/>
                    <a:pt x="378" y="617"/>
                  </a:cubicBezTo>
                  <a:cubicBezTo>
                    <a:pt x="378" y="617"/>
                    <a:pt x="378" y="617"/>
                    <a:pt x="378" y="617"/>
                  </a:cubicBezTo>
                  <a:moveTo>
                    <a:pt x="378" y="614"/>
                  </a:moveTo>
                  <a:cubicBezTo>
                    <a:pt x="378" y="614"/>
                    <a:pt x="378" y="614"/>
                    <a:pt x="378" y="614"/>
                  </a:cubicBezTo>
                  <a:cubicBezTo>
                    <a:pt x="378" y="614"/>
                    <a:pt x="378" y="614"/>
                    <a:pt x="378" y="614"/>
                  </a:cubicBezTo>
                  <a:cubicBezTo>
                    <a:pt x="378" y="614"/>
                    <a:pt x="378" y="614"/>
                    <a:pt x="378" y="614"/>
                  </a:cubicBezTo>
                  <a:moveTo>
                    <a:pt x="373" y="563"/>
                  </a:moveTo>
                  <a:cubicBezTo>
                    <a:pt x="373" y="568"/>
                    <a:pt x="372" y="570"/>
                    <a:pt x="368" y="589"/>
                  </a:cubicBezTo>
                  <a:cubicBezTo>
                    <a:pt x="366" y="583"/>
                    <a:pt x="364" y="577"/>
                    <a:pt x="362" y="571"/>
                  </a:cubicBezTo>
                  <a:cubicBezTo>
                    <a:pt x="364" y="576"/>
                    <a:pt x="365" y="582"/>
                    <a:pt x="366" y="588"/>
                  </a:cubicBezTo>
                  <a:cubicBezTo>
                    <a:pt x="366" y="590"/>
                    <a:pt x="366" y="591"/>
                    <a:pt x="366" y="592"/>
                  </a:cubicBezTo>
                  <a:cubicBezTo>
                    <a:pt x="367" y="594"/>
                    <a:pt x="368" y="595"/>
                    <a:pt x="369" y="597"/>
                  </a:cubicBezTo>
                  <a:cubicBezTo>
                    <a:pt x="369" y="595"/>
                    <a:pt x="368" y="593"/>
                    <a:pt x="368" y="591"/>
                  </a:cubicBezTo>
                  <a:cubicBezTo>
                    <a:pt x="368" y="582"/>
                    <a:pt x="372" y="574"/>
                    <a:pt x="373" y="565"/>
                  </a:cubicBezTo>
                  <a:cubicBezTo>
                    <a:pt x="373" y="564"/>
                    <a:pt x="373" y="563"/>
                    <a:pt x="373" y="563"/>
                  </a:cubicBezTo>
                  <a:moveTo>
                    <a:pt x="294" y="531"/>
                  </a:moveTo>
                  <a:cubicBezTo>
                    <a:pt x="294" y="533"/>
                    <a:pt x="294" y="536"/>
                    <a:pt x="295" y="539"/>
                  </a:cubicBezTo>
                  <a:cubicBezTo>
                    <a:pt x="296" y="540"/>
                    <a:pt x="296" y="540"/>
                    <a:pt x="296" y="540"/>
                  </a:cubicBezTo>
                  <a:cubicBezTo>
                    <a:pt x="294" y="543"/>
                    <a:pt x="293" y="545"/>
                    <a:pt x="292" y="548"/>
                  </a:cubicBezTo>
                  <a:cubicBezTo>
                    <a:pt x="293" y="549"/>
                    <a:pt x="293" y="550"/>
                    <a:pt x="293" y="551"/>
                  </a:cubicBezTo>
                  <a:cubicBezTo>
                    <a:pt x="294" y="548"/>
                    <a:pt x="296" y="545"/>
                    <a:pt x="297" y="542"/>
                  </a:cubicBezTo>
                  <a:cubicBezTo>
                    <a:pt x="298" y="544"/>
                    <a:pt x="298" y="544"/>
                    <a:pt x="299" y="544"/>
                  </a:cubicBezTo>
                  <a:cubicBezTo>
                    <a:pt x="299" y="544"/>
                    <a:pt x="299" y="544"/>
                    <a:pt x="300" y="544"/>
                  </a:cubicBezTo>
                  <a:cubicBezTo>
                    <a:pt x="300" y="544"/>
                    <a:pt x="300" y="544"/>
                    <a:pt x="300" y="544"/>
                  </a:cubicBezTo>
                  <a:cubicBezTo>
                    <a:pt x="322" y="605"/>
                    <a:pt x="327" y="621"/>
                    <a:pt x="342" y="668"/>
                  </a:cubicBezTo>
                  <a:cubicBezTo>
                    <a:pt x="342" y="668"/>
                    <a:pt x="342" y="668"/>
                    <a:pt x="342" y="668"/>
                  </a:cubicBezTo>
                  <a:cubicBezTo>
                    <a:pt x="342" y="668"/>
                    <a:pt x="342" y="668"/>
                    <a:pt x="342" y="668"/>
                  </a:cubicBezTo>
                  <a:cubicBezTo>
                    <a:pt x="342" y="669"/>
                    <a:pt x="342" y="669"/>
                    <a:pt x="342" y="669"/>
                  </a:cubicBezTo>
                  <a:cubicBezTo>
                    <a:pt x="342" y="669"/>
                    <a:pt x="342" y="669"/>
                    <a:pt x="342" y="669"/>
                  </a:cubicBezTo>
                  <a:cubicBezTo>
                    <a:pt x="342" y="670"/>
                    <a:pt x="342" y="670"/>
                    <a:pt x="342" y="670"/>
                  </a:cubicBezTo>
                  <a:cubicBezTo>
                    <a:pt x="342" y="670"/>
                    <a:pt x="342" y="670"/>
                    <a:pt x="342" y="670"/>
                  </a:cubicBezTo>
                  <a:cubicBezTo>
                    <a:pt x="342" y="671"/>
                    <a:pt x="342" y="671"/>
                    <a:pt x="342" y="671"/>
                  </a:cubicBezTo>
                  <a:cubicBezTo>
                    <a:pt x="342" y="671"/>
                    <a:pt x="342" y="671"/>
                    <a:pt x="342" y="671"/>
                  </a:cubicBezTo>
                  <a:cubicBezTo>
                    <a:pt x="342" y="671"/>
                    <a:pt x="342" y="671"/>
                    <a:pt x="342" y="671"/>
                  </a:cubicBezTo>
                  <a:cubicBezTo>
                    <a:pt x="342" y="672"/>
                    <a:pt x="342" y="672"/>
                    <a:pt x="342" y="672"/>
                  </a:cubicBezTo>
                  <a:cubicBezTo>
                    <a:pt x="342" y="674"/>
                    <a:pt x="342" y="674"/>
                    <a:pt x="342" y="674"/>
                  </a:cubicBezTo>
                  <a:cubicBezTo>
                    <a:pt x="342" y="674"/>
                    <a:pt x="342" y="674"/>
                    <a:pt x="342" y="674"/>
                  </a:cubicBezTo>
                  <a:cubicBezTo>
                    <a:pt x="342" y="674"/>
                    <a:pt x="342" y="674"/>
                    <a:pt x="342" y="674"/>
                  </a:cubicBezTo>
                  <a:cubicBezTo>
                    <a:pt x="342" y="675"/>
                    <a:pt x="342" y="675"/>
                    <a:pt x="342" y="675"/>
                  </a:cubicBezTo>
                  <a:cubicBezTo>
                    <a:pt x="342" y="675"/>
                    <a:pt x="342" y="675"/>
                    <a:pt x="342" y="675"/>
                  </a:cubicBezTo>
                  <a:cubicBezTo>
                    <a:pt x="342" y="676"/>
                    <a:pt x="342" y="676"/>
                    <a:pt x="342" y="676"/>
                  </a:cubicBezTo>
                  <a:cubicBezTo>
                    <a:pt x="342" y="676"/>
                    <a:pt x="342" y="676"/>
                    <a:pt x="342" y="676"/>
                  </a:cubicBezTo>
                  <a:cubicBezTo>
                    <a:pt x="341" y="679"/>
                    <a:pt x="341" y="681"/>
                    <a:pt x="340" y="683"/>
                  </a:cubicBezTo>
                  <a:cubicBezTo>
                    <a:pt x="340" y="683"/>
                    <a:pt x="340" y="684"/>
                    <a:pt x="341" y="685"/>
                  </a:cubicBezTo>
                  <a:cubicBezTo>
                    <a:pt x="341" y="683"/>
                    <a:pt x="342" y="681"/>
                    <a:pt x="343" y="679"/>
                  </a:cubicBezTo>
                  <a:cubicBezTo>
                    <a:pt x="343" y="679"/>
                    <a:pt x="343" y="679"/>
                    <a:pt x="343" y="679"/>
                  </a:cubicBezTo>
                  <a:cubicBezTo>
                    <a:pt x="343" y="679"/>
                    <a:pt x="343" y="679"/>
                    <a:pt x="343" y="679"/>
                  </a:cubicBezTo>
                  <a:cubicBezTo>
                    <a:pt x="343" y="680"/>
                    <a:pt x="343" y="680"/>
                    <a:pt x="343" y="680"/>
                  </a:cubicBezTo>
                  <a:cubicBezTo>
                    <a:pt x="344" y="680"/>
                    <a:pt x="344" y="680"/>
                    <a:pt x="344" y="680"/>
                  </a:cubicBezTo>
                  <a:cubicBezTo>
                    <a:pt x="344" y="680"/>
                    <a:pt x="344" y="680"/>
                    <a:pt x="344" y="680"/>
                  </a:cubicBezTo>
                  <a:cubicBezTo>
                    <a:pt x="344" y="686"/>
                    <a:pt x="344" y="692"/>
                    <a:pt x="344" y="698"/>
                  </a:cubicBezTo>
                  <a:cubicBezTo>
                    <a:pt x="344" y="699"/>
                    <a:pt x="344" y="700"/>
                    <a:pt x="345" y="701"/>
                  </a:cubicBezTo>
                  <a:cubicBezTo>
                    <a:pt x="345" y="694"/>
                    <a:pt x="345" y="687"/>
                    <a:pt x="345" y="680"/>
                  </a:cubicBezTo>
                  <a:cubicBezTo>
                    <a:pt x="345" y="680"/>
                    <a:pt x="345" y="680"/>
                    <a:pt x="345" y="680"/>
                  </a:cubicBezTo>
                  <a:cubicBezTo>
                    <a:pt x="345" y="680"/>
                    <a:pt x="345" y="680"/>
                    <a:pt x="345" y="680"/>
                  </a:cubicBezTo>
                  <a:cubicBezTo>
                    <a:pt x="345" y="679"/>
                    <a:pt x="345" y="679"/>
                    <a:pt x="345" y="679"/>
                  </a:cubicBezTo>
                  <a:cubicBezTo>
                    <a:pt x="345" y="679"/>
                    <a:pt x="345" y="679"/>
                    <a:pt x="345" y="679"/>
                  </a:cubicBezTo>
                  <a:cubicBezTo>
                    <a:pt x="346" y="679"/>
                    <a:pt x="346" y="679"/>
                    <a:pt x="346" y="679"/>
                  </a:cubicBezTo>
                  <a:cubicBezTo>
                    <a:pt x="348" y="688"/>
                    <a:pt x="351" y="696"/>
                    <a:pt x="352" y="703"/>
                  </a:cubicBezTo>
                  <a:cubicBezTo>
                    <a:pt x="353" y="703"/>
                    <a:pt x="353" y="702"/>
                    <a:pt x="353" y="702"/>
                  </a:cubicBezTo>
                  <a:cubicBezTo>
                    <a:pt x="351" y="695"/>
                    <a:pt x="349" y="687"/>
                    <a:pt x="346" y="677"/>
                  </a:cubicBezTo>
                  <a:cubicBezTo>
                    <a:pt x="346" y="677"/>
                    <a:pt x="346" y="677"/>
                    <a:pt x="346" y="677"/>
                  </a:cubicBezTo>
                  <a:cubicBezTo>
                    <a:pt x="346" y="677"/>
                    <a:pt x="346" y="677"/>
                    <a:pt x="346" y="677"/>
                  </a:cubicBezTo>
                  <a:cubicBezTo>
                    <a:pt x="346" y="676"/>
                    <a:pt x="346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ubicBezTo>
                    <a:pt x="346" y="675"/>
                    <a:pt x="346" y="675"/>
                    <a:pt x="346" y="675"/>
                  </a:cubicBezTo>
                  <a:cubicBezTo>
                    <a:pt x="346" y="675"/>
                    <a:pt x="346" y="675"/>
                    <a:pt x="346" y="675"/>
                  </a:cubicBezTo>
                  <a:cubicBezTo>
                    <a:pt x="346" y="674"/>
                    <a:pt x="346" y="674"/>
                    <a:pt x="346" y="674"/>
                  </a:cubicBezTo>
                  <a:cubicBezTo>
                    <a:pt x="346" y="674"/>
                    <a:pt x="346" y="674"/>
                    <a:pt x="346" y="674"/>
                  </a:cubicBezTo>
                  <a:cubicBezTo>
                    <a:pt x="346" y="673"/>
                    <a:pt x="346" y="673"/>
                    <a:pt x="346" y="673"/>
                  </a:cubicBezTo>
                  <a:cubicBezTo>
                    <a:pt x="346" y="672"/>
                    <a:pt x="346" y="672"/>
                    <a:pt x="346" y="672"/>
                  </a:cubicBezTo>
                  <a:cubicBezTo>
                    <a:pt x="346" y="671"/>
                    <a:pt x="346" y="671"/>
                    <a:pt x="346" y="671"/>
                  </a:cubicBezTo>
                  <a:cubicBezTo>
                    <a:pt x="346" y="671"/>
                    <a:pt x="346" y="671"/>
                    <a:pt x="346" y="671"/>
                  </a:cubicBezTo>
                  <a:cubicBezTo>
                    <a:pt x="346" y="671"/>
                    <a:pt x="346" y="671"/>
                    <a:pt x="346" y="671"/>
                  </a:cubicBezTo>
                  <a:cubicBezTo>
                    <a:pt x="346" y="670"/>
                    <a:pt x="346" y="670"/>
                    <a:pt x="346" y="670"/>
                  </a:cubicBezTo>
                  <a:cubicBezTo>
                    <a:pt x="346" y="670"/>
                    <a:pt x="346" y="670"/>
                    <a:pt x="346" y="670"/>
                  </a:cubicBezTo>
                  <a:cubicBezTo>
                    <a:pt x="346" y="669"/>
                    <a:pt x="346" y="669"/>
                    <a:pt x="346" y="669"/>
                  </a:cubicBezTo>
                  <a:cubicBezTo>
                    <a:pt x="358" y="633"/>
                    <a:pt x="360" y="624"/>
                    <a:pt x="367" y="598"/>
                  </a:cubicBezTo>
                  <a:cubicBezTo>
                    <a:pt x="368" y="599"/>
                    <a:pt x="368" y="599"/>
                    <a:pt x="368" y="600"/>
                  </a:cubicBezTo>
                  <a:cubicBezTo>
                    <a:pt x="368" y="600"/>
                    <a:pt x="368" y="600"/>
                    <a:pt x="368" y="600"/>
                  </a:cubicBezTo>
                  <a:cubicBezTo>
                    <a:pt x="374" y="631"/>
                    <a:pt x="377" y="644"/>
                    <a:pt x="378" y="659"/>
                  </a:cubicBezTo>
                  <a:cubicBezTo>
                    <a:pt x="378" y="659"/>
                    <a:pt x="378" y="659"/>
                    <a:pt x="378" y="658"/>
                  </a:cubicBezTo>
                  <a:cubicBezTo>
                    <a:pt x="377" y="644"/>
                    <a:pt x="375" y="633"/>
                    <a:pt x="369" y="600"/>
                  </a:cubicBezTo>
                  <a:cubicBezTo>
                    <a:pt x="368" y="598"/>
                    <a:pt x="367" y="596"/>
                    <a:pt x="365" y="595"/>
                  </a:cubicBezTo>
                  <a:cubicBezTo>
                    <a:pt x="361" y="619"/>
                    <a:pt x="360" y="622"/>
                    <a:pt x="346" y="667"/>
                  </a:cubicBezTo>
                  <a:cubicBezTo>
                    <a:pt x="345" y="666"/>
                    <a:pt x="345" y="666"/>
                    <a:pt x="345" y="666"/>
                  </a:cubicBezTo>
                  <a:cubicBezTo>
                    <a:pt x="345" y="666"/>
                    <a:pt x="345" y="666"/>
                    <a:pt x="345" y="666"/>
                  </a:cubicBezTo>
                  <a:cubicBezTo>
                    <a:pt x="345" y="666"/>
                    <a:pt x="345" y="666"/>
                    <a:pt x="345" y="666"/>
                  </a:cubicBezTo>
                  <a:cubicBezTo>
                    <a:pt x="345" y="666"/>
                    <a:pt x="345" y="666"/>
                    <a:pt x="345" y="666"/>
                  </a:cubicBezTo>
                  <a:cubicBezTo>
                    <a:pt x="345" y="665"/>
                    <a:pt x="345" y="665"/>
                    <a:pt x="345" y="665"/>
                  </a:cubicBezTo>
                  <a:cubicBezTo>
                    <a:pt x="344" y="633"/>
                    <a:pt x="343" y="600"/>
                    <a:pt x="341" y="567"/>
                  </a:cubicBezTo>
                  <a:cubicBezTo>
                    <a:pt x="341" y="567"/>
                    <a:pt x="341" y="567"/>
                    <a:pt x="340" y="566"/>
                  </a:cubicBezTo>
                  <a:cubicBezTo>
                    <a:pt x="342" y="599"/>
                    <a:pt x="343" y="632"/>
                    <a:pt x="344" y="665"/>
                  </a:cubicBezTo>
                  <a:cubicBezTo>
                    <a:pt x="343" y="665"/>
                    <a:pt x="343" y="665"/>
                    <a:pt x="343" y="665"/>
                  </a:cubicBezTo>
                  <a:cubicBezTo>
                    <a:pt x="343" y="665"/>
                    <a:pt x="343" y="665"/>
                    <a:pt x="343" y="665"/>
                  </a:cubicBezTo>
                  <a:cubicBezTo>
                    <a:pt x="343" y="666"/>
                    <a:pt x="343" y="666"/>
                    <a:pt x="343" y="666"/>
                  </a:cubicBezTo>
                  <a:cubicBezTo>
                    <a:pt x="343" y="666"/>
                    <a:pt x="343" y="666"/>
                    <a:pt x="343" y="666"/>
                  </a:cubicBezTo>
                  <a:cubicBezTo>
                    <a:pt x="343" y="666"/>
                    <a:pt x="343" y="666"/>
                    <a:pt x="343" y="666"/>
                  </a:cubicBezTo>
                  <a:cubicBezTo>
                    <a:pt x="326" y="612"/>
                    <a:pt x="323" y="603"/>
                    <a:pt x="301" y="542"/>
                  </a:cubicBezTo>
                  <a:cubicBezTo>
                    <a:pt x="301" y="540"/>
                    <a:pt x="301" y="538"/>
                    <a:pt x="301" y="536"/>
                  </a:cubicBezTo>
                  <a:cubicBezTo>
                    <a:pt x="299" y="534"/>
                    <a:pt x="297" y="533"/>
                    <a:pt x="294" y="531"/>
                  </a:cubicBezTo>
                  <a:moveTo>
                    <a:pt x="242" y="518"/>
                  </a:moveTo>
                  <a:cubicBezTo>
                    <a:pt x="241" y="518"/>
                    <a:pt x="241" y="519"/>
                    <a:pt x="240" y="519"/>
                  </a:cubicBezTo>
                  <a:cubicBezTo>
                    <a:pt x="243" y="561"/>
                    <a:pt x="244" y="603"/>
                    <a:pt x="245" y="645"/>
                  </a:cubicBezTo>
                  <a:cubicBezTo>
                    <a:pt x="245" y="645"/>
                    <a:pt x="245" y="645"/>
                    <a:pt x="245" y="645"/>
                  </a:cubicBezTo>
                  <a:cubicBezTo>
                    <a:pt x="244" y="645"/>
                    <a:pt x="244" y="645"/>
                    <a:pt x="244" y="645"/>
                  </a:cubicBezTo>
                  <a:cubicBezTo>
                    <a:pt x="244" y="646"/>
                    <a:pt x="244" y="646"/>
                    <a:pt x="244" y="646"/>
                  </a:cubicBezTo>
                  <a:cubicBezTo>
                    <a:pt x="244" y="646"/>
                    <a:pt x="244" y="646"/>
                    <a:pt x="244" y="646"/>
                  </a:cubicBezTo>
                  <a:cubicBezTo>
                    <a:pt x="243" y="646"/>
                    <a:pt x="243" y="646"/>
                    <a:pt x="243" y="646"/>
                  </a:cubicBezTo>
                  <a:cubicBezTo>
                    <a:pt x="223" y="598"/>
                    <a:pt x="214" y="578"/>
                    <a:pt x="200" y="547"/>
                  </a:cubicBezTo>
                  <a:cubicBezTo>
                    <a:pt x="200" y="548"/>
                    <a:pt x="199" y="548"/>
                    <a:pt x="198" y="549"/>
                  </a:cubicBezTo>
                  <a:cubicBezTo>
                    <a:pt x="214" y="583"/>
                    <a:pt x="224" y="607"/>
                    <a:pt x="242" y="649"/>
                  </a:cubicBezTo>
                  <a:cubicBezTo>
                    <a:pt x="242" y="649"/>
                    <a:pt x="242" y="649"/>
                    <a:pt x="242" y="649"/>
                  </a:cubicBezTo>
                  <a:cubicBezTo>
                    <a:pt x="242" y="649"/>
                    <a:pt x="242" y="649"/>
                    <a:pt x="242" y="649"/>
                  </a:cubicBezTo>
                  <a:cubicBezTo>
                    <a:pt x="242" y="650"/>
                    <a:pt x="242" y="650"/>
                    <a:pt x="242" y="650"/>
                  </a:cubicBezTo>
                  <a:cubicBezTo>
                    <a:pt x="242" y="651"/>
                    <a:pt x="242" y="651"/>
                    <a:pt x="242" y="651"/>
                  </a:cubicBezTo>
                  <a:cubicBezTo>
                    <a:pt x="242" y="651"/>
                    <a:pt x="242" y="651"/>
                    <a:pt x="242" y="651"/>
                  </a:cubicBezTo>
                  <a:cubicBezTo>
                    <a:pt x="242" y="651"/>
                    <a:pt x="242" y="651"/>
                    <a:pt x="242" y="651"/>
                  </a:cubicBezTo>
                  <a:cubicBezTo>
                    <a:pt x="242" y="652"/>
                    <a:pt x="242" y="652"/>
                    <a:pt x="242" y="652"/>
                  </a:cubicBezTo>
                  <a:cubicBezTo>
                    <a:pt x="242" y="653"/>
                    <a:pt x="242" y="653"/>
                    <a:pt x="242" y="653"/>
                  </a:cubicBezTo>
                  <a:cubicBezTo>
                    <a:pt x="242" y="653"/>
                    <a:pt x="242" y="653"/>
                    <a:pt x="242" y="653"/>
                  </a:cubicBezTo>
                  <a:cubicBezTo>
                    <a:pt x="242" y="655"/>
                    <a:pt x="242" y="655"/>
                    <a:pt x="242" y="655"/>
                  </a:cubicBezTo>
                  <a:cubicBezTo>
                    <a:pt x="242" y="656"/>
                    <a:pt x="242" y="656"/>
                    <a:pt x="242" y="656"/>
                  </a:cubicBezTo>
                  <a:cubicBezTo>
                    <a:pt x="242" y="657"/>
                    <a:pt x="242" y="657"/>
                    <a:pt x="242" y="657"/>
                  </a:cubicBezTo>
                  <a:cubicBezTo>
                    <a:pt x="242" y="657"/>
                    <a:pt x="242" y="657"/>
                    <a:pt x="242" y="657"/>
                  </a:cubicBezTo>
                  <a:cubicBezTo>
                    <a:pt x="242" y="658"/>
                    <a:pt x="242" y="658"/>
                    <a:pt x="242" y="658"/>
                  </a:cubicBezTo>
                  <a:cubicBezTo>
                    <a:pt x="242" y="659"/>
                    <a:pt x="242" y="659"/>
                    <a:pt x="242" y="659"/>
                  </a:cubicBezTo>
                  <a:cubicBezTo>
                    <a:pt x="242" y="659"/>
                    <a:pt x="242" y="659"/>
                    <a:pt x="242" y="659"/>
                  </a:cubicBezTo>
                  <a:cubicBezTo>
                    <a:pt x="242" y="660"/>
                    <a:pt x="242" y="660"/>
                    <a:pt x="242" y="660"/>
                  </a:cubicBezTo>
                  <a:cubicBezTo>
                    <a:pt x="225" y="697"/>
                    <a:pt x="216" y="716"/>
                    <a:pt x="208" y="733"/>
                  </a:cubicBezTo>
                  <a:cubicBezTo>
                    <a:pt x="208" y="734"/>
                    <a:pt x="209" y="735"/>
                    <a:pt x="209" y="736"/>
                  </a:cubicBezTo>
                  <a:cubicBezTo>
                    <a:pt x="219" y="715"/>
                    <a:pt x="229" y="695"/>
                    <a:pt x="243" y="663"/>
                  </a:cubicBezTo>
                  <a:cubicBezTo>
                    <a:pt x="244" y="664"/>
                    <a:pt x="244" y="664"/>
                    <a:pt x="244" y="664"/>
                  </a:cubicBezTo>
                  <a:cubicBezTo>
                    <a:pt x="244" y="664"/>
                    <a:pt x="244" y="664"/>
                    <a:pt x="244" y="664"/>
                  </a:cubicBezTo>
                  <a:cubicBezTo>
                    <a:pt x="244" y="665"/>
                    <a:pt x="244" y="665"/>
                    <a:pt x="244" y="665"/>
                  </a:cubicBezTo>
                  <a:cubicBezTo>
                    <a:pt x="245" y="665"/>
                    <a:pt x="245" y="665"/>
                    <a:pt x="245" y="665"/>
                  </a:cubicBezTo>
                  <a:cubicBezTo>
                    <a:pt x="245" y="665"/>
                    <a:pt x="245" y="665"/>
                    <a:pt x="245" y="665"/>
                  </a:cubicBezTo>
                  <a:cubicBezTo>
                    <a:pt x="246" y="758"/>
                    <a:pt x="242" y="849"/>
                    <a:pt x="234" y="936"/>
                  </a:cubicBezTo>
                  <a:cubicBezTo>
                    <a:pt x="233" y="936"/>
                    <a:pt x="233" y="937"/>
                    <a:pt x="232" y="937"/>
                  </a:cubicBezTo>
                  <a:cubicBezTo>
                    <a:pt x="232" y="938"/>
                    <a:pt x="232" y="938"/>
                    <a:pt x="232" y="938"/>
                  </a:cubicBezTo>
                  <a:cubicBezTo>
                    <a:pt x="232" y="938"/>
                    <a:pt x="232" y="938"/>
                    <a:pt x="232" y="938"/>
                  </a:cubicBezTo>
                  <a:cubicBezTo>
                    <a:pt x="230" y="933"/>
                    <a:pt x="230" y="933"/>
                    <a:pt x="177" y="817"/>
                  </a:cubicBezTo>
                  <a:cubicBezTo>
                    <a:pt x="178" y="814"/>
                    <a:pt x="179" y="808"/>
                    <a:pt x="177" y="801"/>
                  </a:cubicBezTo>
                  <a:cubicBezTo>
                    <a:pt x="177" y="801"/>
                    <a:pt x="177" y="801"/>
                    <a:pt x="177" y="801"/>
                  </a:cubicBezTo>
                  <a:cubicBezTo>
                    <a:pt x="174" y="803"/>
                    <a:pt x="170" y="805"/>
                    <a:pt x="167" y="806"/>
                  </a:cubicBezTo>
                  <a:cubicBezTo>
                    <a:pt x="168" y="810"/>
                    <a:pt x="168" y="814"/>
                    <a:pt x="169" y="818"/>
                  </a:cubicBezTo>
                  <a:cubicBezTo>
                    <a:pt x="153" y="848"/>
                    <a:pt x="132" y="888"/>
                    <a:pt x="116" y="918"/>
                  </a:cubicBezTo>
                  <a:cubicBezTo>
                    <a:pt x="116" y="920"/>
                    <a:pt x="115" y="922"/>
                    <a:pt x="115" y="924"/>
                  </a:cubicBezTo>
                  <a:cubicBezTo>
                    <a:pt x="133" y="892"/>
                    <a:pt x="157" y="850"/>
                    <a:pt x="175" y="819"/>
                  </a:cubicBezTo>
                  <a:cubicBezTo>
                    <a:pt x="193" y="860"/>
                    <a:pt x="212" y="901"/>
                    <a:pt x="230" y="941"/>
                  </a:cubicBezTo>
                  <a:cubicBezTo>
                    <a:pt x="230" y="942"/>
                    <a:pt x="230" y="942"/>
                    <a:pt x="230" y="942"/>
                  </a:cubicBezTo>
                  <a:cubicBezTo>
                    <a:pt x="230" y="942"/>
                    <a:pt x="230" y="942"/>
                    <a:pt x="230" y="942"/>
                  </a:cubicBezTo>
                  <a:cubicBezTo>
                    <a:pt x="230" y="943"/>
                    <a:pt x="230" y="943"/>
                    <a:pt x="230" y="943"/>
                  </a:cubicBezTo>
                  <a:cubicBezTo>
                    <a:pt x="229" y="947"/>
                    <a:pt x="229" y="947"/>
                    <a:pt x="229" y="947"/>
                  </a:cubicBezTo>
                  <a:cubicBezTo>
                    <a:pt x="229" y="949"/>
                    <a:pt x="229" y="949"/>
                    <a:pt x="229" y="949"/>
                  </a:cubicBezTo>
                  <a:cubicBezTo>
                    <a:pt x="229" y="949"/>
                    <a:pt x="229" y="949"/>
                    <a:pt x="229" y="949"/>
                  </a:cubicBezTo>
                  <a:cubicBezTo>
                    <a:pt x="229" y="950"/>
                    <a:pt x="229" y="950"/>
                    <a:pt x="229" y="950"/>
                  </a:cubicBezTo>
                  <a:cubicBezTo>
                    <a:pt x="229" y="951"/>
                    <a:pt x="229" y="951"/>
                    <a:pt x="229" y="951"/>
                  </a:cubicBezTo>
                  <a:cubicBezTo>
                    <a:pt x="229" y="951"/>
                    <a:pt x="229" y="951"/>
                    <a:pt x="229" y="951"/>
                  </a:cubicBezTo>
                  <a:cubicBezTo>
                    <a:pt x="229" y="952"/>
                    <a:pt x="229" y="952"/>
                    <a:pt x="229" y="952"/>
                  </a:cubicBezTo>
                  <a:cubicBezTo>
                    <a:pt x="215" y="981"/>
                    <a:pt x="206" y="1000"/>
                    <a:pt x="197" y="1015"/>
                  </a:cubicBezTo>
                  <a:cubicBezTo>
                    <a:pt x="198" y="1015"/>
                    <a:pt x="199" y="1014"/>
                    <a:pt x="200" y="1014"/>
                  </a:cubicBezTo>
                  <a:cubicBezTo>
                    <a:pt x="208" y="998"/>
                    <a:pt x="217" y="979"/>
                    <a:pt x="230" y="954"/>
                  </a:cubicBezTo>
                  <a:cubicBezTo>
                    <a:pt x="230" y="954"/>
                    <a:pt x="230" y="954"/>
                    <a:pt x="230" y="954"/>
                  </a:cubicBezTo>
                  <a:cubicBezTo>
                    <a:pt x="231" y="955"/>
                    <a:pt x="231" y="955"/>
                    <a:pt x="231" y="955"/>
                  </a:cubicBezTo>
                  <a:cubicBezTo>
                    <a:pt x="231" y="955"/>
                    <a:pt x="231" y="955"/>
                    <a:pt x="231" y="955"/>
                  </a:cubicBezTo>
                  <a:cubicBezTo>
                    <a:pt x="232" y="955"/>
                    <a:pt x="232" y="955"/>
                    <a:pt x="232" y="955"/>
                  </a:cubicBezTo>
                  <a:cubicBezTo>
                    <a:pt x="230" y="970"/>
                    <a:pt x="228" y="985"/>
                    <a:pt x="227" y="1000"/>
                  </a:cubicBezTo>
                  <a:cubicBezTo>
                    <a:pt x="227" y="999"/>
                    <a:pt x="228" y="999"/>
                    <a:pt x="228" y="999"/>
                  </a:cubicBezTo>
                  <a:cubicBezTo>
                    <a:pt x="230" y="984"/>
                    <a:pt x="232" y="969"/>
                    <a:pt x="233" y="954"/>
                  </a:cubicBezTo>
                  <a:cubicBezTo>
                    <a:pt x="234" y="954"/>
                    <a:pt x="234" y="953"/>
                    <a:pt x="235" y="953"/>
                  </a:cubicBezTo>
                  <a:cubicBezTo>
                    <a:pt x="235" y="952"/>
                    <a:pt x="235" y="952"/>
                    <a:pt x="235" y="952"/>
                  </a:cubicBezTo>
                  <a:cubicBezTo>
                    <a:pt x="235" y="952"/>
                    <a:pt x="235" y="952"/>
                    <a:pt x="235" y="952"/>
                  </a:cubicBezTo>
                  <a:cubicBezTo>
                    <a:pt x="242" y="967"/>
                    <a:pt x="247" y="977"/>
                    <a:pt x="251" y="986"/>
                  </a:cubicBezTo>
                  <a:cubicBezTo>
                    <a:pt x="252" y="985"/>
                    <a:pt x="253" y="985"/>
                    <a:pt x="253" y="984"/>
                  </a:cubicBezTo>
                  <a:cubicBezTo>
                    <a:pt x="249" y="975"/>
                    <a:pt x="244" y="964"/>
                    <a:pt x="237" y="949"/>
                  </a:cubicBezTo>
                  <a:cubicBezTo>
                    <a:pt x="237" y="948"/>
                    <a:pt x="237" y="948"/>
                    <a:pt x="237" y="948"/>
                  </a:cubicBezTo>
                  <a:cubicBezTo>
                    <a:pt x="237" y="948"/>
                    <a:pt x="237" y="948"/>
                    <a:pt x="237" y="948"/>
                  </a:cubicBezTo>
                  <a:cubicBezTo>
                    <a:pt x="237" y="947"/>
                    <a:pt x="237" y="947"/>
                    <a:pt x="237" y="947"/>
                  </a:cubicBezTo>
                  <a:cubicBezTo>
                    <a:pt x="237" y="947"/>
                    <a:pt x="237" y="947"/>
                    <a:pt x="237" y="947"/>
                  </a:cubicBezTo>
                  <a:cubicBezTo>
                    <a:pt x="238" y="945"/>
                    <a:pt x="238" y="944"/>
                    <a:pt x="238" y="941"/>
                  </a:cubicBezTo>
                  <a:cubicBezTo>
                    <a:pt x="238" y="941"/>
                    <a:pt x="238" y="941"/>
                    <a:pt x="238" y="941"/>
                  </a:cubicBezTo>
                  <a:cubicBezTo>
                    <a:pt x="238" y="940"/>
                    <a:pt x="238" y="940"/>
                    <a:pt x="238" y="940"/>
                  </a:cubicBezTo>
                  <a:cubicBezTo>
                    <a:pt x="238" y="939"/>
                    <a:pt x="238" y="939"/>
                    <a:pt x="238" y="939"/>
                  </a:cubicBezTo>
                  <a:cubicBezTo>
                    <a:pt x="238" y="939"/>
                    <a:pt x="238" y="939"/>
                    <a:pt x="238" y="939"/>
                  </a:cubicBezTo>
                  <a:cubicBezTo>
                    <a:pt x="238" y="938"/>
                    <a:pt x="238" y="938"/>
                    <a:pt x="238" y="938"/>
                  </a:cubicBezTo>
                  <a:cubicBezTo>
                    <a:pt x="253" y="907"/>
                    <a:pt x="262" y="887"/>
                    <a:pt x="270" y="868"/>
                  </a:cubicBezTo>
                  <a:cubicBezTo>
                    <a:pt x="270" y="867"/>
                    <a:pt x="270" y="866"/>
                    <a:pt x="270" y="865"/>
                  </a:cubicBezTo>
                  <a:cubicBezTo>
                    <a:pt x="262" y="883"/>
                    <a:pt x="253" y="902"/>
                    <a:pt x="237" y="936"/>
                  </a:cubicBezTo>
                  <a:cubicBezTo>
                    <a:pt x="237" y="936"/>
                    <a:pt x="237" y="936"/>
                    <a:pt x="237" y="936"/>
                  </a:cubicBezTo>
                  <a:cubicBezTo>
                    <a:pt x="236" y="935"/>
                    <a:pt x="236" y="935"/>
                    <a:pt x="236" y="935"/>
                  </a:cubicBezTo>
                  <a:cubicBezTo>
                    <a:pt x="236" y="935"/>
                    <a:pt x="236" y="935"/>
                    <a:pt x="236" y="935"/>
                  </a:cubicBezTo>
                  <a:cubicBezTo>
                    <a:pt x="235" y="935"/>
                    <a:pt x="235" y="935"/>
                    <a:pt x="235" y="935"/>
                  </a:cubicBezTo>
                  <a:cubicBezTo>
                    <a:pt x="243" y="849"/>
                    <a:pt x="247" y="757"/>
                    <a:pt x="247" y="665"/>
                  </a:cubicBezTo>
                  <a:cubicBezTo>
                    <a:pt x="247" y="665"/>
                    <a:pt x="247" y="665"/>
                    <a:pt x="247" y="665"/>
                  </a:cubicBezTo>
                  <a:cubicBezTo>
                    <a:pt x="248" y="665"/>
                    <a:pt x="248" y="665"/>
                    <a:pt x="248" y="665"/>
                  </a:cubicBezTo>
                  <a:cubicBezTo>
                    <a:pt x="248" y="664"/>
                    <a:pt x="248" y="664"/>
                    <a:pt x="248" y="664"/>
                  </a:cubicBezTo>
                  <a:cubicBezTo>
                    <a:pt x="248" y="664"/>
                    <a:pt x="248" y="664"/>
                    <a:pt x="248" y="664"/>
                  </a:cubicBezTo>
                  <a:cubicBezTo>
                    <a:pt x="248" y="664"/>
                    <a:pt x="248" y="664"/>
                    <a:pt x="248" y="664"/>
                  </a:cubicBezTo>
                  <a:cubicBezTo>
                    <a:pt x="265" y="704"/>
                    <a:pt x="274" y="725"/>
                    <a:pt x="286" y="758"/>
                  </a:cubicBezTo>
                  <a:cubicBezTo>
                    <a:pt x="287" y="758"/>
                    <a:pt x="288" y="757"/>
                    <a:pt x="288" y="757"/>
                  </a:cubicBezTo>
                  <a:cubicBezTo>
                    <a:pt x="276" y="725"/>
                    <a:pt x="270" y="712"/>
                    <a:pt x="250" y="661"/>
                  </a:cubicBezTo>
                  <a:cubicBezTo>
                    <a:pt x="250" y="661"/>
                    <a:pt x="250" y="661"/>
                    <a:pt x="250" y="661"/>
                  </a:cubicBezTo>
                  <a:cubicBezTo>
                    <a:pt x="250" y="660"/>
                    <a:pt x="250" y="660"/>
                    <a:pt x="250" y="660"/>
                  </a:cubicBezTo>
                  <a:cubicBezTo>
                    <a:pt x="250" y="660"/>
                    <a:pt x="250" y="660"/>
                    <a:pt x="250" y="660"/>
                  </a:cubicBezTo>
                  <a:cubicBezTo>
                    <a:pt x="250" y="659"/>
                    <a:pt x="250" y="659"/>
                    <a:pt x="250" y="659"/>
                  </a:cubicBezTo>
                  <a:cubicBezTo>
                    <a:pt x="250" y="659"/>
                    <a:pt x="250" y="659"/>
                    <a:pt x="250" y="659"/>
                  </a:cubicBezTo>
                  <a:cubicBezTo>
                    <a:pt x="250" y="658"/>
                    <a:pt x="250" y="658"/>
                    <a:pt x="250" y="658"/>
                  </a:cubicBezTo>
                  <a:cubicBezTo>
                    <a:pt x="250" y="657"/>
                    <a:pt x="250" y="657"/>
                    <a:pt x="250" y="657"/>
                  </a:cubicBezTo>
                  <a:cubicBezTo>
                    <a:pt x="250" y="657"/>
                    <a:pt x="250" y="657"/>
                    <a:pt x="250" y="657"/>
                  </a:cubicBezTo>
                  <a:cubicBezTo>
                    <a:pt x="250" y="655"/>
                    <a:pt x="250" y="655"/>
                    <a:pt x="250" y="655"/>
                  </a:cubicBezTo>
                  <a:cubicBezTo>
                    <a:pt x="250" y="654"/>
                    <a:pt x="250" y="654"/>
                    <a:pt x="250" y="654"/>
                  </a:cubicBezTo>
                  <a:cubicBezTo>
                    <a:pt x="250" y="653"/>
                    <a:pt x="250" y="653"/>
                    <a:pt x="250" y="653"/>
                  </a:cubicBezTo>
                  <a:cubicBezTo>
                    <a:pt x="250" y="653"/>
                    <a:pt x="250" y="653"/>
                    <a:pt x="250" y="653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1"/>
                    <a:pt x="250" y="651"/>
                    <a:pt x="250" y="651"/>
                  </a:cubicBezTo>
                  <a:cubicBezTo>
                    <a:pt x="250" y="650"/>
                    <a:pt x="250" y="650"/>
                    <a:pt x="250" y="650"/>
                  </a:cubicBezTo>
                  <a:cubicBezTo>
                    <a:pt x="269" y="607"/>
                    <a:pt x="278" y="585"/>
                    <a:pt x="292" y="553"/>
                  </a:cubicBezTo>
                  <a:cubicBezTo>
                    <a:pt x="292" y="552"/>
                    <a:pt x="292" y="551"/>
                    <a:pt x="291" y="550"/>
                  </a:cubicBezTo>
                  <a:cubicBezTo>
                    <a:pt x="275" y="588"/>
                    <a:pt x="273" y="592"/>
                    <a:pt x="248" y="647"/>
                  </a:cubicBezTo>
                  <a:cubicBezTo>
                    <a:pt x="248" y="647"/>
                    <a:pt x="248" y="647"/>
                    <a:pt x="248" y="647"/>
                  </a:cubicBezTo>
                  <a:cubicBezTo>
                    <a:pt x="248" y="646"/>
                    <a:pt x="248" y="646"/>
                    <a:pt x="248" y="646"/>
                  </a:cubicBezTo>
                  <a:cubicBezTo>
                    <a:pt x="247" y="646"/>
                    <a:pt x="247" y="646"/>
                    <a:pt x="247" y="646"/>
                  </a:cubicBezTo>
                  <a:cubicBezTo>
                    <a:pt x="247" y="645"/>
                    <a:pt x="247" y="645"/>
                    <a:pt x="247" y="645"/>
                  </a:cubicBezTo>
                  <a:cubicBezTo>
                    <a:pt x="247" y="645"/>
                    <a:pt x="247" y="645"/>
                    <a:pt x="247" y="645"/>
                  </a:cubicBezTo>
                  <a:cubicBezTo>
                    <a:pt x="246" y="603"/>
                    <a:pt x="244" y="560"/>
                    <a:pt x="242" y="518"/>
                  </a:cubicBezTo>
                  <a:moveTo>
                    <a:pt x="239" y="501"/>
                  </a:moveTo>
                  <a:cubicBezTo>
                    <a:pt x="239" y="506"/>
                    <a:pt x="240" y="510"/>
                    <a:pt x="240" y="515"/>
                  </a:cubicBezTo>
                  <a:cubicBezTo>
                    <a:pt x="240" y="514"/>
                    <a:pt x="241" y="514"/>
                    <a:pt x="241" y="513"/>
                  </a:cubicBezTo>
                  <a:cubicBezTo>
                    <a:pt x="241" y="510"/>
                    <a:pt x="241" y="506"/>
                    <a:pt x="241" y="502"/>
                  </a:cubicBezTo>
                  <a:cubicBezTo>
                    <a:pt x="240" y="502"/>
                    <a:pt x="240" y="502"/>
                    <a:pt x="239" y="501"/>
                  </a:cubicBezTo>
                  <a:moveTo>
                    <a:pt x="238" y="483"/>
                  </a:moveTo>
                  <a:cubicBezTo>
                    <a:pt x="238" y="488"/>
                    <a:pt x="239" y="493"/>
                    <a:pt x="239" y="498"/>
                  </a:cubicBezTo>
                  <a:cubicBezTo>
                    <a:pt x="239" y="498"/>
                    <a:pt x="240" y="499"/>
                    <a:pt x="241" y="499"/>
                  </a:cubicBezTo>
                  <a:cubicBezTo>
                    <a:pt x="240" y="495"/>
                    <a:pt x="240" y="490"/>
                    <a:pt x="240" y="486"/>
                  </a:cubicBezTo>
                  <a:cubicBezTo>
                    <a:pt x="239" y="485"/>
                    <a:pt x="238" y="484"/>
                    <a:pt x="238" y="483"/>
                  </a:cubicBezTo>
                  <a:moveTo>
                    <a:pt x="322" y="479"/>
                  </a:moveTo>
                  <a:cubicBezTo>
                    <a:pt x="320" y="481"/>
                    <a:pt x="319" y="483"/>
                    <a:pt x="317" y="485"/>
                  </a:cubicBezTo>
                  <a:cubicBezTo>
                    <a:pt x="312" y="496"/>
                    <a:pt x="307" y="509"/>
                    <a:pt x="299" y="527"/>
                  </a:cubicBezTo>
                  <a:cubicBezTo>
                    <a:pt x="298" y="527"/>
                    <a:pt x="298" y="526"/>
                    <a:pt x="297" y="526"/>
                  </a:cubicBezTo>
                  <a:cubicBezTo>
                    <a:pt x="297" y="526"/>
                    <a:pt x="296" y="526"/>
                    <a:pt x="296" y="526"/>
                  </a:cubicBezTo>
                  <a:cubicBezTo>
                    <a:pt x="294" y="521"/>
                    <a:pt x="292" y="516"/>
                    <a:pt x="290" y="512"/>
                  </a:cubicBezTo>
                  <a:cubicBezTo>
                    <a:pt x="290" y="512"/>
                    <a:pt x="290" y="513"/>
                    <a:pt x="289" y="513"/>
                  </a:cubicBezTo>
                  <a:cubicBezTo>
                    <a:pt x="291" y="518"/>
                    <a:pt x="293" y="522"/>
                    <a:pt x="295" y="527"/>
                  </a:cubicBezTo>
                  <a:cubicBezTo>
                    <a:pt x="295" y="528"/>
                    <a:pt x="295" y="528"/>
                    <a:pt x="295" y="528"/>
                  </a:cubicBezTo>
                  <a:cubicBezTo>
                    <a:pt x="297" y="530"/>
                    <a:pt x="299" y="531"/>
                    <a:pt x="300" y="532"/>
                  </a:cubicBezTo>
                  <a:cubicBezTo>
                    <a:pt x="300" y="532"/>
                    <a:pt x="300" y="531"/>
                    <a:pt x="300" y="531"/>
                  </a:cubicBezTo>
                  <a:cubicBezTo>
                    <a:pt x="300" y="530"/>
                    <a:pt x="300" y="530"/>
                    <a:pt x="300" y="530"/>
                  </a:cubicBezTo>
                  <a:cubicBezTo>
                    <a:pt x="300" y="530"/>
                    <a:pt x="306" y="515"/>
                    <a:pt x="322" y="479"/>
                  </a:cubicBezTo>
                  <a:moveTo>
                    <a:pt x="160" y="469"/>
                  </a:moveTo>
                  <a:cubicBezTo>
                    <a:pt x="162" y="474"/>
                    <a:pt x="163" y="480"/>
                    <a:pt x="165" y="487"/>
                  </a:cubicBezTo>
                  <a:cubicBezTo>
                    <a:pt x="153" y="512"/>
                    <a:pt x="135" y="547"/>
                    <a:pt x="122" y="572"/>
                  </a:cubicBezTo>
                  <a:cubicBezTo>
                    <a:pt x="122" y="574"/>
                    <a:pt x="122" y="576"/>
                    <a:pt x="123" y="578"/>
                  </a:cubicBezTo>
                  <a:cubicBezTo>
                    <a:pt x="123" y="578"/>
                    <a:pt x="123" y="578"/>
                    <a:pt x="123" y="578"/>
                  </a:cubicBezTo>
                  <a:cubicBezTo>
                    <a:pt x="123" y="578"/>
                    <a:pt x="123" y="578"/>
                    <a:pt x="123" y="578"/>
                  </a:cubicBezTo>
                  <a:cubicBezTo>
                    <a:pt x="136" y="551"/>
                    <a:pt x="156" y="516"/>
                    <a:pt x="172" y="491"/>
                  </a:cubicBezTo>
                  <a:cubicBezTo>
                    <a:pt x="182" y="512"/>
                    <a:pt x="190" y="530"/>
                    <a:pt x="197" y="545"/>
                  </a:cubicBezTo>
                  <a:cubicBezTo>
                    <a:pt x="197" y="545"/>
                    <a:pt x="198" y="544"/>
                    <a:pt x="199" y="544"/>
                  </a:cubicBezTo>
                  <a:cubicBezTo>
                    <a:pt x="192" y="529"/>
                    <a:pt x="184" y="512"/>
                    <a:pt x="173" y="488"/>
                  </a:cubicBezTo>
                  <a:cubicBezTo>
                    <a:pt x="175" y="484"/>
                    <a:pt x="174" y="479"/>
                    <a:pt x="172" y="473"/>
                  </a:cubicBezTo>
                  <a:cubicBezTo>
                    <a:pt x="168" y="471"/>
                    <a:pt x="164" y="470"/>
                    <a:pt x="160" y="469"/>
                  </a:cubicBezTo>
                  <a:moveTo>
                    <a:pt x="333" y="461"/>
                  </a:moveTo>
                  <a:cubicBezTo>
                    <a:pt x="332" y="463"/>
                    <a:pt x="332" y="464"/>
                    <a:pt x="331" y="465"/>
                  </a:cubicBezTo>
                  <a:cubicBezTo>
                    <a:pt x="335" y="497"/>
                    <a:pt x="338" y="530"/>
                    <a:pt x="340" y="563"/>
                  </a:cubicBezTo>
                  <a:cubicBezTo>
                    <a:pt x="340" y="563"/>
                    <a:pt x="341" y="563"/>
                    <a:pt x="341" y="564"/>
                  </a:cubicBezTo>
                  <a:cubicBezTo>
                    <a:pt x="339" y="530"/>
                    <a:pt x="336" y="497"/>
                    <a:pt x="332" y="465"/>
                  </a:cubicBezTo>
                  <a:cubicBezTo>
                    <a:pt x="333" y="465"/>
                    <a:pt x="333" y="465"/>
                    <a:pt x="333" y="465"/>
                  </a:cubicBezTo>
                  <a:cubicBezTo>
                    <a:pt x="333" y="465"/>
                    <a:pt x="333" y="465"/>
                    <a:pt x="333" y="465"/>
                  </a:cubicBezTo>
                  <a:cubicBezTo>
                    <a:pt x="333" y="465"/>
                    <a:pt x="333" y="465"/>
                    <a:pt x="333" y="465"/>
                  </a:cubicBezTo>
                  <a:cubicBezTo>
                    <a:pt x="337" y="477"/>
                    <a:pt x="340" y="488"/>
                    <a:pt x="342" y="497"/>
                  </a:cubicBezTo>
                  <a:cubicBezTo>
                    <a:pt x="340" y="486"/>
                    <a:pt x="336" y="475"/>
                    <a:pt x="333" y="464"/>
                  </a:cubicBezTo>
                  <a:cubicBezTo>
                    <a:pt x="333" y="464"/>
                    <a:pt x="333" y="464"/>
                    <a:pt x="333" y="464"/>
                  </a:cubicBezTo>
                  <a:cubicBezTo>
                    <a:pt x="333" y="464"/>
                    <a:pt x="333" y="464"/>
                    <a:pt x="333" y="464"/>
                  </a:cubicBezTo>
                  <a:cubicBezTo>
                    <a:pt x="333" y="464"/>
                    <a:pt x="333" y="464"/>
                    <a:pt x="333" y="464"/>
                  </a:cubicBezTo>
                  <a:cubicBezTo>
                    <a:pt x="333" y="463"/>
                    <a:pt x="333" y="463"/>
                    <a:pt x="333" y="463"/>
                  </a:cubicBezTo>
                  <a:cubicBezTo>
                    <a:pt x="333" y="463"/>
                    <a:pt x="333" y="462"/>
                    <a:pt x="333" y="461"/>
                  </a:cubicBezTo>
                  <a:moveTo>
                    <a:pt x="345" y="432"/>
                  </a:moveTo>
                  <a:cubicBezTo>
                    <a:pt x="343" y="433"/>
                    <a:pt x="342" y="435"/>
                    <a:pt x="339" y="439"/>
                  </a:cubicBezTo>
                  <a:cubicBezTo>
                    <a:pt x="340" y="439"/>
                    <a:pt x="340" y="440"/>
                    <a:pt x="341" y="440"/>
                  </a:cubicBezTo>
                  <a:cubicBezTo>
                    <a:pt x="342" y="439"/>
                    <a:pt x="343" y="438"/>
                    <a:pt x="344" y="437"/>
                  </a:cubicBezTo>
                  <a:cubicBezTo>
                    <a:pt x="344" y="435"/>
                    <a:pt x="344" y="434"/>
                    <a:pt x="345" y="432"/>
                  </a:cubicBezTo>
                  <a:moveTo>
                    <a:pt x="347" y="427"/>
                  </a:moveTo>
                  <a:cubicBezTo>
                    <a:pt x="347" y="427"/>
                    <a:pt x="347" y="428"/>
                    <a:pt x="346" y="428"/>
                  </a:cubicBezTo>
                  <a:cubicBezTo>
                    <a:pt x="347" y="429"/>
                    <a:pt x="347" y="430"/>
                    <a:pt x="347" y="431"/>
                  </a:cubicBezTo>
                  <a:cubicBezTo>
                    <a:pt x="346" y="431"/>
                    <a:pt x="346" y="432"/>
                    <a:pt x="345" y="432"/>
                  </a:cubicBezTo>
                  <a:cubicBezTo>
                    <a:pt x="345" y="434"/>
                    <a:pt x="344" y="435"/>
                    <a:pt x="344" y="437"/>
                  </a:cubicBezTo>
                  <a:cubicBezTo>
                    <a:pt x="345" y="436"/>
                    <a:pt x="346" y="435"/>
                    <a:pt x="348" y="434"/>
                  </a:cubicBezTo>
                  <a:cubicBezTo>
                    <a:pt x="349" y="436"/>
                    <a:pt x="349" y="437"/>
                    <a:pt x="349" y="438"/>
                  </a:cubicBezTo>
                  <a:cubicBezTo>
                    <a:pt x="349" y="438"/>
                    <a:pt x="349" y="438"/>
                    <a:pt x="350" y="439"/>
                  </a:cubicBezTo>
                  <a:cubicBezTo>
                    <a:pt x="350" y="439"/>
                    <a:pt x="350" y="439"/>
                    <a:pt x="350" y="438"/>
                  </a:cubicBezTo>
                  <a:cubicBezTo>
                    <a:pt x="350" y="438"/>
                    <a:pt x="350" y="437"/>
                    <a:pt x="348" y="431"/>
                  </a:cubicBezTo>
                  <a:cubicBezTo>
                    <a:pt x="349" y="432"/>
                    <a:pt x="350" y="433"/>
                    <a:pt x="350" y="434"/>
                  </a:cubicBezTo>
                  <a:cubicBezTo>
                    <a:pt x="350" y="433"/>
                    <a:pt x="350" y="432"/>
                    <a:pt x="350" y="432"/>
                  </a:cubicBezTo>
                  <a:cubicBezTo>
                    <a:pt x="347" y="427"/>
                    <a:pt x="347" y="427"/>
                    <a:pt x="347" y="427"/>
                  </a:cubicBezTo>
                  <a:moveTo>
                    <a:pt x="196" y="417"/>
                  </a:moveTo>
                  <a:cubicBezTo>
                    <a:pt x="187" y="434"/>
                    <a:pt x="181" y="444"/>
                    <a:pt x="166" y="467"/>
                  </a:cubicBezTo>
                  <a:cubicBezTo>
                    <a:pt x="169" y="468"/>
                    <a:pt x="171" y="469"/>
                    <a:pt x="173" y="470"/>
                  </a:cubicBezTo>
                  <a:cubicBezTo>
                    <a:pt x="185" y="447"/>
                    <a:pt x="192" y="432"/>
                    <a:pt x="198" y="421"/>
                  </a:cubicBezTo>
                  <a:cubicBezTo>
                    <a:pt x="197" y="420"/>
                    <a:pt x="196" y="419"/>
                    <a:pt x="196" y="417"/>
                  </a:cubicBezTo>
                  <a:moveTo>
                    <a:pt x="107" y="351"/>
                  </a:moveTo>
                  <a:cubicBezTo>
                    <a:pt x="107" y="353"/>
                    <a:pt x="107" y="355"/>
                    <a:pt x="107" y="357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44" y="428"/>
                    <a:pt x="153" y="446"/>
                    <a:pt x="159" y="465"/>
                  </a:cubicBezTo>
                  <a:cubicBezTo>
                    <a:pt x="161" y="465"/>
                    <a:pt x="163" y="466"/>
                    <a:pt x="165" y="467"/>
                  </a:cubicBezTo>
                  <a:cubicBezTo>
                    <a:pt x="147" y="432"/>
                    <a:pt x="124" y="386"/>
                    <a:pt x="107" y="351"/>
                  </a:cubicBezTo>
                  <a:moveTo>
                    <a:pt x="283" y="331"/>
                  </a:moveTo>
                  <a:cubicBezTo>
                    <a:pt x="303" y="378"/>
                    <a:pt x="310" y="399"/>
                    <a:pt x="328" y="451"/>
                  </a:cubicBezTo>
                  <a:cubicBezTo>
                    <a:pt x="328" y="451"/>
                    <a:pt x="328" y="451"/>
                    <a:pt x="328" y="451"/>
                  </a:cubicBezTo>
                  <a:cubicBezTo>
                    <a:pt x="328" y="451"/>
                    <a:pt x="328" y="451"/>
                    <a:pt x="328" y="451"/>
                  </a:cubicBezTo>
                  <a:cubicBezTo>
                    <a:pt x="328" y="451"/>
                    <a:pt x="328" y="451"/>
                    <a:pt x="328" y="451"/>
                  </a:cubicBezTo>
                  <a:cubicBezTo>
                    <a:pt x="328" y="451"/>
                    <a:pt x="328" y="451"/>
                    <a:pt x="328" y="451"/>
                  </a:cubicBezTo>
                  <a:cubicBezTo>
                    <a:pt x="328" y="452"/>
                    <a:pt x="328" y="453"/>
                    <a:pt x="328" y="454"/>
                  </a:cubicBezTo>
                  <a:cubicBezTo>
                    <a:pt x="328" y="455"/>
                    <a:pt x="328" y="455"/>
                    <a:pt x="328" y="455"/>
                  </a:cubicBezTo>
                  <a:cubicBezTo>
                    <a:pt x="328" y="456"/>
                    <a:pt x="328" y="456"/>
                    <a:pt x="328" y="456"/>
                  </a:cubicBezTo>
                  <a:cubicBezTo>
                    <a:pt x="328" y="457"/>
                    <a:pt x="328" y="457"/>
                    <a:pt x="328" y="457"/>
                  </a:cubicBezTo>
                  <a:cubicBezTo>
                    <a:pt x="329" y="457"/>
                    <a:pt x="329" y="457"/>
                    <a:pt x="329" y="457"/>
                  </a:cubicBezTo>
                  <a:cubicBezTo>
                    <a:pt x="329" y="458"/>
                    <a:pt x="329" y="458"/>
                    <a:pt x="329" y="458"/>
                  </a:cubicBezTo>
                  <a:cubicBezTo>
                    <a:pt x="329" y="459"/>
                    <a:pt x="329" y="459"/>
                    <a:pt x="329" y="459"/>
                  </a:cubicBezTo>
                  <a:cubicBezTo>
                    <a:pt x="327" y="463"/>
                    <a:pt x="325" y="467"/>
                    <a:pt x="323" y="472"/>
                  </a:cubicBezTo>
                  <a:cubicBezTo>
                    <a:pt x="325" y="469"/>
                    <a:pt x="327" y="465"/>
                    <a:pt x="330" y="462"/>
                  </a:cubicBezTo>
                  <a:cubicBezTo>
                    <a:pt x="330" y="462"/>
                    <a:pt x="330" y="462"/>
                    <a:pt x="330" y="461"/>
                  </a:cubicBezTo>
                  <a:cubicBezTo>
                    <a:pt x="330" y="461"/>
                    <a:pt x="330" y="461"/>
                    <a:pt x="330" y="461"/>
                  </a:cubicBezTo>
                  <a:cubicBezTo>
                    <a:pt x="330" y="462"/>
                    <a:pt x="330" y="462"/>
                    <a:pt x="330" y="462"/>
                  </a:cubicBezTo>
                  <a:cubicBezTo>
                    <a:pt x="331" y="460"/>
                    <a:pt x="332" y="459"/>
                    <a:pt x="332" y="457"/>
                  </a:cubicBezTo>
                  <a:cubicBezTo>
                    <a:pt x="332" y="457"/>
                    <a:pt x="332" y="457"/>
                    <a:pt x="332" y="457"/>
                  </a:cubicBezTo>
                  <a:cubicBezTo>
                    <a:pt x="332" y="456"/>
                    <a:pt x="332" y="456"/>
                    <a:pt x="332" y="456"/>
                  </a:cubicBezTo>
                  <a:cubicBezTo>
                    <a:pt x="335" y="451"/>
                    <a:pt x="336" y="448"/>
                    <a:pt x="338" y="445"/>
                  </a:cubicBezTo>
                  <a:cubicBezTo>
                    <a:pt x="338" y="445"/>
                    <a:pt x="337" y="444"/>
                    <a:pt x="337" y="443"/>
                  </a:cubicBezTo>
                  <a:cubicBezTo>
                    <a:pt x="336" y="445"/>
                    <a:pt x="334" y="449"/>
                    <a:pt x="331" y="453"/>
                  </a:cubicBezTo>
                  <a:cubicBezTo>
                    <a:pt x="331" y="453"/>
                    <a:pt x="331" y="453"/>
                    <a:pt x="331" y="453"/>
                  </a:cubicBezTo>
                  <a:cubicBezTo>
                    <a:pt x="331" y="452"/>
                    <a:pt x="331" y="452"/>
                    <a:pt x="331" y="452"/>
                  </a:cubicBezTo>
                  <a:cubicBezTo>
                    <a:pt x="331" y="452"/>
                    <a:pt x="331" y="452"/>
                    <a:pt x="331" y="452"/>
                  </a:cubicBezTo>
                  <a:cubicBezTo>
                    <a:pt x="330" y="451"/>
                    <a:pt x="330" y="451"/>
                    <a:pt x="330" y="451"/>
                  </a:cubicBezTo>
                  <a:cubicBezTo>
                    <a:pt x="330" y="448"/>
                    <a:pt x="329" y="446"/>
                    <a:pt x="329" y="443"/>
                  </a:cubicBezTo>
                  <a:cubicBezTo>
                    <a:pt x="328" y="431"/>
                    <a:pt x="326" y="420"/>
                    <a:pt x="324" y="409"/>
                  </a:cubicBezTo>
                  <a:cubicBezTo>
                    <a:pt x="324" y="408"/>
                    <a:pt x="323" y="407"/>
                    <a:pt x="323" y="406"/>
                  </a:cubicBezTo>
                  <a:cubicBezTo>
                    <a:pt x="325" y="418"/>
                    <a:pt x="327" y="430"/>
                    <a:pt x="328" y="442"/>
                  </a:cubicBezTo>
                  <a:cubicBezTo>
                    <a:pt x="329" y="444"/>
                    <a:pt x="329" y="447"/>
                    <a:pt x="329" y="450"/>
                  </a:cubicBezTo>
                  <a:cubicBezTo>
                    <a:pt x="329" y="449"/>
                    <a:pt x="329" y="449"/>
                    <a:pt x="329" y="449"/>
                  </a:cubicBezTo>
                  <a:cubicBezTo>
                    <a:pt x="329" y="449"/>
                    <a:pt x="329" y="449"/>
                    <a:pt x="329" y="449"/>
                  </a:cubicBezTo>
                  <a:cubicBezTo>
                    <a:pt x="328" y="449"/>
                    <a:pt x="328" y="449"/>
                    <a:pt x="328" y="449"/>
                  </a:cubicBezTo>
                  <a:cubicBezTo>
                    <a:pt x="310" y="395"/>
                    <a:pt x="303" y="376"/>
                    <a:pt x="286" y="336"/>
                  </a:cubicBezTo>
                  <a:cubicBezTo>
                    <a:pt x="285" y="335"/>
                    <a:pt x="284" y="333"/>
                    <a:pt x="283" y="331"/>
                  </a:cubicBezTo>
                  <a:moveTo>
                    <a:pt x="314" y="326"/>
                  </a:moveTo>
                  <a:cubicBezTo>
                    <a:pt x="326" y="357"/>
                    <a:pt x="330" y="373"/>
                    <a:pt x="346" y="424"/>
                  </a:cubicBezTo>
                  <a:cubicBezTo>
                    <a:pt x="346" y="424"/>
                    <a:pt x="346" y="425"/>
                    <a:pt x="346" y="426"/>
                  </a:cubicBezTo>
                  <a:cubicBezTo>
                    <a:pt x="346" y="426"/>
                    <a:pt x="346" y="425"/>
                    <a:pt x="346" y="425"/>
                  </a:cubicBezTo>
                  <a:cubicBezTo>
                    <a:pt x="346" y="424"/>
                    <a:pt x="346" y="424"/>
                    <a:pt x="346" y="424"/>
                  </a:cubicBezTo>
                  <a:cubicBezTo>
                    <a:pt x="332" y="378"/>
                    <a:pt x="326" y="358"/>
                    <a:pt x="314" y="326"/>
                  </a:cubicBezTo>
                  <a:cubicBezTo>
                    <a:pt x="314" y="326"/>
                    <a:pt x="314" y="326"/>
                    <a:pt x="314" y="326"/>
                  </a:cubicBezTo>
                  <a:moveTo>
                    <a:pt x="305" y="316"/>
                  </a:moveTo>
                  <a:cubicBezTo>
                    <a:pt x="312" y="343"/>
                    <a:pt x="318" y="372"/>
                    <a:pt x="323" y="404"/>
                  </a:cubicBezTo>
                  <a:cubicBezTo>
                    <a:pt x="323" y="405"/>
                    <a:pt x="323" y="406"/>
                    <a:pt x="324" y="407"/>
                  </a:cubicBezTo>
                  <a:cubicBezTo>
                    <a:pt x="319" y="374"/>
                    <a:pt x="313" y="344"/>
                    <a:pt x="306" y="317"/>
                  </a:cubicBezTo>
                  <a:cubicBezTo>
                    <a:pt x="306" y="317"/>
                    <a:pt x="305" y="317"/>
                    <a:pt x="305" y="316"/>
                  </a:cubicBezTo>
                  <a:moveTo>
                    <a:pt x="262" y="281"/>
                  </a:moveTo>
                  <a:cubicBezTo>
                    <a:pt x="263" y="282"/>
                    <a:pt x="263" y="282"/>
                    <a:pt x="263" y="283"/>
                  </a:cubicBezTo>
                  <a:cubicBezTo>
                    <a:pt x="263" y="284"/>
                    <a:pt x="262" y="286"/>
                    <a:pt x="265" y="292"/>
                  </a:cubicBezTo>
                  <a:cubicBezTo>
                    <a:pt x="265" y="293"/>
                    <a:pt x="265" y="293"/>
                    <a:pt x="265" y="293"/>
                  </a:cubicBezTo>
                  <a:cubicBezTo>
                    <a:pt x="264" y="294"/>
                    <a:pt x="264" y="295"/>
                    <a:pt x="263" y="296"/>
                  </a:cubicBezTo>
                  <a:cubicBezTo>
                    <a:pt x="264" y="297"/>
                    <a:pt x="264" y="298"/>
                    <a:pt x="265" y="299"/>
                  </a:cubicBezTo>
                  <a:cubicBezTo>
                    <a:pt x="265" y="298"/>
                    <a:pt x="266" y="297"/>
                    <a:pt x="267" y="296"/>
                  </a:cubicBezTo>
                  <a:cubicBezTo>
                    <a:pt x="268" y="299"/>
                    <a:pt x="269" y="299"/>
                    <a:pt x="270" y="300"/>
                  </a:cubicBezTo>
                  <a:cubicBezTo>
                    <a:pt x="270" y="300"/>
                    <a:pt x="270" y="300"/>
                    <a:pt x="270" y="300"/>
                  </a:cubicBezTo>
                  <a:cubicBezTo>
                    <a:pt x="273" y="308"/>
                    <a:pt x="277" y="316"/>
                    <a:pt x="280" y="323"/>
                  </a:cubicBezTo>
                  <a:cubicBezTo>
                    <a:pt x="281" y="325"/>
                    <a:pt x="282" y="326"/>
                    <a:pt x="282" y="328"/>
                  </a:cubicBezTo>
                  <a:cubicBezTo>
                    <a:pt x="279" y="319"/>
                    <a:pt x="275" y="310"/>
                    <a:pt x="271" y="299"/>
                  </a:cubicBezTo>
                  <a:cubicBezTo>
                    <a:pt x="271" y="298"/>
                    <a:pt x="271" y="296"/>
                    <a:pt x="269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69" y="288"/>
                    <a:pt x="270" y="288"/>
                    <a:pt x="270" y="287"/>
                  </a:cubicBezTo>
                  <a:cubicBezTo>
                    <a:pt x="268" y="285"/>
                    <a:pt x="265" y="283"/>
                    <a:pt x="262" y="281"/>
                  </a:cubicBezTo>
                  <a:moveTo>
                    <a:pt x="212" y="267"/>
                  </a:moveTo>
                  <a:cubicBezTo>
                    <a:pt x="212" y="267"/>
                    <a:pt x="212" y="268"/>
                    <a:pt x="211" y="268"/>
                  </a:cubicBezTo>
                  <a:cubicBezTo>
                    <a:pt x="216" y="294"/>
                    <a:pt x="220" y="322"/>
                    <a:pt x="224" y="350"/>
                  </a:cubicBezTo>
                  <a:cubicBezTo>
                    <a:pt x="224" y="351"/>
                    <a:pt x="224" y="351"/>
                    <a:pt x="224" y="351"/>
                  </a:cubicBezTo>
                  <a:cubicBezTo>
                    <a:pt x="223" y="351"/>
                    <a:pt x="223" y="351"/>
                    <a:pt x="223" y="351"/>
                  </a:cubicBezTo>
                  <a:cubicBezTo>
                    <a:pt x="223" y="351"/>
                    <a:pt x="223" y="351"/>
                    <a:pt x="223" y="351"/>
                  </a:cubicBezTo>
                  <a:cubicBezTo>
                    <a:pt x="222" y="351"/>
                    <a:pt x="222" y="351"/>
                    <a:pt x="222" y="351"/>
                  </a:cubicBezTo>
                  <a:cubicBezTo>
                    <a:pt x="209" y="323"/>
                    <a:pt x="199" y="303"/>
                    <a:pt x="191" y="286"/>
                  </a:cubicBezTo>
                  <a:cubicBezTo>
                    <a:pt x="190" y="286"/>
                    <a:pt x="190" y="286"/>
                    <a:pt x="189" y="287"/>
                  </a:cubicBezTo>
                  <a:cubicBezTo>
                    <a:pt x="199" y="305"/>
                    <a:pt x="208" y="325"/>
                    <a:pt x="222" y="353"/>
                  </a:cubicBezTo>
                  <a:cubicBezTo>
                    <a:pt x="222" y="353"/>
                    <a:pt x="222" y="353"/>
                    <a:pt x="222" y="353"/>
                  </a:cubicBezTo>
                  <a:cubicBezTo>
                    <a:pt x="222" y="354"/>
                    <a:pt x="222" y="354"/>
                    <a:pt x="222" y="354"/>
                  </a:cubicBezTo>
                  <a:cubicBezTo>
                    <a:pt x="221" y="354"/>
                    <a:pt x="221" y="354"/>
                    <a:pt x="221" y="354"/>
                  </a:cubicBezTo>
                  <a:cubicBezTo>
                    <a:pt x="222" y="358"/>
                    <a:pt x="222" y="358"/>
                    <a:pt x="222" y="358"/>
                  </a:cubicBezTo>
                  <a:cubicBezTo>
                    <a:pt x="222" y="360"/>
                    <a:pt x="222" y="360"/>
                    <a:pt x="222" y="360"/>
                  </a:cubicBezTo>
                  <a:cubicBezTo>
                    <a:pt x="222" y="361"/>
                    <a:pt x="222" y="361"/>
                    <a:pt x="222" y="361"/>
                  </a:cubicBezTo>
                  <a:cubicBezTo>
                    <a:pt x="222" y="361"/>
                    <a:pt x="222" y="361"/>
                    <a:pt x="222" y="361"/>
                  </a:cubicBezTo>
                  <a:cubicBezTo>
                    <a:pt x="222" y="362"/>
                    <a:pt x="222" y="362"/>
                    <a:pt x="222" y="362"/>
                  </a:cubicBezTo>
                  <a:cubicBezTo>
                    <a:pt x="223" y="363"/>
                    <a:pt x="223" y="363"/>
                    <a:pt x="223" y="363"/>
                  </a:cubicBezTo>
                  <a:cubicBezTo>
                    <a:pt x="223" y="364"/>
                    <a:pt x="223" y="364"/>
                    <a:pt x="223" y="364"/>
                  </a:cubicBezTo>
                  <a:cubicBezTo>
                    <a:pt x="210" y="389"/>
                    <a:pt x="203" y="404"/>
                    <a:pt x="197" y="416"/>
                  </a:cubicBezTo>
                  <a:cubicBezTo>
                    <a:pt x="197" y="417"/>
                    <a:pt x="198" y="418"/>
                    <a:pt x="199" y="419"/>
                  </a:cubicBezTo>
                  <a:cubicBezTo>
                    <a:pt x="208" y="399"/>
                    <a:pt x="213" y="390"/>
                    <a:pt x="224" y="367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369"/>
                    <a:pt x="225" y="369"/>
                    <a:pt x="225" y="369"/>
                  </a:cubicBezTo>
                  <a:cubicBezTo>
                    <a:pt x="226" y="369"/>
                    <a:pt x="226" y="369"/>
                    <a:pt x="226" y="369"/>
                  </a:cubicBezTo>
                  <a:cubicBezTo>
                    <a:pt x="227" y="370"/>
                    <a:pt x="227" y="370"/>
                    <a:pt x="227" y="370"/>
                  </a:cubicBezTo>
                  <a:cubicBezTo>
                    <a:pt x="231" y="405"/>
                    <a:pt x="235" y="441"/>
                    <a:pt x="237" y="477"/>
                  </a:cubicBezTo>
                  <a:cubicBezTo>
                    <a:pt x="238" y="478"/>
                    <a:pt x="239" y="479"/>
                    <a:pt x="239" y="480"/>
                  </a:cubicBezTo>
                  <a:cubicBezTo>
                    <a:pt x="236" y="444"/>
                    <a:pt x="233" y="407"/>
                    <a:pt x="228" y="371"/>
                  </a:cubicBezTo>
                  <a:cubicBezTo>
                    <a:pt x="229" y="371"/>
                    <a:pt x="229" y="371"/>
                    <a:pt x="229" y="371"/>
                  </a:cubicBezTo>
                  <a:cubicBezTo>
                    <a:pt x="230" y="371"/>
                    <a:pt x="230" y="371"/>
                    <a:pt x="230" y="371"/>
                  </a:cubicBezTo>
                  <a:cubicBezTo>
                    <a:pt x="230" y="371"/>
                    <a:pt x="230" y="371"/>
                    <a:pt x="230" y="371"/>
                  </a:cubicBezTo>
                  <a:cubicBezTo>
                    <a:pt x="259" y="437"/>
                    <a:pt x="268" y="460"/>
                    <a:pt x="288" y="509"/>
                  </a:cubicBezTo>
                  <a:cubicBezTo>
                    <a:pt x="288" y="509"/>
                    <a:pt x="288" y="508"/>
                    <a:pt x="289" y="508"/>
                  </a:cubicBezTo>
                  <a:cubicBezTo>
                    <a:pt x="267" y="452"/>
                    <a:pt x="260" y="437"/>
                    <a:pt x="231" y="369"/>
                  </a:cubicBezTo>
                  <a:cubicBezTo>
                    <a:pt x="231" y="368"/>
                    <a:pt x="231" y="368"/>
                    <a:pt x="231" y="368"/>
                  </a:cubicBezTo>
                  <a:cubicBezTo>
                    <a:pt x="231" y="368"/>
                    <a:pt x="231" y="368"/>
                    <a:pt x="231" y="368"/>
                  </a:cubicBezTo>
                  <a:cubicBezTo>
                    <a:pt x="231" y="368"/>
                    <a:pt x="231" y="368"/>
                    <a:pt x="231" y="368"/>
                  </a:cubicBezTo>
                  <a:cubicBezTo>
                    <a:pt x="231" y="368"/>
                    <a:pt x="231" y="368"/>
                    <a:pt x="231" y="368"/>
                  </a:cubicBezTo>
                  <a:cubicBezTo>
                    <a:pt x="231" y="365"/>
                    <a:pt x="231" y="364"/>
                    <a:pt x="230" y="362"/>
                  </a:cubicBezTo>
                  <a:cubicBezTo>
                    <a:pt x="230" y="361"/>
                    <a:pt x="230" y="361"/>
                    <a:pt x="230" y="361"/>
                  </a:cubicBezTo>
                  <a:cubicBezTo>
                    <a:pt x="230" y="360"/>
                    <a:pt x="230" y="360"/>
                    <a:pt x="230" y="360"/>
                  </a:cubicBezTo>
                  <a:cubicBezTo>
                    <a:pt x="230" y="360"/>
                    <a:pt x="230" y="360"/>
                    <a:pt x="230" y="360"/>
                  </a:cubicBezTo>
                  <a:cubicBezTo>
                    <a:pt x="230" y="359"/>
                    <a:pt x="230" y="359"/>
                    <a:pt x="230" y="359"/>
                  </a:cubicBezTo>
                  <a:cubicBezTo>
                    <a:pt x="229" y="358"/>
                    <a:pt x="229" y="358"/>
                    <a:pt x="229" y="358"/>
                  </a:cubicBezTo>
                  <a:cubicBezTo>
                    <a:pt x="247" y="324"/>
                    <a:pt x="250" y="319"/>
                    <a:pt x="264" y="300"/>
                  </a:cubicBezTo>
                  <a:cubicBezTo>
                    <a:pt x="263" y="299"/>
                    <a:pt x="263" y="298"/>
                    <a:pt x="262" y="297"/>
                  </a:cubicBezTo>
                  <a:cubicBezTo>
                    <a:pt x="250" y="313"/>
                    <a:pt x="246" y="321"/>
                    <a:pt x="228" y="355"/>
                  </a:cubicBezTo>
                  <a:cubicBezTo>
                    <a:pt x="228" y="354"/>
                    <a:pt x="228" y="354"/>
                    <a:pt x="228" y="354"/>
                  </a:cubicBezTo>
                  <a:cubicBezTo>
                    <a:pt x="227" y="353"/>
                    <a:pt x="227" y="353"/>
                    <a:pt x="227" y="353"/>
                  </a:cubicBezTo>
                  <a:cubicBezTo>
                    <a:pt x="227" y="353"/>
                    <a:pt x="227" y="353"/>
                    <a:pt x="227" y="353"/>
                  </a:cubicBezTo>
                  <a:cubicBezTo>
                    <a:pt x="226" y="352"/>
                    <a:pt x="226" y="352"/>
                    <a:pt x="226" y="352"/>
                  </a:cubicBezTo>
                  <a:cubicBezTo>
                    <a:pt x="226" y="351"/>
                    <a:pt x="226" y="351"/>
                    <a:pt x="226" y="351"/>
                  </a:cubicBezTo>
                  <a:cubicBezTo>
                    <a:pt x="222" y="322"/>
                    <a:pt x="217" y="294"/>
                    <a:pt x="212" y="267"/>
                  </a:cubicBezTo>
                  <a:moveTo>
                    <a:pt x="253" y="260"/>
                  </a:moveTo>
                  <a:cubicBezTo>
                    <a:pt x="253" y="260"/>
                    <a:pt x="253" y="261"/>
                    <a:pt x="253" y="261"/>
                  </a:cubicBezTo>
                  <a:cubicBezTo>
                    <a:pt x="255" y="266"/>
                    <a:pt x="258" y="272"/>
                    <a:pt x="261" y="278"/>
                  </a:cubicBezTo>
                  <a:cubicBezTo>
                    <a:pt x="261" y="278"/>
                    <a:pt x="262" y="278"/>
                    <a:pt x="262" y="279"/>
                  </a:cubicBezTo>
                  <a:cubicBezTo>
                    <a:pt x="259" y="272"/>
                    <a:pt x="256" y="266"/>
                    <a:pt x="253" y="260"/>
                  </a:cubicBezTo>
                  <a:moveTo>
                    <a:pt x="208" y="250"/>
                  </a:moveTo>
                  <a:cubicBezTo>
                    <a:pt x="209" y="255"/>
                    <a:pt x="210" y="259"/>
                    <a:pt x="210" y="264"/>
                  </a:cubicBezTo>
                  <a:cubicBezTo>
                    <a:pt x="211" y="263"/>
                    <a:pt x="211" y="263"/>
                    <a:pt x="212" y="262"/>
                  </a:cubicBezTo>
                  <a:cubicBezTo>
                    <a:pt x="211" y="259"/>
                    <a:pt x="210" y="255"/>
                    <a:pt x="210" y="251"/>
                  </a:cubicBezTo>
                  <a:cubicBezTo>
                    <a:pt x="209" y="251"/>
                    <a:pt x="208" y="251"/>
                    <a:pt x="208" y="250"/>
                  </a:cubicBezTo>
                  <a:moveTo>
                    <a:pt x="205" y="237"/>
                  </a:moveTo>
                  <a:cubicBezTo>
                    <a:pt x="206" y="241"/>
                    <a:pt x="207" y="244"/>
                    <a:pt x="207" y="248"/>
                  </a:cubicBezTo>
                  <a:cubicBezTo>
                    <a:pt x="208" y="248"/>
                    <a:pt x="208" y="248"/>
                    <a:pt x="209" y="248"/>
                  </a:cubicBezTo>
                  <a:cubicBezTo>
                    <a:pt x="208" y="245"/>
                    <a:pt x="208" y="242"/>
                    <a:pt x="207" y="240"/>
                  </a:cubicBezTo>
                  <a:cubicBezTo>
                    <a:pt x="207" y="239"/>
                    <a:pt x="206" y="238"/>
                    <a:pt x="205" y="237"/>
                  </a:cubicBezTo>
                  <a:moveTo>
                    <a:pt x="159" y="228"/>
                  </a:moveTo>
                  <a:cubicBezTo>
                    <a:pt x="170" y="249"/>
                    <a:pt x="179" y="265"/>
                    <a:pt x="188" y="283"/>
                  </a:cubicBezTo>
                  <a:cubicBezTo>
                    <a:pt x="188" y="283"/>
                    <a:pt x="188" y="282"/>
                    <a:pt x="189" y="282"/>
                  </a:cubicBezTo>
                  <a:cubicBezTo>
                    <a:pt x="180" y="264"/>
                    <a:pt x="172" y="249"/>
                    <a:pt x="161" y="229"/>
                  </a:cubicBezTo>
                  <a:cubicBezTo>
                    <a:pt x="160" y="229"/>
                    <a:pt x="160" y="229"/>
                    <a:pt x="159" y="228"/>
                  </a:cubicBezTo>
                  <a:moveTo>
                    <a:pt x="269" y="218"/>
                  </a:moveTo>
                  <a:cubicBezTo>
                    <a:pt x="269" y="219"/>
                    <a:pt x="269" y="219"/>
                    <a:pt x="269" y="219"/>
                  </a:cubicBezTo>
                  <a:cubicBezTo>
                    <a:pt x="274" y="232"/>
                    <a:pt x="281" y="247"/>
                    <a:pt x="291" y="269"/>
                  </a:cubicBezTo>
                  <a:cubicBezTo>
                    <a:pt x="291" y="269"/>
                    <a:pt x="291" y="269"/>
                    <a:pt x="291" y="269"/>
                  </a:cubicBezTo>
                  <a:cubicBezTo>
                    <a:pt x="291" y="269"/>
                    <a:pt x="291" y="269"/>
                    <a:pt x="291" y="269"/>
                  </a:cubicBezTo>
                  <a:cubicBezTo>
                    <a:pt x="291" y="269"/>
                    <a:pt x="291" y="269"/>
                    <a:pt x="291" y="269"/>
                  </a:cubicBezTo>
                  <a:cubicBezTo>
                    <a:pt x="291" y="269"/>
                    <a:pt x="291" y="269"/>
                    <a:pt x="291" y="269"/>
                  </a:cubicBezTo>
                  <a:cubicBezTo>
                    <a:pt x="291" y="269"/>
                    <a:pt x="291" y="269"/>
                    <a:pt x="291" y="269"/>
                  </a:cubicBezTo>
                  <a:cubicBezTo>
                    <a:pt x="291" y="270"/>
                    <a:pt x="291" y="270"/>
                    <a:pt x="291" y="270"/>
                  </a:cubicBezTo>
                  <a:cubicBezTo>
                    <a:pt x="291" y="270"/>
                    <a:pt x="291" y="270"/>
                    <a:pt x="291" y="270"/>
                  </a:cubicBezTo>
                  <a:cubicBezTo>
                    <a:pt x="291" y="270"/>
                    <a:pt x="291" y="270"/>
                    <a:pt x="291" y="270"/>
                  </a:cubicBezTo>
                  <a:cubicBezTo>
                    <a:pt x="291" y="270"/>
                    <a:pt x="291" y="270"/>
                    <a:pt x="291" y="270"/>
                  </a:cubicBezTo>
                  <a:cubicBezTo>
                    <a:pt x="292" y="271"/>
                    <a:pt x="292" y="271"/>
                    <a:pt x="292" y="271"/>
                  </a:cubicBezTo>
                  <a:cubicBezTo>
                    <a:pt x="292" y="272"/>
                    <a:pt x="292" y="272"/>
                    <a:pt x="292" y="272"/>
                  </a:cubicBezTo>
                  <a:cubicBezTo>
                    <a:pt x="292" y="272"/>
                    <a:pt x="292" y="272"/>
                    <a:pt x="292" y="272"/>
                  </a:cubicBezTo>
                  <a:cubicBezTo>
                    <a:pt x="292" y="272"/>
                    <a:pt x="292" y="272"/>
                    <a:pt x="292" y="272"/>
                  </a:cubicBezTo>
                  <a:cubicBezTo>
                    <a:pt x="292" y="273"/>
                    <a:pt x="292" y="273"/>
                    <a:pt x="292" y="273"/>
                  </a:cubicBezTo>
                  <a:cubicBezTo>
                    <a:pt x="292" y="273"/>
                    <a:pt x="292" y="273"/>
                    <a:pt x="292" y="273"/>
                  </a:cubicBezTo>
                  <a:cubicBezTo>
                    <a:pt x="293" y="274"/>
                    <a:pt x="293" y="274"/>
                    <a:pt x="293" y="274"/>
                  </a:cubicBezTo>
                  <a:cubicBezTo>
                    <a:pt x="293" y="275"/>
                    <a:pt x="293" y="275"/>
                    <a:pt x="293" y="275"/>
                  </a:cubicBezTo>
                  <a:cubicBezTo>
                    <a:pt x="291" y="274"/>
                    <a:pt x="290" y="274"/>
                    <a:pt x="288" y="274"/>
                  </a:cubicBezTo>
                  <a:cubicBezTo>
                    <a:pt x="284" y="274"/>
                    <a:pt x="280" y="276"/>
                    <a:pt x="266" y="281"/>
                  </a:cubicBezTo>
                  <a:cubicBezTo>
                    <a:pt x="268" y="283"/>
                    <a:pt x="270" y="284"/>
                    <a:pt x="272" y="286"/>
                  </a:cubicBezTo>
                  <a:cubicBezTo>
                    <a:pt x="279" y="279"/>
                    <a:pt x="283" y="277"/>
                    <a:pt x="288" y="277"/>
                  </a:cubicBezTo>
                  <a:cubicBezTo>
                    <a:pt x="290" y="277"/>
                    <a:pt x="292" y="277"/>
                    <a:pt x="294" y="277"/>
                  </a:cubicBezTo>
                  <a:cubicBezTo>
                    <a:pt x="294" y="278"/>
                    <a:pt x="294" y="278"/>
                    <a:pt x="294" y="278"/>
                  </a:cubicBezTo>
                  <a:cubicBezTo>
                    <a:pt x="295" y="279"/>
                    <a:pt x="295" y="279"/>
                    <a:pt x="295" y="279"/>
                  </a:cubicBezTo>
                  <a:cubicBezTo>
                    <a:pt x="295" y="279"/>
                    <a:pt x="295" y="279"/>
                    <a:pt x="295" y="279"/>
                  </a:cubicBezTo>
                  <a:cubicBezTo>
                    <a:pt x="295" y="280"/>
                    <a:pt x="295" y="280"/>
                    <a:pt x="295" y="280"/>
                  </a:cubicBezTo>
                  <a:cubicBezTo>
                    <a:pt x="296" y="281"/>
                    <a:pt x="296" y="281"/>
                    <a:pt x="296" y="281"/>
                  </a:cubicBezTo>
                  <a:cubicBezTo>
                    <a:pt x="299" y="291"/>
                    <a:pt x="302" y="302"/>
                    <a:pt x="305" y="314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3" y="303"/>
                    <a:pt x="300" y="29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4"/>
                    <a:pt x="297" y="284"/>
                    <a:pt x="297" y="284"/>
                  </a:cubicBezTo>
                  <a:cubicBezTo>
                    <a:pt x="297" y="284"/>
                    <a:pt x="297" y="284"/>
                    <a:pt x="297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304" y="300"/>
                    <a:pt x="309" y="312"/>
                    <a:pt x="313" y="323"/>
                  </a:cubicBezTo>
                  <a:cubicBezTo>
                    <a:pt x="313" y="323"/>
                    <a:pt x="313" y="323"/>
                    <a:pt x="313" y="323"/>
                  </a:cubicBezTo>
                  <a:cubicBezTo>
                    <a:pt x="309" y="312"/>
                    <a:pt x="304" y="300"/>
                    <a:pt x="298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3"/>
                    <a:pt x="298" y="283"/>
                    <a:pt x="298" y="283"/>
                  </a:cubicBezTo>
                  <a:cubicBezTo>
                    <a:pt x="298" y="283"/>
                    <a:pt x="298" y="283"/>
                    <a:pt x="298" y="283"/>
                  </a:cubicBezTo>
                  <a:cubicBezTo>
                    <a:pt x="298" y="283"/>
                    <a:pt x="298" y="283"/>
                    <a:pt x="298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1"/>
                    <a:pt x="297" y="281"/>
                    <a:pt x="297" y="281"/>
                  </a:cubicBezTo>
                  <a:cubicBezTo>
                    <a:pt x="297" y="281"/>
                    <a:pt x="297" y="281"/>
                    <a:pt x="297" y="281"/>
                  </a:cubicBezTo>
                  <a:cubicBezTo>
                    <a:pt x="297" y="281"/>
                    <a:pt x="297" y="281"/>
                    <a:pt x="297" y="281"/>
                  </a:cubicBezTo>
                  <a:cubicBezTo>
                    <a:pt x="297" y="281"/>
                    <a:pt x="297" y="281"/>
                    <a:pt x="297" y="281"/>
                  </a:cubicBezTo>
                  <a:cubicBezTo>
                    <a:pt x="297" y="280"/>
                    <a:pt x="297" y="280"/>
                    <a:pt x="297" y="280"/>
                  </a:cubicBezTo>
                  <a:cubicBezTo>
                    <a:pt x="297" y="280"/>
                    <a:pt x="297" y="280"/>
                    <a:pt x="297" y="280"/>
                  </a:cubicBezTo>
                  <a:cubicBezTo>
                    <a:pt x="296" y="279"/>
                    <a:pt x="296" y="279"/>
                    <a:pt x="296" y="279"/>
                  </a:cubicBezTo>
                  <a:cubicBezTo>
                    <a:pt x="301" y="283"/>
                    <a:pt x="305" y="290"/>
                    <a:pt x="308" y="296"/>
                  </a:cubicBezTo>
                  <a:cubicBezTo>
                    <a:pt x="307" y="293"/>
                    <a:pt x="307" y="293"/>
                    <a:pt x="307" y="293"/>
                  </a:cubicBezTo>
                  <a:cubicBezTo>
                    <a:pt x="304" y="288"/>
                    <a:pt x="299" y="281"/>
                    <a:pt x="295" y="276"/>
                  </a:cubicBezTo>
                  <a:cubicBezTo>
                    <a:pt x="295" y="275"/>
                    <a:pt x="295" y="275"/>
                    <a:pt x="295" y="275"/>
                  </a:cubicBezTo>
                  <a:cubicBezTo>
                    <a:pt x="295" y="275"/>
                    <a:pt x="295" y="275"/>
                    <a:pt x="295" y="275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294" y="273"/>
                    <a:pt x="294" y="273"/>
                    <a:pt x="294" y="273"/>
                  </a:cubicBezTo>
                  <a:cubicBezTo>
                    <a:pt x="294" y="273"/>
                    <a:pt x="294" y="273"/>
                    <a:pt x="294" y="273"/>
                  </a:cubicBezTo>
                  <a:cubicBezTo>
                    <a:pt x="289" y="256"/>
                    <a:pt x="283" y="240"/>
                    <a:pt x="277" y="226"/>
                  </a:cubicBezTo>
                  <a:cubicBezTo>
                    <a:pt x="277" y="225"/>
                    <a:pt x="276" y="224"/>
                    <a:pt x="276" y="223"/>
                  </a:cubicBezTo>
                  <a:cubicBezTo>
                    <a:pt x="282" y="238"/>
                    <a:pt x="287" y="253"/>
                    <a:pt x="293" y="271"/>
                  </a:cubicBezTo>
                  <a:cubicBezTo>
                    <a:pt x="292" y="270"/>
                    <a:pt x="292" y="270"/>
                    <a:pt x="292" y="270"/>
                  </a:cubicBezTo>
                  <a:cubicBezTo>
                    <a:pt x="292" y="270"/>
                    <a:pt x="292" y="270"/>
                    <a:pt x="292" y="270"/>
                  </a:cubicBezTo>
                  <a:cubicBezTo>
                    <a:pt x="292" y="269"/>
                    <a:pt x="292" y="269"/>
                    <a:pt x="292" y="269"/>
                  </a:cubicBezTo>
                  <a:cubicBezTo>
                    <a:pt x="292" y="269"/>
                    <a:pt x="292" y="269"/>
                    <a:pt x="292" y="269"/>
                  </a:cubicBezTo>
                  <a:cubicBezTo>
                    <a:pt x="292" y="269"/>
                    <a:pt x="292" y="269"/>
                    <a:pt x="292" y="269"/>
                  </a:cubicBezTo>
                  <a:cubicBezTo>
                    <a:pt x="282" y="246"/>
                    <a:pt x="277" y="236"/>
                    <a:pt x="269" y="218"/>
                  </a:cubicBezTo>
                  <a:moveTo>
                    <a:pt x="104" y="208"/>
                  </a:moveTo>
                  <a:cubicBezTo>
                    <a:pt x="99" y="216"/>
                    <a:pt x="95" y="224"/>
                    <a:pt x="90" y="231"/>
                  </a:cubicBezTo>
                  <a:cubicBezTo>
                    <a:pt x="91" y="233"/>
                    <a:pt x="91" y="235"/>
                    <a:pt x="91" y="237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96" y="228"/>
                    <a:pt x="102" y="219"/>
                    <a:pt x="109" y="210"/>
                  </a:cubicBezTo>
                  <a:cubicBezTo>
                    <a:pt x="107" y="209"/>
                    <a:pt x="106" y="209"/>
                    <a:pt x="104" y="208"/>
                  </a:cubicBezTo>
                  <a:moveTo>
                    <a:pt x="260" y="200"/>
                  </a:moveTo>
                  <a:cubicBezTo>
                    <a:pt x="262" y="205"/>
                    <a:pt x="264" y="210"/>
                    <a:pt x="267" y="216"/>
                  </a:cubicBezTo>
                  <a:cubicBezTo>
                    <a:pt x="267" y="216"/>
                    <a:pt x="267" y="215"/>
                    <a:pt x="267" y="215"/>
                  </a:cubicBezTo>
                  <a:cubicBezTo>
                    <a:pt x="265" y="211"/>
                    <a:pt x="262" y="206"/>
                    <a:pt x="260" y="200"/>
                  </a:cubicBezTo>
                  <a:moveTo>
                    <a:pt x="203" y="111"/>
                  </a:moveTo>
                  <a:cubicBezTo>
                    <a:pt x="204" y="112"/>
                    <a:pt x="205" y="113"/>
                    <a:pt x="206" y="114"/>
                  </a:cubicBezTo>
                  <a:cubicBezTo>
                    <a:pt x="206" y="114"/>
                    <a:pt x="206" y="114"/>
                    <a:pt x="207" y="114"/>
                  </a:cubicBezTo>
                  <a:cubicBezTo>
                    <a:pt x="206" y="113"/>
                    <a:pt x="205" y="112"/>
                    <a:pt x="204" y="111"/>
                  </a:cubicBezTo>
                  <a:cubicBezTo>
                    <a:pt x="204" y="111"/>
                    <a:pt x="204" y="111"/>
                    <a:pt x="203" y="111"/>
                  </a:cubicBezTo>
                  <a:moveTo>
                    <a:pt x="90" y="110"/>
                  </a:moveTo>
                  <a:cubicBezTo>
                    <a:pt x="104" y="133"/>
                    <a:pt x="119" y="158"/>
                    <a:pt x="125" y="175"/>
                  </a:cubicBezTo>
                  <a:cubicBezTo>
                    <a:pt x="119" y="184"/>
                    <a:pt x="112" y="195"/>
                    <a:pt x="106" y="206"/>
                  </a:cubicBezTo>
                  <a:cubicBezTo>
                    <a:pt x="107" y="206"/>
                    <a:pt x="109" y="207"/>
                    <a:pt x="111" y="207"/>
                  </a:cubicBezTo>
                  <a:cubicBezTo>
                    <a:pt x="118" y="198"/>
                    <a:pt x="125" y="188"/>
                    <a:pt x="132" y="180"/>
                  </a:cubicBezTo>
                  <a:cubicBezTo>
                    <a:pt x="142" y="198"/>
                    <a:pt x="150" y="212"/>
                    <a:pt x="157" y="225"/>
                  </a:cubicBezTo>
                  <a:cubicBezTo>
                    <a:pt x="158" y="225"/>
                    <a:pt x="158" y="225"/>
                    <a:pt x="159" y="226"/>
                  </a:cubicBezTo>
                  <a:cubicBezTo>
                    <a:pt x="152" y="213"/>
                    <a:pt x="144" y="198"/>
                    <a:pt x="133" y="179"/>
                  </a:cubicBezTo>
                  <a:cubicBezTo>
                    <a:pt x="134" y="178"/>
                    <a:pt x="135" y="174"/>
                    <a:pt x="131" y="166"/>
                  </a:cubicBezTo>
                  <a:cubicBezTo>
                    <a:pt x="133" y="163"/>
                    <a:pt x="135" y="160"/>
                    <a:pt x="137" y="158"/>
                  </a:cubicBezTo>
                  <a:cubicBezTo>
                    <a:pt x="135" y="156"/>
                    <a:pt x="134" y="154"/>
                    <a:pt x="132" y="153"/>
                  </a:cubicBezTo>
                  <a:cubicBezTo>
                    <a:pt x="129" y="155"/>
                    <a:pt x="127" y="158"/>
                    <a:pt x="124" y="160"/>
                  </a:cubicBezTo>
                  <a:cubicBezTo>
                    <a:pt x="115" y="147"/>
                    <a:pt x="105" y="131"/>
                    <a:pt x="95" y="115"/>
                  </a:cubicBezTo>
                  <a:cubicBezTo>
                    <a:pt x="93" y="114"/>
                    <a:pt x="92" y="112"/>
                    <a:pt x="90" y="110"/>
                  </a:cubicBezTo>
                  <a:moveTo>
                    <a:pt x="82" y="95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3" y="97"/>
                    <a:pt x="84" y="98"/>
                    <a:pt x="84" y="99"/>
                  </a:cubicBezTo>
                  <a:cubicBezTo>
                    <a:pt x="84" y="98"/>
                    <a:pt x="83" y="97"/>
                    <a:pt x="82" y="95"/>
                  </a:cubicBezTo>
                  <a:moveTo>
                    <a:pt x="52" y="50"/>
                  </a:moveTo>
                  <a:cubicBezTo>
                    <a:pt x="52" y="51"/>
                    <a:pt x="53" y="53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9" y="63"/>
                    <a:pt x="69" y="77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80" y="92"/>
                    <a:pt x="80" y="92"/>
                  </a:cubicBezTo>
                  <a:cubicBezTo>
                    <a:pt x="70" y="77"/>
                    <a:pt x="61" y="62"/>
                    <a:pt x="52" y="50"/>
                  </a:cubicBezTo>
                  <a:moveTo>
                    <a:pt x="130" y="46"/>
                  </a:moveTo>
                  <a:cubicBezTo>
                    <a:pt x="130" y="46"/>
                    <a:pt x="130" y="46"/>
                    <a:pt x="130" y="47"/>
                  </a:cubicBezTo>
                  <a:cubicBezTo>
                    <a:pt x="144" y="68"/>
                    <a:pt x="159" y="90"/>
                    <a:pt x="171" y="109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3"/>
                    <a:pt x="172" y="113"/>
                    <a:pt x="172" y="113"/>
                  </a:cubicBezTo>
                  <a:cubicBezTo>
                    <a:pt x="172" y="113"/>
                    <a:pt x="172" y="113"/>
                    <a:pt x="172" y="113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3" y="115"/>
                    <a:pt x="173" y="115"/>
                    <a:pt x="173" y="115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59" y="127"/>
                    <a:pt x="146" y="139"/>
                    <a:pt x="133" y="152"/>
                  </a:cubicBezTo>
                  <a:cubicBezTo>
                    <a:pt x="135" y="153"/>
                    <a:pt x="136" y="155"/>
                    <a:pt x="138" y="157"/>
                  </a:cubicBezTo>
                  <a:cubicBezTo>
                    <a:pt x="152" y="138"/>
                    <a:pt x="156" y="135"/>
                    <a:pt x="175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77" y="122"/>
                    <a:pt x="177" y="122"/>
                    <a:pt x="177" y="122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7" y="156"/>
                    <a:pt x="196" y="193"/>
                    <a:pt x="205" y="233"/>
                  </a:cubicBezTo>
                  <a:cubicBezTo>
                    <a:pt x="205" y="234"/>
                    <a:pt x="206" y="235"/>
                    <a:pt x="206" y="236"/>
                  </a:cubicBezTo>
                  <a:cubicBezTo>
                    <a:pt x="198" y="195"/>
                    <a:pt x="189" y="158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1" y="125"/>
                    <a:pt x="181" y="125"/>
                    <a:pt x="181" y="125"/>
                  </a:cubicBezTo>
                  <a:cubicBezTo>
                    <a:pt x="216" y="187"/>
                    <a:pt x="227" y="209"/>
                    <a:pt x="251" y="257"/>
                  </a:cubicBezTo>
                  <a:cubicBezTo>
                    <a:pt x="251" y="257"/>
                    <a:pt x="251" y="256"/>
                    <a:pt x="251" y="256"/>
                  </a:cubicBezTo>
                  <a:cubicBezTo>
                    <a:pt x="226" y="204"/>
                    <a:pt x="216" y="186"/>
                    <a:pt x="181" y="124"/>
                  </a:cubicBezTo>
                  <a:cubicBezTo>
                    <a:pt x="181" y="124"/>
                    <a:pt x="181" y="124"/>
                    <a:pt x="181" y="124"/>
                  </a:cubicBezTo>
                  <a:cubicBezTo>
                    <a:pt x="181" y="124"/>
                    <a:pt x="181" y="124"/>
                    <a:pt x="181" y="124"/>
                  </a:cubicBezTo>
                  <a:cubicBezTo>
                    <a:pt x="181" y="124"/>
                    <a:pt x="181" y="124"/>
                    <a:pt x="181" y="124"/>
                  </a:cubicBezTo>
                  <a:cubicBezTo>
                    <a:pt x="181" y="124"/>
                    <a:pt x="181" y="124"/>
                    <a:pt x="181" y="124"/>
                  </a:cubicBezTo>
                  <a:cubicBezTo>
                    <a:pt x="181" y="124"/>
                    <a:pt x="181" y="124"/>
                    <a:pt x="181" y="124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5" y="115"/>
                    <a:pt x="194" y="114"/>
                    <a:pt x="201" y="114"/>
                  </a:cubicBezTo>
                  <a:cubicBezTo>
                    <a:pt x="202" y="114"/>
                    <a:pt x="203" y="114"/>
                    <a:pt x="205" y="114"/>
                  </a:cubicBezTo>
                  <a:cubicBezTo>
                    <a:pt x="204" y="113"/>
                    <a:pt x="203" y="112"/>
                    <a:pt x="202" y="111"/>
                  </a:cubicBezTo>
                  <a:cubicBezTo>
                    <a:pt x="201" y="111"/>
                    <a:pt x="200" y="111"/>
                    <a:pt x="199" y="111"/>
                  </a:cubicBezTo>
                  <a:cubicBezTo>
                    <a:pt x="192" y="111"/>
                    <a:pt x="184" y="112"/>
                    <a:pt x="177" y="114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69" y="91"/>
                    <a:pt x="162" y="73"/>
                    <a:pt x="156" y="57"/>
                  </a:cubicBezTo>
                  <a:cubicBezTo>
                    <a:pt x="155" y="56"/>
                    <a:pt x="155" y="56"/>
                    <a:pt x="154" y="55"/>
                  </a:cubicBezTo>
                  <a:cubicBezTo>
                    <a:pt x="161" y="72"/>
                    <a:pt x="167" y="90"/>
                    <a:pt x="173" y="109"/>
                  </a:cubicBezTo>
                  <a:cubicBezTo>
                    <a:pt x="173" y="109"/>
                    <a:pt x="173" y="109"/>
                    <a:pt x="173" y="109"/>
                  </a:cubicBezTo>
                  <a:cubicBezTo>
                    <a:pt x="172" y="108"/>
                    <a:pt x="172" y="108"/>
                    <a:pt x="172" y="108"/>
                  </a:cubicBezTo>
                  <a:cubicBezTo>
                    <a:pt x="172" y="108"/>
                    <a:pt x="172" y="108"/>
                    <a:pt x="172" y="108"/>
                  </a:cubicBezTo>
                  <a:cubicBezTo>
                    <a:pt x="172" y="108"/>
                    <a:pt x="172" y="108"/>
                    <a:pt x="172" y="108"/>
                  </a:cubicBezTo>
                  <a:cubicBezTo>
                    <a:pt x="172" y="108"/>
                    <a:pt x="172" y="108"/>
                    <a:pt x="172" y="108"/>
                  </a:cubicBezTo>
                  <a:cubicBezTo>
                    <a:pt x="160" y="89"/>
                    <a:pt x="145" y="67"/>
                    <a:pt x="130" y="46"/>
                  </a:cubicBezTo>
                  <a:moveTo>
                    <a:pt x="121" y="34"/>
                  </a:moveTo>
                  <a:cubicBezTo>
                    <a:pt x="123" y="37"/>
                    <a:pt x="125" y="40"/>
                    <a:pt x="127" y="43"/>
                  </a:cubicBezTo>
                  <a:cubicBezTo>
                    <a:pt x="128" y="43"/>
                    <a:pt x="128" y="43"/>
                    <a:pt x="128" y="42"/>
                  </a:cubicBezTo>
                  <a:cubicBezTo>
                    <a:pt x="126" y="40"/>
                    <a:pt x="125" y="37"/>
                    <a:pt x="123" y="35"/>
                  </a:cubicBezTo>
                  <a:cubicBezTo>
                    <a:pt x="122" y="35"/>
                    <a:pt x="122" y="34"/>
                    <a:pt x="121" y="34"/>
                  </a:cubicBezTo>
                  <a:moveTo>
                    <a:pt x="110" y="18"/>
                  </a:moveTo>
                  <a:cubicBezTo>
                    <a:pt x="113" y="23"/>
                    <a:pt x="116" y="27"/>
                    <a:pt x="119" y="31"/>
                  </a:cubicBezTo>
                  <a:cubicBezTo>
                    <a:pt x="120" y="32"/>
                    <a:pt x="120" y="32"/>
                    <a:pt x="121" y="32"/>
                  </a:cubicBezTo>
                  <a:cubicBezTo>
                    <a:pt x="118" y="29"/>
                    <a:pt x="116" y="25"/>
                    <a:pt x="114" y="22"/>
                  </a:cubicBezTo>
                  <a:cubicBezTo>
                    <a:pt x="110" y="18"/>
                    <a:pt x="110" y="18"/>
                    <a:pt x="110" y="18"/>
                  </a:cubicBezTo>
                  <a:moveTo>
                    <a:pt x="97" y="0"/>
                  </a:moveTo>
                  <a:cubicBezTo>
                    <a:pt x="101" y="5"/>
                    <a:pt x="104" y="9"/>
                    <a:pt x="107" y="14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07" y="12"/>
                    <a:pt x="104" y="7"/>
                    <a:pt x="100" y="3"/>
                  </a:cubicBezTo>
                  <a:cubicBezTo>
                    <a:pt x="99" y="2"/>
                    <a:pt x="98" y="1"/>
                    <a:pt x="97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" name="Freeform 663">
              <a:extLst>
                <a:ext uri="{FF2B5EF4-FFF2-40B4-BE49-F238E27FC236}">
                  <a16:creationId xmlns:a16="http://schemas.microsoft.com/office/drawing/2014/main" id="{B259CA6E-E4E2-C35E-0638-029CDDC205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7788" y="3606801"/>
              <a:ext cx="457200" cy="2019300"/>
            </a:xfrm>
            <a:custGeom>
              <a:avLst/>
              <a:gdLst>
                <a:gd name="T0" fmla="*/ 21 w 302"/>
                <a:gd name="T1" fmla="*/ 1327 h 1334"/>
                <a:gd name="T2" fmla="*/ 0 w 302"/>
                <a:gd name="T3" fmla="*/ 1315 h 1334"/>
                <a:gd name="T4" fmla="*/ 72 w 302"/>
                <a:gd name="T5" fmla="*/ 1277 h 1334"/>
                <a:gd name="T6" fmla="*/ 30 w 302"/>
                <a:gd name="T7" fmla="*/ 1281 h 1334"/>
                <a:gd name="T8" fmla="*/ 96 w 302"/>
                <a:gd name="T9" fmla="*/ 1263 h 1334"/>
                <a:gd name="T10" fmla="*/ 75 w 302"/>
                <a:gd name="T11" fmla="*/ 1212 h 1334"/>
                <a:gd name="T12" fmla="*/ 108 w 302"/>
                <a:gd name="T13" fmla="*/ 1137 h 1334"/>
                <a:gd name="T14" fmla="*/ 117 w 302"/>
                <a:gd name="T15" fmla="*/ 1132 h 1334"/>
                <a:gd name="T16" fmla="*/ 122 w 302"/>
                <a:gd name="T17" fmla="*/ 1132 h 1334"/>
                <a:gd name="T18" fmla="*/ 172 w 302"/>
                <a:gd name="T19" fmla="*/ 1132 h 1334"/>
                <a:gd name="T20" fmla="*/ 190 w 302"/>
                <a:gd name="T21" fmla="*/ 1121 h 1334"/>
                <a:gd name="T22" fmla="*/ 190 w 302"/>
                <a:gd name="T23" fmla="*/ 1095 h 1334"/>
                <a:gd name="T24" fmla="*/ 200 w 302"/>
                <a:gd name="T25" fmla="*/ 1074 h 1334"/>
                <a:gd name="T26" fmla="*/ 211 w 302"/>
                <a:gd name="T27" fmla="*/ 1066 h 1334"/>
                <a:gd name="T28" fmla="*/ 168 w 302"/>
                <a:gd name="T29" fmla="*/ 1048 h 1334"/>
                <a:gd name="T30" fmla="*/ 139 w 302"/>
                <a:gd name="T31" fmla="*/ 1019 h 1334"/>
                <a:gd name="T32" fmla="*/ 103 w 302"/>
                <a:gd name="T33" fmla="*/ 994 h 1334"/>
                <a:gd name="T34" fmla="*/ 205 w 302"/>
                <a:gd name="T35" fmla="*/ 997 h 1334"/>
                <a:gd name="T36" fmla="*/ 117 w 302"/>
                <a:gd name="T37" fmla="*/ 969 h 1334"/>
                <a:gd name="T38" fmla="*/ 208 w 302"/>
                <a:gd name="T39" fmla="*/ 955 h 1334"/>
                <a:gd name="T40" fmla="*/ 175 w 302"/>
                <a:gd name="T41" fmla="*/ 933 h 1334"/>
                <a:gd name="T42" fmla="*/ 233 w 302"/>
                <a:gd name="T43" fmla="*/ 895 h 1334"/>
                <a:gd name="T44" fmla="*/ 250 w 302"/>
                <a:gd name="T45" fmla="*/ 884 h 1334"/>
                <a:gd name="T46" fmla="*/ 276 w 302"/>
                <a:gd name="T47" fmla="*/ 874 h 1334"/>
                <a:gd name="T48" fmla="*/ 269 w 302"/>
                <a:gd name="T49" fmla="*/ 860 h 1334"/>
                <a:gd name="T50" fmla="*/ 264 w 302"/>
                <a:gd name="T51" fmla="*/ 809 h 1334"/>
                <a:gd name="T52" fmla="*/ 258 w 302"/>
                <a:gd name="T53" fmla="*/ 807 h 1334"/>
                <a:gd name="T54" fmla="*/ 239 w 302"/>
                <a:gd name="T55" fmla="*/ 785 h 1334"/>
                <a:gd name="T56" fmla="*/ 216 w 302"/>
                <a:gd name="T57" fmla="*/ 762 h 1334"/>
                <a:gd name="T58" fmla="*/ 282 w 302"/>
                <a:gd name="T59" fmla="*/ 749 h 1334"/>
                <a:gd name="T60" fmla="*/ 247 w 302"/>
                <a:gd name="T61" fmla="*/ 677 h 1334"/>
                <a:gd name="T62" fmla="*/ 274 w 302"/>
                <a:gd name="T63" fmla="*/ 652 h 1334"/>
                <a:gd name="T64" fmla="*/ 266 w 302"/>
                <a:gd name="T65" fmla="*/ 665 h 1334"/>
                <a:gd name="T66" fmla="*/ 261 w 302"/>
                <a:gd name="T67" fmla="*/ 634 h 1334"/>
                <a:gd name="T68" fmla="*/ 300 w 302"/>
                <a:gd name="T69" fmla="*/ 611 h 1334"/>
                <a:gd name="T70" fmla="*/ 302 w 302"/>
                <a:gd name="T71" fmla="*/ 603 h 1334"/>
                <a:gd name="T72" fmla="*/ 300 w 302"/>
                <a:gd name="T73" fmla="*/ 563 h 1334"/>
                <a:gd name="T74" fmla="*/ 287 w 302"/>
                <a:gd name="T75" fmla="*/ 544 h 1334"/>
                <a:gd name="T76" fmla="*/ 262 w 302"/>
                <a:gd name="T77" fmla="*/ 515 h 1334"/>
                <a:gd name="T78" fmla="*/ 214 w 302"/>
                <a:gd name="T79" fmla="*/ 502 h 1334"/>
                <a:gd name="T80" fmla="*/ 222 w 302"/>
                <a:gd name="T81" fmla="*/ 481 h 1334"/>
                <a:gd name="T82" fmla="*/ 211 w 302"/>
                <a:gd name="T83" fmla="*/ 457 h 1334"/>
                <a:gd name="T84" fmla="*/ 254 w 302"/>
                <a:gd name="T85" fmla="*/ 406 h 1334"/>
                <a:gd name="T86" fmla="*/ 255 w 302"/>
                <a:gd name="T87" fmla="*/ 410 h 1334"/>
                <a:gd name="T88" fmla="*/ 261 w 302"/>
                <a:gd name="T89" fmla="*/ 388 h 1334"/>
                <a:gd name="T90" fmla="*/ 267 w 302"/>
                <a:gd name="T91" fmla="*/ 381 h 1334"/>
                <a:gd name="T92" fmla="*/ 268 w 302"/>
                <a:gd name="T93" fmla="*/ 377 h 1334"/>
                <a:gd name="T94" fmla="*/ 246 w 302"/>
                <a:gd name="T95" fmla="*/ 356 h 1334"/>
                <a:gd name="T96" fmla="*/ 202 w 302"/>
                <a:gd name="T97" fmla="*/ 272 h 1334"/>
                <a:gd name="T98" fmla="*/ 227 w 302"/>
                <a:gd name="T99" fmla="*/ 263 h 1334"/>
                <a:gd name="T100" fmla="*/ 184 w 302"/>
                <a:gd name="T101" fmla="*/ 246 h 1334"/>
                <a:gd name="T102" fmla="*/ 192 w 302"/>
                <a:gd name="T103" fmla="*/ 236 h 1334"/>
                <a:gd name="T104" fmla="*/ 173 w 302"/>
                <a:gd name="T105" fmla="*/ 205 h 1334"/>
                <a:gd name="T106" fmla="*/ 189 w 302"/>
                <a:gd name="T107" fmla="*/ 165 h 1334"/>
                <a:gd name="T108" fmla="*/ 128 w 302"/>
                <a:gd name="T109" fmla="*/ 63 h 1334"/>
                <a:gd name="T110" fmla="*/ 76 w 302"/>
                <a:gd name="T111" fmla="*/ 2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2" h="1334">
                  <a:moveTo>
                    <a:pt x="42" y="1331"/>
                  </a:moveTo>
                  <a:cubicBezTo>
                    <a:pt x="41" y="1331"/>
                    <a:pt x="41" y="1331"/>
                    <a:pt x="40" y="1331"/>
                  </a:cubicBezTo>
                  <a:cubicBezTo>
                    <a:pt x="40" y="1332"/>
                    <a:pt x="40" y="1333"/>
                    <a:pt x="40" y="1334"/>
                  </a:cubicBezTo>
                  <a:cubicBezTo>
                    <a:pt x="40" y="1334"/>
                    <a:pt x="41" y="1334"/>
                    <a:pt x="41" y="1334"/>
                  </a:cubicBezTo>
                  <a:cubicBezTo>
                    <a:pt x="42" y="1333"/>
                    <a:pt x="42" y="1332"/>
                    <a:pt x="42" y="1331"/>
                  </a:cubicBezTo>
                  <a:moveTo>
                    <a:pt x="21" y="1327"/>
                  </a:moveTo>
                  <a:cubicBezTo>
                    <a:pt x="20" y="1330"/>
                    <a:pt x="20" y="1330"/>
                    <a:pt x="20" y="1330"/>
                  </a:cubicBezTo>
                  <a:cubicBezTo>
                    <a:pt x="20" y="1330"/>
                    <a:pt x="20" y="1330"/>
                    <a:pt x="20" y="1330"/>
                  </a:cubicBezTo>
                  <a:cubicBezTo>
                    <a:pt x="22" y="1327"/>
                    <a:pt x="22" y="1327"/>
                    <a:pt x="22" y="1327"/>
                  </a:cubicBezTo>
                  <a:cubicBezTo>
                    <a:pt x="22" y="1327"/>
                    <a:pt x="22" y="1327"/>
                    <a:pt x="21" y="1327"/>
                  </a:cubicBezTo>
                  <a:moveTo>
                    <a:pt x="11" y="1310"/>
                  </a:moveTo>
                  <a:cubicBezTo>
                    <a:pt x="0" y="1315"/>
                    <a:pt x="0" y="1315"/>
                    <a:pt x="0" y="1315"/>
                  </a:cubicBezTo>
                  <a:cubicBezTo>
                    <a:pt x="0" y="1316"/>
                    <a:pt x="0" y="1316"/>
                    <a:pt x="1" y="1316"/>
                  </a:cubicBezTo>
                  <a:cubicBezTo>
                    <a:pt x="0" y="1317"/>
                    <a:pt x="0" y="1317"/>
                    <a:pt x="0" y="1317"/>
                  </a:cubicBezTo>
                  <a:cubicBezTo>
                    <a:pt x="10" y="1313"/>
                    <a:pt x="10" y="1313"/>
                    <a:pt x="10" y="1313"/>
                  </a:cubicBezTo>
                  <a:cubicBezTo>
                    <a:pt x="10" y="1312"/>
                    <a:pt x="11" y="1311"/>
                    <a:pt x="11" y="1310"/>
                  </a:cubicBezTo>
                  <a:moveTo>
                    <a:pt x="74" y="1277"/>
                  </a:moveTo>
                  <a:cubicBezTo>
                    <a:pt x="73" y="1277"/>
                    <a:pt x="73" y="1277"/>
                    <a:pt x="72" y="1277"/>
                  </a:cubicBezTo>
                  <a:cubicBezTo>
                    <a:pt x="72" y="1278"/>
                    <a:pt x="71" y="1279"/>
                    <a:pt x="71" y="1280"/>
                  </a:cubicBezTo>
                  <a:cubicBezTo>
                    <a:pt x="72" y="1280"/>
                    <a:pt x="72" y="1280"/>
                    <a:pt x="72" y="1280"/>
                  </a:cubicBezTo>
                  <a:cubicBezTo>
                    <a:pt x="73" y="1279"/>
                    <a:pt x="73" y="1278"/>
                    <a:pt x="74" y="1277"/>
                  </a:cubicBezTo>
                  <a:moveTo>
                    <a:pt x="30" y="1276"/>
                  </a:moveTo>
                  <a:cubicBezTo>
                    <a:pt x="30" y="1277"/>
                    <a:pt x="29" y="1278"/>
                    <a:pt x="28" y="1279"/>
                  </a:cubicBezTo>
                  <a:cubicBezTo>
                    <a:pt x="29" y="1279"/>
                    <a:pt x="29" y="1280"/>
                    <a:pt x="30" y="1281"/>
                  </a:cubicBezTo>
                  <a:cubicBezTo>
                    <a:pt x="30" y="1280"/>
                    <a:pt x="31" y="1279"/>
                    <a:pt x="32" y="1278"/>
                  </a:cubicBezTo>
                  <a:cubicBezTo>
                    <a:pt x="31" y="1277"/>
                    <a:pt x="31" y="1277"/>
                    <a:pt x="30" y="1276"/>
                  </a:cubicBezTo>
                  <a:moveTo>
                    <a:pt x="98" y="1261"/>
                  </a:moveTo>
                  <a:cubicBezTo>
                    <a:pt x="97" y="1261"/>
                    <a:pt x="97" y="1261"/>
                    <a:pt x="97" y="1261"/>
                  </a:cubicBezTo>
                  <a:cubicBezTo>
                    <a:pt x="96" y="1262"/>
                    <a:pt x="96" y="1263"/>
                    <a:pt x="95" y="1264"/>
                  </a:cubicBezTo>
                  <a:cubicBezTo>
                    <a:pt x="95" y="1264"/>
                    <a:pt x="96" y="1264"/>
                    <a:pt x="96" y="1263"/>
                  </a:cubicBezTo>
                  <a:cubicBezTo>
                    <a:pt x="96" y="1262"/>
                    <a:pt x="97" y="1261"/>
                    <a:pt x="98" y="1261"/>
                  </a:cubicBezTo>
                  <a:moveTo>
                    <a:pt x="75" y="1212"/>
                  </a:moveTo>
                  <a:cubicBezTo>
                    <a:pt x="74" y="1213"/>
                    <a:pt x="73" y="1215"/>
                    <a:pt x="72" y="1216"/>
                  </a:cubicBezTo>
                  <a:cubicBezTo>
                    <a:pt x="72" y="1217"/>
                    <a:pt x="71" y="1218"/>
                    <a:pt x="71" y="1219"/>
                  </a:cubicBezTo>
                  <a:cubicBezTo>
                    <a:pt x="72" y="1218"/>
                    <a:pt x="73" y="1216"/>
                    <a:pt x="74" y="1215"/>
                  </a:cubicBezTo>
                  <a:cubicBezTo>
                    <a:pt x="74" y="1214"/>
                    <a:pt x="74" y="1213"/>
                    <a:pt x="75" y="1212"/>
                  </a:cubicBezTo>
                  <a:moveTo>
                    <a:pt x="157" y="1172"/>
                  </a:moveTo>
                  <a:cubicBezTo>
                    <a:pt x="156" y="1172"/>
                    <a:pt x="156" y="1173"/>
                    <a:pt x="156" y="1173"/>
                  </a:cubicBezTo>
                  <a:cubicBezTo>
                    <a:pt x="155" y="1174"/>
                    <a:pt x="154" y="1175"/>
                    <a:pt x="154" y="1176"/>
                  </a:cubicBezTo>
                  <a:cubicBezTo>
                    <a:pt x="154" y="1176"/>
                    <a:pt x="155" y="1176"/>
                    <a:pt x="155" y="1176"/>
                  </a:cubicBezTo>
                  <a:cubicBezTo>
                    <a:pt x="156" y="1175"/>
                    <a:pt x="156" y="1174"/>
                    <a:pt x="157" y="1172"/>
                  </a:cubicBezTo>
                  <a:moveTo>
                    <a:pt x="108" y="1137"/>
                  </a:moveTo>
                  <a:cubicBezTo>
                    <a:pt x="107" y="1137"/>
                    <a:pt x="106" y="1138"/>
                    <a:pt x="105" y="1138"/>
                  </a:cubicBezTo>
                  <a:cubicBezTo>
                    <a:pt x="106" y="1139"/>
                    <a:pt x="106" y="1139"/>
                    <a:pt x="106" y="1139"/>
                  </a:cubicBezTo>
                  <a:cubicBezTo>
                    <a:pt x="107" y="1138"/>
                    <a:pt x="108" y="1138"/>
                    <a:pt x="109" y="1138"/>
                  </a:cubicBezTo>
                  <a:cubicBezTo>
                    <a:pt x="109" y="1137"/>
                    <a:pt x="109" y="1137"/>
                    <a:pt x="108" y="1137"/>
                  </a:cubicBezTo>
                  <a:moveTo>
                    <a:pt x="119" y="1131"/>
                  </a:moveTo>
                  <a:cubicBezTo>
                    <a:pt x="118" y="1132"/>
                    <a:pt x="117" y="1132"/>
                    <a:pt x="117" y="1132"/>
                  </a:cubicBezTo>
                  <a:cubicBezTo>
                    <a:pt x="117" y="1133"/>
                    <a:pt x="116" y="1134"/>
                    <a:pt x="116" y="1135"/>
                  </a:cubicBezTo>
                  <a:cubicBezTo>
                    <a:pt x="117" y="1135"/>
                    <a:pt x="117" y="1135"/>
                    <a:pt x="118" y="1134"/>
                  </a:cubicBezTo>
                  <a:cubicBezTo>
                    <a:pt x="118" y="1133"/>
                    <a:pt x="118" y="1132"/>
                    <a:pt x="119" y="1131"/>
                  </a:cubicBezTo>
                  <a:moveTo>
                    <a:pt x="126" y="1127"/>
                  </a:moveTo>
                  <a:cubicBezTo>
                    <a:pt x="125" y="1127"/>
                    <a:pt x="125" y="1128"/>
                    <a:pt x="124" y="1128"/>
                  </a:cubicBezTo>
                  <a:cubicBezTo>
                    <a:pt x="123" y="1130"/>
                    <a:pt x="123" y="1131"/>
                    <a:pt x="122" y="1132"/>
                  </a:cubicBezTo>
                  <a:cubicBezTo>
                    <a:pt x="122" y="1132"/>
                    <a:pt x="123" y="1132"/>
                    <a:pt x="124" y="1131"/>
                  </a:cubicBezTo>
                  <a:cubicBezTo>
                    <a:pt x="125" y="1130"/>
                    <a:pt x="125" y="1128"/>
                    <a:pt x="126" y="1127"/>
                  </a:cubicBezTo>
                  <a:moveTo>
                    <a:pt x="174" y="1127"/>
                  </a:moveTo>
                  <a:cubicBezTo>
                    <a:pt x="174" y="1127"/>
                    <a:pt x="174" y="1128"/>
                    <a:pt x="174" y="1129"/>
                  </a:cubicBezTo>
                  <a:cubicBezTo>
                    <a:pt x="173" y="1130"/>
                    <a:pt x="172" y="1132"/>
                    <a:pt x="172" y="1134"/>
                  </a:cubicBezTo>
                  <a:cubicBezTo>
                    <a:pt x="172" y="1133"/>
                    <a:pt x="172" y="1133"/>
                    <a:pt x="172" y="1132"/>
                  </a:cubicBezTo>
                  <a:cubicBezTo>
                    <a:pt x="173" y="1130"/>
                    <a:pt x="174" y="1129"/>
                    <a:pt x="174" y="1127"/>
                  </a:cubicBezTo>
                  <a:moveTo>
                    <a:pt x="190" y="1121"/>
                  </a:moveTo>
                  <a:cubicBezTo>
                    <a:pt x="189" y="1122"/>
                    <a:pt x="189" y="1123"/>
                    <a:pt x="188" y="1125"/>
                  </a:cubicBezTo>
                  <a:cubicBezTo>
                    <a:pt x="188" y="1125"/>
                    <a:pt x="188" y="1125"/>
                    <a:pt x="188" y="1126"/>
                  </a:cubicBezTo>
                  <a:cubicBezTo>
                    <a:pt x="189" y="1124"/>
                    <a:pt x="189" y="1123"/>
                    <a:pt x="190" y="1122"/>
                  </a:cubicBezTo>
                  <a:cubicBezTo>
                    <a:pt x="190" y="1122"/>
                    <a:pt x="190" y="1121"/>
                    <a:pt x="190" y="1121"/>
                  </a:cubicBezTo>
                  <a:moveTo>
                    <a:pt x="90" y="1109"/>
                  </a:moveTo>
                  <a:cubicBezTo>
                    <a:pt x="90" y="1111"/>
                    <a:pt x="90" y="1112"/>
                    <a:pt x="89" y="1114"/>
                  </a:cubicBezTo>
                  <a:cubicBezTo>
                    <a:pt x="90" y="1115"/>
                    <a:pt x="90" y="1116"/>
                    <a:pt x="91" y="1117"/>
                  </a:cubicBezTo>
                  <a:cubicBezTo>
                    <a:pt x="91" y="1115"/>
                    <a:pt x="91" y="1113"/>
                    <a:pt x="91" y="1111"/>
                  </a:cubicBezTo>
                  <a:cubicBezTo>
                    <a:pt x="91" y="1110"/>
                    <a:pt x="90" y="1109"/>
                    <a:pt x="90" y="1109"/>
                  </a:cubicBezTo>
                  <a:moveTo>
                    <a:pt x="190" y="1095"/>
                  </a:moveTo>
                  <a:cubicBezTo>
                    <a:pt x="190" y="1096"/>
                    <a:pt x="189" y="1097"/>
                    <a:pt x="189" y="1098"/>
                  </a:cubicBezTo>
                  <a:cubicBezTo>
                    <a:pt x="189" y="1099"/>
                    <a:pt x="189" y="1099"/>
                    <a:pt x="189" y="1099"/>
                  </a:cubicBezTo>
                  <a:cubicBezTo>
                    <a:pt x="189" y="1098"/>
                    <a:pt x="190" y="1097"/>
                    <a:pt x="191" y="1096"/>
                  </a:cubicBezTo>
                  <a:cubicBezTo>
                    <a:pt x="190" y="1096"/>
                    <a:pt x="190" y="1095"/>
                    <a:pt x="190" y="1095"/>
                  </a:cubicBezTo>
                  <a:moveTo>
                    <a:pt x="201" y="1074"/>
                  </a:moveTo>
                  <a:cubicBezTo>
                    <a:pt x="200" y="1074"/>
                    <a:pt x="200" y="1074"/>
                    <a:pt x="200" y="1074"/>
                  </a:cubicBezTo>
                  <a:cubicBezTo>
                    <a:pt x="199" y="1076"/>
                    <a:pt x="199" y="1077"/>
                    <a:pt x="198" y="1079"/>
                  </a:cubicBezTo>
                  <a:cubicBezTo>
                    <a:pt x="198" y="1079"/>
                    <a:pt x="198" y="1079"/>
                    <a:pt x="199" y="1079"/>
                  </a:cubicBezTo>
                  <a:cubicBezTo>
                    <a:pt x="199" y="1077"/>
                    <a:pt x="200" y="1076"/>
                    <a:pt x="201" y="1074"/>
                  </a:cubicBezTo>
                  <a:moveTo>
                    <a:pt x="213" y="1062"/>
                  </a:moveTo>
                  <a:cubicBezTo>
                    <a:pt x="213" y="1062"/>
                    <a:pt x="212" y="1062"/>
                    <a:pt x="212" y="1063"/>
                  </a:cubicBezTo>
                  <a:cubicBezTo>
                    <a:pt x="212" y="1064"/>
                    <a:pt x="211" y="1065"/>
                    <a:pt x="211" y="1066"/>
                  </a:cubicBezTo>
                  <a:cubicBezTo>
                    <a:pt x="211" y="1066"/>
                    <a:pt x="211" y="1066"/>
                    <a:pt x="211" y="1066"/>
                  </a:cubicBezTo>
                  <a:cubicBezTo>
                    <a:pt x="212" y="1064"/>
                    <a:pt x="212" y="1063"/>
                    <a:pt x="213" y="1062"/>
                  </a:cubicBezTo>
                  <a:moveTo>
                    <a:pt x="167" y="1047"/>
                  </a:moveTo>
                  <a:cubicBezTo>
                    <a:pt x="167" y="1048"/>
                    <a:pt x="166" y="1049"/>
                    <a:pt x="166" y="1050"/>
                  </a:cubicBezTo>
                  <a:cubicBezTo>
                    <a:pt x="166" y="1050"/>
                    <a:pt x="166" y="1051"/>
                    <a:pt x="166" y="1051"/>
                  </a:cubicBezTo>
                  <a:cubicBezTo>
                    <a:pt x="167" y="1050"/>
                    <a:pt x="167" y="1049"/>
                    <a:pt x="168" y="1048"/>
                  </a:cubicBezTo>
                  <a:cubicBezTo>
                    <a:pt x="167" y="1048"/>
                    <a:pt x="167" y="1047"/>
                    <a:pt x="167" y="1047"/>
                  </a:cubicBezTo>
                  <a:moveTo>
                    <a:pt x="139" y="1019"/>
                  </a:moveTo>
                  <a:cubicBezTo>
                    <a:pt x="139" y="1021"/>
                    <a:pt x="138" y="1022"/>
                    <a:pt x="138" y="1023"/>
                  </a:cubicBezTo>
                  <a:cubicBezTo>
                    <a:pt x="139" y="1024"/>
                    <a:pt x="139" y="1024"/>
                    <a:pt x="139" y="1024"/>
                  </a:cubicBezTo>
                  <a:cubicBezTo>
                    <a:pt x="140" y="1023"/>
                    <a:pt x="140" y="1022"/>
                    <a:pt x="140" y="1020"/>
                  </a:cubicBezTo>
                  <a:cubicBezTo>
                    <a:pt x="140" y="1020"/>
                    <a:pt x="139" y="1020"/>
                    <a:pt x="139" y="1019"/>
                  </a:cubicBezTo>
                  <a:moveTo>
                    <a:pt x="88" y="1019"/>
                  </a:moveTo>
                  <a:cubicBezTo>
                    <a:pt x="88" y="1020"/>
                    <a:pt x="87" y="1021"/>
                    <a:pt x="86" y="1022"/>
                  </a:cubicBezTo>
                  <a:cubicBezTo>
                    <a:pt x="87" y="1024"/>
                    <a:pt x="87" y="1026"/>
                    <a:pt x="87" y="1027"/>
                  </a:cubicBezTo>
                  <a:cubicBezTo>
                    <a:pt x="88" y="1026"/>
                    <a:pt x="88" y="1025"/>
                    <a:pt x="89" y="1024"/>
                  </a:cubicBezTo>
                  <a:cubicBezTo>
                    <a:pt x="89" y="1022"/>
                    <a:pt x="89" y="1021"/>
                    <a:pt x="88" y="1019"/>
                  </a:cubicBezTo>
                  <a:moveTo>
                    <a:pt x="103" y="994"/>
                  </a:moveTo>
                  <a:cubicBezTo>
                    <a:pt x="102" y="995"/>
                    <a:pt x="102" y="996"/>
                    <a:pt x="101" y="997"/>
                  </a:cubicBezTo>
                  <a:cubicBezTo>
                    <a:pt x="102" y="998"/>
                    <a:pt x="102" y="998"/>
                    <a:pt x="103" y="998"/>
                  </a:cubicBezTo>
                  <a:cubicBezTo>
                    <a:pt x="104" y="997"/>
                    <a:pt x="104" y="996"/>
                    <a:pt x="105" y="995"/>
                  </a:cubicBezTo>
                  <a:cubicBezTo>
                    <a:pt x="104" y="995"/>
                    <a:pt x="103" y="995"/>
                    <a:pt x="103" y="994"/>
                  </a:cubicBezTo>
                  <a:moveTo>
                    <a:pt x="205" y="993"/>
                  </a:moveTo>
                  <a:cubicBezTo>
                    <a:pt x="205" y="994"/>
                    <a:pt x="205" y="996"/>
                    <a:pt x="205" y="997"/>
                  </a:cubicBezTo>
                  <a:cubicBezTo>
                    <a:pt x="205" y="998"/>
                    <a:pt x="205" y="998"/>
                    <a:pt x="206" y="999"/>
                  </a:cubicBezTo>
                  <a:cubicBezTo>
                    <a:pt x="206" y="997"/>
                    <a:pt x="206" y="996"/>
                    <a:pt x="206" y="994"/>
                  </a:cubicBezTo>
                  <a:cubicBezTo>
                    <a:pt x="206" y="994"/>
                    <a:pt x="205" y="993"/>
                    <a:pt x="205" y="993"/>
                  </a:cubicBezTo>
                  <a:moveTo>
                    <a:pt x="122" y="963"/>
                  </a:moveTo>
                  <a:cubicBezTo>
                    <a:pt x="121" y="963"/>
                    <a:pt x="120" y="964"/>
                    <a:pt x="119" y="964"/>
                  </a:cubicBezTo>
                  <a:cubicBezTo>
                    <a:pt x="118" y="966"/>
                    <a:pt x="118" y="968"/>
                    <a:pt x="117" y="969"/>
                  </a:cubicBezTo>
                  <a:cubicBezTo>
                    <a:pt x="118" y="969"/>
                    <a:pt x="118" y="968"/>
                    <a:pt x="119" y="968"/>
                  </a:cubicBezTo>
                  <a:cubicBezTo>
                    <a:pt x="120" y="966"/>
                    <a:pt x="121" y="965"/>
                    <a:pt x="122" y="963"/>
                  </a:cubicBezTo>
                  <a:moveTo>
                    <a:pt x="208" y="955"/>
                  </a:moveTo>
                  <a:cubicBezTo>
                    <a:pt x="208" y="955"/>
                    <a:pt x="208" y="955"/>
                    <a:pt x="208" y="955"/>
                  </a:cubicBezTo>
                  <a:cubicBezTo>
                    <a:pt x="208" y="955"/>
                    <a:pt x="208" y="955"/>
                    <a:pt x="208" y="955"/>
                  </a:cubicBezTo>
                  <a:cubicBezTo>
                    <a:pt x="208" y="955"/>
                    <a:pt x="208" y="955"/>
                    <a:pt x="208" y="955"/>
                  </a:cubicBezTo>
                  <a:moveTo>
                    <a:pt x="150" y="948"/>
                  </a:moveTo>
                  <a:cubicBezTo>
                    <a:pt x="150" y="948"/>
                    <a:pt x="149" y="948"/>
                    <a:pt x="149" y="949"/>
                  </a:cubicBezTo>
                  <a:cubicBezTo>
                    <a:pt x="148" y="950"/>
                    <a:pt x="148" y="951"/>
                    <a:pt x="148" y="953"/>
                  </a:cubicBezTo>
                  <a:cubicBezTo>
                    <a:pt x="149" y="952"/>
                    <a:pt x="149" y="952"/>
                    <a:pt x="150" y="952"/>
                  </a:cubicBezTo>
                  <a:cubicBezTo>
                    <a:pt x="150" y="950"/>
                    <a:pt x="150" y="949"/>
                    <a:pt x="150" y="948"/>
                  </a:cubicBezTo>
                  <a:moveTo>
                    <a:pt x="175" y="933"/>
                  </a:moveTo>
                  <a:cubicBezTo>
                    <a:pt x="175" y="934"/>
                    <a:pt x="174" y="934"/>
                    <a:pt x="173" y="935"/>
                  </a:cubicBezTo>
                  <a:cubicBezTo>
                    <a:pt x="174" y="935"/>
                    <a:pt x="174" y="936"/>
                    <a:pt x="174" y="937"/>
                  </a:cubicBezTo>
                  <a:cubicBezTo>
                    <a:pt x="175" y="937"/>
                    <a:pt x="176" y="936"/>
                    <a:pt x="177" y="936"/>
                  </a:cubicBezTo>
                  <a:cubicBezTo>
                    <a:pt x="176" y="935"/>
                    <a:pt x="176" y="934"/>
                    <a:pt x="175" y="933"/>
                  </a:cubicBezTo>
                  <a:moveTo>
                    <a:pt x="234" y="894"/>
                  </a:moveTo>
                  <a:cubicBezTo>
                    <a:pt x="234" y="895"/>
                    <a:pt x="233" y="895"/>
                    <a:pt x="233" y="895"/>
                  </a:cubicBezTo>
                  <a:cubicBezTo>
                    <a:pt x="232" y="897"/>
                    <a:pt x="232" y="899"/>
                    <a:pt x="231" y="901"/>
                  </a:cubicBezTo>
                  <a:cubicBezTo>
                    <a:pt x="231" y="900"/>
                    <a:pt x="232" y="900"/>
                    <a:pt x="232" y="900"/>
                  </a:cubicBezTo>
                  <a:cubicBezTo>
                    <a:pt x="233" y="898"/>
                    <a:pt x="234" y="896"/>
                    <a:pt x="234" y="894"/>
                  </a:cubicBezTo>
                  <a:moveTo>
                    <a:pt x="251" y="880"/>
                  </a:moveTo>
                  <a:cubicBezTo>
                    <a:pt x="251" y="880"/>
                    <a:pt x="251" y="880"/>
                    <a:pt x="250" y="880"/>
                  </a:cubicBezTo>
                  <a:cubicBezTo>
                    <a:pt x="250" y="882"/>
                    <a:pt x="250" y="883"/>
                    <a:pt x="250" y="884"/>
                  </a:cubicBezTo>
                  <a:cubicBezTo>
                    <a:pt x="250" y="884"/>
                    <a:pt x="250" y="883"/>
                    <a:pt x="251" y="883"/>
                  </a:cubicBezTo>
                  <a:cubicBezTo>
                    <a:pt x="251" y="882"/>
                    <a:pt x="251" y="881"/>
                    <a:pt x="251" y="880"/>
                  </a:cubicBezTo>
                  <a:moveTo>
                    <a:pt x="276" y="872"/>
                  </a:moveTo>
                  <a:cubicBezTo>
                    <a:pt x="276" y="872"/>
                    <a:pt x="276" y="872"/>
                    <a:pt x="276" y="872"/>
                  </a:cubicBezTo>
                  <a:cubicBezTo>
                    <a:pt x="276" y="872"/>
                    <a:pt x="276" y="873"/>
                    <a:pt x="276" y="874"/>
                  </a:cubicBezTo>
                  <a:cubicBezTo>
                    <a:pt x="276" y="874"/>
                    <a:pt x="276" y="874"/>
                    <a:pt x="276" y="874"/>
                  </a:cubicBezTo>
                  <a:cubicBezTo>
                    <a:pt x="276" y="873"/>
                    <a:pt x="276" y="872"/>
                    <a:pt x="276" y="872"/>
                  </a:cubicBezTo>
                  <a:moveTo>
                    <a:pt x="269" y="860"/>
                  </a:moveTo>
                  <a:cubicBezTo>
                    <a:pt x="268" y="860"/>
                    <a:pt x="268" y="861"/>
                    <a:pt x="268" y="861"/>
                  </a:cubicBezTo>
                  <a:cubicBezTo>
                    <a:pt x="268" y="862"/>
                    <a:pt x="268" y="863"/>
                    <a:pt x="269" y="863"/>
                  </a:cubicBezTo>
                  <a:cubicBezTo>
                    <a:pt x="269" y="863"/>
                    <a:pt x="269" y="862"/>
                    <a:pt x="270" y="862"/>
                  </a:cubicBezTo>
                  <a:cubicBezTo>
                    <a:pt x="269" y="861"/>
                    <a:pt x="269" y="861"/>
                    <a:pt x="269" y="860"/>
                  </a:cubicBezTo>
                  <a:moveTo>
                    <a:pt x="193" y="810"/>
                  </a:moveTo>
                  <a:cubicBezTo>
                    <a:pt x="193" y="812"/>
                    <a:pt x="192" y="813"/>
                    <a:pt x="192" y="814"/>
                  </a:cubicBezTo>
                  <a:cubicBezTo>
                    <a:pt x="192" y="815"/>
                    <a:pt x="192" y="816"/>
                    <a:pt x="192" y="817"/>
                  </a:cubicBezTo>
                  <a:cubicBezTo>
                    <a:pt x="193" y="815"/>
                    <a:pt x="193" y="814"/>
                    <a:pt x="194" y="813"/>
                  </a:cubicBezTo>
                  <a:cubicBezTo>
                    <a:pt x="194" y="812"/>
                    <a:pt x="193" y="811"/>
                    <a:pt x="193" y="810"/>
                  </a:cubicBezTo>
                  <a:moveTo>
                    <a:pt x="264" y="809"/>
                  </a:moveTo>
                  <a:cubicBezTo>
                    <a:pt x="263" y="810"/>
                    <a:pt x="263" y="811"/>
                    <a:pt x="263" y="812"/>
                  </a:cubicBezTo>
                  <a:cubicBezTo>
                    <a:pt x="263" y="813"/>
                    <a:pt x="263" y="813"/>
                    <a:pt x="263" y="813"/>
                  </a:cubicBezTo>
                  <a:cubicBezTo>
                    <a:pt x="264" y="812"/>
                    <a:pt x="264" y="811"/>
                    <a:pt x="264" y="810"/>
                  </a:cubicBezTo>
                  <a:cubicBezTo>
                    <a:pt x="264" y="810"/>
                    <a:pt x="264" y="810"/>
                    <a:pt x="264" y="809"/>
                  </a:cubicBezTo>
                  <a:moveTo>
                    <a:pt x="259" y="803"/>
                  </a:moveTo>
                  <a:cubicBezTo>
                    <a:pt x="259" y="804"/>
                    <a:pt x="259" y="805"/>
                    <a:pt x="258" y="807"/>
                  </a:cubicBezTo>
                  <a:cubicBezTo>
                    <a:pt x="259" y="807"/>
                    <a:pt x="259" y="807"/>
                    <a:pt x="259" y="807"/>
                  </a:cubicBezTo>
                  <a:cubicBezTo>
                    <a:pt x="259" y="806"/>
                    <a:pt x="259" y="805"/>
                    <a:pt x="260" y="804"/>
                  </a:cubicBezTo>
                  <a:cubicBezTo>
                    <a:pt x="259" y="803"/>
                    <a:pt x="259" y="803"/>
                    <a:pt x="259" y="803"/>
                  </a:cubicBezTo>
                  <a:moveTo>
                    <a:pt x="233" y="776"/>
                  </a:moveTo>
                  <a:cubicBezTo>
                    <a:pt x="234" y="778"/>
                    <a:pt x="235" y="780"/>
                    <a:pt x="236" y="782"/>
                  </a:cubicBezTo>
                  <a:cubicBezTo>
                    <a:pt x="237" y="783"/>
                    <a:pt x="238" y="784"/>
                    <a:pt x="239" y="785"/>
                  </a:cubicBezTo>
                  <a:cubicBezTo>
                    <a:pt x="238" y="783"/>
                    <a:pt x="237" y="781"/>
                    <a:pt x="236" y="779"/>
                  </a:cubicBezTo>
                  <a:cubicBezTo>
                    <a:pt x="235" y="778"/>
                    <a:pt x="234" y="777"/>
                    <a:pt x="233" y="776"/>
                  </a:cubicBezTo>
                  <a:moveTo>
                    <a:pt x="214" y="761"/>
                  </a:moveTo>
                  <a:cubicBezTo>
                    <a:pt x="214" y="762"/>
                    <a:pt x="214" y="763"/>
                    <a:pt x="213" y="764"/>
                  </a:cubicBezTo>
                  <a:cubicBezTo>
                    <a:pt x="214" y="764"/>
                    <a:pt x="214" y="764"/>
                    <a:pt x="214" y="764"/>
                  </a:cubicBezTo>
                  <a:cubicBezTo>
                    <a:pt x="215" y="764"/>
                    <a:pt x="215" y="763"/>
                    <a:pt x="216" y="762"/>
                  </a:cubicBezTo>
                  <a:cubicBezTo>
                    <a:pt x="215" y="761"/>
                    <a:pt x="215" y="761"/>
                    <a:pt x="214" y="761"/>
                  </a:cubicBezTo>
                  <a:moveTo>
                    <a:pt x="282" y="749"/>
                  </a:moveTo>
                  <a:cubicBezTo>
                    <a:pt x="281" y="750"/>
                    <a:pt x="281" y="751"/>
                    <a:pt x="281" y="752"/>
                  </a:cubicBezTo>
                  <a:cubicBezTo>
                    <a:pt x="281" y="753"/>
                    <a:pt x="281" y="753"/>
                    <a:pt x="281" y="754"/>
                  </a:cubicBezTo>
                  <a:cubicBezTo>
                    <a:pt x="281" y="753"/>
                    <a:pt x="281" y="752"/>
                    <a:pt x="282" y="750"/>
                  </a:cubicBezTo>
                  <a:cubicBezTo>
                    <a:pt x="282" y="750"/>
                    <a:pt x="282" y="749"/>
                    <a:pt x="282" y="749"/>
                  </a:cubicBezTo>
                  <a:moveTo>
                    <a:pt x="210" y="706"/>
                  </a:moveTo>
                  <a:cubicBezTo>
                    <a:pt x="210" y="706"/>
                    <a:pt x="209" y="707"/>
                    <a:pt x="208" y="707"/>
                  </a:cubicBezTo>
                  <a:cubicBezTo>
                    <a:pt x="209" y="708"/>
                    <a:pt x="209" y="710"/>
                    <a:pt x="210" y="711"/>
                  </a:cubicBezTo>
                  <a:cubicBezTo>
                    <a:pt x="210" y="710"/>
                    <a:pt x="211" y="710"/>
                    <a:pt x="211" y="710"/>
                  </a:cubicBezTo>
                  <a:cubicBezTo>
                    <a:pt x="211" y="708"/>
                    <a:pt x="211" y="707"/>
                    <a:pt x="210" y="706"/>
                  </a:cubicBezTo>
                  <a:moveTo>
                    <a:pt x="247" y="677"/>
                  </a:moveTo>
                  <a:cubicBezTo>
                    <a:pt x="247" y="677"/>
                    <a:pt x="246" y="678"/>
                    <a:pt x="245" y="678"/>
                  </a:cubicBezTo>
                  <a:cubicBezTo>
                    <a:pt x="244" y="681"/>
                    <a:pt x="244" y="683"/>
                    <a:pt x="243" y="685"/>
                  </a:cubicBezTo>
                  <a:cubicBezTo>
                    <a:pt x="244" y="684"/>
                    <a:pt x="244" y="683"/>
                    <a:pt x="245" y="683"/>
                  </a:cubicBezTo>
                  <a:cubicBezTo>
                    <a:pt x="246" y="681"/>
                    <a:pt x="247" y="679"/>
                    <a:pt x="247" y="677"/>
                  </a:cubicBezTo>
                  <a:moveTo>
                    <a:pt x="275" y="651"/>
                  </a:moveTo>
                  <a:cubicBezTo>
                    <a:pt x="275" y="651"/>
                    <a:pt x="275" y="652"/>
                    <a:pt x="274" y="652"/>
                  </a:cubicBezTo>
                  <a:cubicBezTo>
                    <a:pt x="275" y="653"/>
                    <a:pt x="275" y="654"/>
                    <a:pt x="275" y="655"/>
                  </a:cubicBezTo>
                  <a:cubicBezTo>
                    <a:pt x="276" y="655"/>
                    <a:pt x="276" y="655"/>
                    <a:pt x="276" y="654"/>
                  </a:cubicBezTo>
                  <a:cubicBezTo>
                    <a:pt x="276" y="653"/>
                    <a:pt x="276" y="652"/>
                    <a:pt x="275" y="651"/>
                  </a:cubicBezTo>
                  <a:moveTo>
                    <a:pt x="266" y="647"/>
                  </a:moveTo>
                  <a:cubicBezTo>
                    <a:pt x="266" y="652"/>
                    <a:pt x="266" y="658"/>
                    <a:pt x="266" y="664"/>
                  </a:cubicBezTo>
                  <a:cubicBezTo>
                    <a:pt x="266" y="665"/>
                    <a:pt x="266" y="665"/>
                    <a:pt x="266" y="665"/>
                  </a:cubicBezTo>
                  <a:cubicBezTo>
                    <a:pt x="266" y="665"/>
                    <a:pt x="266" y="665"/>
                    <a:pt x="266" y="665"/>
                  </a:cubicBezTo>
                  <a:cubicBezTo>
                    <a:pt x="266" y="666"/>
                    <a:pt x="266" y="666"/>
                    <a:pt x="266" y="666"/>
                  </a:cubicBezTo>
                  <a:cubicBezTo>
                    <a:pt x="267" y="661"/>
                    <a:pt x="267" y="656"/>
                    <a:pt x="267" y="650"/>
                  </a:cubicBezTo>
                  <a:cubicBezTo>
                    <a:pt x="266" y="649"/>
                    <a:pt x="266" y="648"/>
                    <a:pt x="266" y="647"/>
                  </a:cubicBezTo>
                  <a:moveTo>
                    <a:pt x="262" y="632"/>
                  </a:moveTo>
                  <a:cubicBezTo>
                    <a:pt x="262" y="632"/>
                    <a:pt x="262" y="633"/>
                    <a:pt x="261" y="634"/>
                  </a:cubicBezTo>
                  <a:cubicBezTo>
                    <a:pt x="261" y="635"/>
                    <a:pt x="262" y="635"/>
                    <a:pt x="262" y="636"/>
                  </a:cubicBezTo>
                  <a:cubicBezTo>
                    <a:pt x="262" y="635"/>
                    <a:pt x="262" y="635"/>
                    <a:pt x="263" y="634"/>
                  </a:cubicBezTo>
                  <a:cubicBezTo>
                    <a:pt x="262" y="633"/>
                    <a:pt x="262" y="632"/>
                    <a:pt x="262" y="632"/>
                  </a:cubicBezTo>
                  <a:moveTo>
                    <a:pt x="300" y="607"/>
                  </a:moveTo>
                  <a:cubicBezTo>
                    <a:pt x="300" y="608"/>
                    <a:pt x="300" y="608"/>
                    <a:pt x="300" y="608"/>
                  </a:cubicBezTo>
                  <a:cubicBezTo>
                    <a:pt x="300" y="609"/>
                    <a:pt x="300" y="610"/>
                    <a:pt x="300" y="611"/>
                  </a:cubicBezTo>
                  <a:cubicBezTo>
                    <a:pt x="300" y="610"/>
                    <a:pt x="301" y="610"/>
                    <a:pt x="301" y="610"/>
                  </a:cubicBezTo>
                  <a:cubicBezTo>
                    <a:pt x="301" y="609"/>
                    <a:pt x="300" y="608"/>
                    <a:pt x="300" y="607"/>
                  </a:cubicBezTo>
                  <a:moveTo>
                    <a:pt x="302" y="603"/>
                  </a:moveTo>
                  <a:cubicBezTo>
                    <a:pt x="302" y="604"/>
                    <a:pt x="302" y="605"/>
                    <a:pt x="302" y="605"/>
                  </a:cubicBezTo>
                  <a:cubicBezTo>
                    <a:pt x="302" y="605"/>
                    <a:pt x="302" y="605"/>
                    <a:pt x="302" y="605"/>
                  </a:cubicBezTo>
                  <a:cubicBezTo>
                    <a:pt x="302" y="605"/>
                    <a:pt x="302" y="604"/>
                    <a:pt x="302" y="603"/>
                  </a:cubicBezTo>
                  <a:moveTo>
                    <a:pt x="302" y="602"/>
                  </a:moveTo>
                  <a:cubicBezTo>
                    <a:pt x="302" y="602"/>
                    <a:pt x="302" y="603"/>
                    <a:pt x="302" y="603"/>
                  </a:cubicBezTo>
                  <a:cubicBezTo>
                    <a:pt x="302" y="604"/>
                    <a:pt x="302" y="604"/>
                    <a:pt x="302" y="605"/>
                  </a:cubicBezTo>
                  <a:cubicBezTo>
                    <a:pt x="302" y="605"/>
                    <a:pt x="302" y="605"/>
                    <a:pt x="302" y="605"/>
                  </a:cubicBezTo>
                  <a:cubicBezTo>
                    <a:pt x="302" y="604"/>
                    <a:pt x="302" y="603"/>
                    <a:pt x="302" y="602"/>
                  </a:cubicBezTo>
                  <a:moveTo>
                    <a:pt x="300" y="563"/>
                  </a:moveTo>
                  <a:cubicBezTo>
                    <a:pt x="300" y="564"/>
                    <a:pt x="300" y="565"/>
                    <a:pt x="300" y="566"/>
                  </a:cubicBezTo>
                  <a:cubicBezTo>
                    <a:pt x="300" y="566"/>
                    <a:pt x="300" y="566"/>
                    <a:pt x="300" y="566"/>
                  </a:cubicBezTo>
                  <a:cubicBezTo>
                    <a:pt x="300" y="565"/>
                    <a:pt x="300" y="564"/>
                    <a:pt x="300" y="563"/>
                  </a:cubicBezTo>
                  <a:cubicBezTo>
                    <a:pt x="300" y="563"/>
                    <a:pt x="300" y="563"/>
                    <a:pt x="300" y="563"/>
                  </a:cubicBezTo>
                  <a:moveTo>
                    <a:pt x="288" y="541"/>
                  </a:moveTo>
                  <a:cubicBezTo>
                    <a:pt x="288" y="542"/>
                    <a:pt x="287" y="543"/>
                    <a:pt x="287" y="544"/>
                  </a:cubicBezTo>
                  <a:cubicBezTo>
                    <a:pt x="289" y="545"/>
                    <a:pt x="290" y="547"/>
                    <a:pt x="291" y="549"/>
                  </a:cubicBezTo>
                  <a:cubicBezTo>
                    <a:pt x="291" y="549"/>
                    <a:pt x="291" y="548"/>
                    <a:pt x="291" y="548"/>
                  </a:cubicBezTo>
                  <a:cubicBezTo>
                    <a:pt x="291" y="547"/>
                    <a:pt x="291" y="546"/>
                    <a:pt x="291" y="546"/>
                  </a:cubicBezTo>
                  <a:cubicBezTo>
                    <a:pt x="290" y="544"/>
                    <a:pt x="289" y="543"/>
                    <a:pt x="288" y="541"/>
                  </a:cubicBezTo>
                  <a:moveTo>
                    <a:pt x="262" y="512"/>
                  </a:moveTo>
                  <a:cubicBezTo>
                    <a:pt x="262" y="513"/>
                    <a:pt x="262" y="514"/>
                    <a:pt x="262" y="515"/>
                  </a:cubicBezTo>
                  <a:cubicBezTo>
                    <a:pt x="263" y="516"/>
                    <a:pt x="263" y="516"/>
                    <a:pt x="263" y="516"/>
                  </a:cubicBezTo>
                  <a:cubicBezTo>
                    <a:pt x="263" y="515"/>
                    <a:pt x="263" y="514"/>
                    <a:pt x="263" y="513"/>
                  </a:cubicBezTo>
                  <a:cubicBezTo>
                    <a:pt x="263" y="512"/>
                    <a:pt x="262" y="512"/>
                    <a:pt x="262" y="512"/>
                  </a:cubicBezTo>
                  <a:moveTo>
                    <a:pt x="214" y="497"/>
                  </a:moveTo>
                  <a:cubicBezTo>
                    <a:pt x="214" y="498"/>
                    <a:pt x="214" y="498"/>
                    <a:pt x="213" y="499"/>
                  </a:cubicBezTo>
                  <a:cubicBezTo>
                    <a:pt x="214" y="500"/>
                    <a:pt x="214" y="501"/>
                    <a:pt x="214" y="502"/>
                  </a:cubicBezTo>
                  <a:cubicBezTo>
                    <a:pt x="215" y="501"/>
                    <a:pt x="215" y="500"/>
                    <a:pt x="215" y="500"/>
                  </a:cubicBezTo>
                  <a:cubicBezTo>
                    <a:pt x="215" y="499"/>
                    <a:pt x="215" y="498"/>
                    <a:pt x="214" y="497"/>
                  </a:cubicBezTo>
                  <a:moveTo>
                    <a:pt x="217" y="477"/>
                  </a:moveTo>
                  <a:cubicBezTo>
                    <a:pt x="216" y="478"/>
                    <a:pt x="216" y="479"/>
                    <a:pt x="216" y="480"/>
                  </a:cubicBezTo>
                  <a:cubicBezTo>
                    <a:pt x="219" y="482"/>
                    <a:pt x="221" y="483"/>
                    <a:pt x="223" y="485"/>
                  </a:cubicBezTo>
                  <a:cubicBezTo>
                    <a:pt x="223" y="483"/>
                    <a:pt x="223" y="482"/>
                    <a:pt x="222" y="481"/>
                  </a:cubicBezTo>
                  <a:cubicBezTo>
                    <a:pt x="221" y="480"/>
                    <a:pt x="219" y="479"/>
                    <a:pt x="217" y="477"/>
                  </a:cubicBezTo>
                  <a:moveTo>
                    <a:pt x="211" y="457"/>
                  </a:moveTo>
                  <a:cubicBezTo>
                    <a:pt x="210" y="457"/>
                    <a:pt x="210" y="458"/>
                    <a:pt x="210" y="458"/>
                  </a:cubicBezTo>
                  <a:cubicBezTo>
                    <a:pt x="210" y="459"/>
                    <a:pt x="211" y="461"/>
                    <a:pt x="211" y="462"/>
                  </a:cubicBezTo>
                  <a:cubicBezTo>
                    <a:pt x="212" y="462"/>
                    <a:pt x="212" y="461"/>
                    <a:pt x="212" y="461"/>
                  </a:cubicBezTo>
                  <a:cubicBezTo>
                    <a:pt x="212" y="460"/>
                    <a:pt x="211" y="458"/>
                    <a:pt x="211" y="457"/>
                  </a:cubicBezTo>
                  <a:moveTo>
                    <a:pt x="252" y="411"/>
                  </a:moveTo>
                  <a:cubicBezTo>
                    <a:pt x="249" y="414"/>
                    <a:pt x="247" y="418"/>
                    <a:pt x="245" y="421"/>
                  </a:cubicBezTo>
                  <a:cubicBezTo>
                    <a:pt x="243" y="425"/>
                    <a:pt x="241" y="430"/>
                    <a:pt x="239" y="434"/>
                  </a:cubicBezTo>
                  <a:cubicBezTo>
                    <a:pt x="241" y="432"/>
                    <a:pt x="242" y="430"/>
                    <a:pt x="244" y="428"/>
                  </a:cubicBezTo>
                  <a:cubicBezTo>
                    <a:pt x="246" y="422"/>
                    <a:pt x="249" y="417"/>
                    <a:pt x="252" y="411"/>
                  </a:cubicBezTo>
                  <a:moveTo>
                    <a:pt x="254" y="406"/>
                  </a:moveTo>
                  <a:cubicBezTo>
                    <a:pt x="254" y="408"/>
                    <a:pt x="253" y="409"/>
                    <a:pt x="252" y="411"/>
                  </a:cubicBezTo>
                  <a:cubicBezTo>
                    <a:pt x="252" y="412"/>
                    <a:pt x="252" y="412"/>
                    <a:pt x="252" y="412"/>
                  </a:cubicBezTo>
                  <a:cubicBezTo>
                    <a:pt x="252" y="412"/>
                    <a:pt x="252" y="412"/>
                    <a:pt x="252" y="412"/>
                  </a:cubicBezTo>
                  <a:cubicBezTo>
                    <a:pt x="253" y="412"/>
                    <a:pt x="253" y="413"/>
                    <a:pt x="253" y="413"/>
                  </a:cubicBezTo>
                  <a:cubicBezTo>
                    <a:pt x="253" y="413"/>
                    <a:pt x="253" y="414"/>
                    <a:pt x="253" y="414"/>
                  </a:cubicBezTo>
                  <a:cubicBezTo>
                    <a:pt x="254" y="413"/>
                    <a:pt x="254" y="412"/>
                    <a:pt x="255" y="410"/>
                  </a:cubicBezTo>
                  <a:cubicBezTo>
                    <a:pt x="255" y="410"/>
                    <a:pt x="255" y="409"/>
                    <a:pt x="255" y="408"/>
                  </a:cubicBezTo>
                  <a:cubicBezTo>
                    <a:pt x="255" y="408"/>
                    <a:pt x="255" y="408"/>
                    <a:pt x="255" y="408"/>
                  </a:cubicBezTo>
                  <a:cubicBezTo>
                    <a:pt x="255" y="407"/>
                    <a:pt x="255" y="407"/>
                    <a:pt x="255" y="407"/>
                  </a:cubicBezTo>
                  <a:cubicBezTo>
                    <a:pt x="255" y="407"/>
                    <a:pt x="255" y="407"/>
                    <a:pt x="255" y="407"/>
                  </a:cubicBezTo>
                  <a:cubicBezTo>
                    <a:pt x="254" y="406"/>
                    <a:pt x="254" y="406"/>
                    <a:pt x="254" y="406"/>
                  </a:cubicBezTo>
                  <a:moveTo>
                    <a:pt x="261" y="388"/>
                  </a:moveTo>
                  <a:cubicBezTo>
                    <a:pt x="261" y="389"/>
                    <a:pt x="260" y="390"/>
                    <a:pt x="259" y="392"/>
                  </a:cubicBezTo>
                  <a:cubicBezTo>
                    <a:pt x="259" y="393"/>
                    <a:pt x="260" y="394"/>
                    <a:pt x="260" y="394"/>
                  </a:cubicBezTo>
                  <a:cubicBezTo>
                    <a:pt x="261" y="392"/>
                    <a:pt x="262" y="391"/>
                    <a:pt x="263" y="389"/>
                  </a:cubicBezTo>
                  <a:cubicBezTo>
                    <a:pt x="262" y="389"/>
                    <a:pt x="262" y="388"/>
                    <a:pt x="261" y="388"/>
                  </a:cubicBezTo>
                  <a:moveTo>
                    <a:pt x="267" y="381"/>
                  </a:moveTo>
                  <a:cubicBezTo>
                    <a:pt x="267" y="381"/>
                    <a:pt x="267" y="381"/>
                    <a:pt x="267" y="381"/>
                  </a:cubicBezTo>
                  <a:cubicBezTo>
                    <a:pt x="266" y="383"/>
                    <a:pt x="266" y="384"/>
                    <a:pt x="266" y="386"/>
                  </a:cubicBezTo>
                  <a:cubicBezTo>
                    <a:pt x="266" y="386"/>
                    <a:pt x="266" y="386"/>
                    <a:pt x="266" y="386"/>
                  </a:cubicBezTo>
                  <a:cubicBezTo>
                    <a:pt x="266" y="384"/>
                    <a:pt x="267" y="383"/>
                    <a:pt x="267" y="381"/>
                  </a:cubicBezTo>
                  <a:moveTo>
                    <a:pt x="268" y="374"/>
                  </a:moveTo>
                  <a:cubicBezTo>
                    <a:pt x="268" y="374"/>
                    <a:pt x="268" y="375"/>
                    <a:pt x="268" y="375"/>
                  </a:cubicBezTo>
                  <a:cubicBezTo>
                    <a:pt x="268" y="376"/>
                    <a:pt x="268" y="376"/>
                    <a:pt x="268" y="377"/>
                  </a:cubicBezTo>
                  <a:cubicBezTo>
                    <a:pt x="269" y="377"/>
                    <a:pt x="269" y="376"/>
                    <a:pt x="269" y="376"/>
                  </a:cubicBezTo>
                  <a:cubicBezTo>
                    <a:pt x="268" y="374"/>
                    <a:pt x="268" y="374"/>
                    <a:pt x="268" y="374"/>
                  </a:cubicBezTo>
                  <a:moveTo>
                    <a:pt x="245" y="353"/>
                  </a:moveTo>
                  <a:cubicBezTo>
                    <a:pt x="245" y="354"/>
                    <a:pt x="245" y="355"/>
                    <a:pt x="245" y="355"/>
                  </a:cubicBezTo>
                  <a:cubicBezTo>
                    <a:pt x="245" y="356"/>
                    <a:pt x="246" y="357"/>
                    <a:pt x="246" y="358"/>
                  </a:cubicBezTo>
                  <a:cubicBezTo>
                    <a:pt x="246" y="357"/>
                    <a:pt x="246" y="356"/>
                    <a:pt x="246" y="356"/>
                  </a:cubicBezTo>
                  <a:cubicBezTo>
                    <a:pt x="245" y="355"/>
                    <a:pt x="245" y="354"/>
                    <a:pt x="245" y="353"/>
                  </a:cubicBezTo>
                  <a:moveTo>
                    <a:pt x="202" y="272"/>
                  </a:moveTo>
                  <a:cubicBezTo>
                    <a:pt x="203" y="275"/>
                    <a:pt x="204" y="278"/>
                    <a:pt x="205" y="280"/>
                  </a:cubicBezTo>
                  <a:cubicBezTo>
                    <a:pt x="206" y="282"/>
                    <a:pt x="207" y="284"/>
                    <a:pt x="208" y="285"/>
                  </a:cubicBezTo>
                  <a:cubicBezTo>
                    <a:pt x="207" y="282"/>
                    <a:pt x="206" y="280"/>
                    <a:pt x="204" y="277"/>
                  </a:cubicBezTo>
                  <a:cubicBezTo>
                    <a:pt x="204" y="275"/>
                    <a:pt x="203" y="274"/>
                    <a:pt x="202" y="272"/>
                  </a:cubicBezTo>
                  <a:moveTo>
                    <a:pt x="235" y="272"/>
                  </a:moveTo>
                  <a:cubicBezTo>
                    <a:pt x="235" y="273"/>
                    <a:pt x="236" y="274"/>
                    <a:pt x="236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6" y="274"/>
                    <a:pt x="235" y="273"/>
                    <a:pt x="235" y="272"/>
                  </a:cubicBezTo>
                  <a:cubicBezTo>
                    <a:pt x="235" y="272"/>
                    <a:pt x="235" y="272"/>
                    <a:pt x="235" y="272"/>
                  </a:cubicBezTo>
                  <a:moveTo>
                    <a:pt x="227" y="263"/>
                  </a:moveTo>
                  <a:cubicBezTo>
                    <a:pt x="227" y="264"/>
                    <a:pt x="227" y="265"/>
                    <a:pt x="227" y="265"/>
                  </a:cubicBezTo>
                  <a:cubicBezTo>
                    <a:pt x="227" y="266"/>
                    <a:pt x="228" y="266"/>
                    <a:pt x="228" y="266"/>
                  </a:cubicBezTo>
                  <a:cubicBezTo>
                    <a:pt x="228" y="265"/>
                    <a:pt x="228" y="264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moveTo>
                    <a:pt x="185" y="245"/>
                  </a:moveTo>
                  <a:cubicBezTo>
                    <a:pt x="185" y="245"/>
                    <a:pt x="184" y="246"/>
                    <a:pt x="184" y="246"/>
                  </a:cubicBezTo>
                  <a:cubicBezTo>
                    <a:pt x="185" y="247"/>
                    <a:pt x="185" y="248"/>
                    <a:pt x="186" y="249"/>
                  </a:cubicBezTo>
                  <a:cubicBezTo>
                    <a:pt x="186" y="249"/>
                    <a:pt x="186" y="248"/>
                    <a:pt x="187" y="248"/>
                  </a:cubicBezTo>
                  <a:cubicBezTo>
                    <a:pt x="186" y="247"/>
                    <a:pt x="186" y="246"/>
                    <a:pt x="185" y="245"/>
                  </a:cubicBezTo>
                  <a:moveTo>
                    <a:pt x="183" y="227"/>
                  </a:moveTo>
                  <a:cubicBezTo>
                    <a:pt x="183" y="228"/>
                    <a:pt x="184" y="229"/>
                    <a:pt x="184" y="230"/>
                  </a:cubicBezTo>
                  <a:cubicBezTo>
                    <a:pt x="187" y="232"/>
                    <a:pt x="190" y="234"/>
                    <a:pt x="192" y="236"/>
                  </a:cubicBezTo>
                  <a:cubicBezTo>
                    <a:pt x="193" y="236"/>
                    <a:pt x="193" y="235"/>
                    <a:pt x="194" y="235"/>
                  </a:cubicBezTo>
                  <a:cubicBezTo>
                    <a:pt x="192" y="233"/>
                    <a:pt x="190" y="232"/>
                    <a:pt x="188" y="230"/>
                  </a:cubicBezTo>
                  <a:cubicBezTo>
                    <a:pt x="187" y="231"/>
                    <a:pt x="187" y="231"/>
                    <a:pt x="186" y="231"/>
                  </a:cubicBezTo>
                  <a:cubicBezTo>
                    <a:pt x="185" y="230"/>
                    <a:pt x="185" y="229"/>
                    <a:pt x="184" y="228"/>
                  </a:cubicBezTo>
                  <a:cubicBezTo>
                    <a:pt x="184" y="227"/>
                    <a:pt x="183" y="227"/>
                    <a:pt x="183" y="227"/>
                  </a:cubicBezTo>
                  <a:moveTo>
                    <a:pt x="173" y="205"/>
                  </a:moveTo>
                  <a:cubicBezTo>
                    <a:pt x="173" y="205"/>
                    <a:pt x="173" y="206"/>
                    <a:pt x="173" y="206"/>
                  </a:cubicBezTo>
                  <a:cubicBezTo>
                    <a:pt x="173" y="207"/>
                    <a:pt x="174" y="209"/>
                    <a:pt x="175" y="210"/>
                  </a:cubicBezTo>
                  <a:cubicBezTo>
                    <a:pt x="175" y="210"/>
                    <a:pt x="175" y="209"/>
                    <a:pt x="175" y="209"/>
                  </a:cubicBezTo>
                  <a:cubicBezTo>
                    <a:pt x="175" y="208"/>
                    <a:pt x="174" y="206"/>
                    <a:pt x="173" y="205"/>
                  </a:cubicBezTo>
                  <a:moveTo>
                    <a:pt x="189" y="164"/>
                  </a:moveTo>
                  <a:cubicBezTo>
                    <a:pt x="189" y="164"/>
                    <a:pt x="189" y="165"/>
                    <a:pt x="189" y="165"/>
                  </a:cubicBezTo>
                  <a:cubicBezTo>
                    <a:pt x="190" y="166"/>
                    <a:pt x="190" y="167"/>
                    <a:pt x="191" y="168"/>
                  </a:cubicBezTo>
                  <a:cubicBezTo>
                    <a:pt x="191" y="168"/>
                    <a:pt x="191" y="168"/>
                    <a:pt x="191" y="167"/>
                  </a:cubicBezTo>
                  <a:cubicBezTo>
                    <a:pt x="190" y="166"/>
                    <a:pt x="190" y="165"/>
                    <a:pt x="189" y="164"/>
                  </a:cubicBezTo>
                  <a:moveTo>
                    <a:pt x="124" y="60"/>
                  </a:moveTo>
                  <a:cubicBezTo>
                    <a:pt x="125" y="61"/>
                    <a:pt x="126" y="62"/>
                    <a:pt x="127" y="63"/>
                  </a:cubicBezTo>
                  <a:cubicBezTo>
                    <a:pt x="127" y="63"/>
                    <a:pt x="127" y="63"/>
                    <a:pt x="128" y="63"/>
                  </a:cubicBezTo>
                  <a:cubicBezTo>
                    <a:pt x="127" y="62"/>
                    <a:pt x="126" y="61"/>
                    <a:pt x="125" y="60"/>
                  </a:cubicBezTo>
                  <a:cubicBezTo>
                    <a:pt x="125" y="60"/>
                    <a:pt x="125" y="60"/>
                    <a:pt x="124" y="60"/>
                  </a:cubicBezTo>
                  <a:moveTo>
                    <a:pt x="74" y="0"/>
                  </a:moveTo>
                  <a:cubicBezTo>
                    <a:pt x="75" y="2"/>
                    <a:pt x="75" y="3"/>
                    <a:pt x="76" y="4"/>
                  </a:cubicBezTo>
                  <a:cubicBezTo>
                    <a:pt x="77" y="5"/>
                    <a:pt x="77" y="5"/>
                    <a:pt x="78" y="6"/>
                  </a:cubicBezTo>
                  <a:cubicBezTo>
                    <a:pt x="77" y="5"/>
                    <a:pt x="77" y="4"/>
                    <a:pt x="76" y="2"/>
                  </a:cubicBezTo>
                  <a:cubicBezTo>
                    <a:pt x="76" y="2"/>
                    <a:pt x="75" y="1"/>
                    <a:pt x="74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0" name="Freeform 664">
              <a:extLst>
                <a:ext uri="{FF2B5EF4-FFF2-40B4-BE49-F238E27FC236}">
                  <a16:creationId xmlns:a16="http://schemas.microsoft.com/office/drawing/2014/main" id="{10149059-0637-5431-6104-E707F9CC0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9375" y="3551238"/>
              <a:ext cx="247650" cy="1555750"/>
            </a:xfrm>
            <a:custGeom>
              <a:avLst/>
              <a:gdLst>
                <a:gd name="T0" fmla="*/ 25 w 163"/>
                <a:gd name="T1" fmla="*/ 1024 h 1028"/>
                <a:gd name="T2" fmla="*/ 27 w 163"/>
                <a:gd name="T3" fmla="*/ 1026 h 1028"/>
                <a:gd name="T4" fmla="*/ 101 w 163"/>
                <a:gd name="T5" fmla="*/ 781 h 1028"/>
                <a:gd name="T6" fmla="*/ 88 w 163"/>
                <a:gd name="T7" fmla="*/ 792 h 1028"/>
                <a:gd name="T8" fmla="*/ 101 w 163"/>
                <a:gd name="T9" fmla="*/ 781 h 1028"/>
                <a:gd name="T10" fmla="*/ 114 w 163"/>
                <a:gd name="T11" fmla="*/ 746 h 1028"/>
                <a:gd name="T12" fmla="*/ 119 w 163"/>
                <a:gd name="T13" fmla="*/ 745 h 1028"/>
                <a:gd name="T14" fmla="*/ 59 w 163"/>
                <a:gd name="T15" fmla="*/ 721 h 1028"/>
                <a:gd name="T16" fmla="*/ 65 w 163"/>
                <a:gd name="T17" fmla="*/ 726 h 1028"/>
                <a:gd name="T18" fmla="*/ 59 w 163"/>
                <a:gd name="T19" fmla="*/ 721 h 1028"/>
                <a:gd name="T20" fmla="*/ 127 w 163"/>
                <a:gd name="T21" fmla="*/ 723 h 1028"/>
                <a:gd name="T22" fmla="*/ 130 w 163"/>
                <a:gd name="T23" fmla="*/ 722 h 1028"/>
                <a:gd name="T24" fmla="*/ 120 w 163"/>
                <a:gd name="T25" fmla="*/ 530 h 1028"/>
                <a:gd name="T26" fmla="*/ 119 w 163"/>
                <a:gd name="T27" fmla="*/ 535 h 1028"/>
                <a:gd name="T28" fmla="*/ 120 w 163"/>
                <a:gd name="T29" fmla="*/ 530 h 1028"/>
                <a:gd name="T30" fmla="*/ 161 w 163"/>
                <a:gd name="T31" fmla="*/ 501 h 1028"/>
                <a:gd name="T32" fmla="*/ 163 w 163"/>
                <a:gd name="T33" fmla="*/ 504 h 1028"/>
                <a:gd name="T34" fmla="*/ 160 w 163"/>
                <a:gd name="T35" fmla="*/ 484 h 1028"/>
                <a:gd name="T36" fmla="*/ 162 w 163"/>
                <a:gd name="T37" fmla="*/ 488 h 1028"/>
                <a:gd name="T38" fmla="*/ 160 w 163"/>
                <a:gd name="T39" fmla="*/ 484 h 1028"/>
                <a:gd name="T40" fmla="*/ 159 w 163"/>
                <a:gd name="T41" fmla="*/ 469 h 1028"/>
                <a:gd name="T42" fmla="*/ 160 w 163"/>
                <a:gd name="T43" fmla="*/ 466 h 1028"/>
                <a:gd name="T44" fmla="*/ 80 w 163"/>
                <a:gd name="T45" fmla="*/ 451 h 1028"/>
                <a:gd name="T46" fmla="*/ 93 w 163"/>
                <a:gd name="T47" fmla="*/ 459 h 1028"/>
                <a:gd name="T48" fmla="*/ 94 w 163"/>
                <a:gd name="T49" fmla="*/ 456 h 1028"/>
                <a:gd name="T50" fmla="*/ 87 w 163"/>
                <a:gd name="T51" fmla="*/ 455 h 1028"/>
                <a:gd name="T52" fmla="*/ 80 w 163"/>
                <a:gd name="T53" fmla="*/ 451 h 1028"/>
                <a:gd name="T54" fmla="*/ 117 w 163"/>
                <a:gd name="T55" fmla="*/ 403 h 1028"/>
                <a:gd name="T56" fmla="*/ 120 w 163"/>
                <a:gd name="T57" fmla="*/ 405 h 1028"/>
                <a:gd name="T58" fmla="*/ 110 w 163"/>
                <a:gd name="T59" fmla="*/ 268 h 1028"/>
                <a:gd name="T60" fmla="*/ 110 w 163"/>
                <a:gd name="T61" fmla="*/ 273 h 1028"/>
                <a:gd name="T62" fmla="*/ 110 w 163"/>
                <a:gd name="T63" fmla="*/ 268 h 1028"/>
                <a:gd name="T64" fmla="*/ 131 w 163"/>
                <a:gd name="T65" fmla="*/ 250 h 1028"/>
                <a:gd name="T66" fmla="*/ 133 w 163"/>
                <a:gd name="T67" fmla="*/ 253 h 1028"/>
                <a:gd name="T68" fmla="*/ 128 w 163"/>
                <a:gd name="T69" fmla="*/ 234 h 1028"/>
                <a:gd name="T70" fmla="*/ 131 w 163"/>
                <a:gd name="T71" fmla="*/ 237 h 1028"/>
                <a:gd name="T72" fmla="*/ 128 w 163"/>
                <a:gd name="T73" fmla="*/ 234 h 1028"/>
                <a:gd name="T74" fmla="*/ 126 w 163"/>
                <a:gd name="T75" fmla="*/ 223 h 1028"/>
                <a:gd name="T76" fmla="*/ 127 w 163"/>
                <a:gd name="T77" fmla="*/ 222 h 1028"/>
                <a:gd name="T78" fmla="*/ 78 w 163"/>
                <a:gd name="T79" fmla="*/ 211 h 1028"/>
                <a:gd name="T80" fmla="*/ 82 w 163"/>
                <a:gd name="T81" fmla="*/ 215 h 1028"/>
                <a:gd name="T82" fmla="*/ 78 w 163"/>
                <a:gd name="T83" fmla="*/ 211 h 1028"/>
                <a:gd name="T84" fmla="*/ 25 w 163"/>
                <a:gd name="T85" fmla="*/ 194 h 1028"/>
                <a:gd name="T86" fmla="*/ 32 w 163"/>
                <a:gd name="T87" fmla="*/ 193 h 1028"/>
                <a:gd name="T88" fmla="*/ 54 w 163"/>
                <a:gd name="T89" fmla="*/ 138 h 1028"/>
                <a:gd name="T90" fmla="*/ 58 w 163"/>
                <a:gd name="T91" fmla="*/ 144 h 1028"/>
                <a:gd name="T92" fmla="*/ 54 w 163"/>
                <a:gd name="T93" fmla="*/ 138 h 1028"/>
                <a:gd name="T94" fmla="*/ 0 w 163"/>
                <a:gd name="T95" fmla="*/ 79 h 1028"/>
                <a:gd name="T96" fmla="*/ 11 w 163"/>
                <a:gd name="T97" fmla="*/ 96 h 1028"/>
                <a:gd name="T98" fmla="*/ 5 w 163"/>
                <a:gd name="T99" fmla="*/ 85 h 1028"/>
                <a:gd name="T100" fmla="*/ 3 w 163"/>
                <a:gd name="T101" fmla="*/ 81 h 1028"/>
                <a:gd name="T102" fmla="*/ 49 w 163"/>
                <a:gd name="T103" fmla="*/ 28 h 1028"/>
                <a:gd name="T104" fmla="*/ 51 w 163"/>
                <a:gd name="T105" fmla="*/ 33 h 1028"/>
                <a:gd name="T106" fmla="*/ 49 w 163"/>
                <a:gd name="T107" fmla="*/ 28 h 1028"/>
                <a:gd name="T108" fmla="*/ 42 w 163"/>
                <a:gd name="T109" fmla="*/ 20 h 1028"/>
                <a:gd name="T110" fmla="*/ 42 w 163"/>
                <a:gd name="T111" fmla="*/ 18 h 1028"/>
                <a:gd name="T112" fmla="*/ 28 w 163"/>
                <a:gd name="T113" fmla="*/ 0 h 1028"/>
                <a:gd name="T114" fmla="*/ 35 w 163"/>
                <a:gd name="T115" fmla="*/ 8 h 1028"/>
                <a:gd name="T116" fmla="*/ 28 w 163"/>
                <a:gd name="T117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3" h="1028">
                  <a:moveTo>
                    <a:pt x="26" y="1024"/>
                  </a:moveTo>
                  <a:cubicBezTo>
                    <a:pt x="26" y="1024"/>
                    <a:pt x="26" y="1024"/>
                    <a:pt x="25" y="1024"/>
                  </a:cubicBezTo>
                  <a:cubicBezTo>
                    <a:pt x="25" y="1025"/>
                    <a:pt x="25" y="1026"/>
                    <a:pt x="25" y="1028"/>
                  </a:cubicBezTo>
                  <a:cubicBezTo>
                    <a:pt x="26" y="1027"/>
                    <a:pt x="27" y="1027"/>
                    <a:pt x="27" y="1026"/>
                  </a:cubicBezTo>
                  <a:cubicBezTo>
                    <a:pt x="27" y="1025"/>
                    <a:pt x="27" y="1025"/>
                    <a:pt x="26" y="1024"/>
                  </a:cubicBezTo>
                  <a:moveTo>
                    <a:pt x="101" y="781"/>
                  </a:moveTo>
                  <a:cubicBezTo>
                    <a:pt x="96" y="784"/>
                    <a:pt x="92" y="786"/>
                    <a:pt x="87" y="789"/>
                  </a:cubicBezTo>
                  <a:cubicBezTo>
                    <a:pt x="88" y="790"/>
                    <a:pt x="88" y="791"/>
                    <a:pt x="88" y="792"/>
                  </a:cubicBezTo>
                  <a:cubicBezTo>
                    <a:pt x="91" y="791"/>
                    <a:pt x="95" y="789"/>
                    <a:pt x="98" y="787"/>
                  </a:cubicBezTo>
                  <a:cubicBezTo>
                    <a:pt x="99" y="785"/>
                    <a:pt x="100" y="783"/>
                    <a:pt x="101" y="781"/>
                  </a:cubicBezTo>
                  <a:moveTo>
                    <a:pt x="116" y="743"/>
                  </a:moveTo>
                  <a:cubicBezTo>
                    <a:pt x="115" y="744"/>
                    <a:pt x="115" y="745"/>
                    <a:pt x="114" y="746"/>
                  </a:cubicBezTo>
                  <a:cubicBezTo>
                    <a:pt x="115" y="747"/>
                    <a:pt x="116" y="747"/>
                    <a:pt x="118" y="748"/>
                  </a:cubicBezTo>
                  <a:cubicBezTo>
                    <a:pt x="118" y="747"/>
                    <a:pt x="119" y="746"/>
                    <a:pt x="119" y="745"/>
                  </a:cubicBezTo>
                  <a:cubicBezTo>
                    <a:pt x="118" y="744"/>
                    <a:pt x="117" y="744"/>
                    <a:pt x="116" y="743"/>
                  </a:cubicBezTo>
                  <a:moveTo>
                    <a:pt x="59" y="721"/>
                  </a:moveTo>
                  <a:cubicBezTo>
                    <a:pt x="60" y="722"/>
                    <a:pt x="60" y="724"/>
                    <a:pt x="61" y="725"/>
                  </a:cubicBezTo>
                  <a:cubicBezTo>
                    <a:pt x="62" y="726"/>
                    <a:pt x="64" y="726"/>
                    <a:pt x="65" y="726"/>
                  </a:cubicBezTo>
                  <a:cubicBezTo>
                    <a:pt x="64" y="725"/>
                    <a:pt x="63" y="724"/>
                    <a:pt x="63" y="722"/>
                  </a:cubicBezTo>
                  <a:cubicBezTo>
                    <a:pt x="61" y="722"/>
                    <a:pt x="60" y="721"/>
                    <a:pt x="59" y="721"/>
                  </a:cubicBezTo>
                  <a:moveTo>
                    <a:pt x="129" y="719"/>
                  </a:moveTo>
                  <a:cubicBezTo>
                    <a:pt x="128" y="721"/>
                    <a:pt x="127" y="722"/>
                    <a:pt x="127" y="723"/>
                  </a:cubicBezTo>
                  <a:cubicBezTo>
                    <a:pt x="127" y="724"/>
                    <a:pt x="128" y="725"/>
                    <a:pt x="128" y="726"/>
                  </a:cubicBezTo>
                  <a:cubicBezTo>
                    <a:pt x="129" y="725"/>
                    <a:pt x="129" y="724"/>
                    <a:pt x="130" y="722"/>
                  </a:cubicBezTo>
                  <a:cubicBezTo>
                    <a:pt x="130" y="721"/>
                    <a:pt x="129" y="720"/>
                    <a:pt x="129" y="719"/>
                  </a:cubicBezTo>
                  <a:moveTo>
                    <a:pt x="120" y="530"/>
                  </a:moveTo>
                  <a:cubicBezTo>
                    <a:pt x="119" y="530"/>
                    <a:pt x="118" y="531"/>
                    <a:pt x="118" y="531"/>
                  </a:cubicBezTo>
                  <a:cubicBezTo>
                    <a:pt x="118" y="532"/>
                    <a:pt x="119" y="533"/>
                    <a:pt x="119" y="535"/>
                  </a:cubicBezTo>
                  <a:cubicBezTo>
                    <a:pt x="120" y="534"/>
                    <a:pt x="121" y="534"/>
                    <a:pt x="121" y="533"/>
                  </a:cubicBezTo>
                  <a:cubicBezTo>
                    <a:pt x="121" y="532"/>
                    <a:pt x="120" y="531"/>
                    <a:pt x="120" y="530"/>
                  </a:cubicBezTo>
                  <a:moveTo>
                    <a:pt x="162" y="499"/>
                  </a:moveTo>
                  <a:cubicBezTo>
                    <a:pt x="162" y="500"/>
                    <a:pt x="161" y="500"/>
                    <a:pt x="161" y="501"/>
                  </a:cubicBezTo>
                  <a:cubicBezTo>
                    <a:pt x="161" y="502"/>
                    <a:pt x="161" y="504"/>
                    <a:pt x="161" y="505"/>
                  </a:cubicBezTo>
                  <a:cubicBezTo>
                    <a:pt x="162" y="505"/>
                    <a:pt x="162" y="504"/>
                    <a:pt x="163" y="504"/>
                  </a:cubicBezTo>
                  <a:cubicBezTo>
                    <a:pt x="163" y="503"/>
                    <a:pt x="163" y="501"/>
                    <a:pt x="162" y="499"/>
                  </a:cubicBezTo>
                  <a:moveTo>
                    <a:pt x="160" y="484"/>
                  </a:moveTo>
                  <a:cubicBezTo>
                    <a:pt x="160" y="485"/>
                    <a:pt x="160" y="486"/>
                    <a:pt x="160" y="487"/>
                  </a:cubicBezTo>
                  <a:cubicBezTo>
                    <a:pt x="161" y="488"/>
                    <a:pt x="161" y="488"/>
                    <a:pt x="162" y="488"/>
                  </a:cubicBezTo>
                  <a:cubicBezTo>
                    <a:pt x="162" y="487"/>
                    <a:pt x="162" y="486"/>
                    <a:pt x="162" y="485"/>
                  </a:cubicBezTo>
                  <a:cubicBezTo>
                    <a:pt x="161" y="485"/>
                    <a:pt x="160" y="484"/>
                    <a:pt x="160" y="484"/>
                  </a:cubicBezTo>
                  <a:moveTo>
                    <a:pt x="158" y="463"/>
                  </a:moveTo>
                  <a:cubicBezTo>
                    <a:pt x="158" y="465"/>
                    <a:pt x="159" y="467"/>
                    <a:pt x="159" y="469"/>
                  </a:cubicBezTo>
                  <a:cubicBezTo>
                    <a:pt x="159" y="470"/>
                    <a:pt x="160" y="471"/>
                    <a:pt x="161" y="472"/>
                  </a:cubicBezTo>
                  <a:cubicBezTo>
                    <a:pt x="160" y="470"/>
                    <a:pt x="160" y="468"/>
                    <a:pt x="160" y="466"/>
                  </a:cubicBezTo>
                  <a:cubicBezTo>
                    <a:pt x="160" y="465"/>
                    <a:pt x="159" y="464"/>
                    <a:pt x="158" y="463"/>
                  </a:cubicBezTo>
                  <a:moveTo>
                    <a:pt x="80" y="451"/>
                  </a:moveTo>
                  <a:cubicBezTo>
                    <a:pt x="81" y="452"/>
                    <a:pt x="81" y="453"/>
                    <a:pt x="81" y="455"/>
                  </a:cubicBezTo>
                  <a:cubicBezTo>
                    <a:pt x="85" y="456"/>
                    <a:pt x="89" y="457"/>
                    <a:pt x="93" y="459"/>
                  </a:cubicBezTo>
                  <a:cubicBezTo>
                    <a:pt x="93" y="459"/>
                    <a:pt x="93" y="459"/>
                    <a:pt x="93" y="459"/>
                  </a:cubicBezTo>
                  <a:cubicBezTo>
                    <a:pt x="93" y="458"/>
                    <a:pt x="94" y="457"/>
                    <a:pt x="94" y="456"/>
                  </a:cubicBezTo>
                  <a:cubicBezTo>
                    <a:pt x="92" y="455"/>
                    <a:pt x="90" y="454"/>
                    <a:pt x="87" y="453"/>
                  </a:cubicBezTo>
                  <a:cubicBezTo>
                    <a:pt x="87" y="454"/>
                    <a:pt x="87" y="454"/>
                    <a:pt x="87" y="455"/>
                  </a:cubicBezTo>
                  <a:cubicBezTo>
                    <a:pt x="86" y="454"/>
                    <a:pt x="86" y="453"/>
                    <a:pt x="86" y="453"/>
                  </a:cubicBezTo>
                  <a:cubicBezTo>
                    <a:pt x="84" y="452"/>
                    <a:pt x="82" y="451"/>
                    <a:pt x="80" y="451"/>
                  </a:cubicBezTo>
                  <a:moveTo>
                    <a:pt x="118" y="402"/>
                  </a:moveTo>
                  <a:cubicBezTo>
                    <a:pt x="117" y="402"/>
                    <a:pt x="117" y="403"/>
                    <a:pt x="117" y="403"/>
                  </a:cubicBezTo>
                  <a:cubicBezTo>
                    <a:pt x="117" y="405"/>
                    <a:pt x="118" y="406"/>
                    <a:pt x="119" y="407"/>
                  </a:cubicBezTo>
                  <a:cubicBezTo>
                    <a:pt x="119" y="406"/>
                    <a:pt x="119" y="405"/>
                    <a:pt x="120" y="405"/>
                  </a:cubicBezTo>
                  <a:cubicBezTo>
                    <a:pt x="119" y="404"/>
                    <a:pt x="118" y="403"/>
                    <a:pt x="118" y="402"/>
                  </a:cubicBezTo>
                  <a:moveTo>
                    <a:pt x="110" y="268"/>
                  </a:moveTo>
                  <a:cubicBezTo>
                    <a:pt x="109" y="268"/>
                    <a:pt x="109" y="269"/>
                    <a:pt x="109" y="269"/>
                  </a:cubicBezTo>
                  <a:cubicBezTo>
                    <a:pt x="109" y="270"/>
                    <a:pt x="110" y="271"/>
                    <a:pt x="110" y="273"/>
                  </a:cubicBezTo>
                  <a:cubicBezTo>
                    <a:pt x="111" y="272"/>
                    <a:pt x="111" y="272"/>
                    <a:pt x="112" y="272"/>
                  </a:cubicBezTo>
                  <a:cubicBezTo>
                    <a:pt x="111" y="270"/>
                    <a:pt x="110" y="269"/>
                    <a:pt x="110" y="268"/>
                  </a:cubicBezTo>
                  <a:moveTo>
                    <a:pt x="133" y="248"/>
                  </a:moveTo>
                  <a:cubicBezTo>
                    <a:pt x="132" y="249"/>
                    <a:pt x="132" y="249"/>
                    <a:pt x="131" y="250"/>
                  </a:cubicBezTo>
                  <a:cubicBezTo>
                    <a:pt x="132" y="251"/>
                    <a:pt x="132" y="253"/>
                    <a:pt x="132" y="254"/>
                  </a:cubicBezTo>
                  <a:cubicBezTo>
                    <a:pt x="133" y="254"/>
                    <a:pt x="133" y="253"/>
                    <a:pt x="133" y="253"/>
                  </a:cubicBezTo>
                  <a:cubicBezTo>
                    <a:pt x="133" y="251"/>
                    <a:pt x="133" y="250"/>
                    <a:pt x="133" y="248"/>
                  </a:cubicBezTo>
                  <a:moveTo>
                    <a:pt x="128" y="234"/>
                  </a:moveTo>
                  <a:cubicBezTo>
                    <a:pt x="129" y="234"/>
                    <a:pt x="129" y="235"/>
                    <a:pt x="129" y="236"/>
                  </a:cubicBezTo>
                  <a:cubicBezTo>
                    <a:pt x="129" y="237"/>
                    <a:pt x="130" y="237"/>
                    <a:pt x="131" y="237"/>
                  </a:cubicBezTo>
                  <a:cubicBezTo>
                    <a:pt x="130" y="236"/>
                    <a:pt x="130" y="235"/>
                    <a:pt x="130" y="234"/>
                  </a:cubicBezTo>
                  <a:cubicBezTo>
                    <a:pt x="129" y="234"/>
                    <a:pt x="129" y="234"/>
                    <a:pt x="128" y="234"/>
                  </a:cubicBezTo>
                  <a:moveTo>
                    <a:pt x="126" y="219"/>
                  </a:moveTo>
                  <a:cubicBezTo>
                    <a:pt x="126" y="221"/>
                    <a:pt x="126" y="222"/>
                    <a:pt x="126" y="223"/>
                  </a:cubicBezTo>
                  <a:cubicBezTo>
                    <a:pt x="127" y="224"/>
                    <a:pt x="128" y="225"/>
                    <a:pt x="128" y="226"/>
                  </a:cubicBezTo>
                  <a:cubicBezTo>
                    <a:pt x="128" y="224"/>
                    <a:pt x="128" y="223"/>
                    <a:pt x="127" y="222"/>
                  </a:cubicBezTo>
                  <a:cubicBezTo>
                    <a:pt x="127" y="221"/>
                    <a:pt x="126" y="220"/>
                    <a:pt x="126" y="219"/>
                  </a:cubicBezTo>
                  <a:moveTo>
                    <a:pt x="78" y="211"/>
                  </a:moveTo>
                  <a:cubicBezTo>
                    <a:pt x="79" y="212"/>
                    <a:pt x="79" y="213"/>
                    <a:pt x="80" y="214"/>
                  </a:cubicBezTo>
                  <a:cubicBezTo>
                    <a:pt x="81" y="215"/>
                    <a:pt x="81" y="215"/>
                    <a:pt x="82" y="215"/>
                  </a:cubicBezTo>
                  <a:cubicBezTo>
                    <a:pt x="81" y="214"/>
                    <a:pt x="81" y="213"/>
                    <a:pt x="80" y="212"/>
                  </a:cubicBezTo>
                  <a:cubicBezTo>
                    <a:pt x="79" y="211"/>
                    <a:pt x="79" y="211"/>
                    <a:pt x="78" y="211"/>
                  </a:cubicBezTo>
                  <a:moveTo>
                    <a:pt x="27" y="192"/>
                  </a:moveTo>
                  <a:cubicBezTo>
                    <a:pt x="26" y="193"/>
                    <a:pt x="26" y="193"/>
                    <a:pt x="25" y="194"/>
                  </a:cubicBezTo>
                  <a:cubicBezTo>
                    <a:pt x="27" y="195"/>
                    <a:pt x="28" y="195"/>
                    <a:pt x="30" y="196"/>
                  </a:cubicBezTo>
                  <a:cubicBezTo>
                    <a:pt x="31" y="195"/>
                    <a:pt x="31" y="194"/>
                    <a:pt x="32" y="193"/>
                  </a:cubicBezTo>
                  <a:cubicBezTo>
                    <a:pt x="30" y="193"/>
                    <a:pt x="28" y="192"/>
                    <a:pt x="27" y="192"/>
                  </a:cubicBezTo>
                  <a:moveTo>
                    <a:pt x="54" y="138"/>
                  </a:moveTo>
                  <a:cubicBezTo>
                    <a:pt x="54" y="138"/>
                    <a:pt x="54" y="138"/>
                    <a:pt x="53" y="139"/>
                  </a:cubicBezTo>
                  <a:cubicBezTo>
                    <a:pt x="55" y="140"/>
                    <a:pt x="56" y="142"/>
                    <a:pt x="58" y="144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7" y="141"/>
                    <a:pt x="56" y="139"/>
                    <a:pt x="54" y="138"/>
                  </a:cubicBezTo>
                  <a:moveTo>
                    <a:pt x="1" y="78"/>
                  </a:moveTo>
                  <a:cubicBezTo>
                    <a:pt x="1" y="78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" y="84"/>
                    <a:pt x="7" y="90"/>
                    <a:pt x="11" y="96"/>
                  </a:cubicBezTo>
                  <a:cubicBezTo>
                    <a:pt x="13" y="98"/>
                    <a:pt x="14" y="100"/>
                    <a:pt x="16" y="101"/>
                  </a:cubicBezTo>
                  <a:cubicBezTo>
                    <a:pt x="13" y="96"/>
                    <a:pt x="9" y="90"/>
                    <a:pt x="5" y="85"/>
                  </a:cubicBezTo>
                  <a:cubicBezTo>
                    <a:pt x="5" y="84"/>
                    <a:pt x="4" y="83"/>
                    <a:pt x="3" y="82"/>
                  </a:cubicBezTo>
                  <a:cubicBezTo>
                    <a:pt x="3" y="82"/>
                    <a:pt x="3" y="82"/>
                    <a:pt x="3" y="81"/>
                  </a:cubicBezTo>
                  <a:cubicBezTo>
                    <a:pt x="2" y="80"/>
                    <a:pt x="2" y="79"/>
                    <a:pt x="1" y="78"/>
                  </a:cubicBezTo>
                  <a:moveTo>
                    <a:pt x="49" y="28"/>
                  </a:moveTo>
                  <a:cubicBezTo>
                    <a:pt x="49" y="29"/>
                    <a:pt x="49" y="29"/>
                    <a:pt x="48" y="29"/>
                  </a:cubicBezTo>
                  <a:cubicBezTo>
                    <a:pt x="49" y="30"/>
                    <a:pt x="50" y="31"/>
                    <a:pt x="51" y="33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0" y="31"/>
                    <a:pt x="50" y="30"/>
                    <a:pt x="49" y="28"/>
                  </a:cubicBezTo>
                  <a:moveTo>
                    <a:pt x="40" y="17"/>
                  </a:moveTo>
                  <a:cubicBezTo>
                    <a:pt x="41" y="18"/>
                    <a:pt x="41" y="19"/>
                    <a:pt x="42" y="20"/>
                  </a:cubicBezTo>
                  <a:cubicBezTo>
                    <a:pt x="43" y="20"/>
                    <a:pt x="43" y="21"/>
                    <a:pt x="44" y="21"/>
                  </a:cubicBezTo>
                  <a:cubicBezTo>
                    <a:pt x="43" y="20"/>
                    <a:pt x="43" y="19"/>
                    <a:pt x="42" y="18"/>
                  </a:cubicBezTo>
                  <a:cubicBezTo>
                    <a:pt x="41" y="18"/>
                    <a:pt x="41" y="18"/>
                    <a:pt x="40" y="17"/>
                  </a:cubicBezTo>
                  <a:moveTo>
                    <a:pt x="28" y="0"/>
                  </a:moveTo>
                  <a:cubicBezTo>
                    <a:pt x="29" y="2"/>
                    <a:pt x="30" y="3"/>
                    <a:pt x="31" y="4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6"/>
                    <a:pt x="33" y="5"/>
                    <a:pt x="32" y="3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1" name="Freeform 665">
              <a:extLst>
                <a:ext uri="{FF2B5EF4-FFF2-40B4-BE49-F238E27FC236}">
                  <a16:creationId xmlns:a16="http://schemas.microsoft.com/office/drawing/2014/main" id="{F903BA74-7A9D-2947-84CD-FCA7CE5A6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5913" y="3762376"/>
              <a:ext cx="15875" cy="26988"/>
            </a:xfrm>
            <a:custGeom>
              <a:avLst/>
              <a:gdLst>
                <a:gd name="T0" fmla="*/ 3 w 10"/>
                <a:gd name="T1" fmla="*/ 5 h 17"/>
                <a:gd name="T2" fmla="*/ 10 w 10"/>
                <a:gd name="T3" fmla="*/ 17 h 17"/>
                <a:gd name="T4" fmla="*/ 4 w 10"/>
                <a:gd name="T5" fmla="*/ 6 h 17"/>
                <a:gd name="T6" fmla="*/ 3 w 10"/>
                <a:gd name="T7" fmla="*/ 5 h 17"/>
                <a:gd name="T8" fmla="*/ 0 w 10"/>
                <a:gd name="T9" fmla="*/ 0 h 17"/>
                <a:gd name="T10" fmla="*/ 1 w 10"/>
                <a:gd name="T11" fmla="*/ 1 h 17"/>
                <a:gd name="T12" fmla="*/ 3 w 10"/>
                <a:gd name="T13" fmla="*/ 4 h 17"/>
                <a:gd name="T14" fmla="*/ 2 w 10"/>
                <a:gd name="T15" fmla="*/ 3 h 17"/>
                <a:gd name="T16" fmla="*/ 0 w 10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7">
                  <a:moveTo>
                    <a:pt x="3" y="5"/>
                  </a:moveTo>
                  <a:cubicBezTo>
                    <a:pt x="5" y="9"/>
                    <a:pt x="7" y="13"/>
                    <a:pt x="10" y="17"/>
                  </a:cubicBezTo>
                  <a:cubicBezTo>
                    <a:pt x="8" y="13"/>
                    <a:pt x="6" y="10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3" y="4"/>
                    <a:pt x="3" y="3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2" name="Freeform 666">
              <a:extLst>
                <a:ext uri="{FF2B5EF4-FFF2-40B4-BE49-F238E27FC236}">
                  <a16:creationId xmlns:a16="http://schemas.microsoft.com/office/drawing/2014/main" id="{05B2E64A-B29F-48B7-2964-81F8544DFA6D}"/>
                </a:ext>
              </a:extLst>
            </p:cNvPr>
            <p:cNvSpPr/>
            <p:nvPr/>
          </p:nvSpPr>
          <p:spPr bwMode="auto">
            <a:xfrm>
              <a:off x="9207500" y="3763963"/>
              <a:ext cx="4762" cy="7938"/>
            </a:xfrm>
            <a:custGeom>
              <a:avLst/>
              <a:gdLst>
                <a:gd name="T0" fmla="*/ 0 w 3"/>
                <a:gd name="T1" fmla="*/ 0 h 5"/>
                <a:gd name="T2" fmla="*/ 2 w 3"/>
                <a:gd name="T3" fmla="*/ 4 h 5"/>
                <a:gd name="T4" fmla="*/ 3 w 3"/>
                <a:gd name="T5" fmla="*/ 5 h 5"/>
                <a:gd name="T6" fmla="*/ 2 w 3"/>
                <a:gd name="T7" fmla="*/ 3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3" name="Freeform 667">
              <a:extLst>
                <a:ext uri="{FF2B5EF4-FFF2-40B4-BE49-F238E27FC236}">
                  <a16:creationId xmlns:a16="http://schemas.microsoft.com/office/drawing/2014/main" id="{026059E9-9D6B-F1FD-BCE8-A1B7983CE1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1788" y="3789363"/>
              <a:ext cx="193675" cy="604838"/>
            </a:xfrm>
            <a:custGeom>
              <a:avLst/>
              <a:gdLst>
                <a:gd name="T0" fmla="*/ 127 w 128"/>
                <a:gd name="T1" fmla="*/ 387 h 400"/>
                <a:gd name="T2" fmla="*/ 128 w 128"/>
                <a:gd name="T3" fmla="*/ 392 h 400"/>
                <a:gd name="T4" fmla="*/ 128 w 128"/>
                <a:gd name="T5" fmla="*/ 391 h 400"/>
                <a:gd name="T6" fmla="*/ 128 w 128"/>
                <a:gd name="T7" fmla="*/ 388 h 400"/>
                <a:gd name="T8" fmla="*/ 127 w 128"/>
                <a:gd name="T9" fmla="*/ 387 h 400"/>
                <a:gd name="T10" fmla="*/ 126 w 128"/>
                <a:gd name="T11" fmla="*/ 375 h 400"/>
                <a:gd name="T12" fmla="*/ 126 w 128"/>
                <a:gd name="T13" fmla="*/ 375 h 400"/>
                <a:gd name="T14" fmla="*/ 126 w 128"/>
                <a:gd name="T15" fmla="*/ 375 h 400"/>
                <a:gd name="T16" fmla="*/ 126 w 128"/>
                <a:gd name="T17" fmla="*/ 375 h 400"/>
                <a:gd name="T18" fmla="*/ 125 w 128"/>
                <a:gd name="T19" fmla="*/ 370 h 400"/>
                <a:gd name="T20" fmla="*/ 125 w 128"/>
                <a:gd name="T21" fmla="*/ 370 h 400"/>
                <a:gd name="T22" fmla="*/ 126 w 128"/>
                <a:gd name="T23" fmla="*/ 372 h 400"/>
                <a:gd name="T24" fmla="*/ 126 w 128"/>
                <a:gd name="T25" fmla="*/ 374 h 400"/>
                <a:gd name="T26" fmla="*/ 125 w 128"/>
                <a:gd name="T27" fmla="*/ 370 h 400"/>
                <a:gd name="T28" fmla="*/ 125 w 128"/>
                <a:gd name="T29" fmla="*/ 370 h 400"/>
                <a:gd name="T30" fmla="*/ 97 w 128"/>
                <a:gd name="T31" fmla="*/ 326 h 400"/>
                <a:gd name="T32" fmla="*/ 117 w 128"/>
                <a:gd name="T33" fmla="*/ 400 h 400"/>
                <a:gd name="T34" fmla="*/ 97 w 128"/>
                <a:gd name="T35" fmla="*/ 326 h 400"/>
                <a:gd name="T36" fmla="*/ 115 w 128"/>
                <a:gd name="T37" fmla="*/ 313 h 400"/>
                <a:gd name="T38" fmla="*/ 126 w 128"/>
                <a:gd name="T39" fmla="*/ 375 h 400"/>
                <a:gd name="T40" fmla="*/ 126 w 128"/>
                <a:gd name="T41" fmla="*/ 372 h 400"/>
                <a:gd name="T42" fmla="*/ 125 w 128"/>
                <a:gd name="T43" fmla="*/ 365 h 400"/>
                <a:gd name="T44" fmla="*/ 125 w 128"/>
                <a:gd name="T45" fmla="*/ 370 h 400"/>
                <a:gd name="T46" fmla="*/ 125 w 128"/>
                <a:gd name="T47" fmla="*/ 364 h 400"/>
                <a:gd name="T48" fmla="*/ 121 w 128"/>
                <a:gd name="T49" fmla="*/ 343 h 400"/>
                <a:gd name="T50" fmla="*/ 123 w 128"/>
                <a:gd name="T51" fmla="*/ 357 h 400"/>
                <a:gd name="T52" fmla="*/ 121 w 128"/>
                <a:gd name="T53" fmla="*/ 339 h 400"/>
                <a:gd name="T54" fmla="*/ 115 w 128"/>
                <a:gd name="T55" fmla="*/ 313 h 400"/>
                <a:gd name="T56" fmla="*/ 105 w 128"/>
                <a:gd name="T57" fmla="*/ 268 h 400"/>
                <a:gd name="T58" fmla="*/ 115 w 128"/>
                <a:gd name="T59" fmla="*/ 313 h 400"/>
                <a:gd name="T60" fmla="*/ 105 w 128"/>
                <a:gd name="T61" fmla="*/ 268 h 400"/>
                <a:gd name="T62" fmla="*/ 105 w 128"/>
                <a:gd name="T63" fmla="*/ 263 h 400"/>
                <a:gd name="T64" fmla="*/ 121 w 128"/>
                <a:gd name="T65" fmla="*/ 339 h 400"/>
                <a:gd name="T66" fmla="*/ 121 w 128"/>
                <a:gd name="T67" fmla="*/ 343 h 400"/>
                <a:gd name="T68" fmla="*/ 105 w 128"/>
                <a:gd name="T69" fmla="*/ 263 h 400"/>
                <a:gd name="T70" fmla="*/ 105 w 128"/>
                <a:gd name="T71" fmla="*/ 263 h 400"/>
                <a:gd name="T72" fmla="*/ 0 w 128"/>
                <a:gd name="T73" fmla="*/ 0 h 400"/>
                <a:gd name="T74" fmla="*/ 15 w 128"/>
                <a:gd name="T75" fmla="*/ 29 h 400"/>
                <a:gd name="T76" fmla="*/ 0 w 128"/>
                <a:gd name="T7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400">
                  <a:moveTo>
                    <a:pt x="127" y="387"/>
                  </a:moveTo>
                  <a:cubicBezTo>
                    <a:pt x="128" y="389"/>
                    <a:pt x="128" y="390"/>
                    <a:pt x="128" y="392"/>
                  </a:cubicBezTo>
                  <a:cubicBezTo>
                    <a:pt x="128" y="392"/>
                    <a:pt x="128" y="391"/>
                    <a:pt x="128" y="391"/>
                  </a:cubicBezTo>
                  <a:cubicBezTo>
                    <a:pt x="128" y="388"/>
                    <a:pt x="128" y="388"/>
                    <a:pt x="128" y="388"/>
                  </a:cubicBezTo>
                  <a:cubicBezTo>
                    <a:pt x="128" y="388"/>
                    <a:pt x="128" y="387"/>
                    <a:pt x="127" y="387"/>
                  </a:cubicBezTo>
                  <a:moveTo>
                    <a:pt x="126" y="375"/>
                  </a:moveTo>
                  <a:cubicBezTo>
                    <a:pt x="126" y="375"/>
                    <a:pt x="126" y="375"/>
                    <a:pt x="126" y="375"/>
                  </a:cubicBezTo>
                  <a:cubicBezTo>
                    <a:pt x="126" y="375"/>
                    <a:pt x="126" y="375"/>
                    <a:pt x="126" y="375"/>
                  </a:cubicBezTo>
                  <a:cubicBezTo>
                    <a:pt x="126" y="375"/>
                    <a:pt x="126" y="375"/>
                    <a:pt x="126" y="375"/>
                  </a:cubicBezTo>
                  <a:moveTo>
                    <a:pt x="125" y="370"/>
                  </a:moveTo>
                  <a:cubicBezTo>
                    <a:pt x="125" y="370"/>
                    <a:pt x="125" y="370"/>
                    <a:pt x="125" y="370"/>
                  </a:cubicBezTo>
                  <a:cubicBezTo>
                    <a:pt x="126" y="371"/>
                    <a:pt x="126" y="371"/>
                    <a:pt x="126" y="372"/>
                  </a:cubicBezTo>
                  <a:cubicBezTo>
                    <a:pt x="126" y="373"/>
                    <a:pt x="126" y="373"/>
                    <a:pt x="126" y="374"/>
                  </a:cubicBezTo>
                  <a:cubicBezTo>
                    <a:pt x="125" y="370"/>
                    <a:pt x="125" y="370"/>
                    <a:pt x="125" y="370"/>
                  </a:cubicBezTo>
                  <a:cubicBezTo>
                    <a:pt x="125" y="370"/>
                    <a:pt x="125" y="370"/>
                    <a:pt x="125" y="370"/>
                  </a:cubicBezTo>
                  <a:moveTo>
                    <a:pt x="97" y="326"/>
                  </a:moveTo>
                  <a:cubicBezTo>
                    <a:pt x="104" y="351"/>
                    <a:pt x="110" y="375"/>
                    <a:pt x="117" y="400"/>
                  </a:cubicBezTo>
                  <a:cubicBezTo>
                    <a:pt x="111" y="373"/>
                    <a:pt x="107" y="356"/>
                    <a:pt x="97" y="326"/>
                  </a:cubicBezTo>
                  <a:moveTo>
                    <a:pt x="115" y="313"/>
                  </a:moveTo>
                  <a:cubicBezTo>
                    <a:pt x="118" y="328"/>
                    <a:pt x="122" y="349"/>
                    <a:pt x="126" y="375"/>
                  </a:cubicBezTo>
                  <a:cubicBezTo>
                    <a:pt x="126" y="374"/>
                    <a:pt x="126" y="373"/>
                    <a:pt x="126" y="372"/>
                  </a:cubicBezTo>
                  <a:cubicBezTo>
                    <a:pt x="125" y="370"/>
                    <a:pt x="125" y="367"/>
                    <a:pt x="125" y="365"/>
                  </a:cubicBezTo>
                  <a:cubicBezTo>
                    <a:pt x="125" y="367"/>
                    <a:pt x="125" y="368"/>
                    <a:pt x="125" y="370"/>
                  </a:cubicBezTo>
                  <a:cubicBezTo>
                    <a:pt x="125" y="368"/>
                    <a:pt x="125" y="366"/>
                    <a:pt x="125" y="364"/>
                  </a:cubicBezTo>
                  <a:cubicBezTo>
                    <a:pt x="123" y="356"/>
                    <a:pt x="122" y="349"/>
                    <a:pt x="121" y="343"/>
                  </a:cubicBezTo>
                  <a:cubicBezTo>
                    <a:pt x="122" y="347"/>
                    <a:pt x="123" y="352"/>
                    <a:pt x="123" y="357"/>
                  </a:cubicBezTo>
                  <a:cubicBezTo>
                    <a:pt x="122" y="350"/>
                    <a:pt x="121" y="344"/>
                    <a:pt x="121" y="339"/>
                  </a:cubicBezTo>
                  <a:cubicBezTo>
                    <a:pt x="119" y="331"/>
                    <a:pt x="118" y="323"/>
                    <a:pt x="115" y="313"/>
                  </a:cubicBezTo>
                  <a:moveTo>
                    <a:pt x="105" y="268"/>
                  </a:moveTo>
                  <a:cubicBezTo>
                    <a:pt x="110" y="288"/>
                    <a:pt x="113" y="302"/>
                    <a:pt x="115" y="313"/>
                  </a:cubicBezTo>
                  <a:cubicBezTo>
                    <a:pt x="110" y="284"/>
                    <a:pt x="106" y="272"/>
                    <a:pt x="105" y="268"/>
                  </a:cubicBezTo>
                  <a:moveTo>
                    <a:pt x="105" y="263"/>
                  </a:moveTo>
                  <a:cubicBezTo>
                    <a:pt x="113" y="297"/>
                    <a:pt x="116" y="311"/>
                    <a:pt x="121" y="339"/>
                  </a:cubicBezTo>
                  <a:cubicBezTo>
                    <a:pt x="121" y="340"/>
                    <a:pt x="121" y="341"/>
                    <a:pt x="121" y="343"/>
                  </a:cubicBezTo>
                  <a:cubicBezTo>
                    <a:pt x="117" y="315"/>
                    <a:pt x="115" y="305"/>
                    <a:pt x="105" y="263"/>
                  </a:cubicBezTo>
                  <a:cubicBezTo>
                    <a:pt x="105" y="263"/>
                    <a:pt x="105" y="263"/>
                    <a:pt x="105" y="263"/>
                  </a:cubicBezTo>
                  <a:moveTo>
                    <a:pt x="0" y="0"/>
                  </a:moveTo>
                  <a:cubicBezTo>
                    <a:pt x="6" y="12"/>
                    <a:pt x="10" y="21"/>
                    <a:pt x="15" y="29"/>
                  </a:cubicBezTo>
                  <a:cubicBezTo>
                    <a:pt x="10" y="19"/>
                    <a:pt x="5" y="11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4" name="Freeform 668">
              <a:extLst>
                <a:ext uri="{FF2B5EF4-FFF2-40B4-BE49-F238E27FC236}">
                  <a16:creationId xmlns:a16="http://schemas.microsoft.com/office/drawing/2014/main" id="{85F28A7A-6234-72EE-F6A1-2EED4814F312}"/>
                </a:ext>
              </a:extLst>
            </p:cNvPr>
            <p:cNvSpPr/>
            <p:nvPr/>
          </p:nvSpPr>
          <p:spPr bwMode="auto">
            <a:xfrm>
              <a:off x="9412288" y="4356101"/>
              <a:ext cx="3175" cy="20638"/>
            </a:xfrm>
            <a:custGeom>
              <a:avLst/>
              <a:gdLst>
                <a:gd name="T0" fmla="*/ 0 w 2"/>
                <a:gd name="T1" fmla="*/ 0 h 13"/>
                <a:gd name="T2" fmla="*/ 1 w 2"/>
                <a:gd name="T3" fmla="*/ 12 h 13"/>
                <a:gd name="T4" fmla="*/ 2 w 2"/>
                <a:gd name="T5" fmla="*/ 13 h 13"/>
                <a:gd name="T6" fmla="*/ 0 w 2"/>
                <a:gd name="T7" fmla="*/ 2 h 13"/>
                <a:gd name="T8" fmla="*/ 0 w 2"/>
                <a:gd name="T9" fmla="*/ 0 h 13"/>
                <a:gd name="T10" fmla="*/ 0 w 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3">
                  <a:moveTo>
                    <a:pt x="0" y="0"/>
                  </a:moveTo>
                  <a:cubicBezTo>
                    <a:pt x="1" y="5"/>
                    <a:pt x="1" y="9"/>
                    <a:pt x="1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5" name="Freeform 669">
              <a:extLst>
                <a:ext uri="{FF2B5EF4-FFF2-40B4-BE49-F238E27FC236}">
                  <a16:creationId xmlns:a16="http://schemas.microsoft.com/office/drawing/2014/main" id="{AD896077-82BE-C061-8A69-90313E02DB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5463" y="4383088"/>
              <a:ext cx="6350" cy="88900"/>
            </a:xfrm>
            <a:custGeom>
              <a:avLst/>
              <a:gdLst>
                <a:gd name="T0" fmla="*/ 5 w 5"/>
                <a:gd name="T1" fmla="*/ 53 h 58"/>
                <a:gd name="T2" fmla="*/ 5 w 5"/>
                <a:gd name="T3" fmla="*/ 58 h 58"/>
                <a:gd name="T4" fmla="*/ 5 w 5"/>
                <a:gd name="T5" fmla="*/ 54 h 58"/>
                <a:gd name="T6" fmla="*/ 5 w 5"/>
                <a:gd name="T7" fmla="*/ 53 h 58"/>
                <a:gd name="T8" fmla="*/ 5 w 5"/>
                <a:gd name="T9" fmla="*/ 53 h 58"/>
                <a:gd name="T10" fmla="*/ 3 w 5"/>
                <a:gd name="T11" fmla="*/ 33 h 58"/>
                <a:gd name="T12" fmla="*/ 4 w 5"/>
                <a:gd name="T13" fmla="*/ 34 h 58"/>
                <a:gd name="T14" fmla="*/ 5 w 5"/>
                <a:gd name="T15" fmla="*/ 49 h 58"/>
                <a:gd name="T16" fmla="*/ 5 w 5"/>
                <a:gd name="T17" fmla="*/ 50 h 58"/>
                <a:gd name="T18" fmla="*/ 4 w 5"/>
                <a:gd name="T19" fmla="*/ 33 h 58"/>
                <a:gd name="T20" fmla="*/ 3 w 5"/>
                <a:gd name="T21" fmla="*/ 33 h 58"/>
                <a:gd name="T22" fmla="*/ 1 w 5"/>
                <a:gd name="T23" fmla="*/ 7 h 58"/>
                <a:gd name="T24" fmla="*/ 3 w 5"/>
                <a:gd name="T25" fmla="*/ 33 h 58"/>
                <a:gd name="T26" fmla="*/ 1 w 5"/>
                <a:gd name="T27" fmla="*/ 7 h 58"/>
                <a:gd name="T28" fmla="*/ 0 w 5"/>
                <a:gd name="T29" fmla="*/ 0 h 58"/>
                <a:gd name="T30" fmla="*/ 0 w 5"/>
                <a:gd name="T31" fmla="*/ 1 h 58"/>
                <a:gd name="T32" fmla="*/ 1 w 5"/>
                <a:gd name="T33" fmla="*/ 7 h 58"/>
                <a:gd name="T34" fmla="*/ 0 w 5"/>
                <a:gd name="T3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8">
                  <a:moveTo>
                    <a:pt x="5" y="53"/>
                  </a:moveTo>
                  <a:cubicBezTo>
                    <a:pt x="5" y="55"/>
                    <a:pt x="5" y="56"/>
                    <a:pt x="5" y="58"/>
                  </a:cubicBezTo>
                  <a:cubicBezTo>
                    <a:pt x="5" y="56"/>
                    <a:pt x="5" y="55"/>
                    <a:pt x="5" y="54"/>
                  </a:cubicBezTo>
                  <a:cubicBezTo>
                    <a:pt x="5" y="54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moveTo>
                    <a:pt x="3" y="33"/>
                  </a:moveTo>
                  <a:cubicBezTo>
                    <a:pt x="4" y="33"/>
                    <a:pt x="4" y="33"/>
                    <a:pt x="4" y="34"/>
                  </a:cubicBezTo>
                  <a:cubicBezTo>
                    <a:pt x="4" y="40"/>
                    <a:pt x="4" y="45"/>
                    <a:pt x="5" y="49"/>
                  </a:cubicBezTo>
                  <a:cubicBezTo>
                    <a:pt x="5" y="49"/>
                    <a:pt x="5" y="50"/>
                    <a:pt x="5" y="50"/>
                  </a:cubicBezTo>
                  <a:cubicBezTo>
                    <a:pt x="4" y="44"/>
                    <a:pt x="4" y="38"/>
                    <a:pt x="4" y="33"/>
                  </a:cubicBezTo>
                  <a:cubicBezTo>
                    <a:pt x="4" y="33"/>
                    <a:pt x="3" y="33"/>
                    <a:pt x="3" y="33"/>
                  </a:cubicBezTo>
                  <a:moveTo>
                    <a:pt x="1" y="7"/>
                  </a:moveTo>
                  <a:cubicBezTo>
                    <a:pt x="2" y="15"/>
                    <a:pt x="3" y="25"/>
                    <a:pt x="3" y="33"/>
                  </a:cubicBezTo>
                  <a:cubicBezTo>
                    <a:pt x="3" y="22"/>
                    <a:pt x="2" y="17"/>
                    <a:pt x="1" y="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5"/>
                    <a:pt x="1" y="7"/>
                  </a:cubicBezTo>
                  <a:cubicBezTo>
                    <a:pt x="1" y="5"/>
                    <a:pt x="1" y="2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6" name="Freeform 670">
              <a:extLst>
                <a:ext uri="{FF2B5EF4-FFF2-40B4-BE49-F238E27FC236}">
                  <a16:creationId xmlns:a16="http://schemas.microsoft.com/office/drawing/2014/main" id="{0870823C-287A-F7D0-FA07-66FA86C2D8C6}"/>
                </a:ext>
              </a:extLst>
            </p:cNvPr>
            <p:cNvSpPr/>
            <p:nvPr/>
          </p:nvSpPr>
          <p:spPr bwMode="auto">
            <a:xfrm>
              <a:off x="9421813" y="4457701"/>
              <a:ext cx="0" cy="6350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1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7" name="Freeform 671">
              <a:extLst>
                <a:ext uri="{FF2B5EF4-FFF2-40B4-BE49-F238E27FC236}">
                  <a16:creationId xmlns:a16="http://schemas.microsoft.com/office/drawing/2014/main" id="{5602EDAD-2055-5014-B8D4-5E92C4E8A54E}"/>
                </a:ext>
              </a:extLst>
            </p:cNvPr>
            <p:cNvSpPr/>
            <p:nvPr/>
          </p:nvSpPr>
          <p:spPr bwMode="auto">
            <a:xfrm>
              <a:off x="9424988" y="4511676"/>
              <a:ext cx="0" cy="6350"/>
            </a:xfrm>
            <a:custGeom>
              <a:avLst/>
              <a:gdLst>
                <a:gd name="T0" fmla="*/ 0 h 4"/>
                <a:gd name="T1" fmla="*/ 0 h 4"/>
                <a:gd name="T2" fmla="*/ 1 h 4"/>
                <a:gd name="T3" fmla="*/ 4 h 4"/>
                <a:gd name="T4" fmla="*/ 4 h 4"/>
                <a:gd name="T5" fmla="*/ 0 h 4"/>
                <a:gd name="T6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8" name="Freeform 672">
              <a:extLst>
                <a:ext uri="{FF2B5EF4-FFF2-40B4-BE49-F238E27FC236}">
                  <a16:creationId xmlns:a16="http://schemas.microsoft.com/office/drawing/2014/main" id="{97C9FCC4-64F9-3869-2C13-6D845B12F992}"/>
                </a:ext>
              </a:extLst>
            </p:cNvPr>
            <p:cNvSpPr/>
            <p:nvPr/>
          </p:nvSpPr>
          <p:spPr bwMode="auto">
            <a:xfrm>
              <a:off x="9424988" y="4518026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9" name="Freeform 673">
              <a:extLst>
                <a:ext uri="{FF2B5EF4-FFF2-40B4-BE49-F238E27FC236}">
                  <a16:creationId xmlns:a16="http://schemas.microsoft.com/office/drawing/2014/main" id="{572E3E29-8AF9-B27F-D963-82971CB979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94825" y="4552951"/>
              <a:ext cx="30162" cy="325438"/>
            </a:xfrm>
            <a:custGeom>
              <a:avLst/>
              <a:gdLst>
                <a:gd name="T0" fmla="*/ 0 w 20"/>
                <a:gd name="T1" fmla="*/ 213 h 215"/>
                <a:gd name="T2" fmla="*/ 0 w 20"/>
                <a:gd name="T3" fmla="*/ 214 h 215"/>
                <a:gd name="T4" fmla="*/ 0 w 20"/>
                <a:gd name="T5" fmla="*/ 215 h 215"/>
                <a:gd name="T6" fmla="*/ 8 w 20"/>
                <a:gd name="T7" fmla="*/ 174 h 215"/>
                <a:gd name="T8" fmla="*/ 8 w 20"/>
                <a:gd name="T9" fmla="*/ 174 h 215"/>
                <a:gd name="T10" fmla="*/ 8 w 20"/>
                <a:gd name="T11" fmla="*/ 174 h 215"/>
                <a:gd name="T12" fmla="*/ 8 w 20"/>
                <a:gd name="T13" fmla="*/ 174 h 215"/>
                <a:gd name="T14" fmla="*/ 13 w 20"/>
                <a:gd name="T15" fmla="*/ 141 h 215"/>
                <a:gd name="T16" fmla="*/ 13 w 20"/>
                <a:gd name="T17" fmla="*/ 141 h 215"/>
                <a:gd name="T18" fmla="*/ 13 w 20"/>
                <a:gd name="T19" fmla="*/ 141 h 215"/>
                <a:gd name="T20" fmla="*/ 13 w 20"/>
                <a:gd name="T21" fmla="*/ 139 h 215"/>
                <a:gd name="T22" fmla="*/ 13 w 20"/>
                <a:gd name="T23" fmla="*/ 140 h 215"/>
                <a:gd name="T24" fmla="*/ 13 w 20"/>
                <a:gd name="T25" fmla="*/ 138 h 215"/>
                <a:gd name="T26" fmla="*/ 13 w 20"/>
                <a:gd name="T27" fmla="*/ 139 h 215"/>
                <a:gd name="T28" fmla="*/ 14 w 20"/>
                <a:gd name="T29" fmla="*/ 131 h 215"/>
                <a:gd name="T30" fmla="*/ 14 w 20"/>
                <a:gd name="T31" fmla="*/ 129 h 215"/>
                <a:gd name="T32" fmla="*/ 15 w 20"/>
                <a:gd name="T33" fmla="*/ 119 h 215"/>
                <a:gd name="T34" fmla="*/ 14 w 20"/>
                <a:gd name="T35" fmla="*/ 126 h 215"/>
                <a:gd name="T36" fmla="*/ 17 w 20"/>
                <a:gd name="T37" fmla="*/ 95 h 215"/>
                <a:gd name="T38" fmla="*/ 15 w 20"/>
                <a:gd name="T39" fmla="*/ 119 h 215"/>
                <a:gd name="T40" fmla="*/ 17 w 20"/>
                <a:gd name="T41" fmla="*/ 95 h 215"/>
                <a:gd name="T42" fmla="*/ 17 w 20"/>
                <a:gd name="T43" fmla="*/ 95 h 215"/>
                <a:gd name="T44" fmla="*/ 19 w 20"/>
                <a:gd name="T45" fmla="*/ 74 h 215"/>
                <a:gd name="T46" fmla="*/ 19 w 20"/>
                <a:gd name="T47" fmla="*/ 69 h 215"/>
                <a:gd name="T48" fmla="*/ 18 w 20"/>
                <a:gd name="T49" fmla="*/ 88 h 215"/>
                <a:gd name="T50" fmla="*/ 19 w 20"/>
                <a:gd name="T51" fmla="*/ 69 h 215"/>
                <a:gd name="T52" fmla="*/ 19 w 20"/>
                <a:gd name="T53" fmla="*/ 69 h 215"/>
                <a:gd name="T54" fmla="*/ 19 w 20"/>
                <a:gd name="T55" fmla="*/ 69 h 215"/>
                <a:gd name="T56" fmla="*/ 18 w 20"/>
                <a:gd name="T57" fmla="*/ 32 h 215"/>
                <a:gd name="T58" fmla="*/ 20 w 20"/>
                <a:gd name="T59" fmla="*/ 21 h 215"/>
                <a:gd name="T60" fmla="*/ 20 w 20"/>
                <a:gd name="T61" fmla="*/ 42 h 215"/>
                <a:gd name="T62" fmla="*/ 20 w 20"/>
                <a:gd name="T63" fmla="*/ 12 h 215"/>
                <a:gd name="T64" fmla="*/ 20 w 20"/>
                <a:gd name="T65" fmla="*/ 13 h 215"/>
                <a:gd name="T66" fmla="*/ 20 w 20"/>
                <a:gd name="T67" fmla="*/ 13 h 215"/>
                <a:gd name="T68" fmla="*/ 20 w 20"/>
                <a:gd name="T69" fmla="*/ 21 h 215"/>
                <a:gd name="T70" fmla="*/ 20 w 20"/>
                <a:gd name="T71" fmla="*/ 15 h 215"/>
                <a:gd name="T72" fmla="*/ 20 w 20"/>
                <a:gd name="T73" fmla="*/ 9 h 215"/>
                <a:gd name="T74" fmla="*/ 20 w 20"/>
                <a:gd name="T75" fmla="*/ 11 h 215"/>
                <a:gd name="T76" fmla="*/ 20 w 20"/>
                <a:gd name="T77" fmla="*/ 11 h 215"/>
                <a:gd name="T78" fmla="*/ 20 w 20"/>
                <a:gd name="T79" fmla="*/ 11 h 215"/>
                <a:gd name="T80" fmla="*/ 20 w 20"/>
                <a:gd name="T81" fmla="*/ 10 h 215"/>
                <a:gd name="T82" fmla="*/ 20 w 20"/>
                <a:gd name="T83" fmla="*/ 10 h 215"/>
                <a:gd name="T84" fmla="*/ 20 w 20"/>
                <a:gd name="T85" fmla="*/ 9 h 215"/>
                <a:gd name="T86" fmla="*/ 20 w 20"/>
                <a:gd name="T87" fmla="*/ 6 h 215"/>
                <a:gd name="T88" fmla="*/ 20 w 20"/>
                <a:gd name="T89" fmla="*/ 7 h 215"/>
                <a:gd name="T90" fmla="*/ 20 w 20"/>
                <a:gd name="T91" fmla="*/ 8 h 215"/>
                <a:gd name="T92" fmla="*/ 20 w 20"/>
                <a:gd name="T93" fmla="*/ 8 h 215"/>
                <a:gd name="T94" fmla="*/ 20 w 20"/>
                <a:gd name="T95" fmla="*/ 9 h 215"/>
                <a:gd name="T96" fmla="*/ 20 w 20"/>
                <a:gd name="T97" fmla="*/ 0 h 215"/>
                <a:gd name="T98" fmla="*/ 20 w 20"/>
                <a:gd name="T99" fmla="*/ 5 h 215"/>
                <a:gd name="T100" fmla="*/ 20 w 20"/>
                <a:gd name="T101" fmla="*/ 5 h 215"/>
                <a:gd name="T102" fmla="*/ 20 w 20"/>
                <a:gd name="T103" fmla="*/ 6 h 215"/>
                <a:gd name="T104" fmla="*/ 20 w 20"/>
                <a:gd name="T10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215">
                  <a:moveTo>
                    <a:pt x="5" y="189"/>
                  </a:moveTo>
                  <a:cubicBezTo>
                    <a:pt x="3" y="196"/>
                    <a:pt x="2" y="203"/>
                    <a:pt x="0" y="21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2" y="207"/>
                    <a:pt x="3" y="198"/>
                    <a:pt x="5" y="189"/>
                  </a:cubicBezTo>
                  <a:moveTo>
                    <a:pt x="8" y="174"/>
                  </a:moveTo>
                  <a:cubicBezTo>
                    <a:pt x="6" y="188"/>
                    <a:pt x="5" y="197"/>
                    <a:pt x="3" y="205"/>
                  </a:cubicBezTo>
                  <a:cubicBezTo>
                    <a:pt x="6" y="192"/>
                    <a:pt x="7" y="187"/>
                    <a:pt x="8" y="174"/>
                  </a:cubicBezTo>
                  <a:moveTo>
                    <a:pt x="12" y="145"/>
                  </a:moveTo>
                  <a:cubicBezTo>
                    <a:pt x="11" y="155"/>
                    <a:pt x="10" y="165"/>
                    <a:pt x="8" y="174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2"/>
                    <a:pt x="11" y="157"/>
                    <a:pt x="12" y="145"/>
                  </a:cubicBezTo>
                  <a:moveTo>
                    <a:pt x="13" y="141"/>
                  </a:moveTo>
                  <a:cubicBezTo>
                    <a:pt x="11" y="155"/>
                    <a:pt x="8" y="173"/>
                    <a:pt x="5" y="189"/>
                  </a:cubicBezTo>
                  <a:cubicBezTo>
                    <a:pt x="8" y="173"/>
                    <a:pt x="10" y="162"/>
                    <a:pt x="13" y="141"/>
                  </a:cubicBezTo>
                  <a:moveTo>
                    <a:pt x="13" y="139"/>
                  </a:moveTo>
                  <a:cubicBezTo>
                    <a:pt x="13" y="140"/>
                    <a:pt x="13" y="140"/>
                    <a:pt x="13" y="141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3" y="140"/>
                    <a:pt x="13" y="140"/>
                    <a:pt x="13" y="139"/>
                  </a:cubicBezTo>
                  <a:moveTo>
                    <a:pt x="13" y="138"/>
                  </a:moveTo>
                  <a:cubicBezTo>
                    <a:pt x="13" y="139"/>
                    <a:pt x="13" y="139"/>
                    <a:pt x="13" y="140"/>
                  </a:cubicBezTo>
                  <a:cubicBezTo>
                    <a:pt x="13" y="142"/>
                    <a:pt x="12" y="144"/>
                    <a:pt x="12" y="145"/>
                  </a:cubicBezTo>
                  <a:cubicBezTo>
                    <a:pt x="13" y="143"/>
                    <a:pt x="13" y="140"/>
                    <a:pt x="13" y="138"/>
                  </a:cubicBezTo>
                  <a:moveTo>
                    <a:pt x="14" y="128"/>
                  </a:moveTo>
                  <a:cubicBezTo>
                    <a:pt x="14" y="132"/>
                    <a:pt x="13" y="136"/>
                    <a:pt x="13" y="139"/>
                  </a:cubicBezTo>
                  <a:cubicBezTo>
                    <a:pt x="13" y="138"/>
                    <a:pt x="13" y="137"/>
                    <a:pt x="13" y="135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4" y="131"/>
                    <a:pt x="14" y="130"/>
                    <a:pt x="14" y="130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8"/>
                    <a:pt x="14" y="128"/>
                    <a:pt x="14" y="128"/>
                  </a:cubicBezTo>
                  <a:moveTo>
                    <a:pt x="15" y="119"/>
                  </a:moveTo>
                  <a:cubicBezTo>
                    <a:pt x="15" y="122"/>
                    <a:pt x="15" y="124"/>
                    <a:pt x="14" y="126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5" y="119"/>
                    <a:pt x="15" y="119"/>
                    <a:pt x="15" y="119"/>
                  </a:cubicBezTo>
                  <a:moveTo>
                    <a:pt x="17" y="95"/>
                  </a:moveTo>
                  <a:cubicBezTo>
                    <a:pt x="17" y="99"/>
                    <a:pt x="17" y="103"/>
                    <a:pt x="16" y="106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6" y="109"/>
                    <a:pt x="17" y="105"/>
                    <a:pt x="17" y="95"/>
                  </a:cubicBezTo>
                  <a:moveTo>
                    <a:pt x="19" y="73"/>
                  </a:moveTo>
                  <a:cubicBezTo>
                    <a:pt x="18" y="83"/>
                    <a:pt x="18" y="90"/>
                    <a:pt x="17" y="95"/>
                  </a:cubicBezTo>
                  <a:cubicBezTo>
                    <a:pt x="17" y="93"/>
                    <a:pt x="18" y="90"/>
                    <a:pt x="18" y="88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73"/>
                    <a:pt x="19" y="73"/>
                    <a:pt x="19" y="73"/>
                  </a:cubicBezTo>
                  <a:moveTo>
                    <a:pt x="19" y="69"/>
                  </a:moveTo>
                  <a:cubicBezTo>
                    <a:pt x="19" y="74"/>
                    <a:pt x="19" y="74"/>
                    <a:pt x="19" y="74"/>
                  </a:cubicBezTo>
                  <a:cubicBezTo>
                    <a:pt x="18" y="78"/>
                    <a:pt x="18" y="83"/>
                    <a:pt x="18" y="88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84"/>
                    <a:pt x="18" y="77"/>
                    <a:pt x="19" y="69"/>
                  </a:cubicBezTo>
                  <a:moveTo>
                    <a:pt x="19" y="69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moveTo>
                    <a:pt x="19" y="24"/>
                  </a:moveTo>
                  <a:cubicBezTo>
                    <a:pt x="19" y="27"/>
                    <a:pt x="19" y="29"/>
                    <a:pt x="18" y="32"/>
                  </a:cubicBezTo>
                  <a:cubicBezTo>
                    <a:pt x="19" y="30"/>
                    <a:pt x="19" y="27"/>
                    <a:pt x="19" y="24"/>
                  </a:cubicBezTo>
                  <a:moveTo>
                    <a:pt x="20" y="21"/>
                  </a:moveTo>
                  <a:cubicBezTo>
                    <a:pt x="20" y="23"/>
                    <a:pt x="20" y="25"/>
                    <a:pt x="20" y="27"/>
                  </a:cubicBezTo>
                  <a:cubicBezTo>
                    <a:pt x="20" y="32"/>
                    <a:pt x="20" y="37"/>
                    <a:pt x="20" y="42"/>
                  </a:cubicBezTo>
                  <a:cubicBezTo>
                    <a:pt x="20" y="36"/>
                    <a:pt x="20" y="31"/>
                    <a:pt x="20" y="21"/>
                  </a:cubicBezTo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5"/>
                    <a:pt x="20" y="18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2"/>
                    <a:pt x="20" y="12"/>
                    <a:pt x="20" y="12"/>
                  </a:cubicBezTo>
                  <a:moveTo>
                    <a:pt x="20" y="9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6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6"/>
                    <a:pt x="20" y="6"/>
                    <a:pt x="20" y="6"/>
                  </a:cubicBezTo>
                  <a:moveTo>
                    <a:pt x="20" y="0"/>
                  </a:moveTo>
                  <a:cubicBezTo>
                    <a:pt x="20" y="2"/>
                    <a:pt x="20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"/>
                    <a:pt x="20" y="1"/>
                    <a:pt x="2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0" name="Freeform 674">
              <a:extLst>
                <a:ext uri="{FF2B5EF4-FFF2-40B4-BE49-F238E27FC236}">
                  <a16:creationId xmlns:a16="http://schemas.microsoft.com/office/drawing/2014/main" id="{CFC5781E-FBD7-9948-05AA-EEFB437D87C0}"/>
                </a:ext>
              </a:extLst>
            </p:cNvPr>
            <p:cNvSpPr/>
            <p:nvPr/>
          </p:nvSpPr>
          <p:spPr bwMode="auto">
            <a:xfrm>
              <a:off x="9390063" y="4875213"/>
              <a:ext cx="4762" cy="20638"/>
            </a:xfrm>
            <a:custGeom>
              <a:avLst/>
              <a:gdLst>
                <a:gd name="T0" fmla="*/ 3 w 3"/>
                <a:gd name="T1" fmla="*/ 0 h 13"/>
                <a:gd name="T2" fmla="*/ 0 w 3"/>
                <a:gd name="T3" fmla="*/ 13 h 13"/>
                <a:gd name="T4" fmla="*/ 2 w 3"/>
                <a:gd name="T5" fmla="*/ 7 h 13"/>
                <a:gd name="T6" fmla="*/ 3 w 3"/>
                <a:gd name="T7" fmla="*/ 2 h 13"/>
                <a:gd name="T8" fmla="*/ 3 w 3"/>
                <a:gd name="T9" fmla="*/ 1 h 13"/>
                <a:gd name="T10" fmla="*/ 3 w 3"/>
                <a:gd name="T11" fmla="*/ 1 h 13"/>
                <a:gd name="T12" fmla="*/ 3 w 3"/>
                <a:gd name="T13" fmla="*/ 1 h 13"/>
                <a:gd name="T14" fmla="*/ 3 w 3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3">
                  <a:moveTo>
                    <a:pt x="3" y="0"/>
                  </a:moveTo>
                  <a:cubicBezTo>
                    <a:pt x="2" y="4"/>
                    <a:pt x="1" y="8"/>
                    <a:pt x="0" y="13"/>
                  </a:cubicBezTo>
                  <a:cubicBezTo>
                    <a:pt x="0" y="11"/>
                    <a:pt x="1" y="8"/>
                    <a:pt x="2" y="7"/>
                  </a:cubicBezTo>
                  <a:cubicBezTo>
                    <a:pt x="2" y="5"/>
                    <a:pt x="2" y="3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1" name="Freeform 675">
              <a:extLst>
                <a:ext uri="{FF2B5EF4-FFF2-40B4-BE49-F238E27FC236}">
                  <a16:creationId xmlns:a16="http://schemas.microsoft.com/office/drawing/2014/main" id="{632D0CB6-CDBF-4899-CA0C-4C6196DF8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90063" y="4864101"/>
              <a:ext cx="9525" cy="46038"/>
            </a:xfrm>
            <a:custGeom>
              <a:avLst/>
              <a:gdLst>
                <a:gd name="T0" fmla="*/ 2 w 6"/>
                <a:gd name="T1" fmla="*/ 26 h 31"/>
                <a:gd name="T2" fmla="*/ 0 w 6"/>
                <a:gd name="T3" fmla="*/ 31 h 31"/>
                <a:gd name="T4" fmla="*/ 0 w 6"/>
                <a:gd name="T5" fmla="*/ 31 h 31"/>
                <a:gd name="T6" fmla="*/ 0 w 6"/>
                <a:gd name="T7" fmla="*/ 31 h 31"/>
                <a:gd name="T8" fmla="*/ 2 w 6"/>
                <a:gd name="T9" fmla="*/ 26 h 31"/>
                <a:gd name="T10" fmla="*/ 2 w 6"/>
                <a:gd name="T11" fmla="*/ 26 h 31"/>
                <a:gd name="T12" fmla="*/ 5 w 6"/>
                <a:gd name="T13" fmla="*/ 10 h 31"/>
                <a:gd name="T14" fmla="*/ 4 w 6"/>
                <a:gd name="T15" fmla="*/ 11 h 31"/>
                <a:gd name="T16" fmla="*/ 2 w 6"/>
                <a:gd name="T17" fmla="*/ 22 h 31"/>
                <a:gd name="T18" fmla="*/ 2 w 6"/>
                <a:gd name="T19" fmla="*/ 22 h 31"/>
                <a:gd name="T20" fmla="*/ 5 w 6"/>
                <a:gd name="T21" fmla="*/ 10 h 31"/>
                <a:gd name="T22" fmla="*/ 6 w 6"/>
                <a:gd name="T23" fmla="*/ 0 h 31"/>
                <a:gd name="T24" fmla="*/ 5 w 6"/>
                <a:gd name="T25" fmla="*/ 6 h 31"/>
                <a:gd name="T26" fmla="*/ 6 w 6"/>
                <a:gd name="T27" fmla="*/ 5 h 31"/>
                <a:gd name="T28" fmla="*/ 6 w 6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1">
                  <a:moveTo>
                    <a:pt x="2" y="26"/>
                  </a:moveTo>
                  <a:cubicBezTo>
                    <a:pt x="1" y="28"/>
                    <a:pt x="1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29"/>
                    <a:pt x="1" y="28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moveTo>
                    <a:pt x="5" y="1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4"/>
                    <a:pt x="3" y="18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18"/>
                    <a:pt x="4" y="14"/>
                    <a:pt x="5" y="10"/>
                  </a:cubicBezTo>
                  <a:moveTo>
                    <a:pt x="6" y="0"/>
                  </a:moveTo>
                  <a:cubicBezTo>
                    <a:pt x="6" y="1"/>
                    <a:pt x="6" y="3"/>
                    <a:pt x="5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2" name="Freeform 676">
              <a:extLst>
                <a:ext uri="{FF2B5EF4-FFF2-40B4-BE49-F238E27FC236}">
                  <a16:creationId xmlns:a16="http://schemas.microsoft.com/office/drawing/2014/main" id="{45A7B35B-6326-620B-59E7-E06589255F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93238" y="4870451"/>
              <a:ext cx="6350" cy="31750"/>
            </a:xfrm>
            <a:custGeom>
              <a:avLst/>
              <a:gdLst>
                <a:gd name="T0" fmla="*/ 0 w 4"/>
                <a:gd name="T1" fmla="*/ 17 h 21"/>
                <a:gd name="T2" fmla="*/ 0 w 4"/>
                <a:gd name="T3" fmla="*/ 21 h 21"/>
                <a:gd name="T4" fmla="*/ 0 w 4"/>
                <a:gd name="T5" fmla="*/ 21 h 21"/>
                <a:gd name="T6" fmla="*/ 0 w 4"/>
                <a:gd name="T7" fmla="*/ 17 h 21"/>
                <a:gd name="T8" fmla="*/ 0 w 4"/>
                <a:gd name="T9" fmla="*/ 17 h 21"/>
                <a:gd name="T10" fmla="*/ 4 w 4"/>
                <a:gd name="T11" fmla="*/ 0 h 21"/>
                <a:gd name="T12" fmla="*/ 3 w 4"/>
                <a:gd name="T13" fmla="*/ 1 h 21"/>
                <a:gd name="T14" fmla="*/ 2 w 4"/>
                <a:gd name="T15" fmla="*/ 6 h 21"/>
                <a:gd name="T16" fmla="*/ 3 w 4"/>
                <a:gd name="T17" fmla="*/ 5 h 21"/>
                <a:gd name="T18" fmla="*/ 4 w 4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1">
                  <a:moveTo>
                    <a:pt x="0" y="17"/>
                  </a:moveTo>
                  <a:cubicBezTo>
                    <a:pt x="0" y="18"/>
                    <a:pt x="0" y="19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4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4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4"/>
                    <a:pt x="3" y="2"/>
                    <a:pt x="4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3" name="Freeform 677">
              <a:extLst>
                <a:ext uri="{FF2B5EF4-FFF2-40B4-BE49-F238E27FC236}">
                  <a16:creationId xmlns:a16="http://schemas.microsoft.com/office/drawing/2014/main" id="{72128A38-8342-147E-E1DD-D79C12F696BE}"/>
                </a:ext>
              </a:extLst>
            </p:cNvPr>
            <p:cNvSpPr/>
            <p:nvPr/>
          </p:nvSpPr>
          <p:spPr bwMode="auto">
            <a:xfrm>
              <a:off x="9385300" y="4899026"/>
              <a:ext cx="1587" cy="15875"/>
            </a:xfrm>
            <a:custGeom>
              <a:avLst/>
              <a:gdLst>
                <a:gd name="T0" fmla="*/ 2 w 2"/>
                <a:gd name="T1" fmla="*/ 0 h 10"/>
                <a:gd name="T2" fmla="*/ 0 w 2"/>
                <a:gd name="T3" fmla="*/ 10 h 10"/>
                <a:gd name="T4" fmla="*/ 2 w 2"/>
                <a:gd name="T5" fmla="*/ 2 h 10"/>
                <a:gd name="T6" fmla="*/ 2 w 2"/>
                <a:gd name="T7" fmla="*/ 2 h 10"/>
                <a:gd name="T8" fmla="*/ 2 w 2"/>
                <a:gd name="T9" fmla="*/ 1 h 10"/>
                <a:gd name="T10" fmla="*/ 2 w 2"/>
                <a:gd name="T11" fmla="*/ 1 h 10"/>
                <a:gd name="T12" fmla="*/ 2 w 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0">
                  <a:moveTo>
                    <a:pt x="2" y="0"/>
                  </a:moveTo>
                  <a:cubicBezTo>
                    <a:pt x="1" y="4"/>
                    <a:pt x="0" y="7"/>
                    <a:pt x="0" y="10"/>
                  </a:cubicBezTo>
                  <a:cubicBezTo>
                    <a:pt x="1" y="7"/>
                    <a:pt x="2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4" name="Freeform 678">
              <a:extLst>
                <a:ext uri="{FF2B5EF4-FFF2-40B4-BE49-F238E27FC236}">
                  <a16:creationId xmlns:a16="http://schemas.microsoft.com/office/drawing/2014/main" id="{203C3E09-BFC0-0BB6-CEEB-CB847B81A586}"/>
                </a:ext>
              </a:extLst>
            </p:cNvPr>
            <p:cNvSpPr/>
            <p:nvPr/>
          </p:nvSpPr>
          <p:spPr bwMode="auto">
            <a:xfrm>
              <a:off x="9386888" y="4895851"/>
              <a:ext cx="3175" cy="6350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0 w 2"/>
                <a:gd name="T5" fmla="*/ 4 h 5"/>
                <a:gd name="T6" fmla="*/ 0 w 2"/>
                <a:gd name="T7" fmla="*/ 4 h 5"/>
                <a:gd name="T8" fmla="*/ 0 w 2"/>
                <a:gd name="T9" fmla="*/ 5 h 5"/>
                <a:gd name="T10" fmla="*/ 0 w 2"/>
                <a:gd name="T11" fmla="*/ 5 h 5"/>
                <a:gd name="T12" fmla="*/ 2 w 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1"/>
                    <a:pt x="2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5" name="Freeform 679">
              <a:extLst>
                <a:ext uri="{FF2B5EF4-FFF2-40B4-BE49-F238E27FC236}">
                  <a16:creationId xmlns:a16="http://schemas.microsoft.com/office/drawing/2014/main" id="{124E1F91-5C49-969D-7EDC-1B7282418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85300" y="4910138"/>
              <a:ext cx="4762" cy="33338"/>
            </a:xfrm>
            <a:custGeom>
              <a:avLst/>
              <a:gdLst>
                <a:gd name="T0" fmla="*/ 2 w 4"/>
                <a:gd name="T1" fmla="*/ 11 h 22"/>
                <a:gd name="T2" fmla="*/ 2 w 4"/>
                <a:gd name="T3" fmla="*/ 11 h 22"/>
                <a:gd name="T4" fmla="*/ 0 w 4"/>
                <a:gd name="T5" fmla="*/ 22 h 22"/>
                <a:gd name="T6" fmla="*/ 0 w 4"/>
                <a:gd name="T7" fmla="*/ 22 h 22"/>
                <a:gd name="T8" fmla="*/ 2 w 4"/>
                <a:gd name="T9" fmla="*/ 11 h 22"/>
                <a:gd name="T10" fmla="*/ 4 w 4"/>
                <a:gd name="T11" fmla="*/ 0 h 22"/>
                <a:gd name="T12" fmla="*/ 2 w 4"/>
                <a:gd name="T13" fmla="*/ 9 h 22"/>
                <a:gd name="T14" fmla="*/ 3 w 4"/>
                <a:gd name="T15" fmla="*/ 8 h 22"/>
                <a:gd name="T16" fmla="*/ 4 w 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2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1" y="15"/>
                    <a:pt x="0" y="19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8"/>
                    <a:pt x="1" y="14"/>
                    <a:pt x="2" y="11"/>
                  </a:cubicBezTo>
                  <a:moveTo>
                    <a:pt x="4" y="0"/>
                  </a:moveTo>
                  <a:cubicBezTo>
                    <a:pt x="4" y="4"/>
                    <a:pt x="3" y="7"/>
                    <a:pt x="2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6" name="Freeform 680">
              <a:extLst>
                <a:ext uri="{FF2B5EF4-FFF2-40B4-BE49-F238E27FC236}">
                  <a16:creationId xmlns:a16="http://schemas.microsoft.com/office/drawing/2014/main" id="{C5451CA0-79BB-F351-C1B1-61E4BAAE2C9C}"/>
                </a:ext>
              </a:extLst>
            </p:cNvPr>
            <p:cNvSpPr/>
            <p:nvPr/>
          </p:nvSpPr>
          <p:spPr bwMode="auto">
            <a:xfrm>
              <a:off x="9383713" y="4943476"/>
              <a:ext cx="1587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7" name="Freeform 681">
              <a:extLst>
                <a:ext uri="{FF2B5EF4-FFF2-40B4-BE49-F238E27FC236}">
                  <a16:creationId xmlns:a16="http://schemas.microsoft.com/office/drawing/2014/main" id="{BAAE986A-0BE8-04F2-C499-CD387C40D04C}"/>
                </a:ext>
              </a:extLst>
            </p:cNvPr>
            <p:cNvSpPr/>
            <p:nvPr/>
          </p:nvSpPr>
          <p:spPr bwMode="auto">
            <a:xfrm>
              <a:off x="9363075" y="4946651"/>
              <a:ext cx="20637" cy="80963"/>
            </a:xfrm>
            <a:custGeom>
              <a:avLst/>
              <a:gdLst>
                <a:gd name="T0" fmla="*/ 13 w 13"/>
                <a:gd name="T1" fmla="*/ 0 h 53"/>
                <a:gd name="T2" fmla="*/ 0 w 13"/>
                <a:gd name="T3" fmla="*/ 53 h 53"/>
                <a:gd name="T4" fmla="*/ 0 w 13"/>
                <a:gd name="T5" fmla="*/ 53 h 53"/>
                <a:gd name="T6" fmla="*/ 0 w 13"/>
                <a:gd name="T7" fmla="*/ 53 h 53"/>
                <a:gd name="T8" fmla="*/ 13 w 13"/>
                <a:gd name="T9" fmla="*/ 0 h 53"/>
                <a:gd name="T10" fmla="*/ 13 w 13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3">
                  <a:moveTo>
                    <a:pt x="13" y="0"/>
                  </a:moveTo>
                  <a:cubicBezTo>
                    <a:pt x="9" y="17"/>
                    <a:pt x="4" y="37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6" y="31"/>
                    <a:pt x="7" y="2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8" name="Freeform 682">
              <a:extLst>
                <a:ext uri="{FF2B5EF4-FFF2-40B4-BE49-F238E27FC236}">
                  <a16:creationId xmlns:a16="http://schemas.microsoft.com/office/drawing/2014/main" id="{1FC5A954-1709-C8CF-EEC6-162EFD6EC2C8}"/>
                </a:ext>
              </a:extLst>
            </p:cNvPr>
            <p:cNvSpPr/>
            <p:nvPr/>
          </p:nvSpPr>
          <p:spPr bwMode="auto">
            <a:xfrm>
              <a:off x="9383713" y="4945063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9" name="Freeform 683">
              <a:extLst>
                <a:ext uri="{FF2B5EF4-FFF2-40B4-BE49-F238E27FC236}">
                  <a16:creationId xmlns:a16="http://schemas.microsoft.com/office/drawing/2014/main" id="{EB3C6D10-9A14-943E-20FE-AF6DDC10A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4175" y="5027613"/>
              <a:ext cx="88900" cy="47625"/>
            </a:xfrm>
            <a:custGeom>
              <a:avLst/>
              <a:gdLst>
                <a:gd name="T0" fmla="*/ 5 w 59"/>
                <a:gd name="T1" fmla="*/ 19 h 32"/>
                <a:gd name="T2" fmla="*/ 0 w 59"/>
                <a:gd name="T3" fmla="*/ 32 h 32"/>
                <a:gd name="T4" fmla="*/ 5 w 59"/>
                <a:gd name="T5" fmla="*/ 19 h 32"/>
                <a:gd name="T6" fmla="*/ 5 w 59"/>
                <a:gd name="T7" fmla="*/ 19 h 32"/>
                <a:gd name="T8" fmla="*/ 59 w 59"/>
                <a:gd name="T9" fmla="*/ 0 h 32"/>
                <a:gd name="T10" fmla="*/ 51 w 59"/>
                <a:gd name="T11" fmla="*/ 26 h 32"/>
                <a:gd name="T12" fmla="*/ 59 w 5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2">
                  <a:moveTo>
                    <a:pt x="5" y="19"/>
                  </a:moveTo>
                  <a:cubicBezTo>
                    <a:pt x="3" y="23"/>
                    <a:pt x="1" y="28"/>
                    <a:pt x="0" y="32"/>
                  </a:cubicBezTo>
                  <a:cubicBezTo>
                    <a:pt x="2" y="28"/>
                    <a:pt x="4" y="23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59" y="0"/>
                  </a:moveTo>
                  <a:cubicBezTo>
                    <a:pt x="56" y="10"/>
                    <a:pt x="53" y="19"/>
                    <a:pt x="51" y="26"/>
                  </a:cubicBezTo>
                  <a:cubicBezTo>
                    <a:pt x="54" y="17"/>
                    <a:pt x="56" y="8"/>
                    <a:pt x="59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0" name="Freeform 684">
              <a:extLst>
                <a:ext uri="{FF2B5EF4-FFF2-40B4-BE49-F238E27FC236}">
                  <a16:creationId xmlns:a16="http://schemas.microsoft.com/office/drawing/2014/main" id="{DCCF8B42-7B14-9F55-0F4B-B8D05DC17FB4}"/>
                </a:ext>
              </a:extLst>
            </p:cNvPr>
            <p:cNvSpPr/>
            <p:nvPr/>
          </p:nvSpPr>
          <p:spPr bwMode="auto">
            <a:xfrm>
              <a:off x="9282113" y="5053013"/>
              <a:ext cx="1587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1" name="Freeform 685">
              <a:extLst>
                <a:ext uri="{FF2B5EF4-FFF2-40B4-BE49-F238E27FC236}">
                  <a16:creationId xmlns:a16="http://schemas.microsoft.com/office/drawing/2014/main" id="{85D05DBF-B956-3D0A-1DB3-2684EF67E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6400" y="5065713"/>
              <a:ext cx="55562" cy="147638"/>
            </a:xfrm>
            <a:custGeom>
              <a:avLst/>
              <a:gdLst>
                <a:gd name="T0" fmla="*/ 2 w 36"/>
                <a:gd name="T1" fmla="*/ 92 h 97"/>
                <a:gd name="T2" fmla="*/ 2 w 36"/>
                <a:gd name="T3" fmla="*/ 92 h 97"/>
                <a:gd name="T4" fmla="*/ 0 w 36"/>
                <a:gd name="T5" fmla="*/ 97 h 97"/>
                <a:gd name="T6" fmla="*/ 2 w 36"/>
                <a:gd name="T7" fmla="*/ 92 h 97"/>
                <a:gd name="T8" fmla="*/ 10 w 36"/>
                <a:gd name="T9" fmla="*/ 74 h 97"/>
                <a:gd name="T10" fmla="*/ 4 w 36"/>
                <a:gd name="T11" fmla="*/ 89 h 97"/>
                <a:gd name="T12" fmla="*/ 4 w 36"/>
                <a:gd name="T13" fmla="*/ 89 h 97"/>
                <a:gd name="T14" fmla="*/ 10 w 36"/>
                <a:gd name="T15" fmla="*/ 74 h 97"/>
                <a:gd name="T16" fmla="*/ 21 w 36"/>
                <a:gd name="T17" fmla="*/ 43 h 97"/>
                <a:gd name="T18" fmla="*/ 19 w 36"/>
                <a:gd name="T19" fmla="*/ 47 h 97"/>
                <a:gd name="T20" fmla="*/ 21 w 36"/>
                <a:gd name="T21" fmla="*/ 43 h 97"/>
                <a:gd name="T22" fmla="*/ 36 w 36"/>
                <a:gd name="T23" fmla="*/ 0 h 97"/>
                <a:gd name="T24" fmla="*/ 23 w 36"/>
                <a:gd name="T25" fmla="*/ 39 h 97"/>
                <a:gd name="T26" fmla="*/ 21 w 36"/>
                <a:gd name="T27" fmla="*/ 43 h 97"/>
                <a:gd name="T28" fmla="*/ 22 w 36"/>
                <a:gd name="T29" fmla="*/ 42 h 97"/>
                <a:gd name="T30" fmla="*/ 10 w 36"/>
                <a:gd name="T31" fmla="*/ 74 h 97"/>
                <a:gd name="T32" fmla="*/ 10 w 36"/>
                <a:gd name="T33" fmla="*/ 74 h 97"/>
                <a:gd name="T34" fmla="*/ 10 w 36"/>
                <a:gd name="T35" fmla="*/ 74 h 97"/>
                <a:gd name="T36" fmla="*/ 36 w 36"/>
                <a:gd name="T3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97">
                  <a:moveTo>
                    <a:pt x="2" y="92"/>
                  </a:moveTo>
                  <a:cubicBezTo>
                    <a:pt x="2" y="92"/>
                    <a:pt x="2" y="92"/>
                    <a:pt x="2" y="92"/>
                  </a:cubicBezTo>
                  <a:cubicBezTo>
                    <a:pt x="1" y="94"/>
                    <a:pt x="1" y="95"/>
                    <a:pt x="0" y="97"/>
                  </a:cubicBezTo>
                  <a:cubicBezTo>
                    <a:pt x="1" y="95"/>
                    <a:pt x="1" y="94"/>
                    <a:pt x="2" y="92"/>
                  </a:cubicBezTo>
                  <a:moveTo>
                    <a:pt x="10" y="74"/>
                  </a:moveTo>
                  <a:cubicBezTo>
                    <a:pt x="8" y="79"/>
                    <a:pt x="6" y="84"/>
                    <a:pt x="4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83"/>
                    <a:pt x="8" y="79"/>
                    <a:pt x="10" y="74"/>
                  </a:cubicBezTo>
                  <a:moveTo>
                    <a:pt x="21" y="43"/>
                  </a:moveTo>
                  <a:cubicBezTo>
                    <a:pt x="20" y="45"/>
                    <a:pt x="20" y="46"/>
                    <a:pt x="19" y="47"/>
                  </a:cubicBezTo>
                  <a:cubicBezTo>
                    <a:pt x="20" y="46"/>
                    <a:pt x="20" y="45"/>
                    <a:pt x="21" y="43"/>
                  </a:cubicBezTo>
                  <a:moveTo>
                    <a:pt x="36" y="0"/>
                  </a:moveTo>
                  <a:cubicBezTo>
                    <a:pt x="31" y="13"/>
                    <a:pt x="27" y="27"/>
                    <a:pt x="23" y="39"/>
                  </a:cubicBezTo>
                  <a:cubicBezTo>
                    <a:pt x="22" y="41"/>
                    <a:pt x="22" y="42"/>
                    <a:pt x="21" y="43"/>
                  </a:cubicBezTo>
                  <a:cubicBezTo>
                    <a:pt x="21" y="43"/>
                    <a:pt x="22" y="42"/>
                    <a:pt x="22" y="42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22" y="43"/>
                    <a:pt x="25" y="34"/>
                    <a:pt x="3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2" name="Freeform 686">
              <a:extLst>
                <a:ext uri="{FF2B5EF4-FFF2-40B4-BE49-F238E27FC236}">
                  <a16:creationId xmlns:a16="http://schemas.microsoft.com/office/drawing/2014/main" id="{C954445D-3199-0C99-201B-3D2ADF3688EA}"/>
                </a:ext>
              </a:extLst>
            </p:cNvPr>
            <p:cNvSpPr/>
            <p:nvPr/>
          </p:nvSpPr>
          <p:spPr bwMode="auto">
            <a:xfrm>
              <a:off x="9299575" y="5200651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3" name="Freeform 687">
              <a:extLst>
                <a:ext uri="{FF2B5EF4-FFF2-40B4-BE49-F238E27FC236}">
                  <a16:creationId xmlns:a16="http://schemas.microsoft.com/office/drawing/2014/main" id="{CCBFCFD6-0754-89B2-5D66-9830CAFD56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18613" y="5356226"/>
              <a:ext cx="9525" cy="17463"/>
            </a:xfrm>
            <a:custGeom>
              <a:avLst/>
              <a:gdLst>
                <a:gd name="T0" fmla="*/ 4 w 7"/>
                <a:gd name="T1" fmla="*/ 5 h 11"/>
                <a:gd name="T2" fmla="*/ 0 w 7"/>
                <a:gd name="T3" fmla="*/ 11 h 11"/>
                <a:gd name="T4" fmla="*/ 4 w 7"/>
                <a:gd name="T5" fmla="*/ 5 h 11"/>
                <a:gd name="T6" fmla="*/ 7 w 7"/>
                <a:gd name="T7" fmla="*/ 1 h 11"/>
                <a:gd name="T8" fmla="*/ 4 w 7"/>
                <a:gd name="T9" fmla="*/ 5 h 11"/>
                <a:gd name="T10" fmla="*/ 5 w 7"/>
                <a:gd name="T11" fmla="*/ 3 h 11"/>
                <a:gd name="T12" fmla="*/ 7 w 7"/>
                <a:gd name="T13" fmla="*/ 1 h 11"/>
                <a:gd name="T14" fmla="*/ 7 w 7"/>
                <a:gd name="T15" fmla="*/ 0 h 11"/>
                <a:gd name="T16" fmla="*/ 7 w 7"/>
                <a:gd name="T17" fmla="*/ 1 h 11"/>
                <a:gd name="T18" fmla="*/ 7 w 7"/>
                <a:gd name="T19" fmla="*/ 1 h 11"/>
                <a:gd name="T20" fmla="*/ 7 w 7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1">
                  <a:moveTo>
                    <a:pt x="4" y="5"/>
                  </a:moveTo>
                  <a:cubicBezTo>
                    <a:pt x="2" y="8"/>
                    <a:pt x="1" y="10"/>
                    <a:pt x="0" y="11"/>
                  </a:cubicBezTo>
                  <a:cubicBezTo>
                    <a:pt x="1" y="10"/>
                    <a:pt x="2" y="8"/>
                    <a:pt x="4" y="5"/>
                  </a:cubicBezTo>
                  <a:moveTo>
                    <a:pt x="7" y="1"/>
                  </a:moveTo>
                  <a:cubicBezTo>
                    <a:pt x="6" y="2"/>
                    <a:pt x="5" y="4"/>
                    <a:pt x="4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6" y="3"/>
                    <a:pt x="6" y="2"/>
                    <a:pt x="7" y="1"/>
                  </a:cubicBezTo>
                  <a:moveTo>
                    <a:pt x="7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7" name="Freeform 688">
              <a:extLst>
                <a:ext uri="{FF2B5EF4-FFF2-40B4-BE49-F238E27FC236}">
                  <a16:creationId xmlns:a16="http://schemas.microsoft.com/office/drawing/2014/main" id="{1A85178C-B1BC-11E9-1CB8-3421AF11EC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6863" y="2925763"/>
              <a:ext cx="1514475" cy="614363"/>
            </a:xfrm>
            <a:custGeom>
              <a:avLst/>
              <a:gdLst>
                <a:gd name="T0" fmla="*/ 261 w 1001"/>
                <a:gd name="T1" fmla="*/ 334 h 406"/>
                <a:gd name="T2" fmla="*/ 388 w 1001"/>
                <a:gd name="T3" fmla="*/ 298 h 406"/>
                <a:gd name="T4" fmla="*/ 285 w 1001"/>
                <a:gd name="T5" fmla="*/ 288 h 406"/>
                <a:gd name="T6" fmla="*/ 34 w 1001"/>
                <a:gd name="T7" fmla="*/ 277 h 406"/>
                <a:gd name="T8" fmla="*/ 437 w 1001"/>
                <a:gd name="T9" fmla="*/ 284 h 406"/>
                <a:gd name="T10" fmla="*/ 46 w 1001"/>
                <a:gd name="T11" fmla="*/ 271 h 406"/>
                <a:gd name="T12" fmla="*/ 43 w 1001"/>
                <a:gd name="T13" fmla="*/ 275 h 406"/>
                <a:gd name="T14" fmla="*/ 32 w 1001"/>
                <a:gd name="T15" fmla="*/ 297 h 406"/>
                <a:gd name="T16" fmla="*/ 54 w 1001"/>
                <a:gd name="T17" fmla="*/ 266 h 406"/>
                <a:gd name="T18" fmla="*/ 59 w 1001"/>
                <a:gd name="T19" fmla="*/ 258 h 406"/>
                <a:gd name="T20" fmla="*/ 486 w 1001"/>
                <a:gd name="T21" fmla="*/ 265 h 406"/>
                <a:gd name="T22" fmla="*/ 96 w 1001"/>
                <a:gd name="T23" fmla="*/ 268 h 406"/>
                <a:gd name="T24" fmla="*/ 130 w 1001"/>
                <a:gd name="T25" fmla="*/ 299 h 406"/>
                <a:gd name="T26" fmla="*/ 151 w 1001"/>
                <a:gd name="T27" fmla="*/ 311 h 406"/>
                <a:gd name="T28" fmla="*/ 143 w 1001"/>
                <a:gd name="T29" fmla="*/ 287 h 406"/>
                <a:gd name="T30" fmla="*/ 290 w 1001"/>
                <a:gd name="T31" fmla="*/ 273 h 406"/>
                <a:gd name="T32" fmla="*/ 293 w 1001"/>
                <a:gd name="T33" fmla="*/ 272 h 406"/>
                <a:gd name="T34" fmla="*/ 177 w 1001"/>
                <a:gd name="T35" fmla="*/ 194 h 406"/>
                <a:gd name="T36" fmla="*/ 348 w 1001"/>
                <a:gd name="T37" fmla="*/ 173 h 406"/>
                <a:gd name="T38" fmla="*/ 752 w 1001"/>
                <a:gd name="T39" fmla="*/ 200 h 406"/>
                <a:gd name="T40" fmla="*/ 675 w 1001"/>
                <a:gd name="T41" fmla="*/ 161 h 406"/>
                <a:gd name="T42" fmla="*/ 556 w 1001"/>
                <a:gd name="T43" fmla="*/ 148 h 406"/>
                <a:gd name="T44" fmla="*/ 945 w 1001"/>
                <a:gd name="T45" fmla="*/ 148 h 406"/>
                <a:gd name="T46" fmla="*/ 194 w 1001"/>
                <a:gd name="T47" fmla="*/ 191 h 406"/>
                <a:gd name="T48" fmla="*/ 206 w 1001"/>
                <a:gd name="T49" fmla="*/ 181 h 406"/>
                <a:gd name="T50" fmla="*/ 897 w 1001"/>
                <a:gd name="T51" fmla="*/ 188 h 406"/>
                <a:gd name="T52" fmla="*/ 354 w 1001"/>
                <a:gd name="T53" fmla="*/ 154 h 406"/>
                <a:gd name="T54" fmla="*/ 353 w 1001"/>
                <a:gd name="T55" fmla="*/ 170 h 406"/>
                <a:gd name="T56" fmla="*/ 370 w 1001"/>
                <a:gd name="T57" fmla="*/ 153 h 406"/>
                <a:gd name="T58" fmla="*/ 360 w 1001"/>
                <a:gd name="T59" fmla="*/ 150 h 406"/>
                <a:gd name="T60" fmla="*/ 271 w 1001"/>
                <a:gd name="T61" fmla="*/ 118 h 406"/>
                <a:gd name="T62" fmla="*/ 268 w 1001"/>
                <a:gd name="T63" fmla="*/ 117 h 406"/>
                <a:gd name="T64" fmla="*/ 260 w 1001"/>
                <a:gd name="T65" fmla="*/ 120 h 406"/>
                <a:gd name="T66" fmla="*/ 252 w 1001"/>
                <a:gd name="T67" fmla="*/ 125 h 406"/>
                <a:gd name="T68" fmla="*/ 261 w 1001"/>
                <a:gd name="T69" fmla="*/ 121 h 406"/>
                <a:gd name="T70" fmla="*/ 665 w 1001"/>
                <a:gd name="T71" fmla="*/ 141 h 406"/>
                <a:gd name="T72" fmla="*/ 795 w 1001"/>
                <a:gd name="T73" fmla="*/ 128 h 406"/>
                <a:gd name="T74" fmla="*/ 812 w 1001"/>
                <a:gd name="T75" fmla="*/ 138 h 406"/>
                <a:gd name="T76" fmla="*/ 850 w 1001"/>
                <a:gd name="T77" fmla="*/ 84 h 406"/>
                <a:gd name="T78" fmla="*/ 928 w 1001"/>
                <a:gd name="T79" fmla="*/ 113 h 406"/>
                <a:gd name="T80" fmla="*/ 960 w 1001"/>
                <a:gd name="T81" fmla="*/ 83 h 406"/>
                <a:gd name="T82" fmla="*/ 432 w 1001"/>
                <a:gd name="T83" fmla="*/ 66 h 406"/>
                <a:gd name="T84" fmla="*/ 878 w 1001"/>
                <a:gd name="T85" fmla="*/ 50 h 406"/>
                <a:gd name="T86" fmla="*/ 885 w 1001"/>
                <a:gd name="T87" fmla="*/ 56 h 406"/>
                <a:gd name="T88" fmla="*/ 897 w 1001"/>
                <a:gd name="T89" fmla="*/ 55 h 406"/>
                <a:gd name="T90" fmla="*/ 886 w 1001"/>
                <a:gd name="T91" fmla="*/ 48 h 406"/>
                <a:gd name="T92" fmla="*/ 615 w 1001"/>
                <a:gd name="T93" fmla="*/ 67 h 406"/>
                <a:gd name="T94" fmla="*/ 607 w 1001"/>
                <a:gd name="T95" fmla="*/ 74 h 406"/>
                <a:gd name="T96" fmla="*/ 626 w 1001"/>
                <a:gd name="T97" fmla="*/ 79 h 406"/>
                <a:gd name="T98" fmla="*/ 622 w 1001"/>
                <a:gd name="T99" fmla="*/ 68 h 406"/>
                <a:gd name="T100" fmla="*/ 543 w 1001"/>
                <a:gd name="T101" fmla="*/ 27 h 406"/>
                <a:gd name="T102" fmla="*/ 951 w 1001"/>
                <a:gd name="T103" fmla="*/ 26 h 406"/>
                <a:gd name="T104" fmla="*/ 528 w 1001"/>
                <a:gd name="T105" fmla="*/ 26 h 406"/>
                <a:gd name="T106" fmla="*/ 672 w 1001"/>
                <a:gd name="T107" fmla="*/ 23 h 406"/>
                <a:gd name="T108" fmla="*/ 975 w 1001"/>
                <a:gd name="T109" fmla="*/ 26 h 406"/>
                <a:gd name="T110" fmla="*/ 690 w 1001"/>
                <a:gd name="T111" fmla="*/ 13 h 406"/>
                <a:gd name="T112" fmla="*/ 704 w 1001"/>
                <a:gd name="T113" fmla="*/ 11 h 406"/>
                <a:gd name="T114" fmla="*/ 708 w 1001"/>
                <a:gd name="T115" fmla="*/ 7 h 406"/>
                <a:gd name="T116" fmla="*/ 698 w 1001"/>
                <a:gd name="T117" fmla="*/ 10 h 406"/>
                <a:gd name="T118" fmla="*/ 734 w 1001"/>
                <a:gd name="T119" fmla="*/ 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1" h="406">
                  <a:moveTo>
                    <a:pt x="180" y="350"/>
                  </a:moveTo>
                  <a:cubicBezTo>
                    <a:pt x="179" y="350"/>
                    <a:pt x="178" y="350"/>
                    <a:pt x="177" y="350"/>
                  </a:cubicBezTo>
                  <a:cubicBezTo>
                    <a:pt x="186" y="367"/>
                    <a:pt x="195" y="385"/>
                    <a:pt x="203" y="406"/>
                  </a:cubicBezTo>
                  <a:cubicBezTo>
                    <a:pt x="204" y="405"/>
                    <a:pt x="205" y="405"/>
                    <a:pt x="206" y="404"/>
                  </a:cubicBezTo>
                  <a:cubicBezTo>
                    <a:pt x="198" y="384"/>
                    <a:pt x="189" y="366"/>
                    <a:pt x="180" y="350"/>
                  </a:cubicBezTo>
                  <a:moveTo>
                    <a:pt x="117" y="335"/>
                  </a:moveTo>
                  <a:cubicBezTo>
                    <a:pt x="113" y="338"/>
                    <a:pt x="113" y="338"/>
                    <a:pt x="113" y="338"/>
                  </a:cubicBezTo>
                  <a:cubicBezTo>
                    <a:pt x="113" y="339"/>
                    <a:pt x="113" y="339"/>
                    <a:pt x="113" y="339"/>
                  </a:cubicBezTo>
                  <a:cubicBezTo>
                    <a:pt x="114" y="339"/>
                    <a:pt x="114" y="340"/>
                    <a:pt x="114" y="341"/>
                  </a:cubicBezTo>
                  <a:cubicBezTo>
                    <a:pt x="114" y="341"/>
                    <a:pt x="114" y="341"/>
                    <a:pt x="114" y="341"/>
                  </a:cubicBezTo>
                  <a:cubicBezTo>
                    <a:pt x="114" y="341"/>
                    <a:pt x="114" y="341"/>
                    <a:pt x="114" y="341"/>
                  </a:cubicBezTo>
                  <a:cubicBezTo>
                    <a:pt x="117" y="335"/>
                    <a:pt x="117" y="335"/>
                    <a:pt x="117" y="335"/>
                  </a:cubicBezTo>
                  <a:moveTo>
                    <a:pt x="264" y="333"/>
                  </a:moveTo>
                  <a:cubicBezTo>
                    <a:pt x="263" y="334"/>
                    <a:pt x="262" y="334"/>
                    <a:pt x="261" y="334"/>
                  </a:cubicBezTo>
                  <a:cubicBezTo>
                    <a:pt x="253" y="351"/>
                    <a:pt x="244" y="369"/>
                    <a:pt x="236" y="384"/>
                  </a:cubicBezTo>
                  <a:cubicBezTo>
                    <a:pt x="237" y="383"/>
                    <a:pt x="239" y="382"/>
                    <a:pt x="240" y="382"/>
                  </a:cubicBezTo>
                  <a:cubicBezTo>
                    <a:pt x="250" y="362"/>
                    <a:pt x="258" y="346"/>
                    <a:pt x="264" y="333"/>
                  </a:cubicBezTo>
                  <a:moveTo>
                    <a:pt x="155" y="310"/>
                  </a:moveTo>
                  <a:cubicBezTo>
                    <a:pt x="154" y="311"/>
                    <a:pt x="153" y="311"/>
                    <a:pt x="152" y="312"/>
                  </a:cubicBezTo>
                  <a:cubicBezTo>
                    <a:pt x="160" y="323"/>
                    <a:pt x="168" y="335"/>
                    <a:pt x="175" y="348"/>
                  </a:cubicBezTo>
                  <a:cubicBezTo>
                    <a:pt x="177" y="348"/>
                    <a:pt x="178" y="348"/>
                    <a:pt x="179" y="348"/>
                  </a:cubicBezTo>
                  <a:cubicBezTo>
                    <a:pt x="171" y="333"/>
                    <a:pt x="163" y="321"/>
                    <a:pt x="155" y="310"/>
                  </a:cubicBezTo>
                  <a:moveTo>
                    <a:pt x="388" y="298"/>
                  </a:moveTo>
                  <a:cubicBezTo>
                    <a:pt x="384" y="300"/>
                    <a:pt x="384" y="300"/>
                    <a:pt x="384" y="300"/>
                  </a:cubicBezTo>
                  <a:cubicBezTo>
                    <a:pt x="388" y="301"/>
                    <a:pt x="391" y="302"/>
                    <a:pt x="394" y="302"/>
                  </a:cubicBezTo>
                  <a:cubicBezTo>
                    <a:pt x="394" y="302"/>
                    <a:pt x="394" y="302"/>
                    <a:pt x="394" y="302"/>
                  </a:cubicBezTo>
                  <a:cubicBezTo>
                    <a:pt x="396" y="302"/>
                    <a:pt x="397" y="301"/>
                    <a:pt x="398" y="301"/>
                  </a:cubicBezTo>
                  <a:cubicBezTo>
                    <a:pt x="395" y="300"/>
                    <a:pt x="392" y="299"/>
                    <a:pt x="388" y="298"/>
                  </a:cubicBezTo>
                  <a:moveTo>
                    <a:pt x="25" y="289"/>
                  </a:moveTo>
                  <a:cubicBezTo>
                    <a:pt x="0" y="310"/>
                    <a:pt x="0" y="310"/>
                    <a:pt x="0" y="310"/>
                  </a:cubicBezTo>
                  <a:cubicBezTo>
                    <a:pt x="0" y="310"/>
                    <a:pt x="1" y="310"/>
                    <a:pt x="1" y="309"/>
                  </a:cubicBezTo>
                  <a:cubicBezTo>
                    <a:pt x="1" y="309"/>
                    <a:pt x="1" y="309"/>
                    <a:pt x="1" y="309"/>
                  </a:cubicBezTo>
                  <a:cubicBezTo>
                    <a:pt x="1" y="309"/>
                    <a:pt x="1" y="309"/>
                    <a:pt x="1" y="309"/>
                  </a:cubicBezTo>
                  <a:cubicBezTo>
                    <a:pt x="1" y="309"/>
                    <a:pt x="1" y="309"/>
                    <a:pt x="1" y="309"/>
                  </a:cubicBezTo>
                  <a:cubicBezTo>
                    <a:pt x="1" y="309"/>
                    <a:pt x="1" y="309"/>
                    <a:pt x="1" y="309"/>
                  </a:cubicBezTo>
                  <a:cubicBezTo>
                    <a:pt x="24" y="290"/>
                    <a:pt x="24" y="290"/>
                    <a:pt x="24" y="290"/>
                  </a:cubicBezTo>
                  <a:cubicBezTo>
                    <a:pt x="24" y="290"/>
                    <a:pt x="25" y="290"/>
                    <a:pt x="25" y="289"/>
                  </a:cubicBezTo>
                  <a:moveTo>
                    <a:pt x="285" y="288"/>
                  </a:moveTo>
                  <a:cubicBezTo>
                    <a:pt x="278" y="302"/>
                    <a:pt x="270" y="316"/>
                    <a:pt x="263" y="331"/>
                  </a:cubicBezTo>
                  <a:cubicBezTo>
                    <a:pt x="264" y="331"/>
                    <a:pt x="265" y="331"/>
                    <a:pt x="266" y="331"/>
                  </a:cubicBezTo>
                  <a:cubicBezTo>
                    <a:pt x="278" y="307"/>
                    <a:pt x="284" y="296"/>
                    <a:pt x="288" y="290"/>
                  </a:cubicBezTo>
                  <a:cubicBezTo>
                    <a:pt x="287" y="290"/>
                    <a:pt x="286" y="289"/>
                    <a:pt x="285" y="288"/>
                  </a:cubicBezTo>
                  <a:moveTo>
                    <a:pt x="33" y="278"/>
                  </a:moveTo>
                  <a:cubicBezTo>
                    <a:pt x="30" y="280"/>
                    <a:pt x="28" y="282"/>
                    <a:pt x="26" y="284"/>
                  </a:cubicBezTo>
                  <a:cubicBezTo>
                    <a:pt x="22" y="287"/>
                    <a:pt x="22" y="287"/>
                    <a:pt x="22" y="287"/>
                  </a:cubicBezTo>
                  <a:cubicBezTo>
                    <a:pt x="25" y="285"/>
                    <a:pt x="27" y="283"/>
                    <a:pt x="30" y="281"/>
                  </a:cubicBezTo>
                  <a:cubicBezTo>
                    <a:pt x="33" y="278"/>
                    <a:pt x="33" y="278"/>
                    <a:pt x="33" y="278"/>
                  </a:cubicBezTo>
                  <a:moveTo>
                    <a:pt x="248" y="276"/>
                  </a:moveTo>
                  <a:cubicBezTo>
                    <a:pt x="231" y="276"/>
                    <a:pt x="220" y="277"/>
                    <a:pt x="206" y="278"/>
                  </a:cubicBezTo>
                  <a:cubicBezTo>
                    <a:pt x="204" y="279"/>
                    <a:pt x="202" y="280"/>
                    <a:pt x="201" y="282"/>
                  </a:cubicBezTo>
                  <a:cubicBezTo>
                    <a:pt x="218" y="279"/>
                    <a:pt x="233" y="279"/>
                    <a:pt x="255" y="279"/>
                  </a:cubicBezTo>
                  <a:cubicBezTo>
                    <a:pt x="259" y="279"/>
                    <a:pt x="264" y="279"/>
                    <a:pt x="269" y="279"/>
                  </a:cubicBezTo>
                  <a:cubicBezTo>
                    <a:pt x="268" y="278"/>
                    <a:pt x="266" y="277"/>
                    <a:pt x="265" y="276"/>
                  </a:cubicBezTo>
                  <a:cubicBezTo>
                    <a:pt x="258" y="276"/>
                    <a:pt x="253" y="276"/>
                    <a:pt x="248" y="276"/>
                  </a:cubicBezTo>
                  <a:moveTo>
                    <a:pt x="36" y="276"/>
                  </a:moveTo>
                  <a:cubicBezTo>
                    <a:pt x="35" y="276"/>
                    <a:pt x="35" y="277"/>
                    <a:pt x="34" y="277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2" y="279"/>
                    <a:pt x="32" y="279"/>
                    <a:pt x="32" y="279"/>
                  </a:cubicBezTo>
                  <a:cubicBezTo>
                    <a:pt x="32" y="279"/>
                    <a:pt x="32" y="279"/>
                    <a:pt x="33" y="279"/>
                  </a:cubicBezTo>
                  <a:cubicBezTo>
                    <a:pt x="34" y="278"/>
                    <a:pt x="35" y="277"/>
                    <a:pt x="36" y="276"/>
                  </a:cubicBezTo>
                  <a:moveTo>
                    <a:pt x="40" y="273"/>
                  </a:moveTo>
                  <a:cubicBezTo>
                    <a:pt x="39" y="274"/>
                    <a:pt x="39" y="274"/>
                    <a:pt x="38" y="275"/>
                  </a:cubicBezTo>
                  <a:cubicBezTo>
                    <a:pt x="38" y="275"/>
                    <a:pt x="38" y="275"/>
                    <a:pt x="38" y="275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8" y="275"/>
                    <a:pt x="39" y="274"/>
                    <a:pt x="40" y="273"/>
                  </a:cubicBezTo>
                  <a:moveTo>
                    <a:pt x="435" y="273"/>
                  </a:moveTo>
                  <a:cubicBezTo>
                    <a:pt x="434" y="273"/>
                    <a:pt x="433" y="274"/>
                    <a:pt x="432" y="274"/>
                  </a:cubicBezTo>
                  <a:cubicBezTo>
                    <a:pt x="434" y="278"/>
                    <a:pt x="435" y="281"/>
                    <a:pt x="437" y="284"/>
                  </a:cubicBezTo>
                  <a:cubicBezTo>
                    <a:pt x="437" y="284"/>
                    <a:pt x="437" y="284"/>
                    <a:pt x="437" y="284"/>
                  </a:cubicBezTo>
                  <a:cubicBezTo>
                    <a:pt x="437" y="284"/>
                    <a:pt x="437" y="284"/>
                    <a:pt x="437" y="284"/>
                  </a:cubicBezTo>
                  <a:cubicBezTo>
                    <a:pt x="438" y="284"/>
                    <a:pt x="439" y="284"/>
                    <a:pt x="440" y="283"/>
                  </a:cubicBezTo>
                  <a:cubicBezTo>
                    <a:pt x="438" y="280"/>
                    <a:pt x="437" y="276"/>
                    <a:pt x="435" y="273"/>
                  </a:cubicBezTo>
                  <a:moveTo>
                    <a:pt x="63" y="260"/>
                  </a:moveTo>
                  <a:cubicBezTo>
                    <a:pt x="61" y="261"/>
                    <a:pt x="59" y="262"/>
                    <a:pt x="57" y="263"/>
                  </a:cubicBezTo>
                  <a:cubicBezTo>
                    <a:pt x="57" y="263"/>
                    <a:pt x="57" y="263"/>
                    <a:pt x="57" y="263"/>
                  </a:cubicBezTo>
                  <a:cubicBezTo>
                    <a:pt x="57" y="263"/>
                    <a:pt x="57" y="263"/>
                    <a:pt x="57" y="263"/>
                  </a:cubicBezTo>
                  <a:cubicBezTo>
                    <a:pt x="54" y="265"/>
                    <a:pt x="52" y="266"/>
                    <a:pt x="50" y="268"/>
                  </a:cubicBezTo>
                  <a:cubicBezTo>
                    <a:pt x="49" y="268"/>
                    <a:pt x="49" y="268"/>
                    <a:pt x="49" y="268"/>
                  </a:cubicBezTo>
                  <a:cubicBezTo>
                    <a:pt x="49" y="268"/>
                    <a:pt x="49" y="268"/>
                    <a:pt x="49" y="268"/>
                  </a:cubicBezTo>
                  <a:cubicBezTo>
                    <a:pt x="48" y="269"/>
                    <a:pt x="48" y="269"/>
                    <a:pt x="48" y="269"/>
                  </a:cubicBezTo>
                  <a:cubicBezTo>
                    <a:pt x="47" y="269"/>
                    <a:pt x="47" y="270"/>
                    <a:pt x="46" y="270"/>
                  </a:cubicBezTo>
                  <a:cubicBezTo>
                    <a:pt x="44" y="272"/>
                    <a:pt x="41" y="273"/>
                    <a:pt x="39" y="275"/>
                  </a:cubicBezTo>
                  <a:cubicBezTo>
                    <a:pt x="41" y="273"/>
                    <a:pt x="43" y="272"/>
                    <a:pt x="46" y="271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4" y="273"/>
                    <a:pt x="44" y="273"/>
                    <a:pt x="44" y="273"/>
                  </a:cubicBezTo>
                  <a:cubicBezTo>
                    <a:pt x="44" y="273"/>
                    <a:pt x="44" y="273"/>
                    <a:pt x="44" y="273"/>
                  </a:cubicBezTo>
                  <a:cubicBezTo>
                    <a:pt x="44" y="273"/>
                    <a:pt x="44" y="273"/>
                    <a:pt x="44" y="273"/>
                  </a:cubicBezTo>
                  <a:cubicBezTo>
                    <a:pt x="27" y="288"/>
                    <a:pt x="27" y="288"/>
                    <a:pt x="27" y="288"/>
                  </a:cubicBezTo>
                  <a:cubicBezTo>
                    <a:pt x="27" y="288"/>
                    <a:pt x="26" y="288"/>
                    <a:pt x="26" y="289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5"/>
                    <a:pt x="43" y="275"/>
                    <a:pt x="43" y="275"/>
                  </a:cubicBezTo>
                  <a:cubicBezTo>
                    <a:pt x="43" y="275"/>
                    <a:pt x="43" y="275"/>
                    <a:pt x="43" y="275"/>
                  </a:cubicBezTo>
                  <a:cubicBezTo>
                    <a:pt x="43" y="275"/>
                    <a:pt x="43" y="275"/>
                    <a:pt x="43" y="275"/>
                  </a:cubicBezTo>
                  <a:cubicBezTo>
                    <a:pt x="43" y="275"/>
                    <a:pt x="43" y="275"/>
                    <a:pt x="43" y="275"/>
                  </a:cubicBezTo>
                  <a:cubicBezTo>
                    <a:pt x="43" y="275"/>
                    <a:pt x="43" y="275"/>
                    <a:pt x="43" y="275"/>
                  </a:cubicBezTo>
                  <a:cubicBezTo>
                    <a:pt x="43" y="275"/>
                    <a:pt x="43" y="275"/>
                    <a:pt x="43" y="275"/>
                  </a:cubicBezTo>
                  <a:cubicBezTo>
                    <a:pt x="43" y="275"/>
                    <a:pt x="43" y="275"/>
                    <a:pt x="43" y="275"/>
                  </a:cubicBezTo>
                  <a:cubicBezTo>
                    <a:pt x="44" y="275"/>
                    <a:pt x="44" y="275"/>
                    <a:pt x="44" y="275"/>
                  </a:cubicBezTo>
                  <a:cubicBezTo>
                    <a:pt x="44" y="274"/>
                    <a:pt x="44" y="274"/>
                    <a:pt x="44" y="274"/>
                  </a:cubicBezTo>
                  <a:cubicBezTo>
                    <a:pt x="44" y="274"/>
                    <a:pt x="44" y="274"/>
                    <a:pt x="44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31" y="297"/>
                    <a:pt x="31" y="297"/>
                    <a:pt x="32" y="297"/>
                  </a:cubicBezTo>
                  <a:cubicBezTo>
                    <a:pt x="32" y="297"/>
                    <a:pt x="32" y="297"/>
                    <a:pt x="32" y="297"/>
                  </a:cubicBezTo>
                  <a:cubicBezTo>
                    <a:pt x="32" y="297"/>
                    <a:pt x="32" y="297"/>
                    <a:pt x="32" y="297"/>
                  </a:cubicBezTo>
                  <a:cubicBezTo>
                    <a:pt x="32" y="297"/>
                    <a:pt x="32" y="297"/>
                    <a:pt x="32" y="297"/>
                  </a:cubicBezTo>
                  <a:cubicBezTo>
                    <a:pt x="32" y="297"/>
                    <a:pt x="32" y="297"/>
                    <a:pt x="32" y="297"/>
                  </a:cubicBezTo>
                  <a:cubicBezTo>
                    <a:pt x="49" y="271"/>
                    <a:pt x="49" y="271"/>
                    <a:pt x="49" y="271"/>
                  </a:cubicBezTo>
                  <a:cubicBezTo>
                    <a:pt x="49" y="271"/>
                    <a:pt x="49" y="271"/>
                    <a:pt x="49" y="271"/>
                  </a:cubicBezTo>
                  <a:cubicBezTo>
                    <a:pt x="50" y="270"/>
                    <a:pt x="50" y="270"/>
                    <a:pt x="50" y="270"/>
                  </a:cubicBezTo>
                  <a:cubicBezTo>
                    <a:pt x="51" y="270"/>
                    <a:pt x="51" y="270"/>
                    <a:pt x="51" y="270"/>
                  </a:cubicBezTo>
                  <a:cubicBezTo>
                    <a:pt x="51" y="269"/>
                    <a:pt x="51" y="269"/>
                    <a:pt x="51" y="269"/>
                  </a:cubicBezTo>
                  <a:cubicBezTo>
                    <a:pt x="52" y="269"/>
                    <a:pt x="52" y="269"/>
                    <a:pt x="52" y="269"/>
                  </a:cubicBezTo>
                  <a:cubicBezTo>
                    <a:pt x="59" y="266"/>
                    <a:pt x="67" y="264"/>
                    <a:pt x="75" y="264"/>
                  </a:cubicBezTo>
                  <a:cubicBezTo>
                    <a:pt x="81" y="264"/>
                    <a:pt x="88" y="265"/>
                    <a:pt x="95" y="268"/>
                  </a:cubicBezTo>
                  <a:cubicBezTo>
                    <a:pt x="96" y="267"/>
                    <a:pt x="97" y="266"/>
                    <a:pt x="98" y="265"/>
                  </a:cubicBezTo>
                  <a:cubicBezTo>
                    <a:pt x="91" y="263"/>
                    <a:pt x="84" y="262"/>
                    <a:pt x="77" y="262"/>
                  </a:cubicBezTo>
                  <a:cubicBezTo>
                    <a:pt x="70" y="262"/>
                    <a:pt x="62" y="264"/>
                    <a:pt x="54" y="266"/>
                  </a:cubicBezTo>
                  <a:cubicBezTo>
                    <a:pt x="55" y="266"/>
                    <a:pt x="55" y="266"/>
                    <a:pt x="55" y="266"/>
                  </a:cubicBezTo>
                  <a:cubicBezTo>
                    <a:pt x="55" y="265"/>
                    <a:pt x="55" y="265"/>
                    <a:pt x="55" y="265"/>
                  </a:cubicBezTo>
                  <a:cubicBezTo>
                    <a:pt x="56" y="265"/>
                    <a:pt x="56" y="265"/>
                    <a:pt x="56" y="265"/>
                  </a:cubicBezTo>
                  <a:cubicBezTo>
                    <a:pt x="56" y="265"/>
                    <a:pt x="56" y="265"/>
                    <a:pt x="56" y="265"/>
                  </a:cubicBezTo>
                  <a:cubicBezTo>
                    <a:pt x="56" y="264"/>
                    <a:pt x="56" y="264"/>
                    <a:pt x="56" y="264"/>
                  </a:cubicBezTo>
                  <a:cubicBezTo>
                    <a:pt x="58" y="263"/>
                    <a:pt x="61" y="261"/>
                    <a:pt x="63" y="260"/>
                  </a:cubicBezTo>
                  <a:moveTo>
                    <a:pt x="61" y="256"/>
                  </a:moveTo>
                  <a:cubicBezTo>
                    <a:pt x="61" y="256"/>
                    <a:pt x="60" y="257"/>
                    <a:pt x="59" y="258"/>
                  </a:cubicBezTo>
                  <a:cubicBezTo>
                    <a:pt x="57" y="260"/>
                    <a:pt x="54" y="263"/>
                    <a:pt x="52" y="265"/>
                  </a:cubicBezTo>
                  <a:cubicBezTo>
                    <a:pt x="53" y="265"/>
                    <a:pt x="53" y="265"/>
                    <a:pt x="54" y="264"/>
                  </a:cubicBezTo>
                  <a:cubicBezTo>
                    <a:pt x="56" y="262"/>
                    <a:pt x="59" y="259"/>
                    <a:pt x="61" y="256"/>
                  </a:cubicBezTo>
                  <a:moveTo>
                    <a:pt x="69" y="248"/>
                  </a:moveTo>
                  <a:cubicBezTo>
                    <a:pt x="67" y="249"/>
                    <a:pt x="66" y="250"/>
                    <a:pt x="65" y="252"/>
                  </a:cubicBezTo>
                  <a:cubicBezTo>
                    <a:pt x="63" y="254"/>
                    <a:pt x="61" y="256"/>
                    <a:pt x="59" y="258"/>
                  </a:cubicBezTo>
                  <a:cubicBezTo>
                    <a:pt x="60" y="257"/>
                    <a:pt x="61" y="256"/>
                    <a:pt x="62" y="256"/>
                  </a:cubicBezTo>
                  <a:cubicBezTo>
                    <a:pt x="64" y="253"/>
                    <a:pt x="66" y="251"/>
                    <a:pt x="69" y="248"/>
                  </a:cubicBezTo>
                  <a:moveTo>
                    <a:pt x="75" y="242"/>
                  </a:moveTo>
                  <a:cubicBezTo>
                    <a:pt x="74" y="243"/>
                    <a:pt x="72" y="244"/>
                    <a:pt x="71" y="245"/>
                  </a:cubicBezTo>
                  <a:cubicBezTo>
                    <a:pt x="70" y="246"/>
                    <a:pt x="70" y="246"/>
                    <a:pt x="69" y="247"/>
                  </a:cubicBezTo>
                  <a:cubicBezTo>
                    <a:pt x="71" y="246"/>
                    <a:pt x="72" y="244"/>
                    <a:pt x="74" y="243"/>
                  </a:cubicBezTo>
                  <a:cubicBezTo>
                    <a:pt x="74" y="243"/>
                    <a:pt x="75" y="242"/>
                    <a:pt x="75" y="242"/>
                  </a:cubicBezTo>
                  <a:moveTo>
                    <a:pt x="502" y="239"/>
                  </a:moveTo>
                  <a:cubicBezTo>
                    <a:pt x="500" y="240"/>
                    <a:pt x="499" y="241"/>
                    <a:pt x="497" y="241"/>
                  </a:cubicBezTo>
                  <a:cubicBezTo>
                    <a:pt x="492" y="251"/>
                    <a:pt x="486" y="259"/>
                    <a:pt x="482" y="267"/>
                  </a:cubicBezTo>
                  <a:cubicBezTo>
                    <a:pt x="483" y="267"/>
                    <a:pt x="485" y="266"/>
                    <a:pt x="486" y="265"/>
                  </a:cubicBezTo>
                  <a:cubicBezTo>
                    <a:pt x="486" y="265"/>
                    <a:pt x="486" y="265"/>
                    <a:pt x="486" y="265"/>
                  </a:cubicBezTo>
                  <a:cubicBezTo>
                    <a:pt x="486" y="265"/>
                    <a:pt x="486" y="265"/>
                    <a:pt x="486" y="265"/>
                  </a:cubicBezTo>
                  <a:cubicBezTo>
                    <a:pt x="486" y="265"/>
                    <a:pt x="486" y="265"/>
                    <a:pt x="486" y="265"/>
                  </a:cubicBezTo>
                  <a:cubicBezTo>
                    <a:pt x="492" y="255"/>
                    <a:pt x="497" y="247"/>
                    <a:pt x="502" y="239"/>
                  </a:cubicBezTo>
                  <a:moveTo>
                    <a:pt x="182" y="213"/>
                  </a:moveTo>
                  <a:cubicBezTo>
                    <a:pt x="181" y="214"/>
                    <a:pt x="181" y="214"/>
                    <a:pt x="181" y="214"/>
                  </a:cubicBezTo>
                  <a:cubicBezTo>
                    <a:pt x="181" y="214"/>
                    <a:pt x="181" y="214"/>
                    <a:pt x="181" y="214"/>
                  </a:cubicBezTo>
                  <a:cubicBezTo>
                    <a:pt x="180" y="214"/>
                    <a:pt x="180" y="214"/>
                    <a:pt x="180" y="214"/>
                  </a:cubicBezTo>
                  <a:cubicBezTo>
                    <a:pt x="180" y="214"/>
                    <a:pt x="180" y="214"/>
                    <a:pt x="180" y="214"/>
                  </a:cubicBezTo>
                  <a:cubicBezTo>
                    <a:pt x="180" y="214"/>
                    <a:pt x="180" y="214"/>
                    <a:pt x="180" y="214"/>
                  </a:cubicBezTo>
                  <a:cubicBezTo>
                    <a:pt x="168" y="233"/>
                    <a:pt x="161" y="246"/>
                    <a:pt x="139" y="287"/>
                  </a:cubicBezTo>
                  <a:cubicBezTo>
                    <a:pt x="139" y="287"/>
                    <a:pt x="139" y="287"/>
                    <a:pt x="139" y="287"/>
                  </a:cubicBezTo>
                  <a:cubicBezTo>
                    <a:pt x="137" y="288"/>
                    <a:pt x="137" y="288"/>
                    <a:pt x="137" y="288"/>
                  </a:cubicBezTo>
                  <a:cubicBezTo>
                    <a:pt x="137" y="288"/>
                    <a:pt x="137" y="288"/>
                    <a:pt x="137" y="288"/>
                  </a:cubicBezTo>
                  <a:cubicBezTo>
                    <a:pt x="136" y="288"/>
                    <a:pt x="136" y="289"/>
                    <a:pt x="135" y="289"/>
                  </a:cubicBezTo>
                  <a:cubicBezTo>
                    <a:pt x="123" y="278"/>
                    <a:pt x="111" y="270"/>
                    <a:pt x="99" y="266"/>
                  </a:cubicBezTo>
                  <a:cubicBezTo>
                    <a:pt x="98" y="267"/>
                    <a:pt x="97" y="267"/>
                    <a:pt x="96" y="268"/>
                  </a:cubicBezTo>
                  <a:cubicBezTo>
                    <a:pt x="108" y="272"/>
                    <a:pt x="120" y="280"/>
                    <a:pt x="132" y="292"/>
                  </a:cubicBezTo>
                  <a:cubicBezTo>
                    <a:pt x="131" y="293"/>
                    <a:pt x="131" y="293"/>
                    <a:pt x="131" y="293"/>
                  </a:cubicBezTo>
                  <a:cubicBezTo>
                    <a:pt x="131" y="293"/>
                    <a:pt x="131" y="293"/>
                    <a:pt x="131" y="293"/>
                  </a:cubicBezTo>
                  <a:cubicBezTo>
                    <a:pt x="131" y="294"/>
                    <a:pt x="131" y="294"/>
                    <a:pt x="131" y="294"/>
                  </a:cubicBezTo>
                  <a:cubicBezTo>
                    <a:pt x="84" y="311"/>
                    <a:pt x="84" y="311"/>
                    <a:pt x="84" y="311"/>
                  </a:cubicBezTo>
                  <a:cubicBezTo>
                    <a:pt x="84" y="311"/>
                    <a:pt x="85" y="311"/>
                    <a:pt x="85" y="312"/>
                  </a:cubicBezTo>
                  <a:cubicBezTo>
                    <a:pt x="85" y="312"/>
                    <a:pt x="85" y="312"/>
                    <a:pt x="85" y="312"/>
                  </a:cubicBezTo>
                  <a:cubicBezTo>
                    <a:pt x="85" y="312"/>
                    <a:pt x="85" y="312"/>
                    <a:pt x="85" y="312"/>
                  </a:cubicBezTo>
                  <a:cubicBezTo>
                    <a:pt x="129" y="296"/>
                    <a:pt x="129" y="296"/>
                    <a:pt x="129" y="296"/>
                  </a:cubicBezTo>
                  <a:cubicBezTo>
                    <a:pt x="129" y="296"/>
                    <a:pt x="129" y="296"/>
                    <a:pt x="129" y="296"/>
                  </a:cubicBezTo>
                  <a:cubicBezTo>
                    <a:pt x="129" y="296"/>
                    <a:pt x="129" y="296"/>
                    <a:pt x="129" y="296"/>
                  </a:cubicBezTo>
                  <a:cubicBezTo>
                    <a:pt x="129" y="297"/>
                    <a:pt x="129" y="297"/>
                    <a:pt x="129" y="297"/>
                  </a:cubicBezTo>
                  <a:cubicBezTo>
                    <a:pt x="130" y="299"/>
                    <a:pt x="130" y="299"/>
                    <a:pt x="130" y="299"/>
                  </a:cubicBezTo>
                  <a:cubicBezTo>
                    <a:pt x="130" y="299"/>
                    <a:pt x="130" y="299"/>
                    <a:pt x="130" y="299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2" y="299"/>
                    <a:pt x="132" y="299"/>
                    <a:pt x="132" y="299"/>
                  </a:cubicBezTo>
                  <a:cubicBezTo>
                    <a:pt x="132" y="299"/>
                    <a:pt x="132" y="299"/>
                    <a:pt x="132" y="299"/>
                  </a:cubicBezTo>
                  <a:cubicBezTo>
                    <a:pt x="132" y="299"/>
                    <a:pt x="132" y="299"/>
                    <a:pt x="132" y="299"/>
                  </a:cubicBezTo>
                  <a:cubicBezTo>
                    <a:pt x="115" y="335"/>
                    <a:pt x="115" y="335"/>
                    <a:pt x="115" y="335"/>
                  </a:cubicBezTo>
                  <a:cubicBezTo>
                    <a:pt x="116" y="334"/>
                    <a:pt x="116" y="334"/>
                    <a:pt x="116" y="334"/>
                  </a:cubicBezTo>
                  <a:cubicBezTo>
                    <a:pt x="116" y="334"/>
                    <a:pt x="116" y="334"/>
                    <a:pt x="116" y="334"/>
                  </a:cubicBezTo>
                  <a:cubicBezTo>
                    <a:pt x="117" y="334"/>
                    <a:pt x="118" y="333"/>
                    <a:pt x="118" y="332"/>
                  </a:cubicBezTo>
                  <a:cubicBezTo>
                    <a:pt x="135" y="299"/>
                    <a:pt x="135" y="299"/>
                    <a:pt x="135" y="299"/>
                  </a:cubicBezTo>
                  <a:cubicBezTo>
                    <a:pt x="135" y="299"/>
                    <a:pt x="135" y="299"/>
                    <a:pt x="135" y="299"/>
                  </a:cubicBezTo>
                  <a:cubicBezTo>
                    <a:pt x="137" y="298"/>
                    <a:pt x="137" y="298"/>
                    <a:pt x="137" y="298"/>
                  </a:cubicBezTo>
                  <a:cubicBezTo>
                    <a:pt x="138" y="297"/>
                    <a:pt x="138" y="297"/>
                    <a:pt x="138" y="297"/>
                  </a:cubicBezTo>
                  <a:cubicBezTo>
                    <a:pt x="143" y="301"/>
                    <a:pt x="147" y="306"/>
                    <a:pt x="151" y="311"/>
                  </a:cubicBezTo>
                  <a:cubicBezTo>
                    <a:pt x="152" y="310"/>
                    <a:pt x="153" y="309"/>
                    <a:pt x="154" y="309"/>
                  </a:cubicBezTo>
                  <a:cubicBezTo>
                    <a:pt x="150" y="303"/>
                    <a:pt x="146" y="298"/>
                    <a:pt x="142" y="294"/>
                  </a:cubicBezTo>
                  <a:cubicBezTo>
                    <a:pt x="142" y="293"/>
                    <a:pt x="142" y="293"/>
                    <a:pt x="142" y="293"/>
                  </a:cubicBezTo>
                  <a:cubicBezTo>
                    <a:pt x="143" y="292"/>
                    <a:pt x="143" y="292"/>
                    <a:pt x="143" y="292"/>
                  </a:cubicBezTo>
                  <a:cubicBezTo>
                    <a:pt x="143" y="292"/>
                    <a:pt x="143" y="292"/>
                    <a:pt x="143" y="292"/>
                  </a:cubicBezTo>
                  <a:cubicBezTo>
                    <a:pt x="165" y="287"/>
                    <a:pt x="181" y="284"/>
                    <a:pt x="195" y="282"/>
                  </a:cubicBezTo>
                  <a:cubicBezTo>
                    <a:pt x="197" y="281"/>
                    <a:pt x="198" y="280"/>
                    <a:pt x="200" y="279"/>
                  </a:cubicBezTo>
                  <a:cubicBezTo>
                    <a:pt x="186" y="281"/>
                    <a:pt x="169" y="285"/>
                    <a:pt x="144" y="290"/>
                  </a:cubicBezTo>
                  <a:cubicBezTo>
                    <a:pt x="144" y="289"/>
                    <a:pt x="144" y="289"/>
                    <a:pt x="144" y="289"/>
                  </a:cubicBezTo>
                  <a:cubicBezTo>
                    <a:pt x="144" y="289"/>
                    <a:pt x="144" y="289"/>
                    <a:pt x="144" y="289"/>
                  </a:cubicBezTo>
                  <a:cubicBezTo>
                    <a:pt x="144" y="289"/>
                    <a:pt x="144" y="289"/>
                    <a:pt x="144" y="289"/>
                  </a:cubicBezTo>
                  <a:cubicBezTo>
                    <a:pt x="144" y="289"/>
                    <a:pt x="144" y="289"/>
                    <a:pt x="144" y="289"/>
                  </a:cubicBezTo>
                  <a:cubicBezTo>
                    <a:pt x="144" y="288"/>
                    <a:pt x="144" y="288"/>
                    <a:pt x="143" y="287"/>
                  </a:cubicBezTo>
                  <a:cubicBezTo>
                    <a:pt x="143" y="287"/>
                    <a:pt x="143" y="287"/>
                    <a:pt x="143" y="287"/>
                  </a:cubicBezTo>
                  <a:cubicBezTo>
                    <a:pt x="143" y="287"/>
                    <a:pt x="143" y="287"/>
                    <a:pt x="143" y="287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2" y="286"/>
                    <a:pt x="142" y="286"/>
                    <a:pt x="142" y="286"/>
                  </a:cubicBezTo>
                  <a:cubicBezTo>
                    <a:pt x="141" y="286"/>
                    <a:pt x="141" y="286"/>
                    <a:pt x="141" y="286"/>
                  </a:cubicBezTo>
                  <a:cubicBezTo>
                    <a:pt x="161" y="249"/>
                    <a:pt x="168" y="237"/>
                    <a:pt x="183" y="214"/>
                  </a:cubicBezTo>
                  <a:cubicBezTo>
                    <a:pt x="183" y="213"/>
                    <a:pt x="182" y="213"/>
                    <a:pt x="182" y="213"/>
                  </a:cubicBezTo>
                  <a:moveTo>
                    <a:pt x="516" y="209"/>
                  </a:moveTo>
                  <a:cubicBezTo>
                    <a:pt x="511" y="219"/>
                    <a:pt x="505" y="229"/>
                    <a:pt x="499" y="238"/>
                  </a:cubicBezTo>
                  <a:cubicBezTo>
                    <a:pt x="501" y="237"/>
                    <a:pt x="502" y="237"/>
                    <a:pt x="504" y="236"/>
                  </a:cubicBezTo>
                  <a:cubicBezTo>
                    <a:pt x="510" y="226"/>
                    <a:pt x="515" y="217"/>
                    <a:pt x="519" y="211"/>
                  </a:cubicBezTo>
                  <a:cubicBezTo>
                    <a:pt x="518" y="210"/>
                    <a:pt x="517" y="210"/>
                    <a:pt x="516" y="209"/>
                  </a:cubicBezTo>
                  <a:moveTo>
                    <a:pt x="329" y="209"/>
                  </a:moveTo>
                  <a:cubicBezTo>
                    <a:pt x="327" y="210"/>
                    <a:pt x="326" y="210"/>
                    <a:pt x="325" y="211"/>
                  </a:cubicBezTo>
                  <a:cubicBezTo>
                    <a:pt x="315" y="227"/>
                    <a:pt x="306" y="244"/>
                    <a:pt x="290" y="273"/>
                  </a:cubicBezTo>
                  <a:cubicBezTo>
                    <a:pt x="286" y="274"/>
                    <a:pt x="285" y="275"/>
                    <a:pt x="283" y="276"/>
                  </a:cubicBezTo>
                  <a:cubicBezTo>
                    <a:pt x="280" y="276"/>
                    <a:pt x="277" y="276"/>
                    <a:pt x="275" y="276"/>
                  </a:cubicBezTo>
                  <a:cubicBezTo>
                    <a:pt x="276" y="277"/>
                    <a:pt x="277" y="278"/>
                    <a:pt x="278" y="279"/>
                  </a:cubicBezTo>
                  <a:cubicBezTo>
                    <a:pt x="279" y="279"/>
                    <a:pt x="281" y="279"/>
                    <a:pt x="282" y="279"/>
                  </a:cubicBezTo>
                  <a:cubicBezTo>
                    <a:pt x="282" y="280"/>
                    <a:pt x="282" y="281"/>
                    <a:pt x="283" y="282"/>
                  </a:cubicBezTo>
                  <a:cubicBezTo>
                    <a:pt x="285" y="284"/>
                    <a:pt x="288" y="285"/>
                    <a:pt x="290" y="287"/>
                  </a:cubicBezTo>
                  <a:cubicBezTo>
                    <a:pt x="292" y="284"/>
                    <a:pt x="293" y="284"/>
                    <a:pt x="296" y="282"/>
                  </a:cubicBezTo>
                  <a:cubicBezTo>
                    <a:pt x="321" y="286"/>
                    <a:pt x="354" y="293"/>
                    <a:pt x="381" y="299"/>
                  </a:cubicBezTo>
                  <a:cubicBezTo>
                    <a:pt x="385" y="297"/>
                    <a:pt x="385" y="297"/>
                    <a:pt x="385" y="297"/>
                  </a:cubicBezTo>
                  <a:cubicBezTo>
                    <a:pt x="357" y="290"/>
                    <a:pt x="323" y="284"/>
                    <a:pt x="297" y="280"/>
                  </a:cubicBezTo>
                  <a:cubicBezTo>
                    <a:pt x="296" y="278"/>
                    <a:pt x="295" y="275"/>
                    <a:pt x="295" y="273"/>
                  </a:cubicBezTo>
                  <a:cubicBezTo>
                    <a:pt x="294" y="273"/>
                    <a:pt x="294" y="273"/>
                    <a:pt x="294" y="273"/>
                  </a:cubicBezTo>
                  <a:cubicBezTo>
                    <a:pt x="294" y="273"/>
                    <a:pt x="294" y="273"/>
                    <a:pt x="294" y="273"/>
                  </a:cubicBezTo>
                  <a:cubicBezTo>
                    <a:pt x="293" y="272"/>
                    <a:pt x="293" y="272"/>
                    <a:pt x="293" y="272"/>
                  </a:cubicBezTo>
                  <a:cubicBezTo>
                    <a:pt x="310" y="241"/>
                    <a:pt x="319" y="226"/>
                    <a:pt x="329" y="209"/>
                  </a:cubicBezTo>
                  <a:moveTo>
                    <a:pt x="593" y="198"/>
                  </a:moveTo>
                  <a:cubicBezTo>
                    <a:pt x="592" y="198"/>
                    <a:pt x="590" y="199"/>
                    <a:pt x="588" y="200"/>
                  </a:cubicBezTo>
                  <a:cubicBezTo>
                    <a:pt x="606" y="207"/>
                    <a:pt x="623" y="214"/>
                    <a:pt x="639" y="221"/>
                  </a:cubicBezTo>
                  <a:cubicBezTo>
                    <a:pt x="639" y="221"/>
                    <a:pt x="639" y="221"/>
                    <a:pt x="639" y="221"/>
                  </a:cubicBezTo>
                  <a:cubicBezTo>
                    <a:pt x="639" y="221"/>
                    <a:pt x="639" y="221"/>
                    <a:pt x="639" y="221"/>
                  </a:cubicBezTo>
                  <a:cubicBezTo>
                    <a:pt x="640" y="220"/>
                    <a:pt x="642" y="220"/>
                    <a:pt x="643" y="220"/>
                  </a:cubicBezTo>
                  <a:cubicBezTo>
                    <a:pt x="623" y="211"/>
                    <a:pt x="606" y="203"/>
                    <a:pt x="593" y="198"/>
                  </a:cubicBezTo>
                  <a:moveTo>
                    <a:pt x="177" y="194"/>
                  </a:moveTo>
                  <a:cubicBezTo>
                    <a:pt x="153" y="206"/>
                    <a:pt x="128" y="218"/>
                    <a:pt x="105" y="231"/>
                  </a:cubicBezTo>
                  <a:cubicBezTo>
                    <a:pt x="92" y="238"/>
                    <a:pt x="78" y="249"/>
                    <a:pt x="65" y="258"/>
                  </a:cubicBezTo>
                  <a:cubicBezTo>
                    <a:pt x="66" y="257"/>
                    <a:pt x="68" y="256"/>
                    <a:pt x="70" y="255"/>
                  </a:cubicBezTo>
                  <a:cubicBezTo>
                    <a:pt x="114" y="225"/>
                    <a:pt x="123" y="220"/>
                    <a:pt x="177" y="195"/>
                  </a:cubicBezTo>
                  <a:cubicBezTo>
                    <a:pt x="177" y="195"/>
                    <a:pt x="177" y="195"/>
                    <a:pt x="177" y="194"/>
                  </a:cubicBezTo>
                  <a:moveTo>
                    <a:pt x="386" y="180"/>
                  </a:moveTo>
                  <a:cubicBezTo>
                    <a:pt x="385" y="181"/>
                    <a:pt x="384" y="182"/>
                    <a:pt x="382" y="182"/>
                  </a:cubicBezTo>
                  <a:cubicBezTo>
                    <a:pt x="399" y="206"/>
                    <a:pt x="416" y="236"/>
                    <a:pt x="431" y="272"/>
                  </a:cubicBezTo>
                  <a:cubicBezTo>
                    <a:pt x="432" y="272"/>
                    <a:pt x="433" y="271"/>
                    <a:pt x="434" y="271"/>
                  </a:cubicBezTo>
                  <a:cubicBezTo>
                    <a:pt x="419" y="235"/>
                    <a:pt x="403" y="205"/>
                    <a:pt x="386" y="180"/>
                  </a:cubicBezTo>
                  <a:moveTo>
                    <a:pt x="962" y="177"/>
                  </a:moveTo>
                  <a:cubicBezTo>
                    <a:pt x="961" y="177"/>
                    <a:pt x="960" y="177"/>
                    <a:pt x="959" y="178"/>
                  </a:cubicBezTo>
                  <a:cubicBezTo>
                    <a:pt x="960" y="181"/>
                    <a:pt x="962" y="185"/>
                    <a:pt x="964" y="189"/>
                  </a:cubicBezTo>
                  <a:cubicBezTo>
                    <a:pt x="964" y="189"/>
                    <a:pt x="964" y="189"/>
                    <a:pt x="964" y="189"/>
                  </a:cubicBezTo>
                  <a:cubicBezTo>
                    <a:pt x="964" y="189"/>
                    <a:pt x="964" y="189"/>
                    <a:pt x="964" y="189"/>
                  </a:cubicBezTo>
                  <a:cubicBezTo>
                    <a:pt x="965" y="189"/>
                    <a:pt x="966" y="189"/>
                    <a:pt x="967" y="189"/>
                  </a:cubicBezTo>
                  <a:cubicBezTo>
                    <a:pt x="965" y="185"/>
                    <a:pt x="963" y="181"/>
                    <a:pt x="962" y="177"/>
                  </a:cubicBezTo>
                  <a:moveTo>
                    <a:pt x="352" y="172"/>
                  </a:moveTo>
                  <a:cubicBezTo>
                    <a:pt x="351" y="172"/>
                    <a:pt x="350" y="172"/>
                    <a:pt x="348" y="173"/>
                  </a:cubicBezTo>
                  <a:cubicBezTo>
                    <a:pt x="340" y="186"/>
                    <a:pt x="333" y="197"/>
                    <a:pt x="326" y="208"/>
                  </a:cubicBezTo>
                  <a:cubicBezTo>
                    <a:pt x="328" y="208"/>
                    <a:pt x="329" y="207"/>
                    <a:pt x="331" y="206"/>
                  </a:cubicBezTo>
                  <a:cubicBezTo>
                    <a:pt x="336" y="197"/>
                    <a:pt x="343" y="186"/>
                    <a:pt x="352" y="172"/>
                  </a:cubicBezTo>
                  <a:moveTo>
                    <a:pt x="254" y="169"/>
                  </a:moveTo>
                  <a:cubicBezTo>
                    <a:pt x="252" y="170"/>
                    <a:pt x="251" y="170"/>
                    <a:pt x="249" y="171"/>
                  </a:cubicBezTo>
                  <a:cubicBezTo>
                    <a:pt x="250" y="170"/>
                    <a:pt x="252" y="170"/>
                    <a:pt x="253" y="170"/>
                  </a:cubicBezTo>
                  <a:cubicBezTo>
                    <a:pt x="253" y="170"/>
                    <a:pt x="254" y="169"/>
                    <a:pt x="254" y="169"/>
                  </a:cubicBezTo>
                  <a:moveTo>
                    <a:pt x="377" y="168"/>
                  </a:moveTo>
                  <a:cubicBezTo>
                    <a:pt x="375" y="168"/>
                    <a:pt x="374" y="168"/>
                    <a:pt x="372" y="169"/>
                  </a:cubicBezTo>
                  <a:cubicBezTo>
                    <a:pt x="375" y="173"/>
                    <a:pt x="378" y="177"/>
                    <a:pt x="381" y="181"/>
                  </a:cubicBezTo>
                  <a:cubicBezTo>
                    <a:pt x="383" y="180"/>
                    <a:pt x="384" y="180"/>
                    <a:pt x="385" y="179"/>
                  </a:cubicBezTo>
                  <a:cubicBezTo>
                    <a:pt x="382" y="175"/>
                    <a:pt x="380" y="171"/>
                    <a:pt x="377" y="168"/>
                  </a:cubicBezTo>
                  <a:moveTo>
                    <a:pt x="776" y="167"/>
                  </a:moveTo>
                  <a:cubicBezTo>
                    <a:pt x="768" y="179"/>
                    <a:pt x="759" y="190"/>
                    <a:pt x="752" y="200"/>
                  </a:cubicBezTo>
                  <a:cubicBezTo>
                    <a:pt x="753" y="200"/>
                    <a:pt x="755" y="200"/>
                    <a:pt x="757" y="199"/>
                  </a:cubicBezTo>
                  <a:cubicBezTo>
                    <a:pt x="757" y="199"/>
                    <a:pt x="757" y="199"/>
                    <a:pt x="757" y="199"/>
                  </a:cubicBezTo>
                  <a:cubicBezTo>
                    <a:pt x="757" y="199"/>
                    <a:pt x="757" y="199"/>
                    <a:pt x="757" y="199"/>
                  </a:cubicBezTo>
                  <a:cubicBezTo>
                    <a:pt x="757" y="199"/>
                    <a:pt x="757" y="199"/>
                    <a:pt x="757" y="199"/>
                  </a:cubicBezTo>
                  <a:cubicBezTo>
                    <a:pt x="757" y="199"/>
                    <a:pt x="757" y="199"/>
                    <a:pt x="757" y="199"/>
                  </a:cubicBezTo>
                  <a:cubicBezTo>
                    <a:pt x="764" y="190"/>
                    <a:pt x="772" y="180"/>
                    <a:pt x="781" y="169"/>
                  </a:cubicBezTo>
                  <a:cubicBezTo>
                    <a:pt x="780" y="169"/>
                    <a:pt x="778" y="168"/>
                    <a:pt x="776" y="167"/>
                  </a:cubicBezTo>
                  <a:moveTo>
                    <a:pt x="675" y="161"/>
                  </a:moveTo>
                  <a:cubicBezTo>
                    <a:pt x="674" y="161"/>
                    <a:pt x="673" y="162"/>
                    <a:pt x="672" y="162"/>
                  </a:cubicBezTo>
                  <a:cubicBezTo>
                    <a:pt x="679" y="177"/>
                    <a:pt x="686" y="193"/>
                    <a:pt x="693" y="209"/>
                  </a:cubicBezTo>
                  <a:cubicBezTo>
                    <a:pt x="693" y="209"/>
                    <a:pt x="693" y="209"/>
                    <a:pt x="693" y="209"/>
                  </a:cubicBezTo>
                  <a:cubicBezTo>
                    <a:pt x="693" y="209"/>
                    <a:pt x="693" y="209"/>
                    <a:pt x="693" y="209"/>
                  </a:cubicBezTo>
                  <a:cubicBezTo>
                    <a:pt x="694" y="209"/>
                    <a:pt x="696" y="209"/>
                    <a:pt x="697" y="209"/>
                  </a:cubicBezTo>
                  <a:cubicBezTo>
                    <a:pt x="690" y="192"/>
                    <a:pt x="683" y="176"/>
                    <a:pt x="675" y="161"/>
                  </a:cubicBezTo>
                  <a:moveTo>
                    <a:pt x="437" y="157"/>
                  </a:moveTo>
                  <a:cubicBezTo>
                    <a:pt x="437" y="157"/>
                    <a:pt x="437" y="157"/>
                    <a:pt x="437" y="157"/>
                  </a:cubicBezTo>
                  <a:cubicBezTo>
                    <a:pt x="437" y="158"/>
                    <a:pt x="437" y="158"/>
                    <a:pt x="437" y="158"/>
                  </a:cubicBezTo>
                  <a:cubicBezTo>
                    <a:pt x="439" y="158"/>
                    <a:pt x="441" y="158"/>
                    <a:pt x="443" y="157"/>
                  </a:cubicBezTo>
                  <a:cubicBezTo>
                    <a:pt x="441" y="157"/>
                    <a:pt x="439" y="157"/>
                    <a:pt x="437" y="157"/>
                  </a:cubicBezTo>
                  <a:moveTo>
                    <a:pt x="421" y="156"/>
                  </a:moveTo>
                  <a:cubicBezTo>
                    <a:pt x="422" y="156"/>
                    <a:pt x="423" y="156"/>
                    <a:pt x="424" y="157"/>
                  </a:cubicBezTo>
                  <a:cubicBezTo>
                    <a:pt x="425" y="157"/>
                    <a:pt x="425" y="157"/>
                    <a:pt x="425" y="157"/>
                  </a:cubicBezTo>
                  <a:cubicBezTo>
                    <a:pt x="426" y="156"/>
                    <a:pt x="426" y="156"/>
                    <a:pt x="426" y="156"/>
                  </a:cubicBezTo>
                  <a:cubicBezTo>
                    <a:pt x="427" y="156"/>
                    <a:pt x="427" y="156"/>
                    <a:pt x="427" y="156"/>
                  </a:cubicBezTo>
                  <a:cubicBezTo>
                    <a:pt x="427" y="156"/>
                    <a:pt x="427" y="156"/>
                    <a:pt x="427" y="156"/>
                  </a:cubicBezTo>
                  <a:cubicBezTo>
                    <a:pt x="428" y="156"/>
                    <a:pt x="428" y="156"/>
                    <a:pt x="428" y="156"/>
                  </a:cubicBezTo>
                  <a:cubicBezTo>
                    <a:pt x="426" y="156"/>
                    <a:pt x="423" y="156"/>
                    <a:pt x="421" y="156"/>
                  </a:cubicBezTo>
                  <a:moveTo>
                    <a:pt x="556" y="148"/>
                  </a:moveTo>
                  <a:cubicBezTo>
                    <a:pt x="555" y="148"/>
                    <a:pt x="554" y="148"/>
                    <a:pt x="552" y="148"/>
                  </a:cubicBezTo>
                  <a:cubicBezTo>
                    <a:pt x="548" y="155"/>
                    <a:pt x="542" y="163"/>
                    <a:pt x="536" y="172"/>
                  </a:cubicBezTo>
                  <a:cubicBezTo>
                    <a:pt x="532" y="172"/>
                    <a:pt x="530" y="173"/>
                    <a:pt x="529" y="174"/>
                  </a:cubicBezTo>
                  <a:cubicBezTo>
                    <a:pt x="490" y="165"/>
                    <a:pt x="471" y="161"/>
                    <a:pt x="450" y="158"/>
                  </a:cubicBezTo>
                  <a:cubicBezTo>
                    <a:pt x="446" y="158"/>
                    <a:pt x="442" y="159"/>
                    <a:pt x="439" y="159"/>
                  </a:cubicBezTo>
                  <a:cubicBezTo>
                    <a:pt x="505" y="166"/>
                    <a:pt x="526" y="179"/>
                    <a:pt x="532" y="185"/>
                  </a:cubicBezTo>
                  <a:cubicBezTo>
                    <a:pt x="528" y="191"/>
                    <a:pt x="524" y="198"/>
                    <a:pt x="519" y="205"/>
                  </a:cubicBezTo>
                  <a:cubicBezTo>
                    <a:pt x="520" y="205"/>
                    <a:pt x="521" y="205"/>
                    <a:pt x="522" y="206"/>
                  </a:cubicBezTo>
                  <a:cubicBezTo>
                    <a:pt x="535" y="186"/>
                    <a:pt x="537" y="185"/>
                    <a:pt x="542" y="183"/>
                  </a:cubicBezTo>
                  <a:cubicBezTo>
                    <a:pt x="555" y="188"/>
                    <a:pt x="570" y="193"/>
                    <a:pt x="585" y="199"/>
                  </a:cubicBezTo>
                  <a:cubicBezTo>
                    <a:pt x="587" y="198"/>
                    <a:pt x="589" y="197"/>
                    <a:pt x="591" y="196"/>
                  </a:cubicBezTo>
                  <a:cubicBezTo>
                    <a:pt x="542" y="175"/>
                    <a:pt x="542" y="174"/>
                    <a:pt x="540" y="172"/>
                  </a:cubicBezTo>
                  <a:cubicBezTo>
                    <a:pt x="546" y="163"/>
                    <a:pt x="551" y="155"/>
                    <a:pt x="556" y="148"/>
                  </a:cubicBezTo>
                  <a:moveTo>
                    <a:pt x="945" y="148"/>
                  </a:moveTo>
                  <a:cubicBezTo>
                    <a:pt x="950" y="157"/>
                    <a:pt x="954" y="166"/>
                    <a:pt x="958" y="175"/>
                  </a:cubicBezTo>
                  <a:cubicBezTo>
                    <a:pt x="959" y="175"/>
                    <a:pt x="960" y="175"/>
                    <a:pt x="961" y="174"/>
                  </a:cubicBezTo>
                  <a:cubicBezTo>
                    <a:pt x="957" y="165"/>
                    <a:pt x="953" y="156"/>
                    <a:pt x="949" y="148"/>
                  </a:cubicBezTo>
                  <a:cubicBezTo>
                    <a:pt x="948" y="148"/>
                    <a:pt x="947" y="148"/>
                    <a:pt x="945" y="148"/>
                  </a:cubicBezTo>
                  <a:moveTo>
                    <a:pt x="234" y="143"/>
                  </a:moveTo>
                  <a:cubicBezTo>
                    <a:pt x="232" y="144"/>
                    <a:pt x="231" y="145"/>
                    <a:pt x="229" y="146"/>
                  </a:cubicBezTo>
                  <a:cubicBezTo>
                    <a:pt x="222" y="154"/>
                    <a:pt x="214" y="164"/>
                    <a:pt x="198" y="183"/>
                  </a:cubicBezTo>
                  <a:cubicBezTo>
                    <a:pt x="192" y="187"/>
                    <a:pt x="186" y="190"/>
                    <a:pt x="180" y="193"/>
                  </a:cubicBezTo>
                  <a:cubicBezTo>
                    <a:pt x="180" y="193"/>
                    <a:pt x="180" y="194"/>
                    <a:pt x="180" y="194"/>
                  </a:cubicBezTo>
                  <a:cubicBezTo>
                    <a:pt x="183" y="193"/>
                    <a:pt x="187" y="191"/>
                    <a:pt x="190" y="189"/>
                  </a:cubicBezTo>
                  <a:cubicBezTo>
                    <a:pt x="190" y="190"/>
                    <a:pt x="190" y="190"/>
                    <a:pt x="190" y="191"/>
                  </a:cubicBezTo>
                  <a:cubicBezTo>
                    <a:pt x="190" y="191"/>
                    <a:pt x="191" y="192"/>
                    <a:pt x="191" y="192"/>
                  </a:cubicBezTo>
                  <a:cubicBezTo>
                    <a:pt x="192" y="192"/>
                    <a:pt x="193" y="191"/>
                    <a:pt x="194" y="191"/>
                  </a:cubicBezTo>
                  <a:cubicBezTo>
                    <a:pt x="194" y="191"/>
                    <a:pt x="194" y="191"/>
                    <a:pt x="194" y="191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191" y="197"/>
                    <a:pt x="188" y="202"/>
                    <a:pt x="185" y="206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187" y="205"/>
                    <a:pt x="187" y="205"/>
                    <a:pt x="187" y="205"/>
                  </a:cubicBezTo>
                  <a:cubicBezTo>
                    <a:pt x="188" y="205"/>
                    <a:pt x="188" y="205"/>
                    <a:pt x="188" y="205"/>
                  </a:cubicBezTo>
                  <a:cubicBezTo>
                    <a:pt x="191" y="200"/>
                    <a:pt x="194" y="195"/>
                    <a:pt x="198" y="189"/>
                  </a:cubicBezTo>
                  <a:cubicBezTo>
                    <a:pt x="200" y="189"/>
                    <a:pt x="202" y="187"/>
                    <a:pt x="204" y="185"/>
                  </a:cubicBezTo>
                  <a:cubicBezTo>
                    <a:pt x="204" y="185"/>
                    <a:pt x="206" y="184"/>
                    <a:pt x="209" y="182"/>
                  </a:cubicBezTo>
                  <a:cubicBezTo>
                    <a:pt x="208" y="183"/>
                    <a:pt x="207" y="183"/>
                    <a:pt x="206" y="183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6" y="181"/>
                    <a:pt x="206" y="181"/>
                    <a:pt x="206" y="181"/>
                  </a:cubicBezTo>
                  <a:cubicBezTo>
                    <a:pt x="205" y="181"/>
                    <a:pt x="205" y="181"/>
                    <a:pt x="205" y="181"/>
                  </a:cubicBezTo>
                  <a:cubicBezTo>
                    <a:pt x="204" y="181"/>
                    <a:pt x="204" y="181"/>
                    <a:pt x="202" y="182"/>
                  </a:cubicBezTo>
                  <a:cubicBezTo>
                    <a:pt x="202" y="182"/>
                    <a:pt x="202" y="182"/>
                    <a:pt x="202" y="182"/>
                  </a:cubicBezTo>
                  <a:cubicBezTo>
                    <a:pt x="201" y="182"/>
                    <a:pt x="201" y="182"/>
                    <a:pt x="201" y="182"/>
                  </a:cubicBezTo>
                  <a:cubicBezTo>
                    <a:pt x="217" y="161"/>
                    <a:pt x="223" y="153"/>
                    <a:pt x="234" y="143"/>
                  </a:cubicBezTo>
                  <a:moveTo>
                    <a:pt x="666" y="142"/>
                  </a:moveTo>
                  <a:cubicBezTo>
                    <a:pt x="664" y="142"/>
                    <a:pt x="663" y="142"/>
                    <a:pt x="662" y="142"/>
                  </a:cubicBezTo>
                  <a:cubicBezTo>
                    <a:pt x="665" y="148"/>
                    <a:pt x="668" y="154"/>
                    <a:pt x="671" y="160"/>
                  </a:cubicBezTo>
                  <a:cubicBezTo>
                    <a:pt x="672" y="160"/>
                    <a:pt x="673" y="160"/>
                    <a:pt x="674" y="159"/>
                  </a:cubicBezTo>
                  <a:cubicBezTo>
                    <a:pt x="672" y="153"/>
                    <a:pt x="669" y="148"/>
                    <a:pt x="666" y="142"/>
                  </a:cubicBezTo>
                  <a:moveTo>
                    <a:pt x="814" y="142"/>
                  </a:moveTo>
                  <a:cubicBezTo>
                    <a:pt x="840" y="155"/>
                    <a:pt x="873" y="174"/>
                    <a:pt x="897" y="188"/>
                  </a:cubicBezTo>
                  <a:cubicBezTo>
                    <a:pt x="897" y="188"/>
                    <a:pt x="897" y="188"/>
                    <a:pt x="897" y="188"/>
                  </a:cubicBezTo>
                  <a:cubicBezTo>
                    <a:pt x="897" y="188"/>
                    <a:pt x="897" y="188"/>
                    <a:pt x="897" y="188"/>
                  </a:cubicBezTo>
                  <a:cubicBezTo>
                    <a:pt x="899" y="188"/>
                    <a:pt x="901" y="188"/>
                    <a:pt x="902" y="188"/>
                  </a:cubicBezTo>
                  <a:cubicBezTo>
                    <a:pt x="878" y="174"/>
                    <a:pt x="846" y="156"/>
                    <a:pt x="820" y="142"/>
                  </a:cubicBezTo>
                  <a:cubicBezTo>
                    <a:pt x="818" y="142"/>
                    <a:pt x="816" y="142"/>
                    <a:pt x="814" y="142"/>
                  </a:cubicBezTo>
                  <a:moveTo>
                    <a:pt x="796" y="141"/>
                  </a:moveTo>
                  <a:cubicBezTo>
                    <a:pt x="790" y="149"/>
                    <a:pt x="784" y="157"/>
                    <a:pt x="778" y="165"/>
                  </a:cubicBezTo>
                  <a:cubicBezTo>
                    <a:pt x="779" y="166"/>
                    <a:pt x="781" y="167"/>
                    <a:pt x="783" y="168"/>
                  </a:cubicBezTo>
                  <a:cubicBezTo>
                    <a:pt x="791" y="158"/>
                    <a:pt x="799" y="149"/>
                    <a:pt x="807" y="142"/>
                  </a:cubicBezTo>
                  <a:cubicBezTo>
                    <a:pt x="803" y="141"/>
                    <a:pt x="800" y="141"/>
                    <a:pt x="796" y="141"/>
                  </a:cubicBezTo>
                  <a:moveTo>
                    <a:pt x="335" y="130"/>
                  </a:moveTo>
                  <a:cubicBezTo>
                    <a:pt x="334" y="130"/>
                    <a:pt x="333" y="131"/>
                    <a:pt x="332" y="131"/>
                  </a:cubicBezTo>
                  <a:cubicBezTo>
                    <a:pt x="340" y="137"/>
                    <a:pt x="349" y="144"/>
                    <a:pt x="357" y="152"/>
                  </a:cubicBezTo>
                  <a:cubicBezTo>
                    <a:pt x="356" y="152"/>
                    <a:pt x="356" y="152"/>
                    <a:pt x="355" y="153"/>
                  </a:cubicBezTo>
                  <a:cubicBezTo>
                    <a:pt x="355" y="154"/>
                    <a:pt x="355" y="154"/>
                    <a:pt x="355" y="154"/>
                  </a:cubicBezTo>
                  <a:cubicBezTo>
                    <a:pt x="354" y="154"/>
                    <a:pt x="354" y="154"/>
                    <a:pt x="354" y="154"/>
                  </a:cubicBezTo>
                  <a:cubicBezTo>
                    <a:pt x="305" y="158"/>
                    <a:pt x="289" y="160"/>
                    <a:pt x="258" y="168"/>
                  </a:cubicBezTo>
                  <a:cubicBezTo>
                    <a:pt x="257" y="169"/>
                    <a:pt x="257" y="169"/>
                    <a:pt x="256" y="169"/>
                  </a:cubicBezTo>
                  <a:cubicBezTo>
                    <a:pt x="278" y="165"/>
                    <a:pt x="309" y="160"/>
                    <a:pt x="353" y="156"/>
                  </a:cubicBezTo>
                  <a:cubicBezTo>
                    <a:pt x="353" y="156"/>
                    <a:pt x="353" y="156"/>
                    <a:pt x="353" y="156"/>
                  </a:cubicBezTo>
                  <a:cubicBezTo>
                    <a:pt x="353" y="156"/>
                    <a:pt x="353" y="156"/>
                    <a:pt x="353" y="156"/>
                  </a:cubicBezTo>
                  <a:cubicBezTo>
                    <a:pt x="353" y="157"/>
                    <a:pt x="353" y="158"/>
                    <a:pt x="354" y="159"/>
                  </a:cubicBezTo>
                  <a:cubicBezTo>
                    <a:pt x="354" y="159"/>
                    <a:pt x="354" y="159"/>
                    <a:pt x="354" y="159"/>
                  </a:cubicBezTo>
                  <a:cubicBezTo>
                    <a:pt x="355" y="159"/>
                    <a:pt x="355" y="159"/>
                    <a:pt x="355" y="159"/>
                  </a:cubicBezTo>
                  <a:cubicBezTo>
                    <a:pt x="355" y="159"/>
                    <a:pt x="355" y="159"/>
                    <a:pt x="355" y="159"/>
                  </a:cubicBezTo>
                  <a:cubicBezTo>
                    <a:pt x="356" y="160"/>
                    <a:pt x="356" y="160"/>
                    <a:pt x="356" y="160"/>
                  </a:cubicBezTo>
                  <a:cubicBezTo>
                    <a:pt x="356" y="160"/>
                    <a:pt x="356" y="160"/>
                    <a:pt x="356" y="160"/>
                  </a:cubicBezTo>
                  <a:cubicBezTo>
                    <a:pt x="357" y="160"/>
                    <a:pt x="357" y="160"/>
                    <a:pt x="357" y="160"/>
                  </a:cubicBezTo>
                  <a:cubicBezTo>
                    <a:pt x="354" y="164"/>
                    <a:pt x="352" y="167"/>
                    <a:pt x="350" y="171"/>
                  </a:cubicBezTo>
                  <a:cubicBezTo>
                    <a:pt x="351" y="171"/>
                    <a:pt x="352" y="170"/>
                    <a:pt x="353" y="170"/>
                  </a:cubicBezTo>
                  <a:cubicBezTo>
                    <a:pt x="355" y="167"/>
                    <a:pt x="357" y="164"/>
                    <a:pt x="360" y="160"/>
                  </a:cubicBezTo>
                  <a:cubicBezTo>
                    <a:pt x="360" y="160"/>
                    <a:pt x="360" y="160"/>
                    <a:pt x="360" y="160"/>
                  </a:cubicBezTo>
                  <a:cubicBezTo>
                    <a:pt x="361" y="159"/>
                    <a:pt x="361" y="159"/>
                    <a:pt x="361" y="159"/>
                  </a:cubicBezTo>
                  <a:cubicBezTo>
                    <a:pt x="364" y="159"/>
                    <a:pt x="364" y="159"/>
                    <a:pt x="364" y="159"/>
                  </a:cubicBezTo>
                  <a:cubicBezTo>
                    <a:pt x="366" y="162"/>
                    <a:pt x="368" y="164"/>
                    <a:pt x="371" y="167"/>
                  </a:cubicBezTo>
                  <a:cubicBezTo>
                    <a:pt x="373" y="167"/>
                    <a:pt x="374" y="167"/>
                    <a:pt x="376" y="167"/>
                  </a:cubicBezTo>
                  <a:cubicBezTo>
                    <a:pt x="373" y="163"/>
                    <a:pt x="371" y="160"/>
                    <a:pt x="368" y="156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69" y="155"/>
                    <a:pt x="369" y="155"/>
                  </a:cubicBezTo>
                  <a:cubicBezTo>
                    <a:pt x="369" y="155"/>
                    <a:pt x="369" y="155"/>
                    <a:pt x="369" y="155"/>
                  </a:cubicBezTo>
                  <a:cubicBezTo>
                    <a:pt x="388" y="156"/>
                    <a:pt x="405" y="157"/>
                    <a:pt x="419" y="158"/>
                  </a:cubicBezTo>
                  <a:cubicBezTo>
                    <a:pt x="418" y="157"/>
                    <a:pt x="416" y="156"/>
                    <a:pt x="415" y="155"/>
                  </a:cubicBezTo>
                  <a:cubicBezTo>
                    <a:pt x="403" y="155"/>
                    <a:pt x="388" y="154"/>
                    <a:pt x="370" y="153"/>
                  </a:cubicBezTo>
                  <a:cubicBezTo>
                    <a:pt x="370" y="153"/>
                    <a:pt x="370" y="153"/>
                    <a:pt x="370" y="153"/>
                  </a:cubicBezTo>
                  <a:cubicBezTo>
                    <a:pt x="370" y="153"/>
                    <a:pt x="370" y="153"/>
                    <a:pt x="370" y="153"/>
                  </a:cubicBezTo>
                  <a:cubicBezTo>
                    <a:pt x="371" y="151"/>
                    <a:pt x="371" y="151"/>
                    <a:pt x="369" y="150"/>
                  </a:cubicBezTo>
                  <a:cubicBezTo>
                    <a:pt x="369" y="150"/>
                    <a:pt x="369" y="150"/>
                    <a:pt x="369" y="150"/>
                  </a:cubicBezTo>
                  <a:cubicBezTo>
                    <a:pt x="368" y="150"/>
                    <a:pt x="368" y="150"/>
                    <a:pt x="368" y="150"/>
                  </a:cubicBezTo>
                  <a:cubicBezTo>
                    <a:pt x="368" y="149"/>
                    <a:pt x="368" y="149"/>
                    <a:pt x="368" y="149"/>
                  </a:cubicBezTo>
                  <a:cubicBezTo>
                    <a:pt x="368" y="149"/>
                    <a:pt x="368" y="149"/>
                    <a:pt x="368" y="149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71" y="144"/>
                    <a:pt x="374" y="139"/>
                    <a:pt x="378" y="134"/>
                  </a:cubicBezTo>
                  <a:cubicBezTo>
                    <a:pt x="377" y="134"/>
                    <a:pt x="376" y="133"/>
                    <a:pt x="376" y="133"/>
                  </a:cubicBezTo>
                  <a:cubicBezTo>
                    <a:pt x="372" y="138"/>
                    <a:pt x="368" y="143"/>
                    <a:pt x="364" y="149"/>
                  </a:cubicBezTo>
                  <a:cubicBezTo>
                    <a:pt x="364" y="149"/>
                    <a:pt x="364" y="149"/>
                    <a:pt x="364" y="149"/>
                  </a:cubicBezTo>
                  <a:cubicBezTo>
                    <a:pt x="362" y="150"/>
                    <a:pt x="362" y="150"/>
                    <a:pt x="362" y="150"/>
                  </a:cubicBezTo>
                  <a:cubicBezTo>
                    <a:pt x="362" y="150"/>
                    <a:pt x="362" y="150"/>
                    <a:pt x="362" y="150"/>
                  </a:cubicBezTo>
                  <a:cubicBezTo>
                    <a:pt x="361" y="150"/>
                    <a:pt x="360" y="150"/>
                    <a:pt x="360" y="150"/>
                  </a:cubicBezTo>
                  <a:cubicBezTo>
                    <a:pt x="352" y="142"/>
                    <a:pt x="343" y="135"/>
                    <a:pt x="335" y="130"/>
                  </a:cubicBezTo>
                  <a:moveTo>
                    <a:pt x="929" y="116"/>
                  </a:moveTo>
                  <a:cubicBezTo>
                    <a:pt x="934" y="125"/>
                    <a:pt x="939" y="135"/>
                    <a:pt x="945" y="146"/>
                  </a:cubicBezTo>
                  <a:cubicBezTo>
                    <a:pt x="946" y="146"/>
                    <a:pt x="947" y="146"/>
                    <a:pt x="948" y="146"/>
                  </a:cubicBezTo>
                  <a:cubicBezTo>
                    <a:pt x="943" y="136"/>
                    <a:pt x="938" y="127"/>
                    <a:pt x="933" y="118"/>
                  </a:cubicBezTo>
                  <a:cubicBezTo>
                    <a:pt x="932" y="117"/>
                    <a:pt x="930" y="116"/>
                    <a:pt x="929" y="116"/>
                  </a:cubicBezTo>
                  <a:moveTo>
                    <a:pt x="290" y="115"/>
                  </a:moveTo>
                  <a:cubicBezTo>
                    <a:pt x="289" y="116"/>
                    <a:pt x="288" y="116"/>
                    <a:pt x="287" y="117"/>
                  </a:cubicBezTo>
                  <a:cubicBezTo>
                    <a:pt x="302" y="117"/>
                    <a:pt x="316" y="122"/>
                    <a:pt x="331" y="131"/>
                  </a:cubicBezTo>
                  <a:cubicBezTo>
                    <a:pt x="332" y="130"/>
                    <a:pt x="333" y="130"/>
                    <a:pt x="334" y="129"/>
                  </a:cubicBezTo>
                  <a:cubicBezTo>
                    <a:pt x="319" y="120"/>
                    <a:pt x="305" y="116"/>
                    <a:pt x="290" y="115"/>
                  </a:cubicBezTo>
                  <a:moveTo>
                    <a:pt x="288" y="115"/>
                  </a:moveTo>
                  <a:cubicBezTo>
                    <a:pt x="284" y="115"/>
                    <a:pt x="279" y="116"/>
                    <a:pt x="275" y="117"/>
                  </a:cubicBezTo>
                  <a:cubicBezTo>
                    <a:pt x="274" y="117"/>
                    <a:pt x="272" y="118"/>
                    <a:pt x="271" y="118"/>
                  </a:cubicBezTo>
                  <a:cubicBezTo>
                    <a:pt x="276" y="117"/>
                    <a:pt x="281" y="117"/>
                    <a:pt x="285" y="117"/>
                  </a:cubicBezTo>
                  <a:cubicBezTo>
                    <a:pt x="285" y="117"/>
                    <a:pt x="285" y="117"/>
                    <a:pt x="286" y="117"/>
                  </a:cubicBezTo>
                  <a:cubicBezTo>
                    <a:pt x="287" y="116"/>
                    <a:pt x="288" y="116"/>
                    <a:pt x="289" y="115"/>
                  </a:cubicBezTo>
                  <a:cubicBezTo>
                    <a:pt x="289" y="115"/>
                    <a:pt x="288" y="115"/>
                    <a:pt x="288" y="115"/>
                  </a:cubicBezTo>
                  <a:moveTo>
                    <a:pt x="290" y="108"/>
                  </a:moveTo>
                  <a:cubicBezTo>
                    <a:pt x="284" y="111"/>
                    <a:pt x="277" y="113"/>
                    <a:pt x="268" y="117"/>
                  </a:cubicBezTo>
                  <a:cubicBezTo>
                    <a:pt x="268" y="117"/>
                    <a:pt x="268" y="117"/>
                    <a:pt x="268" y="117"/>
                  </a:cubicBezTo>
                  <a:cubicBezTo>
                    <a:pt x="268" y="117"/>
                    <a:pt x="268" y="117"/>
                    <a:pt x="268" y="117"/>
                  </a:cubicBezTo>
                  <a:cubicBezTo>
                    <a:pt x="268" y="117"/>
                    <a:pt x="268" y="117"/>
                    <a:pt x="268" y="117"/>
                  </a:cubicBezTo>
                  <a:cubicBezTo>
                    <a:pt x="268" y="117"/>
                    <a:pt x="268" y="117"/>
                    <a:pt x="268" y="117"/>
                  </a:cubicBezTo>
                  <a:cubicBezTo>
                    <a:pt x="268" y="117"/>
                    <a:pt x="268" y="117"/>
                    <a:pt x="268" y="117"/>
                  </a:cubicBezTo>
                  <a:cubicBezTo>
                    <a:pt x="268" y="117"/>
                    <a:pt x="268" y="117"/>
                    <a:pt x="268" y="117"/>
                  </a:cubicBezTo>
                  <a:cubicBezTo>
                    <a:pt x="268" y="117"/>
                    <a:pt x="268" y="117"/>
                    <a:pt x="268" y="117"/>
                  </a:cubicBezTo>
                  <a:cubicBezTo>
                    <a:pt x="268" y="117"/>
                    <a:pt x="268" y="117"/>
                    <a:pt x="268" y="117"/>
                  </a:cubicBezTo>
                  <a:cubicBezTo>
                    <a:pt x="268" y="117"/>
                    <a:pt x="268" y="117"/>
                    <a:pt x="268" y="117"/>
                  </a:cubicBezTo>
                  <a:cubicBezTo>
                    <a:pt x="267" y="117"/>
                    <a:pt x="267" y="117"/>
                    <a:pt x="267" y="117"/>
                  </a:cubicBezTo>
                  <a:cubicBezTo>
                    <a:pt x="266" y="117"/>
                    <a:pt x="266" y="117"/>
                    <a:pt x="266" y="117"/>
                  </a:cubicBezTo>
                  <a:cubicBezTo>
                    <a:pt x="266" y="117"/>
                    <a:pt x="266" y="117"/>
                    <a:pt x="266" y="117"/>
                  </a:cubicBezTo>
                  <a:cubicBezTo>
                    <a:pt x="266" y="117"/>
                    <a:pt x="266" y="117"/>
                    <a:pt x="266" y="117"/>
                  </a:cubicBezTo>
                  <a:cubicBezTo>
                    <a:pt x="266" y="118"/>
                    <a:pt x="266" y="118"/>
                    <a:pt x="266" y="118"/>
                  </a:cubicBezTo>
                  <a:cubicBezTo>
                    <a:pt x="265" y="118"/>
                    <a:pt x="265" y="118"/>
                    <a:pt x="265" y="118"/>
                  </a:cubicBezTo>
                  <a:cubicBezTo>
                    <a:pt x="265" y="118"/>
                    <a:pt x="265" y="118"/>
                    <a:pt x="265" y="118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74" y="113"/>
                    <a:pt x="274" y="113"/>
                    <a:pt x="274" y="113"/>
                  </a:cubicBezTo>
                  <a:cubicBezTo>
                    <a:pt x="272" y="114"/>
                    <a:pt x="270" y="115"/>
                    <a:pt x="268" y="116"/>
                  </a:cubicBezTo>
                  <a:cubicBezTo>
                    <a:pt x="261" y="120"/>
                    <a:pt x="261" y="120"/>
                    <a:pt x="261" y="120"/>
                  </a:cubicBezTo>
                  <a:cubicBezTo>
                    <a:pt x="260" y="120"/>
                    <a:pt x="260" y="120"/>
                    <a:pt x="260" y="120"/>
                  </a:cubicBezTo>
                  <a:cubicBezTo>
                    <a:pt x="260" y="120"/>
                    <a:pt x="260" y="120"/>
                    <a:pt x="260" y="120"/>
                  </a:cubicBezTo>
                  <a:cubicBezTo>
                    <a:pt x="259" y="121"/>
                    <a:pt x="259" y="121"/>
                    <a:pt x="259" y="121"/>
                  </a:cubicBezTo>
                  <a:cubicBezTo>
                    <a:pt x="258" y="121"/>
                    <a:pt x="258" y="121"/>
                    <a:pt x="258" y="121"/>
                  </a:cubicBezTo>
                  <a:cubicBezTo>
                    <a:pt x="254" y="124"/>
                    <a:pt x="249" y="126"/>
                    <a:pt x="244" y="129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1" y="125"/>
                    <a:pt x="251" y="125"/>
                    <a:pt x="251" y="125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5"/>
                    <a:pt x="253" y="125"/>
                    <a:pt x="253" y="125"/>
                  </a:cubicBezTo>
                  <a:cubicBezTo>
                    <a:pt x="253" y="125"/>
                    <a:pt x="253" y="125"/>
                    <a:pt x="253" y="125"/>
                  </a:cubicBezTo>
                  <a:cubicBezTo>
                    <a:pt x="253" y="125"/>
                    <a:pt x="253" y="125"/>
                    <a:pt x="253" y="125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43" y="133"/>
                    <a:pt x="237" y="138"/>
                    <a:pt x="230" y="145"/>
                  </a:cubicBezTo>
                  <a:cubicBezTo>
                    <a:pt x="231" y="145"/>
                    <a:pt x="233" y="144"/>
                    <a:pt x="234" y="143"/>
                  </a:cubicBezTo>
                  <a:cubicBezTo>
                    <a:pt x="240" y="138"/>
                    <a:pt x="247" y="132"/>
                    <a:pt x="258" y="122"/>
                  </a:cubicBezTo>
                  <a:cubicBezTo>
                    <a:pt x="259" y="122"/>
                    <a:pt x="259" y="122"/>
                    <a:pt x="259" y="122"/>
                  </a:cubicBezTo>
                  <a:cubicBezTo>
                    <a:pt x="259" y="122"/>
                    <a:pt x="259" y="122"/>
                    <a:pt x="259" y="122"/>
                  </a:cubicBezTo>
                  <a:cubicBezTo>
                    <a:pt x="260" y="121"/>
                    <a:pt x="260" y="121"/>
                    <a:pt x="260" y="121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2" y="121"/>
                    <a:pt x="262" y="121"/>
                    <a:pt x="262" y="121"/>
                  </a:cubicBezTo>
                  <a:cubicBezTo>
                    <a:pt x="265" y="120"/>
                    <a:pt x="268" y="119"/>
                    <a:pt x="271" y="118"/>
                  </a:cubicBezTo>
                  <a:cubicBezTo>
                    <a:pt x="272" y="118"/>
                    <a:pt x="273" y="117"/>
                    <a:pt x="274" y="117"/>
                  </a:cubicBezTo>
                  <a:cubicBezTo>
                    <a:pt x="271" y="117"/>
                    <a:pt x="268" y="118"/>
                    <a:pt x="264" y="119"/>
                  </a:cubicBezTo>
                  <a:cubicBezTo>
                    <a:pt x="264" y="119"/>
                    <a:pt x="264" y="119"/>
                    <a:pt x="264" y="119"/>
                  </a:cubicBezTo>
                  <a:cubicBezTo>
                    <a:pt x="265" y="119"/>
                    <a:pt x="265" y="119"/>
                    <a:pt x="265" y="119"/>
                  </a:cubicBezTo>
                  <a:cubicBezTo>
                    <a:pt x="266" y="118"/>
                    <a:pt x="266" y="118"/>
                    <a:pt x="266" y="118"/>
                  </a:cubicBezTo>
                  <a:cubicBezTo>
                    <a:pt x="266" y="118"/>
                    <a:pt x="266" y="118"/>
                    <a:pt x="266" y="118"/>
                  </a:cubicBezTo>
                  <a:cubicBezTo>
                    <a:pt x="267" y="118"/>
                    <a:pt x="267" y="118"/>
                    <a:pt x="267" y="118"/>
                  </a:cubicBezTo>
                  <a:cubicBezTo>
                    <a:pt x="267" y="118"/>
                    <a:pt x="267" y="118"/>
                    <a:pt x="267" y="118"/>
                  </a:cubicBezTo>
                  <a:cubicBezTo>
                    <a:pt x="276" y="114"/>
                    <a:pt x="283" y="111"/>
                    <a:pt x="290" y="108"/>
                  </a:cubicBezTo>
                  <a:moveTo>
                    <a:pt x="639" y="105"/>
                  </a:moveTo>
                  <a:cubicBezTo>
                    <a:pt x="647" y="116"/>
                    <a:pt x="654" y="128"/>
                    <a:pt x="661" y="141"/>
                  </a:cubicBezTo>
                  <a:cubicBezTo>
                    <a:pt x="662" y="141"/>
                    <a:pt x="664" y="141"/>
                    <a:pt x="665" y="141"/>
                  </a:cubicBezTo>
                  <a:cubicBezTo>
                    <a:pt x="659" y="129"/>
                    <a:pt x="652" y="118"/>
                    <a:pt x="646" y="108"/>
                  </a:cubicBezTo>
                  <a:cubicBezTo>
                    <a:pt x="644" y="107"/>
                    <a:pt x="641" y="106"/>
                    <a:pt x="639" y="105"/>
                  </a:cubicBezTo>
                  <a:moveTo>
                    <a:pt x="405" y="100"/>
                  </a:moveTo>
                  <a:cubicBezTo>
                    <a:pt x="403" y="101"/>
                    <a:pt x="401" y="101"/>
                    <a:pt x="400" y="102"/>
                  </a:cubicBezTo>
                  <a:cubicBezTo>
                    <a:pt x="394" y="109"/>
                    <a:pt x="387" y="118"/>
                    <a:pt x="378" y="130"/>
                  </a:cubicBezTo>
                  <a:cubicBezTo>
                    <a:pt x="378" y="131"/>
                    <a:pt x="379" y="131"/>
                    <a:pt x="379" y="132"/>
                  </a:cubicBezTo>
                  <a:cubicBezTo>
                    <a:pt x="390" y="118"/>
                    <a:pt x="397" y="109"/>
                    <a:pt x="405" y="100"/>
                  </a:cubicBezTo>
                  <a:moveTo>
                    <a:pt x="839" y="94"/>
                  </a:moveTo>
                  <a:cubicBezTo>
                    <a:pt x="836" y="95"/>
                    <a:pt x="834" y="96"/>
                    <a:pt x="831" y="97"/>
                  </a:cubicBezTo>
                  <a:cubicBezTo>
                    <a:pt x="824" y="104"/>
                    <a:pt x="815" y="114"/>
                    <a:pt x="803" y="127"/>
                  </a:cubicBezTo>
                  <a:cubicBezTo>
                    <a:pt x="802" y="127"/>
                    <a:pt x="801" y="127"/>
                    <a:pt x="800" y="127"/>
                  </a:cubicBezTo>
                  <a:cubicBezTo>
                    <a:pt x="799" y="127"/>
                    <a:pt x="798" y="127"/>
                    <a:pt x="797" y="127"/>
                  </a:cubicBezTo>
                  <a:cubicBezTo>
                    <a:pt x="797" y="127"/>
                    <a:pt x="797" y="127"/>
                    <a:pt x="797" y="127"/>
                  </a:cubicBezTo>
                  <a:cubicBezTo>
                    <a:pt x="796" y="127"/>
                    <a:pt x="796" y="127"/>
                    <a:pt x="795" y="128"/>
                  </a:cubicBezTo>
                  <a:cubicBezTo>
                    <a:pt x="795" y="128"/>
                    <a:pt x="795" y="128"/>
                    <a:pt x="795" y="128"/>
                  </a:cubicBezTo>
                  <a:cubicBezTo>
                    <a:pt x="788" y="125"/>
                    <a:pt x="781" y="122"/>
                    <a:pt x="775" y="119"/>
                  </a:cubicBezTo>
                  <a:cubicBezTo>
                    <a:pt x="774" y="120"/>
                    <a:pt x="773" y="120"/>
                    <a:pt x="772" y="121"/>
                  </a:cubicBezTo>
                  <a:cubicBezTo>
                    <a:pt x="779" y="123"/>
                    <a:pt x="786" y="126"/>
                    <a:pt x="793" y="129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1"/>
                    <a:pt x="793" y="133"/>
                    <a:pt x="793" y="134"/>
                  </a:cubicBezTo>
                  <a:cubicBezTo>
                    <a:pt x="795" y="135"/>
                    <a:pt x="797" y="137"/>
                    <a:pt x="798" y="139"/>
                  </a:cubicBezTo>
                  <a:cubicBezTo>
                    <a:pt x="798" y="139"/>
                    <a:pt x="798" y="139"/>
                    <a:pt x="798" y="140"/>
                  </a:cubicBezTo>
                  <a:cubicBezTo>
                    <a:pt x="801" y="140"/>
                    <a:pt x="805" y="140"/>
                    <a:pt x="808" y="140"/>
                  </a:cubicBezTo>
                  <a:cubicBezTo>
                    <a:pt x="810" y="139"/>
                    <a:pt x="810" y="139"/>
                    <a:pt x="810" y="139"/>
                  </a:cubicBezTo>
                  <a:cubicBezTo>
                    <a:pt x="810" y="139"/>
                    <a:pt x="810" y="139"/>
                    <a:pt x="810" y="139"/>
                  </a:cubicBezTo>
                  <a:cubicBezTo>
                    <a:pt x="810" y="140"/>
                    <a:pt x="811" y="140"/>
                    <a:pt x="811" y="140"/>
                  </a:cubicBezTo>
                  <a:cubicBezTo>
                    <a:pt x="813" y="140"/>
                    <a:pt x="815" y="140"/>
                    <a:pt x="816" y="140"/>
                  </a:cubicBezTo>
                  <a:cubicBezTo>
                    <a:pt x="815" y="139"/>
                    <a:pt x="813" y="138"/>
                    <a:pt x="812" y="138"/>
                  </a:cubicBezTo>
                  <a:cubicBezTo>
                    <a:pt x="812" y="137"/>
                    <a:pt x="812" y="137"/>
                    <a:pt x="812" y="137"/>
                  </a:cubicBezTo>
                  <a:cubicBezTo>
                    <a:pt x="812" y="136"/>
                    <a:pt x="812" y="134"/>
                    <a:pt x="812" y="133"/>
                  </a:cubicBezTo>
                  <a:cubicBezTo>
                    <a:pt x="810" y="132"/>
                    <a:pt x="808" y="130"/>
                    <a:pt x="807" y="128"/>
                  </a:cubicBezTo>
                  <a:cubicBezTo>
                    <a:pt x="821" y="113"/>
                    <a:pt x="830" y="102"/>
                    <a:pt x="839" y="94"/>
                  </a:cubicBezTo>
                  <a:moveTo>
                    <a:pt x="596" y="92"/>
                  </a:moveTo>
                  <a:cubicBezTo>
                    <a:pt x="580" y="110"/>
                    <a:pt x="570" y="124"/>
                    <a:pt x="554" y="147"/>
                  </a:cubicBezTo>
                  <a:cubicBezTo>
                    <a:pt x="555" y="146"/>
                    <a:pt x="556" y="146"/>
                    <a:pt x="557" y="146"/>
                  </a:cubicBezTo>
                  <a:cubicBezTo>
                    <a:pt x="573" y="124"/>
                    <a:pt x="582" y="113"/>
                    <a:pt x="600" y="92"/>
                  </a:cubicBezTo>
                  <a:cubicBezTo>
                    <a:pt x="599" y="92"/>
                    <a:pt x="598" y="92"/>
                    <a:pt x="598" y="92"/>
                  </a:cubicBezTo>
                  <a:cubicBezTo>
                    <a:pt x="597" y="92"/>
                    <a:pt x="596" y="92"/>
                    <a:pt x="596" y="92"/>
                  </a:cubicBezTo>
                  <a:moveTo>
                    <a:pt x="846" y="83"/>
                  </a:moveTo>
                  <a:cubicBezTo>
                    <a:pt x="843" y="86"/>
                    <a:pt x="839" y="89"/>
                    <a:pt x="835" y="94"/>
                  </a:cubicBezTo>
                  <a:cubicBezTo>
                    <a:pt x="837" y="93"/>
                    <a:pt x="840" y="92"/>
                    <a:pt x="843" y="91"/>
                  </a:cubicBezTo>
                  <a:cubicBezTo>
                    <a:pt x="845" y="88"/>
                    <a:pt x="847" y="86"/>
                    <a:pt x="850" y="84"/>
                  </a:cubicBezTo>
                  <a:cubicBezTo>
                    <a:pt x="849" y="84"/>
                    <a:pt x="847" y="83"/>
                    <a:pt x="846" y="83"/>
                  </a:cubicBezTo>
                  <a:moveTo>
                    <a:pt x="626" y="80"/>
                  </a:moveTo>
                  <a:cubicBezTo>
                    <a:pt x="625" y="81"/>
                    <a:pt x="624" y="81"/>
                    <a:pt x="622" y="82"/>
                  </a:cubicBezTo>
                  <a:cubicBezTo>
                    <a:pt x="627" y="88"/>
                    <a:pt x="632" y="95"/>
                    <a:pt x="637" y="102"/>
                  </a:cubicBezTo>
                  <a:cubicBezTo>
                    <a:pt x="639" y="103"/>
                    <a:pt x="641" y="104"/>
                    <a:pt x="644" y="105"/>
                  </a:cubicBezTo>
                  <a:cubicBezTo>
                    <a:pt x="638" y="96"/>
                    <a:pt x="632" y="88"/>
                    <a:pt x="626" y="80"/>
                  </a:cubicBezTo>
                  <a:moveTo>
                    <a:pt x="639" y="76"/>
                  </a:moveTo>
                  <a:cubicBezTo>
                    <a:pt x="638" y="76"/>
                    <a:pt x="637" y="77"/>
                    <a:pt x="636" y="77"/>
                  </a:cubicBezTo>
                  <a:cubicBezTo>
                    <a:pt x="695" y="91"/>
                    <a:pt x="718" y="99"/>
                    <a:pt x="769" y="120"/>
                  </a:cubicBezTo>
                  <a:cubicBezTo>
                    <a:pt x="770" y="119"/>
                    <a:pt x="772" y="119"/>
                    <a:pt x="773" y="118"/>
                  </a:cubicBezTo>
                  <a:cubicBezTo>
                    <a:pt x="718" y="95"/>
                    <a:pt x="705" y="92"/>
                    <a:pt x="639" y="76"/>
                  </a:cubicBezTo>
                  <a:moveTo>
                    <a:pt x="904" y="70"/>
                  </a:moveTo>
                  <a:cubicBezTo>
                    <a:pt x="903" y="71"/>
                    <a:pt x="902" y="71"/>
                    <a:pt x="901" y="72"/>
                  </a:cubicBezTo>
                  <a:cubicBezTo>
                    <a:pt x="910" y="84"/>
                    <a:pt x="919" y="98"/>
                    <a:pt x="928" y="113"/>
                  </a:cubicBezTo>
                  <a:cubicBezTo>
                    <a:pt x="929" y="114"/>
                    <a:pt x="931" y="115"/>
                    <a:pt x="932" y="115"/>
                  </a:cubicBezTo>
                  <a:cubicBezTo>
                    <a:pt x="923" y="99"/>
                    <a:pt x="914" y="84"/>
                    <a:pt x="904" y="70"/>
                  </a:cubicBezTo>
                  <a:moveTo>
                    <a:pt x="437" y="69"/>
                  </a:moveTo>
                  <a:cubicBezTo>
                    <a:pt x="433" y="70"/>
                    <a:pt x="429" y="71"/>
                    <a:pt x="426" y="72"/>
                  </a:cubicBezTo>
                  <a:cubicBezTo>
                    <a:pt x="426" y="72"/>
                    <a:pt x="426" y="72"/>
                    <a:pt x="426" y="72"/>
                  </a:cubicBezTo>
                  <a:cubicBezTo>
                    <a:pt x="427" y="72"/>
                    <a:pt x="428" y="71"/>
                    <a:pt x="429" y="71"/>
                  </a:cubicBezTo>
                  <a:cubicBezTo>
                    <a:pt x="416" y="84"/>
                    <a:pt x="409" y="92"/>
                    <a:pt x="401" y="101"/>
                  </a:cubicBezTo>
                  <a:cubicBezTo>
                    <a:pt x="403" y="100"/>
                    <a:pt x="404" y="99"/>
                    <a:pt x="406" y="99"/>
                  </a:cubicBezTo>
                  <a:cubicBezTo>
                    <a:pt x="413" y="91"/>
                    <a:pt x="421" y="83"/>
                    <a:pt x="433" y="71"/>
                  </a:cubicBezTo>
                  <a:cubicBezTo>
                    <a:pt x="434" y="70"/>
                    <a:pt x="435" y="70"/>
                    <a:pt x="437" y="69"/>
                  </a:cubicBezTo>
                  <a:moveTo>
                    <a:pt x="919" y="65"/>
                  </a:moveTo>
                  <a:cubicBezTo>
                    <a:pt x="919" y="65"/>
                    <a:pt x="918" y="65"/>
                    <a:pt x="917" y="66"/>
                  </a:cubicBezTo>
                  <a:cubicBezTo>
                    <a:pt x="940" y="75"/>
                    <a:pt x="971" y="89"/>
                    <a:pt x="1001" y="106"/>
                  </a:cubicBezTo>
                  <a:cubicBezTo>
                    <a:pt x="987" y="98"/>
                    <a:pt x="974" y="90"/>
                    <a:pt x="960" y="83"/>
                  </a:cubicBezTo>
                  <a:cubicBezTo>
                    <a:pt x="948" y="77"/>
                    <a:pt x="934" y="70"/>
                    <a:pt x="919" y="65"/>
                  </a:cubicBezTo>
                  <a:moveTo>
                    <a:pt x="501" y="63"/>
                  </a:moveTo>
                  <a:cubicBezTo>
                    <a:pt x="499" y="63"/>
                    <a:pt x="497" y="63"/>
                    <a:pt x="495" y="63"/>
                  </a:cubicBezTo>
                  <a:cubicBezTo>
                    <a:pt x="496" y="63"/>
                    <a:pt x="498" y="63"/>
                    <a:pt x="500" y="63"/>
                  </a:cubicBezTo>
                  <a:cubicBezTo>
                    <a:pt x="500" y="63"/>
                    <a:pt x="500" y="63"/>
                    <a:pt x="501" y="63"/>
                  </a:cubicBezTo>
                  <a:moveTo>
                    <a:pt x="520" y="62"/>
                  </a:moveTo>
                  <a:cubicBezTo>
                    <a:pt x="515" y="62"/>
                    <a:pt x="509" y="63"/>
                    <a:pt x="503" y="63"/>
                  </a:cubicBezTo>
                  <a:cubicBezTo>
                    <a:pt x="503" y="63"/>
                    <a:pt x="502" y="63"/>
                    <a:pt x="502" y="63"/>
                  </a:cubicBezTo>
                  <a:cubicBezTo>
                    <a:pt x="513" y="64"/>
                    <a:pt x="527" y="64"/>
                    <a:pt x="543" y="65"/>
                  </a:cubicBezTo>
                  <a:cubicBezTo>
                    <a:pt x="541" y="65"/>
                    <a:pt x="539" y="64"/>
                    <a:pt x="537" y="63"/>
                  </a:cubicBezTo>
                  <a:cubicBezTo>
                    <a:pt x="531" y="63"/>
                    <a:pt x="526" y="62"/>
                    <a:pt x="520" y="62"/>
                  </a:cubicBezTo>
                  <a:moveTo>
                    <a:pt x="453" y="51"/>
                  </a:moveTo>
                  <a:cubicBezTo>
                    <a:pt x="453" y="52"/>
                    <a:pt x="452" y="52"/>
                    <a:pt x="451" y="52"/>
                  </a:cubicBezTo>
                  <a:cubicBezTo>
                    <a:pt x="446" y="56"/>
                    <a:pt x="440" y="60"/>
                    <a:pt x="432" y="66"/>
                  </a:cubicBezTo>
                  <a:cubicBezTo>
                    <a:pt x="416" y="70"/>
                    <a:pt x="402" y="74"/>
                    <a:pt x="390" y="77"/>
                  </a:cubicBezTo>
                  <a:cubicBezTo>
                    <a:pt x="400" y="75"/>
                    <a:pt x="411" y="72"/>
                    <a:pt x="424" y="70"/>
                  </a:cubicBezTo>
                  <a:cubicBezTo>
                    <a:pt x="424" y="70"/>
                    <a:pt x="423" y="70"/>
                    <a:pt x="423" y="71"/>
                  </a:cubicBezTo>
                  <a:cubicBezTo>
                    <a:pt x="424" y="71"/>
                    <a:pt x="424" y="71"/>
                    <a:pt x="424" y="71"/>
                  </a:cubicBezTo>
                  <a:cubicBezTo>
                    <a:pt x="429" y="70"/>
                    <a:pt x="434" y="69"/>
                    <a:pt x="439" y="68"/>
                  </a:cubicBezTo>
                  <a:cubicBezTo>
                    <a:pt x="440" y="68"/>
                    <a:pt x="441" y="67"/>
                    <a:pt x="444" y="67"/>
                  </a:cubicBezTo>
                  <a:cubicBezTo>
                    <a:pt x="443" y="67"/>
                    <a:pt x="442" y="67"/>
                    <a:pt x="441" y="67"/>
                  </a:cubicBezTo>
                  <a:cubicBezTo>
                    <a:pt x="442" y="66"/>
                    <a:pt x="442" y="66"/>
                    <a:pt x="442" y="66"/>
                  </a:cubicBezTo>
                  <a:cubicBezTo>
                    <a:pt x="441" y="65"/>
                    <a:pt x="441" y="65"/>
                    <a:pt x="439" y="65"/>
                  </a:cubicBezTo>
                  <a:cubicBezTo>
                    <a:pt x="438" y="65"/>
                    <a:pt x="437" y="65"/>
                    <a:pt x="436" y="65"/>
                  </a:cubicBezTo>
                  <a:cubicBezTo>
                    <a:pt x="443" y="59"/>
                    <a:pt x="449" y="55"/>
                    <a:pt x="453" y="51"/>
                  </a:cubicBezTo>
                  <a:moveTo>
                    <a:pt x="863" y="45"/>
                  </a:moveTo>
                  <a:cubicBezTo>
                    <a:pt x="867" y="47"/>
                    <a:pt x="872" y="48"/>
                    <a:pt x="878" y="50"/>
                  </a:cubicBezTo>
                  <a:cubicBezTo>
                    <a:pt x="878" y="50"/>
                    <a:pt x="878" y="50"/>
                    <a:pt x="878" y="50"/>
                  </a:cubicBezTo>
                  <a:cubicBezTo>
                    <a:pt x="878" y="50"/>
                    <a:pt x="878" y="50"/>
                    <a:pt x="878" y="50"/>
                  </a:cubicBezTo>
                  <a:cubicBezTo>
                    <a:pt x="878" y="50"/>
                    <a:pt x="878" y="50"/>
                    <a:pt x="878" y="50"/>
                  </a:cubicBezTo>
                  <a:cubicBezTo>
                    <a:pt x="878" y="50"/>
                    <a:pt x="878" y="50"/>
                    <a:pt x="878" y="50"/>
                  </a:cubicBezTo>
                  <a:cubicBezTo>
                    <a:pt x="878" y="51"/>
                    <a:pt x="878" y="52"/>
                    <a:pt x="878" y="52"/>
                  </a:cubicBezTo>
                  <a:cubicBezTo>
                    <a:pt x="879" y="53"/>
                    <a:pt x="879" y="53"/>
                    <a:pt x="879" y="53"/>
                  </a:cubicBezTo>
                  <a:cubicBezTo>
                    <a:pt x="879" y="53"/>
                    <a:pt x="879" y="53"/>
                    <a:pt x="879" y="53"/>
                  </a:cubicBezTo>
                  <a:cubicBezTo>
                    <a:pt x="880" y="54"/>
                    <a:pt x="880" y="54"/>
                    <a:pt x="880" y="54"/>
                  </a:cubicBezTo>
                  <a:cubicBezTo>
                    <a:pt x="881" y="54"/>
                    <a:pt x="881" y="54"/>
                    <a:pt x="881" y="54"/>
                  </a:cubicBezTo>
                  <a:cubicBezTo>
                    <a:pt x="881" y="54"/>
                    <a:pt x="881" y="54"/>
                    <a:pt x="881" y="54"/>
                  </a:cubicBezTo>
                  <a:cubicBezTo>
                    <a:pt x="882" y="55"/>
                    <a:pt x="882" y="55"/>
                    <a:pt x="882" y="55"/>
                  </a:cubicBezTo>
                  <a:cubicBezTo>
                    <a:pt x="865" y="67"/>
                    <a:pt x="856" y="74"/>
                    <a:pt x="847" y="82"/>
                  </a:cubicBezTo>
                  <a:cubicBezTo>
                    <a:pt x="848" y="83"/>
                    <a:pt x="849" y="83"/>
                    <a:pt x="851" y="83"/>
                  </a:cubicBezTo>
                  <a:cubicBezTo>
                    <a:pt x="860" y="75"/>
                    <a:pt x="870" y="68"/>
                    <a:pt x="885" y="56"/>
                  </a:cubicBezTo>
                  <a:cubicBezTo>
                    <a:pt x="885" y="56"/>
                    <a:pt x="885" y="56"/>
                    <a:pt x="885" y="56"/>
                  </a:cubicBezTo>
                  <a:cubicBezTo>
                    <a:pt x="887" y="57"/>
                    <a:pt x="887" y="57"/>
                    <a:pt x="887" y="57"/>
                  </a:cubicBezTo>
                  <a:cubicBezTo>
                    <a:pt x="890" y="57"/>
                    <a:pt x="890" y="57"/>
                    <a:pt x="890" y="57"/>
                  </a:cubicBezTo>
                  <a:cubicBezTo>
                    <a:pt x="893" y="61"/>
                    <a:pt x="896" y="66"/>
                    <a:pt x="900" y="70"/>
                  </a:cubicBezTo>
                  <a:cubicBezTo>
                    <a:pt x="901" y="70"/>
                    <a:pt x="902" y="69"/>
                    <a:pt x="903" y="69"/>
                  </a:cubicBezTo>
                  <a:cubicBezTo>
                    <a:pt x="900" y="65"/>
                    <a:pt x="897" y="61"/>
                    <a:pt x="894" y="57"/>
                  </a:cubicBezTo>
                  <a:cubicBezTo>
                    <a:pt x="895" y="57"/>
                    <a:pt x="895" y="57"/>
                    <a:pt x="895" y="57"/>
                  </a:cubicBezTo>
                  <a:cubicBezTo>
                    <a:pt x="896" y="57"/>
                    <a:pt x="896" y="57"/>
                    <a:pt x="896" y="57"/>
                  </a:cubicBezTo>
                  <a:cubicBezTo>
                    <a:pt x="896" y="57"/>
                    <a:pt x="896" y="57"/>
                    <a:pt x="896" y="57"/>
                  </a:cubicBezTo>
                  <a:cubicBezTo>
                    <a:pt x="901" y="59"/>
                    <a:pt x="907" y="61"/>
                    <a:pt x="915" y="65"/>
                  </a:cubicBezTo>
                  <a:cubicBezTo>
                    <a:pt x="916" y="64"/>
                    <a:pt x="916" y="64"/>
                    <a:pt x="917" y="64"/>
                  </a:cubicBezTo>
                  <a:cubicBezTo>
                    <a:pt x="910" y="61"/>
                    <a:pt x="903" y="58"/>
                    <a:pt x="897" y="55"/>
                  </a:cubicBezTo>
                  <a:cubicBezTo>
                    <a:pt x="897" y="55"/>
                    <a:pt x="897" y="55"/>
                    <a:pt x="897" y="55"/>
                  </a:cubicBezTo>
                  <a:cubicBezTo>
                    <a:pt x="897" y="55"/>
                    <a:pt x="897" y="55"/>
                    <a:pt x="897" y="55"/>
                  </a:cubicBezTo>
                  <a:cubicBezTo>
                    <a:pt x="897" y="55"/>
                    <a:pt x="897" y="55"/>
                    <a:pt x="897" y="55"/>
                  </a:cubicBezTo>
                  <a:cubicBezTo>
                    <a:pt x="897" y="55"/>
                    <a:pt x="897" y="55"/>
                    <a:pt x="897" y="55"/>
                  </a:cubicBezTo>
                  <a:cubicBezTo>
                    <a:pt x="897" y="54"/>
                    <a:pt x="897" y="53"/>
                    <a:pt x="896" y="52"/>
                  </a:cubicBezTo>
                  <a:cubicBezTo>
                    <a:pt x="896" y="52"/>
                    <a:pt x="896" y="52"/>
                    <a:pt x="896" y="52"/>
                  </a:cubicBezTo>
                  <a:cubicBezTo>
                    <a:pt x="895" y="52"/>
                    <a:pt x="895" y="52"/>
                    <a:pt x="895" y="52"/>
                  </a:cubicBezTo>
                  <a:cubicBezTo>
                    <a:pt x="895" y="51"/>
                    <a:pt x="895" y="51"/>
                    <a:pt x="895" y="51"/>
                  </a:cubicBezTo>
                  <a:cubicBezTo>
                    <a:pt x="894" y="51"/>
                    <a:pt x="894" y="51"/>
                    <a:pt x="894" y="51"/>
                  </a:cubicBezTo>
                  <a:cubicBezTo>
                    <a:pt x="893" y="51"/>
                    <a:pt x="893" y="51"/>
                    <a:pt x="893" y="51"/>
                  </a:cubicBezTo>
                  <a:cubicBezTo>
                    <a:pt x="895" y="50"/>
                    <a:pt x="897" y="49"/>
                    <a:pt x="899" y="48"/>
                  </a:cubicBezTo>
                  <a:cubicBezTo>
                    <a:pt x="897" y="48"/>
                    <a:pt x="895" y="47"/>
                    <a:pt x="894" y="47"/>
                  </a:cubicBezTo>
                  <a:cubicBezTo>
                    <a:pt x="893" y="48"/>
                    <a:pt x="891" y="49"/>
                    <a:pt x="890" y="49"/>
                  </a:cubicBezTo>
                  <a:cubicBezTo>
                    <a:pt x="890" y="49"/>
                    <a:pt x="890" y="49"/>
                    <a:pt x="890" y="49"/>
                  </a:cubicBezTo>
                  <a:cubicBezTo>
                    <a:pt x="888" y="49"/>
                    <a:pt x="888" y="49"/>
                    <a:pt x="888" y="49"/>
                  </a:cubicBezTo>
                  <a:cubicBezTo>
                    <a:pt x="888" y="49"/>
                    <a:pt x="888" y="49"/>
                    <a:pt x="888" y="49"/>
                  </a:cubicBezTo>
                  <a:cubicBezTo>
                    <a:pt x="887" y="49"/>
                    <a:pt x="887" y="49"/>
                    <a:pt x="886" y="48"/>
                  </a:cubicBezTo>
                  <a:cubicBezTo>
                    <a:pt x="885" y="48"/>
                    <a:pt x="884" y="47"/>
                    <a:pt x="884" y="47"/>
                  </a:cubicBezTo>
                  <a:cubicBezTo>
                    <a:pt x="883" y="47"/>
                    <a:pt x="882" y="47"/>
                    <a:pt x="880" y="46"/>
                  </a:cubicBezTo>
                  <a:cubicBezTo>
                    <a:pt x="881" y="47"/>
                    <a:pt x="882" y="48"/>
                    <a:pt x="882" y="48"/>
                  </a:cubicBezTo>
                  <a:cubicBezTo>
                    <a:pt x="882" y="48"/>
                    <a:pt x="881" y="49"/>
                    <a:pt x="880" y="49"/>
                  </a:cubicBezTo>
                  <a:cubicBezTo>
                    <a:pt x="879" y="49"/>
                    <a:pt x="879" y="49"/>
                    <a:pt x="879" y="49"/>
                  </a:cubicBezTo>
                  <a:cubicBezTo>
                    <a:pt x="879" y="49"/>
                    <a:pt x="879" y="49"/>
                    <a:pt x="879" y="49"/>
                  </a:cubicBezTo>
                  <a:cubicBezTo>
                    <a:pt x="876" y="48"/>
                    <a:pt x="872" y="47"/>
                    <a:pt x="869" y="46"/>
                  </a:cubicBezTo>
                  <a:cubicBezTo>
                    <a:pt x="867" y="46"/>
                    <a:pt x="865" y="46"/>
                    <a:pt x="863" y="45"/>
                  </a:cubicBezTo>
                  <a:moveTo>
                    <a:pt x="645" y="45"/>
                  </a:moveTo>
                  <a:cubicBezTo>
                    <a:pt x="644" y="45"/>
                    <a:pt x="643" y="45"/>
                    <a:pt x="642" y="45"/>
                  </a:cubicBezTo>
                  <a:cubicBezTo>
                    <a:pt x="635" y="51"/>
                    <a:pt x="628" y="58"/>
                    <a:pt x="618" y="67"/>
                  </a:cubicBezTo>
                  <a:cubicBezTo>
                    <a:pt x="618" y="67"/>
                    <a:pt x="618" y="67"/>
                    <a:pt x="618" y="67"/>
                  </a:cubicBezTo>
                  <a:cubicBezTo>
                    <a:pt x="616" y="67"/>
                    <a:pt x="616" y="67"/>
                    <a:pt x="616" y="67"/>
                  </a:cubicBezTo>
                  <a:cubicBezTo>
                    <a:pt x="615" y="67"/>
                    <a:pt x="615" y="67"/>
                    <a:pt x="615" y="67"/>
                  </a:cubicBezTo>
                  <a:cubicBezTo>
                    <a:pt x="615" y="67"/>
                    <a:pt x="614" y="67"/>
                    <a:pt x="613" y="67"/>
                  </a:cubicBezTo>
                  <a:cubicBezTo>
                    <a:pt x="607" y="60"/>
                    <a:pt x="600" y="54"/>
                    <a:pt x="593" y="49"/>
                  </a:cubicBezTo>
                  <a:cubicBezTo>
                    <a:pt x="592" y="49"/>
                    <a:pt x="590" y="49"/>
                    <a:pt x="589" y="49"/>
                  </a:cubicBezTo>
                  <a:cubicBezTo>
                    <a:pt x="596" y="55"/>
                    <a:pt x="603" y="61"/>
                    <a:pt x="610" y="68"/>
                  </a:cubicBezTo>
                  <a:cubicBezTo>
                    <a:pt x="609" y="68"/>
                    <a:pt x="609" y="68"/>
                    <a:pt x="608" y="69"/>
                  </a:cubicBezTo>
                  <a:cubicBezTo>
                    <a:pt x="607" y="69"/>
                    <a:pt x="607" y="69"/>
                    <a:pt x="607" y="69"/>
                  </a:cubicBezTo>
                  <a:cubicBezTo>
                    <a:pt x="607" y="70"/>
                    <a:pt x="607" y="70"/>
                    <a:pt x="607" y="70"/>
                  </a:cubicBezTo>
                  <a:cubicBezTo>
                    <a:pt x="579" y="66"/>
                    <a:pt x="560" y="64"/>
                    <a:pt x="543" y="63"/>
                  </a:cubicBezTo>
                  <a:cubicBezTo>
                    <a:pt x="545" y="64"/>
                    <a:pt x="547" y="65"/>
                    <a:pt x="549" y="66"/>
                  </a:cubicBezTo>
                  <a:cubicBezTo>
                    <a:pt x="565" y="67"/>
                    <a:pt x="584" y="69"/>
                    <a:pt x="606" y="71"/>
                  </a:cubicBezTo>
                  <a:cubicBezTo>
                    <a:pt x="606" y="71"/>
                    <a:pt x="606" y="71"/>
                    <a:pt x="606" y="71"/>
                  </a:cubicBezTo>
                  <a:cubicBezTo>
                    <a:pt x="606" y="71"/>
                    <a:pt x="606" y="71"/>
                    <a:pt x="606" y="71"/>
                  </a:cubicBezTo>
                  <a:cubicBezTo>
                    <a:pt x="606" y="72"/>
                    <a:pt x="606" y="73"/>
                    <a:pt x="606" y="74"/>
                  </a:cubicBezTo>
                  <a:cubicBezTo>
                    <a:pt x="607" y="74"/>
                    <a:pt x="607" y="74"/>
                    <a:pt x="607" y="74"/>
                  </a:cubicBezTo>
                  <a:cubicBezTo>
                    <a:pt x="608" y="75"/>
                    <a:pt x="608" y="75"/>
                    <a:pt x="608" y="75"/>
                  </a:cubicBezTo>
                  <a:cubicBezTo>
                    <a:pt x="608" y="75"/>
                    <a:pt x="608" y="75"/>
                    <a:pt x="608" y="75"/>
                  </a:cubicBezTo>
                  <a:cubicBezTo>
                    <a:pt x="609" y="75"/>
                    <a:pt x="609" y="75"/>
                    <a:pt x="609" y="75"/>
                  </a:cubicBezTo>
                  <a:cubicBezTo>
                    <a:pt x="609" y="75"/>
                    <a:pt x="609" y="75"/>
                    <a:pt x="609" y="75"/>
                  </a:cubicBezTo>
                  <a:cubicBezTo>
                    <a:pt x="610" y="76"/>
                    <a:pt x="610" y="76"/>
                    <a:pt x="610" y="76"/>
                  </a:cubicBezTo>
                  <a:cubicBezTo>
                    <a:pt x="607" y="79"/>
                    <a:pt x="604" y="82"/>
                    <a:pt x="602" y="85"/>
                  </a:cubicBezTo>
                  <a:cubicBezTo>
                    <a:pt x="602" y="85"/>
                    <a:pt x="603" y="85"/>
                    <a:pt x="604" y="85"/>
                  </a:cubicBezTo>
                  <a:cubicBezTo>
                    <a:pt x="604" y="85"/>
                    <a:pt x="605" y="85"/>
                    <a:pt x="606" y="85"/>
                  </a:cubicBezTo>
                  <a:cubicBezTo>
                    <a:pt x="608" y="82"/>
                    <a:pt x="610" y="79"/>
                    <a:pt x="613" y="76"/>
                  </a:cubicBezTo>
                  <a:cubicBezTo>
                    <a:pt x="613" y="76"/>
                    <a:pt x="613" y="76"/>
                    <a:pt x="613" y="76"/>
                  </a:cubicBezTo>
                  <a:cubicBezTo>
                    <a:pt x="615" y="76"/>
                    <a:pt x="615" y="76"/>
                    <a:pt x="615" y="76"/>
                  </a:cubicBezTo>
                  <a:cubicBezTo>
                    <a:pt x="617" y="76"/>
                    <a:pt x="617" y="76"/>
                    <a:pt x="617" y="76"/>
                  </a:cubicBezTo>
                  <a:cubicBezTo>
                    <a:pt x="619" y="78"/>
                    <a:pt x="620" y="79"/>
                    <a:pt x="621" y="81"/>
                  </a:cubicBezTo>
                  <a:cubicBezTo>
                    <a:pt x="623" y="80"/>
                    <a:pt x="624" y="80"/>
                    <a:pt x="626" y="79"/>
                  </a:cubicBezTo>
                  <a:cubicBezTo>
                    <a:pt x="624" y="78"/>
                    <a:pt x="623" y="76"/>
                    <a:pt x="622" y="75"/>
                  </a:cubicBezTo>
                  <a:cubicBezTo>
                    <a:pt x="623" y="75"/>
                    <a:pt x="623" y="75"/>
                    <a:pt x="623" y="75"/>
                  </a:cubicBezTo>
                  <a:cubicBezTo>
                    <a:pt x="623" y="74"/>
                    <a:pt x="623" y="74"/>
                    <a:pt x="623" y="74"/>
                  </a:cubicBezTo>
                  <a:cubicBezTo>
                    <a:pt x="623" y="74"/>
                    <a:pt x="623" y="74"/>
                    <a:pt x="623" y="74"/>
                  </a:cubicBezTo>
                  <a:cubicBezTo>
                    <a:pt x="627" y="75"/>
                    <a:pt x="630" y="76"/>
                    <a:pt x="634" y="76"/>
                  </a:cubicBezTo>
                  <a:cubicBezTo>
                    <a:pt x="635" y="76"/>
                    <a:pt x="636" y="76"/>
                    <a:pt x="637" y="75"/>
                  </a:cubicBezTo>
                  <a:cubicBezTo>
                    <a:pt x="633" y="74"/>
                    <a:pt x="629" y="74"/>
                    <a:pt x="625" y="73"/>
                  </a:cubicBezTo>
                  <a:cubicBezTo>
                    <a:pt x="625" y="72"/>
                    <a:pt x="625" y="72"/>
                    <a:pt x="625" y="72"/>
                  </a:cubicBezTo>
                  <a:cubicBezTo>
                    <a:pt x="625" y="72"/>
                    <a:pt x="625" y="72"/>
                    <a:pt x="625" y="72"/>
                  </a:cubicBezTo>
                  <a:cubicBezTo>
                    <a:pt x="625" y="71"/>
                    <a:pt x="625" y="71"/>
                    <a:pt x="624" y="69"/>
                  </a:cubicBezTo>
                  <a:cubicBezTo>
                    <a:pt x="623" y="69"/>
                    <a:pt x="623" y="69"/>
                    <a:pt x="623" y="69"/>
                  </a:cubicBezTo>
                  <a:cubicBezTo>
                    <a:pt x="623" y="69"/>
                    <a:pt x="623" y="69"/>
                    <a:pt x="623" y="69"/>
                  </a:cubicBezTo>
                  <a:cubicBezTo>
                    <a:pt x="622" y="68"/>
                    <a:pt x="622" y="68"/>
                    <a:pt x="622" y="68"/>
                  </a:cubicBezTo>
                  <a:cubicBezTo>
                    <a:pt x="622" y="68"/>
                    <a:pt x="622" y="68"/>
                    <a:pt x="622" y="68"/>
                  </a:cubicBezTo>
                  <a:cubicBezTo>
                    <a:pt x="621" y="68"/>
                    <a:pt x="621" y="68"/>
                    <a:pt x="621" y="68"/>
                  </a:cubicBezTo>
                  <a:cubicBezTo>
                    <a:pt x="632" y="58"/>
                    <a:pt x="639" y="51"/>
                    <a:pt x="645" y="45"/>
                  </a:cubicBezTo>
                  <a:moveTo>
                    <a:pt x="579" y="40"/>
                  </a:moveTo>
                  <a:cubicBezTo>
                    <a:pt x="578" y="40"/>
                    <a:pt x="577" y="40"/>
                    <a:pt x="576" y="40"/>
                  </a:cubicBezTo>
                  <a:cubicBezTo>
                    <a:pt x="580" y="43"/>
                    <a:pt x="584" y="45"/>
                    <a:pt x="588" y="48"/>
                  </a:cubicBezTo>
                  <a:cubicBezTo>
                    <a:pt x="589" y="48"/>
                    <a:pt x="591" y="48"/>
                    <a:pt x="592" y="48"/>
                  </a:cubicBezTo>
                  <a:cubicBezTo>
                    <a:pt x="588" y="45"/>
                    <a:pt x="583" y="42"/>
                    <a:pt x="579" y="40"/>
                  </a:cubicBezTo>
                  <a:moveTo>
                    <a:pt x="910" y="39"/>
                  </a:moveTo>
                  <a:cubicBezTo>
                    <a:pt x="905" y="41"/>
                    <a:pt x="901" y="44"/>
                    <a:pt x="895" y="47"/>
                  </a:cubicBezTo>
                  <a:cubicBezTo>
                    <a:pt x="897" y="47"/>
                    <a:pt x="898" y="47"/>
                    <a:pt x="900" y="47"/>
                  </a:cubicBezTo>
                  <a:cubicBezTo>
                    <a:pt x="905" y="44"/>
                    <a:pt x="909" y="42"/>
                    <a:pt x="912" y="40"/>
                  </a:cubicBezTo>
                  <a:cubicBezTo>
                    <a:pt x="911" y="40"/>
                    <a:pt x="910" y="40"/>
                    <a:pt x="910" y="39"/>
                  </a:cubicBezTo>
                  <a:moveTo>
                    <a:pt x="546" y="27"/>
                  </a:moveTo>
                  <a:cubicBezTo>
                    <a:pt x="545" y="27"/>
                    <a:pt x="544" y="27"/>
                    <a:pt x="543" y="27"/>
                  </a:cubicBezTo>
                  <a:cubicBezTo>
                    <a:pt x="554" y="30"/>
                    <a:pt x="565" y="34"/>
                    <a:pt x="576" y="40"/>
                  </a:cubicBezTo>
                  <a:cubicBezTo>
                    <a:pt x="577" y="40"/>
                    <a:pt x="578" y="39"/>
                    <a:pt x="579" y="39"/>
                  </a:cubicBezTo>
                  <a:cubicBezTo>
                    <a:pt x="568" y="33"/>
                    <a:pt x="557" y="29"/>
                    <a:pt x="546" y="27"/>
                  </a:cubicBezTo>
                  <a:moveTo>
                    <a:pt x="544" y="26"/>
                  </a:moveTo>
                  <a:cubicBezTo>
                    <a:pt x="543" y="27"/>
                    <a:pt x="542" y="27"/>
                    <a:pt x="541" y="27"/>
                  </a:cubicBezTo>
                  <a:cubicBezTo>
                    <a:pt x="541" y="27"/>
                    <a:pt x="542" y="27"/>
                    <a:pt x="543" y="27"/>
                  </a:cubicBezTo>
                  <a:cubicBezTo>
                    <a:pt x="544" y="27"/>
                    <a:pt x="545" y="27"/>
                    <a:pt x="546" y="27"/>
                  </a:cubicBezTo>
                  <a:cubicBezTo>
                    <a:pt x="546" y="27"/>
                    <a:pt x="545" y="26"/>
                    <a:pt x="544" y="26"/>
                  </a:cubicBezTo>
                  <a:moveTo>
                    <a:pt x="798" y="26"/>
                  </a:moveTo>
                  <a:cubicBezTo>
                    <a:pt x="797" y="26"/>
                    <a:pt x="796" y="26"/>
                    <a:pt x="795" y="26"/>
                  </a:cubicBezTo>
                  <a:cubicBezTo>
                    <a:pt x="812" y="30"/>
                    <a:pt x="831" y="36"/>
                    <a:pt x="859" y="44"/>
                  </a:cubicBezTo>
                  <a:cubicBezTo>
                    <a:pt x="861" y="44"/>
                    <a:pt x="864" y="45"/>
                    <a:pt x="866" y="45"/>
                  </a:cubicBezTo>
                  <a:cubicBezTo>
                    <a:pt x="835" y="35"/>
                    <a:pt x="817" y="30"/>
                    <a:pt x="798" y="26"/>
                  </a:cubicBezTo>
                  <a:moveTo>
                    <a:pt x="951" y="26"/>
                  </a:moveTo>
                  <a:cubicBezTo>
                    <a:pt x="935" y="28"/>
                    <a:pt x="928" y="30"/>
                    <a:pt x="911" y="39"/>
                  </a:cubicBezTo>
                  <a:cubicBezTo>
                    <a:pt x="912" y="39"/>
                    <a:pt x="912" y="39"/>
                    <a:pt x="913" y="40"/>
                  </a:cubicBezTo>
                  <a:cubicBezTo>
                    <a:pt x="927" y="32"/>
                    <a:pt x="935" y="30"/>
                    <a:pt x="956" y="27"/>
                  </a:cubicBezTo>
                  <a:cubicBezTo>
                    <a:pt x="954" y="26"/>
                    <a:pt x="952" y="26"/>
                    <a:pt x="951" y="26"/>
                  </a:cubicBezTo>
                  <a:moveTo>
                    <a:pt x="531" y="25"/>
                  </a:moveTo>
                  <a:cubicBezTo>
                    <a:pt x="525" y="25"/>
                    <a:pt x="519" y="26"/>
                    <a:pt x="513" y="27"/>
                  </a:cubicBezTo>
                  <a:cubicBezTo>
                    <a:pt x="515" y="27"/>
                    <a:pt x="515" y="27"/>
                    <a:pt x="515" y="27"/>
                  </a:cubicBezTo>
                  <a:cubicBezTo>
                    <a:pt x="456" y="41"/>
                    <a:pt x="449" y="43"/>
                    <a:pt x="359" y="75"/>
                  </a:cubicBezTo>
                  <a:cubicBezTo>
                    <a:pt x="401" y="60"/>
                    <a:pt x="453" y="44"/>
                    <a:pt x="494" y="32"/>
                  </a:cubicBezTo>
                  <a:cubicBezTo>
                    <a:pt x="475" y="38"/>
                    <a:pt x="468" y="41"/>
                    <a:pt x="452" y="52"/>
                  </a:cubicBezTo>
                  <a:cubicBezTo>
                    <a:pt x="453" y="51"/>
                    <a:pt x="454" y="51"/>
                    <a:pt x="454" y="51"/>
                  </a:cubicBezTo>
                  <a:cubicBezTo>
                    <a:pt x="466" y="43"/>
                    <a:pt x="474" y="40"/>
                    <a:pt x="498" y="31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15" y="27"/>
                    <a:pt x="522" y="26"/>
                    <a:pt x="528" y="26"/>
                  </a:cubicBezTo>
                  <a:cubicBezTo>
                    <a:pt x="532" y="26"/>
                    <a:pt x="536" y="26"/>
                    <a:pt x="540" y="27"/>
                  </a:cubicBezTo>
                  <a:cubicBezTo>
                    <a:pt x="542" y="27"/>
                    <a:pt x="543" y="27"/>
                    <a:pt x="544" y="26"/>
                  </a:cubicBezTo>
                  <a:cubicBezTo>
                    <a:pt x="540" y="26"/>
                    <a:pt x="535" y="25"/>
                    <a:pt x="531" y="25"/>
                  </a:cubicBezTo>
                  <a:moveTo>
                    <a:pt x="957" y="25"/>
                  </a:moveTo>
                  <a:cubicBezTo>
                    <a:pt x="955" y="25"/>
                    <a:pt x="954" y="25"/>
                    <a:pt x="952" y="25"/>
                  </a:cubicBezTo>
                  <a:cubicBezTo>
                    <a:pt x="954" y="26"/>
                    <a:pt x="955" y="26"/>
                    <a:pt x="957" y="27"/>
                  </a:cubicBezTo>
                  <a:cubicBezTo>
                    <a:pt x="959" y="26"/>
                    <a:pt x="960" y="26"/>
                    <a:pt x="962" y="26"/>
                  </a:cubicBezTo>
                  <a:cubicBezTo>
                    <a:pt x="960" y="25"/>
                    <a:pt x="959" y="25"/>
                    <a:pt x="957" y="25"/>
                  </a:cubicBezTo>
                  <a:moveTo>
                    <a:pt x="856" y="24"/>
                  </a:moveTo>
                  <a:cubicBezTo>
                    <a:pt x="864" y="30"/>
                    <a:pt x="872" y="37"/>
                    <a:pt x="880" y="46"/>
                  </a:cubicBezTo>
                  <a:cubicBezTo>
                    <a:pt x="881" y="46"/>
                    <a:pt x="882" y="46"/>
                    <a:pt x="883" y="46"/>
                  </a:cubicBezTo>
                  <a:cubicBezTo>
                    <a:pt x="876" y="38"/>
                    <a:pt x="868" y="31"/>
                    <a:pt x="861" y="25"/>
                  </a:cubicBezTo>
                  <a:cubicBezTo>
                    <a:pt x="859" y="25"/>
                    <a:pt x="857" y="24"/>
                    <a:pt x="856" y="24"/>
                  </a:cubicBezTo>
                  <a:moveTo>
                    <a:pt x="672" y="23"/>
                  </a:moveTo>
                  <a:cubicBezTo>
                    <a:pt x="661" y="29"/>
                    <a:pt x="654" y="34"/>
                    <a:pt x="643" y="45"/>
                  </a:cubicBezTo>
                  <a:cubicBezTo>
                    <a:pt x="644" y="44"/>
                    <a:pt x="645" y="44"/>
                    <a:pt x="646" y="44"/>
                  </a:cubicBezTo>
                  <a:cubicBezTo>
                    <a:pt x="655" y="36"/>
                    <a:pt x="663" y="31"/>
                    <a:pt x="676" y="24"/>
                  </a:cubicBezTo>
                  <a:cubicBezTo>
                    <a:pt x="675" y="24"/>
                    <a:pt x="673" y="23"/>
                    <a:pt x="672" y="23"/>
                  </a:cubicBezTo>
                  <a:moveTo>
                    <a:pt x="946" y="19"/>
                  </a:moveTo>
                  <a:cubicBezTo>
                    <a:pt x="949" y="20"/>
                    <a:pt x="953" y="21"/>
                    <a:pt x="957" y="22"/>
                  </a:cubicBezTo>
                  <a:cubicBezTo>
                    <a:pt x="956" y="22"/>
                    <a:pt x="956" y="22"/>
                    <a:pt x="956" y="22"/>
                  </a:cubicBezTo>
                  <a:cubicBezTo>
                    <a:pt x="957" y="22"/>
                    <a:pt x="958" y="23"/>
                    <a:pt x="962" y="24"/>
                  </a:cubicBezTo>
                  <a:cubicBezTo>
                    <a:pt x="961" y="24"/>
                    <a:pt x="959" y="24"/>
                    <a:pt x="958" y="25"/>
                  </a:cubicBezTo>
                  <a:cubicBezTo>
                    <a:pt x="959" y="25"/>
                    <a:pt x="961" y="25"/>
                    <a:pt x="963" y="26"/>
                  </a:cubicBezTo>
                  <a:cubicBezTo>
                    <a:pt x="964" y="25"/>
                    <a:pt x="965" y="25"/>
                    <a:pt x="966" y="25"/>
                  </a:cubicBezTo>
                  <a:cubicBezTo>
                    <a:pt x="968" y="25"/>
                    <a:pt x="970" y="26"/>
                    <a:pt x="973" y="26"/>
                  </a:cubicBezTo>
                  <a:cubicBezTo>
                    <a:pt x="974" y="26"/>
                    <a:pt x="975" y="26"/>
                    <a:pt x="976" y="27"/>
                  </a:cubicBezTo>
                  <a:cubicBezTo>
                    <a:pt x="976" y="27"/>
                    <a:pt x="975" y="26"/>
                    <a:pt x="975" y="26"/>
                  </a:cubicBezTo>
                  <a:cubicBezTo>
                    <a:pt x="976" y="26"/>
                    <a:pt x="976" y="26"/>
                    <a:pt x="976" y="26"/>
                  </a:cubicBezTo>
                  <a:cubicBezTo>
                    <a:pt x="974" y="25"/>
                    <a:pt x="973" y="25"/>
                    <a:pt x="970" y="24"/>
                  </a:cubicBezTo>
                  <a:cubicBezTo>
                    <a:pt x="974" y="24"/>
                    <a:pt x="978" y="25"/>
                    <a:pt x="983" y="25"/>
                  </a:cubicBezTo>
                  <a:cubicBezTo>
                    <a:pt x="981" y="25"/>
                    <a:pt x="980" y="25"/>
                    <a:pt x="978" y="24"/>
                  </a:cubicBezTo>
                  <a:cubicBezTo>
                    <a:pt x="966" y="23"/>
                    <a:pt x="966" y="23"/>
                    <a:pt x="966" y="23"/>
                  </a:cubicBezTo>
                  <a:cubicBezTo>
                    <a:pt x="964" y="22"/>
                    <a:pt x="961" y="22"/>
                    <a:pt x="959" y="22"/>
                  </a:cubicBezTo>
                  <a:cubicBezTo>
                    <a:pt x="954" y="21"/>
                    <a:pt x="950" y="20"/>
                    <a:pt x="946" y="19"/>
                  </a:cubicBezTo>
                  <a:moveTo>
                    <a:pt x="846" y="15"/>
                  </a:moveTo>
                  <a:cubicBezTo>
                    <a:pt x="845" y="15"/>
                    <a:pt x="844" y="16"/>
                    <a:pt x="843" y="16"/>
                  </a:cubicBezTo>
                  <a:cubicBezTo>
                    <a:pt x="847" y="18"/>
                    <a:pt x="851" y="20"/>
                    <a:pt x="854" y="23"/>
                  </a:cubicBezTo>
                  <a:cubicBezTo>
                    <a:pt x="856" y="24"/>
                    <a:pt x="858" y="24"/>
                    <a:pt x="859" y="24"/>
                  </a:cubicBezTo>
                  <a:cubicBezTo>
                    <a:pt x="855" y="21"/>
                    <a:pt x="850" y="18"/>
                    <a:pt x="846" y="15"/>
                  </a:cubicBezTo>
                  <a:moveTo>
                    <a:pt x="704" y="11"/>
                  </a:moveTo>
                  <a:cubicBezTo>
                    <a:pt x="700" y="12"/>
                    <a:pt x="695" y="12"/>
                    <a:pt x="690" y="13"/>
                  </a:cubicBezTo>
                  <a:cubicBezTo>
                    <a:pt x="684" y="16"/>
                    <a:pt x="679" y="19"/>
                    <a:pt x="675" y="22"/>
                  </a:cubicBezTo>
                  <a:cubicBezTo>
                    <a:pt x="676" y="22"/>
                    <a:pt x="677" y="22"/>
                    <a:pt x="678" y="23"/>
                  </a:cubicBezTo>
                  <a:cubicBezTo>
                    <a:pt x="682" y="20"/>
                    <a:pt x="688" y="17"/>
                    <a:pt x="694" y="13"/>
                  </a:cubicBezTo>
                  <a:cubicBezTo>
                    <a:pt x="697" y="13"/>
                    <a:pt x="698" y="13"/>
                    <a:pt x="700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700" y="13"/>
                    <a:pt x="701" y="13"/>
                    <a:pt x="701" y="13"/>
                  </a:cubicBezTo>
                  <a:cubicBezTo>
                    <a:pt x="702" y="13"/>
                    <a:pt x="702" y="13"/>
                    <a:pt x="702" y="13"/>
                  </a:cubicBezTo>
                  <a:cubicBezTo>
                    <a:pt x="747" y="18"/>
                    <a:pt x="768" y="20"/>
                    <a:pt x="793" y="26"/>
                  </a:cubicBezTo>
                  <a:cubicBezTo>
                    <a:pt x="794" y="26"/>
                    <a:pt x="795" y="26"/>
                    <a:pt x="796" y="25"/>
                  </a:cubicBezTo>
                  <a:cubicBezTo>
                    <a:pt x="773" y="21"/>
                    <a:pt x="749" y="18"/>
                    <a:pt x="703" y="12"/>
                  </a:cubicBezTo>
                  <a:cubicBezTo>
                    <a:pt x="704" y="12"/>
                    <a:pt x="704" y="12"/>
                    <a:pt x="704" y="12"/>
                  </a:cubicBezTo>
                  <a:cubicBezTo>
                    <a:pt x="704" y="12"/>
                    <a:pt x="704" y="12"/>
                    <a:pt x="704" y="12"/>
                  </a:cubicBezTo>
                  <a:cubicBezTo>
                    <a:pt x="704" y="11"/>
                    <a:pt x="704" y="11"/>
                    <a:pt x="704" y="11"/>
                  </a:cubicBezTo>
                  <a:cubicBezTo>
                    <a:pt x="704" y="11"/>
                    <a:pt x="704" y="11"/>
                    <a:pt x="704" y="11"/>
                  </a:cubicBezTo>
                  <a:moveTo>
                    <a:pt x="831" y="9"/>
                  </a:moveTo>
                  <a:cubicBezTo>
                    <a:pt x="832" y="9"/>
                    <a:pt x="832" y="9"/>
                    <a:pt x="833" y="9"/>
                  </a:cubicBezTo>
                  <a:cubicBezTo>
                    <a:pt x="833" y="9"/>
                    <a:pt x="833" y="9"/>
                    <a:pt x="833" y="9"/>
                  </a:cubicBezTo>
                  <a:cubicBezTo>
                    <a:pt x="831" y="9"/>
                    <a:pt x="831" y="9"/>
                    <a:pt x="831" y="9"/>
                  </a:cubicBezTo>
                  <a:moveTo>
                    <a:pt x="829" y="9"/>
                  </a:moveTo>
                  <a:cubicBezTo>
                    <a:pt x="834" y="10"/>
                    <a:pt x="838" y="13"/>
                    <a:pt x="843" y="15"/>
                  </a:cubicBezTo>
                  <a:cubicBezTo>
                    <a:pt x="843" y="15"/>
                    <a:pt x="844" y="15"/>
                    <a:pt x="845" y="15"/>
                  </a:cubicBezTo>
                  <a:cubicBezTo>
                    <a:pt x="841" y="12"/>
                    <a:pt x="837" y="10"/>
                    <a:pt x="833" y="9"/>
                  </a:cubicBezTo>
                  <a:cubicBezTo>
                    <a:pt x="832" y="9"/>
                    <a:pt x="831" y="9"/>
                    <a:pt x="829" y="9"/>
                  </a:cubicBezTo>
                  <a:moveTo>
                    <a:pt x="829" y="8"/>
                  </a:moveTo>
                  <a:cubicBezTo>
                    <a:pt x="829" y="8"/>
                    <a:pt x="829" y="8"/>
                    <a:pt x="829" y="8"/>
                  </a:cubicBezTo>
                  <a:cubicBezTo>
                    <a:pt x="831" y="9"/>
                    <a:pt x="831" y="9"/>
                    <a:pt x="831" y="9"/>
                  </a:cubicBezTo>
                  <a:cubicBezTo>
                    <a:pt x="830" y="9"/>
                    <a:pt x="830" y="9"/>
                    <a:pt x="829" y="8"/>
                  </a:cubicBezTo>
                  <a:moveTo>
                    <a:pt x="708" y="7"/>
                  </a:moveTo>
                  <a:cubicBezTo>
                    <a:pt x="706" y="7"/>
                    <a:pt x="705" y="7"/>
                    <a:pt x="703" y="7"/>
                  </a:cubicBezTo>
                  <a:cubicBezTo>
                    <a:pt x="700" y="8"/>
                    <a:pt x="697" y="9"/>
                    <a:pt x="694" y="10"/>
                  </a:cubicBezTo>
                  <a:cubicBezTo>
                    <a:pt x="691" y="10"/>
                    <a:pt x="690" y="10"/>
                    <a:pt x="688" y="10"/>
                  </a:cubicBezTo>
                  <a:cubicBezTo>
                    <a:pt x="688" y="10"/>
                    <a:pt x="688" y="10"/>
                    <a:pt x="688" y="10"/>
                  </a:cubicBezTo>
                  <a:cubicBezTo>
                    <a:pt x="687" y="10"/>
                    <a:pt x="687" y="10"/>
                    <a:pt x="686" y="10"/>
                  </a:cubicBezTo>
                  <a:cubicBezTo>
                    <a:pt x="686" y="10"/>
                    <a:pt x="686" y="10"/>
                    <a:pt x="686" y="10"/>
                  </a:cubicBezTo>
                  <a:cubicBezTo>
                    <a:pt x="678" y="11"/>
                    <a:pt x="671" y="11"/>
                    <a:pt x="664" y="11"/>
                  </a:cubicBezTo>
                  <a:cubicBezTo>
                    <a:pt x="670" y="11"/>
                    <a:pt x="677" y="11"/>
                    <a:pt x="685" y="11"/>
                  </a:cubicBezTo>
                  <a:cubicBezTo>
                    <a:pt x="684" y="11"/>
                    <a:pt x="684" y="11"/>
                    <a:pt x="684" y="11"/>
                  </a:cubicBezTo>
                  <a:cubicBezTo>
                    <a:pt x="684" y="11"/>
                    <a:pt x="684" y="11"/>
                    <a:pt x="684" y="11"/>
                  </a:cubicBezTo>
                  <a:cubicBezTo>
                    <a:pt x="684" y="12"/>
                    <a:pt x="684" y="12"/>
                    <a:pt x="684" y="12"/>
                  </a:cubicBezTo>
                  <a:cubicBezTo>
                    <a:pt x="685" y="12"/>
                    <a:pt x="686" y="13"/>
                    <a:pt x="689" y="13"/>
                  </a:cubicBezTo>
                  <a:cubicBezTo>
                    <a:pt x="694" y="12"/>
                    <a:pt x="699" y="11"/>
                    <a:pt x="703" y="11"/>
                  </a:cubicBezTo>
                  <a:cubicBezTo>
                    <a:pt x="702" y="10"/>
                    <a:pt x="701" y="10"/>
                    <a:pt x="698" y="10"/>
                  </a:cubicBezTo>
                  <a:cubicBezTo>
                    <a:pt x="701" y="9"/>
                    <a:pt x="704" y="8"/>
                    <a:pt x="708" y="7"/>
                  </a:cubicBezTo>
                  <a:moveTo>
                    <a:pt x="810" y="3"/>
                  </a:moveTo>
                  <a:cubicBezTo>
                    <a:pt x="816" y="4"/>
                    <a:pt x="823" y="6"/>
                    <a:pt x="829" y="8"/>
                  </a:cubicBezTo>
                  <a:cubicBezTo>
                    <a:pt x="830" y="9"/>
                    <a:pt x="832" y="9"/>
                    <a:pt x="833" y="9"/>
                  </a:cubicBezTo>
                  <a:cubicBezTo>
                    <a:pt x="827" y="6"/>
                    <a:pt x="820" y="4"/>
                    <a:pt x="814" y="3"/>
                  </a:cubicBezTo>
                  <a:cubicBezTo>
                    <a:pt x="812" y="3"/>
                    <a:pt x="811" y="3"/>
                    <a:pt x="810" y="3"/>
                  </a:cubicBezTo>
                  <a:moveTo>
                    <a:pt x="741" y="1"/>
                  </a:moveTo>
                  <a:cubicBezTo>
                    <a:pt x="739" y="1"/>
                    <a:pt x="736" y="1"/>
                    <a:pt x="734" y="1"/>
                  </a:cubicBezTo>
                  <a:cubicBezTo>
                    <a:pt x="724" y="2"/>
                    <a:pt x="714" y="5"/>
                    <a:pt x="704" y="7"/>
                  </a:cubicBezTo>
                  <a:cubicBezTo>
                    <a:pt x="705" y="7"/>
                    <a:pt x="706" y="7"/>
                    <a:pt x="708" y="7"/>
                  </a:cubicBezTo>
                  <a:cubicBezTo>
                    <a:pt x="719" y="4"/>
                    <a:pt x="731" y="2"/>
                    <a:pt x="741" y="1"/>
                  </a:cubicBezTo>
                  <a:moveTo>
                    <a:pt x="740" y="0"/>
                  </a:moveTo>
                  <a:cubicBezTo>
                    <a:pt x="729" y="1"/>
                    <a:pt x="719" y="1"/>
                    <a:pt x="710" y="2"/>
                  </a:cubicBezTo>
                  <a:cubicBezTo>
                    <a:pt x="718" y="2"/>
                    <a:pt x="726" y="1"/>
                    <a:pt x="734" y="1"/>
                  </a:cubicBezTo>
                  <a:cubicBezTo>
                    <a:pt x="736" y="1"/>
                    <a:pt x="738" y="1"/>
                    <a:pt x="740" y="0"/>
                  </a:cubicBezTo>
                  <a:moveTo>
                    <a:pt x="756" y="0"/>
                  </a:moveTo>
                  <a:cubicBezTo>
                    <a:pt x="744" y="0"/>
                    <a:pt x="744" y="0"/>
                    <a:pt x="744" y="0"/>
                  </a:cubicBezTo>
                  <a:cubicBezTo>
                    <a:pt x="743" y="0"/>
                    <a:pt x="742" y="1"/>
                    <a:pt x="741" y="1"/>
                  </a:cubicBezTo>
                  <a:cubicBezTo>
                    <a:pt x="746" y="1"/>
                    <a:pt x="751" y="0"/>
                    <a:pt x="756" y="0"/>
                  </a:cubicBezTo>
                  <a:cubicBezTo>
                    <a:pt x="778" y="1"/>
                    <a:pt x="795" y="2"/>
                    <a:pt x="810" y="3"/>
                  </a:cubicBezTo>
                  <a:cubicBezTo>
                    <a:pt x="806" y="2"/>
                    <a:pt x="802" y="1"/>
                    <a:pt x="797" y="1"/>
                  </a:cubicBezTo>
                  <a:cubicBezTo>
                    <a:pt x="756" y="0"/>
                    <a:pt x="756" y="0"/>
                    <a:pt x="75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8" name="Freeform 689">
              <a:extLst>
                <a:ext uri="{FF2B5EF4-FFF2-40B4-BE49-F238E27FC236}">
                  <a16:creationId xmlns:a16="http://schemas.microsoft.com/office/drawing/2014/main" id="{58AF0FE5-12BA-7F9F-B293-88199D425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1325" y="2936876"/>
              <a:ext cx="1312862" cy="493713"/>
            </a:xfrm>
            <a:custGeom>
              <a:avLst/>
              <a:gdLst>
                <a:gd name="T0" fmla="*/ 56 w 868"/>
                <a:gd name="T1" fmla="*/ 304 h 327"/>
                <a:gd name="T2" fmla="*/ 190 w 868"/>
                <a:gd name="T3" fmla="*/ 279 h 327"/>
                <a:gd name="T4" fmla="*/ 188 w 868"/>
                <a:gd name="T5" fmla="*/ 275 h 327"/>
                <a:gd name="T6" fmla="*/ 170 w 868"/>
                <a:gd name="T7" fmla="*/ 269 h 327"/>
                <a:gd name="T8" fmla="*/ 336 w 868"/>
                <a:gd name="T9" fmla="*/ 265 h 327"/>
                <a:gd name="T10" fmla="*/ 1 w 868"/>
                <a:gd name="T11" fmla="*/ 261 h 327"/>
                <a:gd name="T12" fmla="*/ 407 w 868"/>
                <a:gd name="T13" fmla="*/ 232 h 327"/>
                <a:gd name="T14" fmla="*/ 236 w 868"/>
                <a:gd name="T15" fmla="*/ 199 h 327"/>
                <a:gd name="T16" fmla="*/ 90 w 868"/>
                <a:gd name="T17" fmla="*/ 199 h 327"/>
                <a:gd name="T18" fmla="*/ 86 w 868"/>
                <a:gd name="T19" fmla="*/ 207 h 327"/>
                <a:gd name="T20" fmla="*/ 424 w 868"/>
                <a:gd name="T21" fmla="*/ 204 h 327"/>
                <a:gd name="T22" fmla="*/ 498 w 868"/>
                <a:gd name="T23" fmla="*/ 191 h 327"/>
                <a:gd name="T24" fmla="*/ 85 w 868"/>
                <a:gd name="T25" fmla="*/ 186 h 327"/>
                <a:gd name="T26" fmla="*/ 866 w 868"/>
                <a:gd name="T27" fmla="*/ 167 h 327"/>
                <a:gd name="T28" fmla="*/ 255 w 868"/>
                <a:gd name="T29" fmla="*/ 164 h 327"/>
                <a:gd name="T30" fmla="*/ 158 w 868"/>
                <a:gd name="T31" fmla="*/ 163 h 327"/>
                <a:gd name="T32" fmla="*/ 282 w 868"/>
                <a:gd name="T33" fmla="*/ 161 h 327"/>
                <a:gd name="T34" fmla="*/ 683 w 868"/>
                <a:gd name="T35" fmla="*/ 158 h 327"/>
                <a:gd name="T36" fmla="*/ 320 w 868"/>
                <a:gd name="T37" fmla="*/ 148 h 327"/>
                <a:gd name="T38" fmla="*/ 342 w 868"/>
                <a:gd name="T39" fmla="*/ 150 h 327"/>
                <a:gd name="T40" fmla="*/ 330 w 868"/>
                <a:gd name="T41" fmla="*/ 150 h 327"/>
                <a:gd name="T42" fmla="*/ 457 w 868"/>
                <a:gd name="T43" fmla="*/ 141 h 327"/>
                <a:gd name="T44" fmla="*/ 853 w 868"/>
                <a:gd name="T45" fmla="*/ 139 h 327"/>
                <a:gd name="T46" fmla="*/ 139 w 868"/>
                <a:gd name="T47" fmla="*/ 136 h 327"/>
                <a:gd name="T48" fmla="*/ 716 w 868"/>
                <a:gd name="T49" fmla="*/ 133 h 327"/>
                <a:gd name="T50" fmla="*/ 701 w 868"/>
                <a:gd name="T51" fmla="*/ 134 h 327"/>
                <a:gd name="T52" fmla="*/ 281 w 868"/>
                <a:gd name="T53" fmla="*/ 126 h 327"/>
                <a:gd name="T54" fmla="*/ 237 w 868"/>
                <a:gd name="T55" fmla="*/ 124 h 327"/>
                <a:gd name="T56" fmla="*/ 680 w 868"/>
                <a:gd name="T57" fmla="*/ 112 h 327"/>
                <a:gd name="T58" fmla="*/ 194 w 868"/>
                <a:gd name="T59" fmla="*/ 108 h 327"/>
                <a:gd name="T60" fmla="*/ 542 w 868"/>
                <a:gd name="T61" fmla="*/ 95 h 327"/>
                <a:gd name="T62" fmla="*/ 306 w 868"/>
                <a:gd name="T63" fmla="*/ 94 h 327"/>
                <a:gd name="T64" fmla="*/ 736 w 868"/>
                <a:gd name="T65" fmla="*/ 90 h 327"/>
                <a:gd name="T66" fmla="*/ 503 w 868"/>
                <a:gd name="T67" fmla="*/ 85 h 327"/>
                <a:gd name="T68" fmla="*/ 755 w 868"/>
                <a:gd name="T69" fmla="*/ 77 h 327"/>
                <a:gd name="T70" fmla="*/ 531 w 868"/>
                <a:gd name="T71" fmla="*/ 73 h 327"/>
                <a:gd name="T72" fmla="*/ 542 w 868"/>
                <a:gd name="T73" fmla="*/ 68 h 327"/>
                <a:gd name="T74" fmla="*/ 344 w 868"/>
                <a:gd name="T75" fmla="*/ 61 h 327"/>
                <a:gd name="T76" fmla="*/ 822 w 868"/>
                <a:gd name="T77" fmla="*/ 57 h 327"/>
                <a:gd name="T78" fmla="*/ 448 w 868"/>
                <a:gd name="T79" fmla="*/ 58 h 327"/>
                <a:gd name="T80" fmla="*/ 405 w 868"/>
                <a:gd name="T81" fmla="*/ 56 h 327"/>
                <a:gd name="T82" fmla="*/ 358 w 868"/>
                <a:gd name="T83" fmla="*/ 44 h 327"/>
                <a:gd name="T84" fmla="*/ 497 w 868"/>
                <a:gd name="T85" fmla="*/ 41 h 327"/>
                <a:gd name="T86" fmla="*/ 785 w 868"/>
                <a:gd name="T87" fmla="*/ 39 h 327"/>
                <a:gd name="T88" fmla="*/ 768 w 868"/>
                <a:gd name="T89" fmla="*/ 38 h 327"/>
                <a:gd name="T90" fmla="*/ 547 w 868"/>
                <a:gd name="T91" fmla="*/ 38 h 327"/>
                <a:gd name="T92" fmla="*/ 484 w 868"/>
                <a:gd name="T93" fmla="*/ 33 h 327"/>
                <a:gd name="T94" fmla="*/ 816 w 868"/>
                <a:gd name="T95" fmla="*/ 32 h 327"/>
                <a:gd name="T96" fmla="*/ 449 w 868"/>
                <a:gd name="T97" fmla="*/ 19 h 327"/>
                <a:gd name="T98" fmla="*/ 856 w 868"/>
                <a:gd name="T99" fmla="*/ 19 h 327"/>
                <a:gd name="T100" fmla="*/ 700 w 868"/>
                <a:gd name="T101" fmla="*/ 19 h 327"/>
                <a:gd name="T102" fmla="*/ 868 w 868"/>
                <a:gd name="T103" fmla="*/ 19 h 327"/>
                <a:gd name="T104" fmla="*/ 759 w 868"/>
                <a:gd name="T105" fmla="*/ 16 h 327"/>
                <a:gd name="T106" fmla="*/ 750 w 868"/>
                <a:gd name="T107" fmla="*/ 8 h 327"/>
                <a:gd name="T108" fmla="*/ 594 w 868"/>
                <a:gd name="T109" fmla="*/ 6 h 327"/>
                <a:gd name="T110" fmla="*/ 734 w 868"/>
                <a:gd name="T111" fmla="*/ 2 h 327"/>
                <a:gd name="T112" fmla="*/ 734 w 868"/>
                <a:gd name="T113" fmla="*/ 1 h 327"/>
                <a:gd name="T114" fmla="*/ 609 w 868"/>
                <a:gd name="T11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8" h="327">
                  <a:moveTo>
                    <a:pt x="23" y="325"/>
                  </a:moveTo>
                  <a:cubicBezTo>
                    <a:pt x="23" y="326"/>
                    <a:pt x="22" y="327"/>
                    <a:pt x="21" y="327"/>
                  </a:cubicBezTo>
                  <a:cubicBezTo>
                    <a:pt x="21" y="327"/>
                    <a:pt x="22" y="327"/>
                    <a:pt x="23" y="327"/>
                  </a:cubicBezTo>
                  <a:cubicBezTo>
                    <a:pt x="23" y="325"/>
                    <a:pt x="23" y="325"/>
                    <a:pt x="23" y="325"/>
                  </a:cubicBezTo>
                  <a:moveTo>
                    <a:pt x="59" y="302"/>
                  </a:moveTo>
                  <a:cubicBezTo>
                    <a:pt x="58" y="302"/>
                    <a:pt x="57" y="303"/>
                    <a:pt x="56" y="304"/>
                  </a:cubicBezTo>
                  <a:cubicBezTo>
                    <a:pt x="56" y="304"/>
                    <a:pt x="56" y="305"/>
                    <a:pt x="57" y="305"/>
                  </a:cubicBezTo>
                  <a:cubicBezTo>
                    <a:pt x="58" y="304"/>
                    <a:pt x="59" y="304"/>
                    <a:pt x="60" y="303"/>
                  </a:cubicBezTo>
                  <a:cubicBezTo>
                    <a:pt x="60" y="302"/>
                    <a:pt x="60" y="302"/>
                    <a:pt x="59" y="302"/>
                  </a:cubicBezTo>
                  <a:moveTo>
                    <a:pt x="188" y="275"/>
                  </a:moveTo>
                  <a:cubicBezTo>
                    <a:pt x="188" y="276"/>
                    <a:pt x="189" y="278"/>
                    <a:pt x="189" y="279"/>
                  </a:cubicBezTo>
                  <a:cubicBezTo>
                    <a:pt x="190" y="279"/>
                    <a:pt x="190" y="279"/>
                    <a:pt x="190" y="279"/>
                  </a:cubicBezTo>
                  <a:cubicBezTo>
                    <a:pt x="190" y="279"/>
                    <a:pt x="190" y="279"/>
                    <a:pt x="190" y="279"/>
                  </a:cubicBezTo>
                  <a:cubicBezTo>
                    <a:pt x="191" y="279"/>
                    <a:pt x="191" y="279"/>
                    <a:pt x="191" y="279"/>
                  </a:cubicBezTo>
                  <a:cubicBezTo>
                    <a:pt x="191" y="280"/>
                    <a:pt x="190" y="281"/>
                    <a:pt x="190" y="281"/>
                  </a:cubicBezTo>
                  <a:cubicBezTo>
                    <a:pt x="191" y="282"/>
                    <a:pt x="192" y="283"/>
                    <a:pt x="193" y="283"/>
                  </a:cubicBezTo>
                  <a:cubicBezTo>
                    <a:pt x="193" y="282"/>
                    <a:pt x="194" y="281"/>
                    <a:pt x="195" y="280"/>
                  </a:cubicBezTo>
                  <a:cubicBezTo>
                    <a:pt x="193" y="278"/>
                    <a:pt x="190" y="277"/>
                    <a:pt x="188" y="275"/>
                  </a:cubicBezTo>
                  <a:moveTo>
                    <a:pt x="111" y="271"/>
                  </a:moveTo>
                  <a:cubicBezTo>
                    <a:pt x="109" y="272"/>
                    <a:pt x="107" y="272"/>
                    <a:pt x="105" y="272"/>
                  </a:cubicBezTo>
                  <a:cubicBezTo>
                    <a:pt x="103" y="273"/>
                    <a:pt x="102" y="274"/>
                    <a:pt x="100" y="275"/>
                  </a:cubicBezTo>
                  <a:cubicBezTo>
                    <a:pt x="102" y="275"/>
                    <a:pt x="104" y="275"/>
                    <a:pt x="106" y="275"/>
                  </a:cubicBezTo>
                  <a:cubicBezTo>
                    <a:pt x="107" y="273"/>
                    <a:pt x="109" y="272"/>
                    <a:pt x="111" y="271"/>
                  </a:cubicBezTo>
                  <a:moveTo>
                    <a:pt x="170" y="269"/>
                  </a:moveTo>
                  <a:cubicBezTo>
                    <a:pt x="171" y="270"/>
                    <a:pt x="173" y="271"/>
                    <a:pt x="174" y="272"/>
                  </a:cubicBezTo>
                  <a:cubicBezTo>
                    <a:pt x="177" y="272"/>
                    <a:pt x="180" y="272"/>
                    <a:pt x="183" y="272"/>
                  </a:cubicBezTo>
                  <a:cubicBezTo>
                    <a:pt x="182" y="271"/>
                    <a:pt x="181" y="270"/>
                    <a:pt x="180" y="269"/>
                  </a:cubicBezTo>
                  <a:cubicBezTo>
                    <a:pt x="176" y="269"/>
                    <a:pt x="173" y="269"/>
                    <a:pt x="170" y="269"/>
                  </a:cubicBezTo>
                  <a:moveTo>
                    <a:pt x="339" y="264"/>
                  </a:moveTo>
                  <a:cubicBezTo>
                    <a:pt x="338" y="264"/>
                    <a:pt x="337" y="265"/>
                    <a:pt x="336" y="265"/>
                  </a:cubicBezTo>
                  <a:cubicBezTo>
                    <a:pt x="337" y="266"/>
                    <a:pt x="337" y="267"/>
                    <a:pt x="337" y="267"/>
                  </a:cubicBezTo>
                  <a:cubicBezTo>
                    <a:pt x="338" y="267"/>
                    <a:pt x="339" y="266"/>
                    <a:pt x="340" y="266"/>
                  </a:cubicBezTo>
                  <a:cubicBezTo>
                    <a:pt x="340" y="265"/>
                    <a:pt x="340" y="264"/>
                    <a:pt x="339" y="264"/>
                  </a:cubicBezTo>
                  <a:moveTo>
                    <a:pt x="3" y="258"/>
                  </a:moveTo>
                  <a:cubicBezTo>
                    <a:pt x="2" y="259"/>
                    <a:pt x="1" y="260"/>
                    <a:pt x="0" y="261"/>
                  </a:cubicBezTo>
                  <a:cubicBezTo>
                    <a:pt x="0" y="261"/>
                    <a:pt x="0" y="261"/>
                    <a:pt x="1" y="261"/>
                  </a:cubicBezTo>
                  <a:cubicBezTo>
                    <a:pt x="2" y="260"/>
                    <a:pt x="3" y="260"/>
                    <a:pt x="4" y="259"/>
                  </a:cubicBezTo>
                  <a:cubicBezTo>
                    <a:pt x="4" y="259"/>
                    <a:pt x="3" y="259"/>
                    <a:pt x="3" y="258"/>
                  </a:cubicBezTo>
                  <a:moveTo>
                    <a:pt x="409" y="229"/>
                  </a:moveTo>
                  <a:cubicBezTo>
                    <a:pt x="407" y="230"/>
                    <a:pt x="406" y="230"/>
                    <a:pt x="404" y="231"/>
                  </a:cubicBezTo>
                  <a:cubicBezTo>
                    <a:pt x="403" y="232"/>
                    <a:pt x="403" y="233"/>
                    <a:pt x="402" y="234"/>
                  </a:cubicBezTo>
                  <a:cubicBezTo>
                    <a:pt x="404" y="234"/>
                    <a:pt x="405" y="233"/>
                    <a:pt x="407" y="232"/>
                  </a:cubicBezTo>
                  <a:cubicBezTo>
                    <a:pt x="408" y="231"/>
                    <a:pt x="408" y="230"/>
                    <a:pt x="409" y="229"/>
                  </a:cubicBezTo>
                  <a:moveTo>
                    <a:pt x="236" y="199"/>
                  </a:moveTo>
                  <a:cubicBezTo>
                    <a:pt x="234" y="200"/>
                    <a:pt x="233" y="201"/>
                    <a:pt x="231" y="201"/>
                  </a:cubicBezTo>
                  <a:cubicBezTo>
                    <a:pt x="231" y="202"/>
                    <a:pt x="230" y="203"/>
                    <a:pt x="230" y="204"/>
                  </a:cubicBezTo>
                  <a:cubicBezTo>
                    <a:pt x="231" y="203"/>
                    <a:pt x="232" y="203"/>
                    <a:pt x="234" y="202"/>
                  </a:cubicBezTo>
                  <a:cubicBezTo>
                    <a:pt x="234" y="201"/>
                    <a:pt x="235" y="200"/>
                    <a:pt x="236" y="199"/>
                  </a:cubicBezTo>
                  <a:moveTo>
                    <a:pt x="93" y="198"/>
                  </a:moveTo>
                  <a:cubicBezTo>
                    <a:pt x="92" y="198"/>
                    <a:pt x="92" y="198"/>
                    <a:pt x="92" y="198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90" y="199"/>
                    <a:pt x="90" y="199"/>
                    <a:pt x="90" y="199"/>
                  </a:cubicBezTo>
                  <a:cubicBezTo>
                    <a:pt x="90" y="199"/>
                    <a:pt x="90" y="199"/>
                    <a:pt x="90" y="199"/>
                  </a:cubicBezTo>
                  <a:cubicBezTo>
                    <a:pt x="88" y="202"/>
                    <a:pt x="86" y="205"/>
                    <a:pt x="85" y="207"/>
                  </a:cubicBezTo>
                  <a:cubicBezTo>
                    <a:pt x="85" y="207"/>
                    <a:pt x="85" y="207"/>
                    <a:pt x="85" y="207"/>
                  </a:cubicBezTo>
                  <a:cubicBezTo>
                    <a:pt x="85" y="207"/>
                    <a:pt x="85" y="207"/>
                    <a:pt x="85" y="207"/>
                  </a:cubicBezTo>
                  <a:cubicBezTo>
                    <a:pt x="86" y="207"/>
                    <a:pt x="86" y="207"/>
                    <a:pt x="86" y="207"/>
                  </a:cubicBezTo>
                  <a:cubicBezTo>
                    <a:pt x="86" y="207"/>
                    <a:pt x="86" y="207"/>
                    <a:pt x="86" y="207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87" y="206"/>
                    <a:pt x="88" y="206"/>
                    <a:pt x="88" y="207"/>
                  </a:cubicBezTo>
                  <a:cubicBezTo>
                    <a:pt x="89" y="204"/>
                    <a:pt x="91" y="201"/>
                    <a:pt x="93" y="198"/>
                  </a:cubicBezTo>
                  <a:moveTo>
                    <a:pt x="424" y="198"/>
                  </a:moveTo>
                  <a:cubicBezTo>
                    <a:pt x="423" y="199"/>
                    <a:pt x="422" y="201"/>
                    <a:pt x="421" y="202"/>
                  </a:cubicBezTo>
                  <a:cubicBezTo>
                    <a:pt x="422" y="203"/>
                    <a:pt x="423" y="203"/>
                    <a:pt x="424" y="204"/>
                  </a:cubicBezTo>
                  <a:cubicBezTo>
                    <a:pt x="425" y="202"/>
                    <a:pt x="426" y="200"/>
                    <a:pt x="427" y="199"/>
                  </a:cubicBezTo>
                  <a:cubicBezTo>
                    <a:pt x="426" y="198"/>
                    <a:pt x="425" y="198"/>
                    <a:pt x="424" y="198"/>
                  </a:cubicBezTo>
                  <a:moveTo>
                    <a:pt x="496" y="189"/>
                  </a:moveTo>
                  <a:cubicBezTo>
                    <a:pt x="494" y="190"/>
                    <a:pt x="492" y="191"/>
                    <a:pt x="490" y="192"/>
                  </a:cubicBezTo>
                  <a:cubicBezTo>
                    <a:pt x="491" y="192"/>
                    <a:pt x="492" y="193"/>
                    <a:pt x="493" y="193"/>
                  </a:cubicBezTo>
                  <a:cubicBezTo>
                    <a:pt x="495" y="192"/>
                    <a:pt x="497" y="191"/>
                    <a:pt x="498" y="191"/>
                  </a:cubicBezTo>
                  <a:cubicBezTo>
                    <a:pt x="497" y="190"/>
                    <a:pt x="497" y="190"/>
                    <a:pt x="496" y="189"/>
                  </a:cubicBezTo>
                  <a:moveTo>
                    <a:pt x="85" y="186"/>
                  </a:moveTo>
                  <a:cubicBezTo>
                    <a:pt x="84" y="186"/>
                    <a:pt x="83" y="187"/>
                    <a:pt x="82" y="187"/>
                  </a:cubicBezTo>
                  <a:cubicBezTo>
                    <a:pt x="82" y="188"/>
                    <a:pt x="82" y="188"/>
                    <a:pt x="82" y="188"/>
                  </a:cubicBezTo>
                  <a:cubicBezTo>
                    <a:pt x="83" y="188"/>
                    <a:pt x="84" y="188"/>
                    <a:pt x="85" y="187"/>
                  </a:cubicBezTo>
                  <a:cubicBezTo>
                    <a:pt x="85" y="187"/>
                    <a:pt x="85" y="186"/>
                    <a:pt x="85" y="186"/>
                  </a:cubicBezTo>
                  <a:moveTo>
                    <a:pt x="290" y="172"/>
                  </a:moveTo>
                  <a:cubicBezTo>
                    <a:pt x="289" y="173"/>
                    <a:pt x="288" y="173"/>
                    <a:pt x="286" y="174"/>
                  </a:cubicBezTo>
                  <a:cubicBezTo>
                    <a:pt x="287" y="174"/>
                    <a:pt x="287" y="175"/>
                    <a:pt x="287" y="175"/>
                  </a:cubicBezTo>
                  <a:cubicBezTo>
                    <a:pt x="289" y="175"/>
                    <a:pt x="290" y="174"/>
                    <a:pt x="291" y="173"/>
                  </a:cubicBezTo>
                  <a:cubicBezTo>
                    <a:pt x="291" y="173"/>
                    <a:pt x="290" y="173"/>
                    <a:pt x="290" y="172"/>
                  </a:cubicBezTo>
                  <a:moveTo>
                    <a:pt x="866" y="167"/>
                  </a:moveTo>
                  <a:cubicBezTo>
                    <a:pt x="865" y="168"/>
                    <a:pt x="864" y="168"/>
                    <a:pt x="863" y="168"/>
                  </a:cubicBezTo>
                  <a:cubicBezTo>
                    <a:pt x="863" y="169"/>
                    <a:pt x="864" y="170"/>
                    <a:pt x="864" y="171"/>
                  </a:cubicBezTo>
                  <a:cubicBezTo>
                    <a:pt x="865" y="170"/>
                    <a:pt x="866" y="170"/>
                    <a:pt x="867" y="170"/>
                  </a:cubicBezTo>
                  <a:cubicBezTo>
                    <a:pt x="866" y="169"/>
                    <a:pt x="866" y="168"/>
                    <a:pt x="866" y="167"/>
                  </a:cubicBezTo>
                  <a:moveTo>
                    <a:pt x="258" y="163"/>
                  </a:moveTo>
                  <a:cubicBezTo>
                    <a:pt x="257" y="163"/>
                    <a:pt x="256" y="164"/>
                    <a:pt x="255" y="164"/>
                  </a:cubicBezTo>
                  <a:cubicBezTo>
                    <a:pt x="254" y="164"/>
                    <a:pt x="254" y="165"/>
                    <a:pt x="253" y="166"/>
                  </a:cubicBezTo>
                  <a:cubicBezTo>
                    <a:pt x="255" y="165"/>
                    <a:pt x="256" y="165"/>
                    <a:pt x="257" y="165"/>
                  </a:cubicBezTo>
                  <a:cubicBezTo>
                    <a:pt x="257" y="164"/>
                    <a:pt x="258" y="164"/>
                    <a:pt x="258" y="163"/>
                  </a:cubicBezTo>
                  <a:moveTo>
                    <a:pt x="163" y="161"/>
                  </a:moveTo>
                  <a:cubicBezTo>
                    <a:pt x="162" y="162"/>
                    <a:pt x="160" y="162"/>
                    <a:pt x="159" y="162"/>
                  </a:cubicBezTo>
                  <a:cubicBezTo>
                    <a:pt x="159" y="162"/>
                    <a:pt x="158" y="163"/>
                    <a:pt x="158" y="163"/>
                  </a:cubicBezTo>
                  <a:cubicBezTo>
                    <a:pt x="159" y="163"/>
                    <a:pt x="160" y="162"/>
                    <a:pt x="161" y="162"/>
                  </a:cubicBezTo>
                  <a:cubicBezTo>
                    <a:pt x="162" y="162"/>
                    <a:pt x="162" y="162"/>
                    <a:pt x="163" y="161"/>
                  </a:cubicBezTo>
                  <a:moveTo>
                    <a:pt x="281" y="160"/>
                  </a:moveTo>
                  <a:cubicBezTo>
                    <a:pt x="279" y="160"/>
                    <a:pt x="278" y="160"/>
                    <a:pt x="276" y="160"/>
                  </a:cubicBezTo>
                  <a:cubicBezTo>
                    <a:pt x="276" y="161"/>
                    <a:pt x="277" y="161"/>
                    <a:pt x="277" y="162"/>
                  </a:cubicBezTo>
                  <a:cubicBezTo>
                    <a:pt x="279" y="161"/>
                    <a:pt x="280" y="161"/>
                    <a:pt x="282" y="161"/>
                  </a:cubicBezTo>
                  <a:cubicBezTo>
                    <a:pt x="282" y="160"/>
                    <a:pt x="281" y="160"/>
                    <a:pt x="281" y="160"/>
                  </a:cubicBezTo>
                  <a:moveTo>
                    <a:pt x="683" y="158"/>
                  </a:moveTo>
                  <a:cubicBezTo>
                    <a:pt x="682" y="159"/>
                    <a:pt x="682" y="160"/>
                    <a:pt x="681" y="160"/>
                  </a:cubicBezTo>
                  <a:cubicBezTo>
                    <a:pt x="683" y="161"/>
                    <a:pt x="685" y="162"/>
                    <a:pt x="686" y="162"/>
                  </a:cubicBezTo>
                  <a:cubicBezTo>
                    <a:pt x="687" y="162"/>
                    <a:pt x="687" y="161"/>
                    <a:pt x="688" y="161"/>
                  </a:cubicBezTo>
                  <a:cubicBezTo>
                    <a:pt x="686" y="160"/>
                    <a:pt x="684" y="159"/>
                    <a:pt x="683" y="158"/>
                  </a:cubicBezTo>
                  <a:moveTo>
                    <a:pt x="579" y="152"/>
                  </a:moveTo>
                  <a:cubicBezTo>
                    <a:pt x="578" y="153"/>
                    <a:pt x="577" y="153"/>
                    <a:pt x="576" y="153"/>
                  </a:cubicBezTo>
                  <a:cubicBezTo>
                    <a:pt x="577" y="154"/>
                    <a:pt x="577" y="155"/>
                    <a:pt x="577" y="155"/>
                  </a:cubicBezTo>
                  <a:cubicBezTo>
                    <a:pt x="578" y="155"/>
                    <a:pt x="579" y="154"/>
                    <a:pt x="580" y="154"/>
                  </a:cubicBezTo>
                  <a:cubicBezTo>
                    <a:pt x="580" y="153"/>
                    <a:pt x="580" y="153"/>
                    <a:pt x="579" y="152"/>
                  </a:cubicBezTo>
                  <a:moveTo>
                    <a:pt x="320" y="148"/>
                  </a:moveTo>
                  <a:cubicBezTo>
                    <a:pt x="321" y="149"/>
                    <a:pt x="323" y="150"/>
                    <a:pt x="324" y="151"/>
                  </a:cubicBezTo>
                  <a:cubicBezTo>
                    <a:pt x="331" y="151"/>
                    <a:pt x="337" y="152"/>
                    <a:pt x="344" y="152"/>
                  </a:cubicBezTo>
                  <a:cubicBezTo>
                    <a:pt x="347" y="152"/>
                    <a:pt x="351" y="151"/>
                    <a:pt x="355" y="151"/>
                  </a:cubicBezTo>
                  <a:cubicBezTo>
                    <a:pt x="353" y="151"/>
                    <a:pt x="351" y="151"/>
                    <a:pt x="348" y="150"/>
                  </a:cubicBezTo>
                  <a:cubicBezTo>
                    <a:pt x="346" y="151"/>
                    <a:pt x="344" y="151"/>
                    <a:pt x="342" y="151"/>
                  </a:cubicBezTo>
                  <a:cubicBezTo>
                    <a:pt x="342" y="150"/>
                    <a:pt x="342" y="150"/>
                    <a:pt x="342" y="150"/>
                  </a:cubicBezTo>
                  <a:cubicBezTo>
                    <a:pt x="342" y="150"/>
                    <a:pt x="342" y="150"/>
                    <a:pt x="342" y="150"/>
                  </a:cubicBezTo>
                  <a:cubicBezTo>
                    <a:pt x="339" y="149"/>
                    <a:pt x="336" y="149"/>
                    <a:pt x="333" y="149"/>
                  </a:cubicBezTo>
                  <a:cubicBezTo>
                    <a:pt x="332" y="149"/>
                    <a:pt x="332" y="149"/>
                    <a:pt x="332" y="149"/>
                  </a:cubicBezTo>
                  <a:cubicBezTo>
                    <a:pt x="332" y="149"/>
                    <a:pt x="332" y="149"/>
                    <a:pt x="332" y="149"/>
                  </a:cubicBezTo>
                  <a:cubicBezTo>
                    <a:pt x="331" y="149"/>
                    <a:pt x="331" y="149"/>
                    <a:pt x="331" y="149"/>
                  </a:cubicBezTo>
                  <a:cubicBezTo>
                    <a:pt x="330" y="150"/>
                    <a:pt x="330" y="150"/>
                    <a:pt x="330" y="150"/>
                  </a:cubicBezTo>
                  <a:cubicBezTo>
                    <a:pt x="329" y="150"/>
                    <a:pt x="329" y="150"/>
                    <a:pt x="329" y="150"/>
                  </a:cubicBezTo>
                  <a:cubicBezTo>
                    <a:pt x="328" y="149"/>
                    <a:pt x="327" y="149"/>
                    <a:pt x="326" y="149"/>
                  </a:cubicBezTo>
                  <a:cubicBezTo>
                    <a:pt x="324" y="148"/>
                    <a:pt x="322" y="148"/>
                    <a:pt x="320" y="148"/>
                  </a:cubicBezTo>
                  <a:moveTo>
                    <a:pt x="462" y="139"/>
                  </a:moveTo>
                  <a:cubicBezTo>
                    <a:pt x="461" y="139"/>
                    <a:pt x="460" y="139"/>
                    <a:pt x="459" y="140"/>
                  </a:cubicBezTo>
                  <a:cubicBezTo>
                    <a:pt x="458" y="140"/>
                    <a:pt x="458" y="141"/>
                    <a:pt x="457" y="141"/>
                  </a:cubicBezTo>
                  <a:cubicBezTo>
                    <a:pt x="459" y="141"/>
                    <a:pt x="460" y="141"/>
                    <a:pt x="461" y="141"/>
                  </a:cubicBezTo>
                  <a:cubicBezTo>
                    <a:pt x="462" y="140"/>
                    <a:pt x="462" y="140"/>
                    <a:pt x="462" y="139"/>
                  </a:cubicBezTo>
                  <a:moveTo>
                    <a:pt x="850" y="139"/>
                  </a:moveTo>
                  <a:cubicBezTo>
                    <a:pt x="850" y="140"/>
                    <a:pt x="850" y="140"/>
                    <a:pt x="850" y="141"/>
                  </a:cubicBezTo>
                  <a:cubicBezTo>
                    <a:pt x="852" y="141"/>
                    <a:pt x="853" y="141"/>
                    <a:pt x="854" y="141"/>
                  </a:cubicBezTo>
                  <a:cubicBezTo>
                    <a:pt x="854" y="141"/>
                    <a:pt x="853" y="140"/>
                    <a:pt x="853" y="139"/>
                  </a:cubicBezTo>
                  <a:cubicBezTo>
                    <a:pt x="852" y="139"/>
                    <a:pt x="851" y="139"/>
                    <a:pt x="850" y="139"/>
                  </a:cubicBezTo>
                  <a:moveTo>
                    <a:pt x="139" y="136"/>
                  </a:moveTo>
                  <a:cubicBezTo>
                    <a:pt x="138" y="137"/>
                    <a:pt x="136" y="138"/>
                    <a:pt x="135" y="138"/>
                  </a:cubicBezTo>
                  <a:cubicBezTo>
                    <a:pt x="135" y="138"/>
                    <a:pt x="135" y="139"/>
                    <a:pt x="134" y="139"/>
                  </a:cubicBezTo>
                  <a:cubicBezTo>
                    <a:pt x="136" y="138"/>
                    <a:pt x="137" y="137"/>
                    <a:pt x="139" y="136"/>
                  </a:cubicBezTo>
                  <a:cubicBezTo>
                    <a:pt x="139" y="136"/>
                    <a:pt x="139" y="136"/>
                    <a:pt x="139" y="136"/>
                  </a:cubicBezTo>
                  <a:moveTo>
                    <a:pt x="570" y="134"/>
                  </a:moveTo>
                  <a:cubicBezTo>
                    <a:pt x="569" y="134"/>
                    <a:pt x="567" y="134"/>
                    <a:pt x="566" y="134"/>
                  </a:cubicBezTo>
                  <a:cubicBezTo>
                    <a:pt x="566" y="134"/>
                    <a:pt x="567" y="135"/>
                    <a:pt x="567" y="135"/>
                  </a:cubicBezTo>
                  <a:cubicBezTo>
                    <a:pt x="568" y="135"/>
                    <a:pt x="569" y="135"/>
                    <a:pt x="571" y="135"/>
                  </a:cubicBezTo>
                  <a:cubicBezTo>
                    <a:pt x="570" y="135"/>
                    <a:pt x="570" y="134"/>
                    <a:pt x="570" y="134"/>
                  </a:cubicBezTo>
                  <a:moveTo>
                    <a:pt x="716" y="133"/>
                  </a:moveTo>
                  <a:cubicBezTo>
                    <a:pt x="717" y="134"/>
                    <a:pt x="718" y="134"/>
                    <a:pt x="719" y="135"/>
                  </a:cubicBezTo>
                  <a:cubicBezTo>
                    <a:pt x="721" y="135"/>
                    <a:pt x="723" y="135"/>
                    <a:pt x="725" y="135"/>
                  </a:cubicBezTo>
                  <a:cubicBezTo>
                    <a:pt x="724" y="134"/>
                    <a:pt x="722" y="134"/>
                    <a:pt x="721" y="133"/>
                  </a:cubicBezTo>
                  <a:cubicBezTo>
                    <a:pt x="720" y="133"/>
                    <a:pt x="718" y="133"/>
                    <a:pt x="716" y="133"/>
                  </a:cubicBezTo>
                  <a:moveTo>
                    <a:pt x="703" y="133"/>
                  </a:moveTo>
                  <a:cubicBezTo>
                    <a:pt x="702" y="133"/>
                    <a:pt x="702" y="134"/>
                    <a:pt x="701" y="134"/>
                  </a:cubicBezTo>
                  <a:cubicBezTo>
                    <a:pt x="705" y="134"/>
                    <a:pt x="708" y="134"/>
                    <a:pt x="712" y="135"/>
                  </a:cubicBezTo>
                  <a:cubicBezTo>
                    <a:pt x="712" y="134"/>
                    <a:pt x="713" y="133"/>
                    <a:pt x="713" y="133"/>
                  </a:cubicBezTo>
                  <a:cubicBezTo>
                    <a:pt x="713" y="133"/>
                    <a:pt x="713" y="133"/>
                    <a:pt x="713" y="133"/>
                  </a:cubicBezTo>
                  <a:cubicBezTo>
                    <a:pt x="710" y="133"/>
                    <a:pt x="706" y="133"/>
                    <a:pt x="703" y="133"/>
                  </a:cubicBezTo>
                  <a:moveTo>
                    <a:pt x="283" y="123"/>
                  </a:moveTo>
                  <a:cubicBezTo>
                    <a:pt x="282" y="124"/>
                    <a:pt x="281" y="125"/>
                    <a:pt x="281" y="126"/>
                  </a:cubicBezTo>
                  <a:cubicBezTo>
                    <a:pt x="281" y="126"/>
                    <a:pt x="282" y="127"/>
                    <a:pt x="283" y="127"/>
                  </a:cubicBezTo>
                  <a:cubicBezTo>
                    <a:pt x="283" y="126"/>
                    <a:pt x="284" y="126"/>
                    <a:pt x="284" y="125"/>
                  </a:cubicBezTo>
                  <a:cubicBezTo>
                    <a:pt x="284" y="124"/>
                    <a:pt x="283" y="124"/>
                    <a:pt x="283" y="123"/>
                  </a:cubicBezTo>
                  <a:moveTo>
                    <a:pt x="239" y="122"/>
                  </a:moveTo>
                  <a:cubicBezTo>
                    <a:pt x="238" y="123"/>
                    <a:pt x="237" y="123"/>
                    <a:pt x="236" y="124"/>
                  </a:cubicBezTo>
                  <a:cubicBezTo>
                    <a:pt x="236" y="124"/>
                    <a:pt x="236" y="124"/>
                    <a:pt x="237" y="124"/>
                  </a:cubicBezTo>
                  <a:cubicBezTo>
                    <a:pt x="238" y="124"/>
                    <a:pt x="239" y="123"/>
                    <a:pt x="240" y="123"/>
                  </a:cubicBezTo>
                  <a:cubicBezTo>
                    <a:pt x="239" y="123"/>
                    <a:pt x="239" y="123"/>
                    <a:pt x="239" y="122"/>
                  </a:cubicBezTo>
                  <a:moveTo>
                    <a:pt x="678" y="111"/>
                  </a:moveTo>
                  <a:cubicBezTo>
                    <a:pt x="677" y="112"/>
                    <a:pt x="675" y="112"/>
                    <a:pt x="674" y="113"/>
                  </a:cubicBezTo>
                  <a:cubicBezTo>
                    <a:pt x="675" y="113"/>
                    <a:pt x="676" y="113"/>
                    <a:pt x="677" y="114"/>
                  </a:cubicBezTo>
                  <a:cubicBezTo>
                    <a:pt x="678" y="113"/>
                    <a:pt x="679" y="113"/>
                    <a:pt x="680" y="112"/>
                  </a:cubicBezTo>
                  <a:cubicBezTo>
                    <a:pt x="679" y="112"/>
                    <a:pt x="679" y="111"/>
                    <a:pt x="678" y="111"/>
                  </a:cubicBezTo>
                  <a:moveTo>
                    <a:pt x="194" y="108"/>
                  </a:moveTo>
                  <a:cubicBezTo>
                    <a:pt x="193" y="109"/>
                    <a:pt x="192" y="109"/>
                    <a:pt x="191" y="110"/>
                  </a:cubicBezTo>
                  <a:cubicBezTo>
                    <a:pt x="191" y="110"/>
                    <a:pt x="191" y="110"/>
                    <a:pt x="192" y="110"/>
                  </a:cubicBezTo>
                  <a:cubicBezTo>
                    <a:pt x="193" y="109"/>
                    <a:pt x="194" y="109"/>
                    <a:pt x="195" y="108"/>
                  </a:cubicBezTo>
                  <a:cubicBezTo>
                    <a:pt x="195" y="108"/>
                    <a:pt x="194" y="108"/>
                    <a:pt x="194" y="108"/>
                  </a:cubicBezTo>
                  <a:moveTo>
                    <a:pt x="833" y="106"/>
                  </a:moveTo>
                  <a:cubicBezTo>
                    <a:pt x="833" y="107"/>
                    <a:pt x="833" y="108"/>
                    <a:pt x="834" y="109"/>
                  </a:cubicBezTo>
                  <a:cubicBezTo>
                    <a:pt x="835" y="109"/>
                    <a:pt x="837" y="110"/>
                    <a:pt x="838" y="111"/>
                  </a:cubicBezTo>
                  <a:cubicBezTo>
                    <a:pt x="838" y="110"/>
                    <a:pt x="838" y="109"/>
                    <a:pt x="837" y="108"/>
                  </a:cubicBezTo>
                  <a:cubicBezTo>
                    <a:pt x="836" y="108"/>
                    <a:pt x="834" y="107"/>
                    <a:pt x="833" y="106"/>
                  </a:cubicBezTo>
                  <a:moveTo>
                    <a:pt x="542" y="95"/>
                  </a:moveTo>
                  <a:cubicBezTo>
                    <a:pt x="543" y="96"/>
                    <a:pt x="544" y="97"/>
                    <a:pt x="544" y="98"/>
                  </a:cubicBezTo>
                  <a:cubicBezTo>
                    <a:pt x="546" y="99"/>
                    <a:pt x="549" y="100"/>
                    <a:pt x="551" y="101"/>
                  </a:cubicBezTo>
                  <a:cubicBezTo>
                    <a:pt x="550" y="100"/>
                    <a:pt x="549" y="99"/>
                    <a:pt x="549" y="98"/>
                  </a:cubicBezTo>
                  <a:cubicBezTo>
                    <a:pt x="546" y="97"/>
                    <a:pt x="544" y="96"/>
                    <a:pt x="542" y="95"/>
                  </a:cubicBezTo>
                  <a:moveTo>
                    <a:pt x="311" y="92"/>
                  </a:moveTo>
                  <a:cubicBezTo>
                    <a:pt x="309" y="92"/>
                    <a:pt x="308" y="93"/>
                    <a:pt x="306" y="94"/>
                  </a:cubicBezTo>
                  <a:cubicBezTo>
                    <a:pt x="306" y="94"/>
                    <a:pt x="305" y="95"/>
                    <a:pt x="305" y="95"/>
                  </a:cubicBezTo>
                  <a:cubicBezTo>
                    <a:pt x="306" y="94"/>
                    <a:pt x="308" y="94"/>
                    <a:pt x="310" y="93"/>
                  </a:cubicBezTo>
                  <a:cubicBezTo>
                    <a:pt x="310" y="93"/>
                    <a:pt x="311" y="92"/>
                    <a:pt x="311" y="92"/>
                  </a:cubicBezTo>
                  <a:moveTo>
                    <a:pt x="748" y="84"/>
                  </a:moveTo>
                  <a:cubicBezTo>
                    <a:pt x="745" y="85"/>
                    <a:pt x="742" y="86"/>
                    <a:pt x="740" y="87"/>
                  </a:cubicBezTo>
                  <a:cubicBezTo>
                    <a:pt x="739" y="88"/>
                    <a:pt x="738" y="89"/>
                    <a:pt x="736" y="90"/>
                  </a:cubicBezTo>
                  <a:cubicBezTo>
                    <a:pt x="739" y="89"/>
                    <a:pt x="741" y="88"/>
                    <a:pt x="744" y="87"/>
                  </a:cubicBezTo>
                  <a:cubicBezTo>
                    <a:pt x="745" y="86"/>
                    <a:pt x="747" y="85"/>
                    <a:pt x="748" y="84"/>
                  </a:cubicBezTo>
                  <a:moveTo>
                    <a:pt x="509" y="78"/>
                  </a:moveTo>
                  <a:cubicBezTo>
                    <a:pt x="508" y="78"/>
                    <a:pt x="507" y="78"/>
                    <a:pt x="507" y="78"/>
                  </a:cubicBezTo>
                  <a:cubicBezTo>
                    <a:pt x="504" y="80"/>
                    <a:pt x="503" y="83"/>
                    <a:pt x="501" y="85"/>
                  </a:cubicBezTo>
                  <a:cubicBezTo>
                    <a:pt x="501" y="85"/>
                    <a:pt x="502" y="85"/>
                    <a:pt x="503" y="85"/>
                  </a:cubicBezTo>
                  <a:cubicBezTo>
                    <a:pt x="503" y="85"/>
                    <a:pt x="504" y="85"/>
                    <a:pt x="505" y="85"/>
                  </a:cubicBezTo>
                  <a:cubicBezTo>
                    <a:pt x="507" y="83"/>
                    <a:pt x="509" y="80"/>
                    <a:pt x="511" y="78"/>
                  </a:cubicBezTo>
                  <a:cubicBezTo>
                    <a:pt x="510" y="78"/>
                    <a:pt x="509" y="78"/>
                    <a:pt x="509" y="78"/>
                  </a:cubicBezTo>
                  <a:moveTo>
                    <a:pt x="752" y="75"/>
                  </a:moveTo>
                  <a:cubicBezTo>
                    <a:pt x="751" y="75"/>
                    <a:pt x="751" y="76"/>
                    <a:pt x="751" y="76"/>
                  </a:cubicBezTo>
                  <a:cubicBezTo>
                    <a:pt x="752" y="76"/>
                    <a:pt x="754" y="77"/>
                    <a:pt x="755" y="77"/>
                  </a:cubicBezTo>
                  <a:cubicBezTo>
                    <a:pt x="755" y="77"/>
                    <a:pt x="756" y="77"/>
                    <a:pt x="756" y="76"/>
                  </a:cubicBezTo>
                  <a:cubicBezTo>
                    <a:pt x="754" y="76"/>
                    <a:pt x="753" y="76"/>
                    <a:pt x="752" y="75"/>
                  </a:cubicBezTo>
                  <a:moveTo>
                    <a:pt x="531" y="72"/>
                  </a:moveTo>
                  <a:cubicBezTo>
                    <a:pt x="529" y="73"/>
                    <a:pt x="528" y="73"/>
                    <a:pt x="526" y="74"/>
                  </a:cubicBezTo>
                  <a:cubicBezTo>
                    <a:pt x="527" y="74"/>
                    <a:pt x="527" y="75"/>
                    <a:pt x="527" y="75"/>
                  </a:cubicBezTo>
                  <a:cubicBezTo>
                    <a:pt x="529" y="74"/>
                    <a:pt x="530" y="74"/>
                    <a:pt x="531" y="73"/>
                  </a:cubicBezTo>
                  <a:cubicBezTo>
                    <a:pt x="531" y="73"/>
                    <a:pt x="531" y="73"/>
                    <a:pt x="531" y="72"/>
                  </a:cubicBezTo>
                  <a:moveTo>
                    <a:pt x="542" y="68"/>
                  </a:moveTo>
                  <a:cubicBezTo>
                    <a:pt x="541" y="69"/>
                    <a:pt x="540" y="69"/>
                    <a:pt x="539" y="69"/>
                  </a:cubicBezTo>
                  <a:cubicBezTo>
                    <a:pt x="539" y="70"/>
                    <a:pt x="540" y="70"/>
                    <a:pt x="541" y="70"/>
                  </a:cubicBezTo>
                  <a:cubicBezTo>
                    <a:pt x="542" y="70"/>
                    <a:pt x="543" y="69"/>
                    <a:pt x="544" y="69"/>
                  </a:cubicBezTo>
                  <a:cubicBezTo>
                    <a:pt x="543" y="69"/>
                    <a:pt x="542" y="69"/>
                    <a:pt x="542" y="68"/>
                  </a:cubicBezTo>
                  <a:moveTo>
                    <a:pt x="808" y="62"/>
                  </a:moveTo>
                  <a:cubicBezTo>
                    <a:pt x="807" y="62"/>
                    <a:pt x="806" y="63"/>
                    <a:pt x="805" y="63"/>
                  </a:cubicBezTo>
                  <a:cubicBezTo>
                    <a:pt x="805" y="64"/>
                    <a:pt x="806" y="64"/>
                    <a:pt x="806" y="65"/>
                  </a:cubicBezTo>
                  <a:cubicBezTo>
                    <a:pt x="807" y="64"/>
                    <a:pt x="808" y="64"/>
                    <a:pt x="809" y="63"/>
                  </a:cubicBezTo>
                  <a:cubicBezTo>
                    <a:pt x="809" y="63"/>
                    <a:pt x="809" y="62"/>
                    <a:pt x="808" y="62"/>
                  </a:cubicBezTo>
                  <a:moveTo>
                    <a:pt x="344" y="61"/>
                  </a:moveTo>
                  <a:cubicBezTo>
                    <a:pt x="339" y="62"/>
                    <a:pt x="334" y="63"/>
                    <a:pt x="329" y="64"/>
                  </a:cubicBezTo>
                  <a:cubicBezTo>
                    <a:pt x="329" y="64"/>
                    <a:pt x="330" y="65"/>
                    <a:pt x="331" y="65"/>
                  </a:cubicBezTo>
                  <a:cubicBezTo>
                    <a:pt x="334" y="64"/>
                    <a:pt x="338" y="63"/>
                    <a:pt x="342" y="62"/>
                  </a:cubicBezTo>
                  <a:cubicBezTo>
                    <a:pt x="343" y="62"/>
                    <a:pt x="343" y="62"/>
                    <a:pt x="344" y="61"/>
                  </a:cubicBezTo>
                  <a:cubicBezTo>
                    <a:pt x="344" y="61"/>
                    <a:pt x="344" y="61"/>
                    <a:pt x="344" y="61"/>
                  </a:cubicBezTo>
                  <a:moveTo>
                    <a:pt x="822" y="57"/>
                  </a:moveTo>
                  <a:cubicBezTo>
                    <a:pt x="821" y="57"/>
                    <a:pt x="821" y="57"/>
                    <a:pt x="820" y="58"/>
                  </a:cubicBezTo>
                  <a:cubicBezTo>
                    <a:pt x="821" y="58"/>
                    <a:pt x="821" y="58"/>
                    <a:pt x="822" y="59"/>
                  </a:cubicBezTo>
                  <a:cubicBezTo>
                    <a:pt x="823" y="58"/>
                    <a:pt x="824" y="58"/>
                    <a:pt x="824" y="58"/>
                  </a:cubicBezTo>
                  <a:cubicBezTo>
                    <a:pt x="824" y="57"/>
                    <a:pt x="823" y="57"/>
                    <a:pt x="822" y="57"/>
                  </a:cubicBezTo>
                  <a:moveTo>
                    <a:pt x="442" y="56"/>
                  </a:moveTo>
                  <a:cubicBezTo>
                    <a:pt x="444" y="57"/>
                    <a:pt x="446" y="58"/>
                    <a:pt x="448" y="58"/>
                  </a:cubicBezTo>
                  <a:cubicBezTo>
                    <a:pt x="449" y="59"/>
                    <a:pt x="451" y="59"/>
                    <a:pt x="454" y="59"/>
                  </a:cubicBezTo>
                  <a:cubicBezTo>
                    <a:pt x="452" y="58"/>
                    <a:pt x="450" y="57"/>
                    <a:pt x="448" y="56"/>
                  </a:cubicBezTo>
                  <a:cubicBezTo>
                    <a:pt x="446" y="56"/>
                    <a:pt x="444" y="56"/>
                    <a:pt x="442" y="56"/>
                  </a:cubicBezTo>
                  <a:moveTo>
                    <a:pt x="408" y="56"/>
                  </a:moveTo>
                  <a:cubicBezTo>
                    <a:pt x="407" y="56"/>
                    <a:pt x="407" y="56"/>
                    <a:pt x="406" y="56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6"/>
                    <a:pt x="406" y="56"/>
                    <a:pt x="407" y="56"/>
                  </a:cubicBezTo>
                  <a:cubicBezTo>
                    <a:pt x="407" y="56"/>
                    <a:pt x="408" y="56"/>
                    <a:pt x="408" y="56"/>
                  </a:cubicBezTo>
                  <a:moveTo>
                    <a:pt x="359" y="44"/>
                  </a:moveTo>
                  <a:cubicBezTo>
                    <a:pt x="359" y="44"/>
                    <a:pt x="358" y="44"/>
                    <a:pt x="357" y="45"/>
                  </a:cubicBezTo>
                  <a:cubicBezTo>
                    <a:pt x="357" y="45"/>
                    <a:pt x="357" y="45"/>
                    <a:pt x="356" y="45"/>
                  </a:cubicBezTo>
                  <a:cubicBezTo>
                    <a:pt x="357" y="45"/>
                    <a:pt x="358" y="45"/>
                    <a:pt x="358" y="44"/>
                  </a:cubicBezTo>
                  <a:cubicBezTo>
                    <a:pt x="359" y="44"/>
                    <a:pt x="359" y="44"/>
                    <a:pt x="359" y="44"/>
                  </a:cubicBezTo>
                  <a:moveTo>
                    <a:pt x="497" y="41"/>
                  </a:moveTo>
                  <a:cubicBezTo>
                    <a:pt x="496" y="41"/>
                    <a:pt x="494" y="41"/>
                    <a:pt x="493" y="41"/>
                  </a:cubicBezTo>
                  <a:cubicBezTo>
                    <a:pt x="493" y="42"/>
                    <a:pt x="494" y="42"/>
                    <a:pt x="494" y="42"/>
                  </a:cubicBezTo>
                  <a:cubicBezTo>
                    <a:pt x="495" y="42"/>
                    <a:pt x="497" y="42"/>
                    <a:pt x="498" y="42"/>
                  </a:cubicBezTo>
                  <a:cubicBezTo>
                    <a:pt x="498" y="42"/>
                    <a:pt x="497" y="41"/>
                    <a:pt x="497" y="41"/>
                  </a:cubicBezTo>
                  <a:moveTo>
                    <a:pt x="800" y="40"/>
                  </a:moveTo>
                  <a:cubicBezTo>
                    <a:pt x="800" y="40"/>
                    <a:pt x="799" y="40"/>
                    <a:pt x="799" y="40"/>
                  </a:cubicBezTo>
                  <a:cubicBezTo>
                    <a:pt x="800" y="40"/>
                    <a:pt x="802" y="41"/>
                    <a:pt x="804" y="41"/>
                  </a:cubicBezTo>
                  <a:cubicBezTo>
                    <a:pt x="804" y="40"/>
                    <a:pt x="804" y="40"/>
                    <a:pt x="805" y="40"/>
                  </a:cubicBezTo>
                  <a:cubicBezTo>
                    <a:pt x="803" y="40"/>
                    <a:pt x="802" y="40"/>
                    <a:pt x="800" y="40"/>
                  </a:cubicBezTo>
                  <a:moveTo>
                    <a:pt x="785" y="39"/>
                  </a:moveTo>
                  <a:cubicBezTo>
                    <a:pt x="785" y="39"/>
                    <a:pt x="785" y="39"/>
                    <a:pt x="785" y="39"/>
                  </a:cubicBezTo>
                  <a:cubicBezTo>
                    <a:pt x="787" y="40"/>
                    <a:pt x="788" y="40"/>
                    <a:pt x="789" y="40"/>
                  </a:cubicBezTo>
                  <a:cubicBezTo>
                    <a:pt x="789" y="39"/>
                    <a:pt x="788" y="39"/>
                    <a:pt x="788" y="39"/>
                  </a:cubicBezTo>
                  <a:cubicBezTo>
                    <a:pt x="787" y="39"/>
                    <a:pt x="786" y="39"/>
                    <a:pt x="785" y="39"/>
                  </a:cubicBezTo>
                  <a:moveTo>
                    <a:pt x="764" y="37"/>
                  </a:moveTo>
                  <a:cubicBezTo>
                    <a:pt x="765" y="38"/>
                    <a:pt x="767" y="38"/>
                    <a:pt x="768" y="38"/>
                  </a:cubicBezTo>
                  <a:cubicBezTo>
                    <a:pt x="770" y="39"/>
                    <a:pt x="772" y="39"/>
                    <a:pt x="774" y="39"/>
                  </a:cubicBezTo>
                  <a:cubicBezTo>
                    <a:pt x="773" y="38"/>
                    <a:pt x="772" y="38"/>
                    <a:pt x="771" y="38"/>
                  </a:cubicBezTo>
                  <a:cubicBezTo>
                    <a:pt x="769" y="38"/>
                    <a:pt x="766" y="37"/>
                    <a:pt x="764" y="37"/>
                  </a:cubicBezTo>
                  <a:moveTo>
                    <a:pt x="551" y="37"/>
                  </a:moveTo>
                  <a:cubicBezTo>
                    <a:pt x="550" y="37"/>
                    <a:pt x="549" y="37"/>
                    <a:pt x="548" y="38"/>
                  </a:cubicBezTo>
                  <a:cubicBezTo>
                    <a:pt x="547" y="38"/>
                    <a:pt x="547" y="38"/>
                    <a:pt x="547" y="38"/>
                  </a:cubicBezTo>
                  <a:cubicBezTo>
                    <a:pt x="548" y="38"/>
                    <a:pt x="549" y="38"/>
                    <a:pt x="550" y="38"/>
                  </a:cubicBezTo>
                  <a:cubicBezTo>
                    <a:pt x="551" y="38"/>
                    <a:pt x="551" y="38"/>
                    <a:pt x="551" y="37"/>
                  </a:cubicBezTo>
                  <a:moveTo>
                    <a:pt x="484" y="32"/>
                  </a:moveTo>
                  <a:cubicBezTo>
                    <a:pt x="483" y="32"/>
                    <a:pt x="482" y="33"/>
                    <a:pt x="481" y="33"/>
                  </a:cubicBezTo>
                  <a:cubicBezTo>
                    <a:pt x="481" y="33"/>
                    <a:pt x="481" y="33"/>
                    <a:pt x="481" y="33"/>
                  </a:cubicBezTo>
                  <a:cubicBezTo>
                    <a:pt x="482" y="33"/>
                    <a:pt x="483" y="33"/>
                    <a:pt x="484" y="33"/>
                  </a:cubicBezTo>
                  <a:cubicBezTo>
                    <a:pt x="484" y="32"/>
                    <a:pt x="484" y="32"/>
                    <a:pt x="484" y="32"/>
                  </a:cubicBezTo>
                  <a:moveTo>
                    <a:pt x="816" y="32"/>
                  </a:moveTo>
                  <a:cubicBezTo>
                    <a:pt x="815" y="32"/>
                    <a:pt x="815" y="32"/>
                    <a:pt x="815" y="32"/>
                  </a:cubicBezTo>
                  <a:cubicBezTo>
                    <a:pt x="815" y="33"/>
                    <a:pt x="816" y="33"/>
                    <a:pt x="817" y="33"/>
                  </a:cubicBezTo>
                  <a:cubicBezTo>
                    <a:pt x="818" y="33"/>
                    <a:pt x="818" y="33"/>
                    <a:pt x="818" y="33"/>
                  </a:cubicBezTo>
                  <a:cubicBezTo>
                    <a:pt x="817" y="32"/>
                    <a:pt x="817" y="32"/>
                    <a:pt x="816" y="32"/>
                  </a:cubicBezTo>
                  <a:moveTo>
                    <a:pt x="451" y="20"/>
                  </a:moveTo>
                  <a:cubicBezTo>
                    <a:pt x="450" y="20"/>
                    <a:pt x="449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0"/>
                    <a:pt x="450" y="20"/>
                    <a:pt x="451" y="20"/>
                  </a:cubicBezTo>
                  <a:cubicBezTo>
                    <a:pt x="451" y="20"/>
                    <a:pt x="451" y="20"/>
                    <a:pt x="451" y="20"/>
                  </a:cubicBezTo>
                  <a:moveTo>
                    <a:pt x="449" y="19"/>
                  </a:moveTo>
                  <a:cubicBezTo>
                    <a:pt x="448" y="20"/>
                    <a:pt x="447" y="20"/>
                    <a:pt x="445" y="20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7" y="20"/>
                    <a:pt x="448" y="20"/>
                    <a:pt x="449" y="19"/>
                  </a:cubicBezTo>
                  <a:cubicBezTo>
                    <a:pt x="449" y="19"/>
                    <a:pt x="449" y="19"/>
                    <a:pt x="449" y="19"/>
                  </a:cubicBezTo>
                  <a:moveTo>
                    <a:pt x="857" y="18"/>
                  </a:moveTo>
                  <a:cubicBezTo>
                    <a:pt x="856" y="18"/>
                    <a:pt x="856" y="19"/>
                    <a:pt x="856" y="19"/>
                  </a:cubicBezTo>
                  <a:cubicBezTo>
                    <a:pt x="857" y="19"/>
                    <a:pt x="859" y="19"/>
                    <a:pt x="861" y="20"/>
                  </a:cubicBezTo>
                  <a:cubicBezTo>
                    <a:pt x="861" y="20"/>
                    <a:pt x="862" y="20"/>
                    <a:pt x="862" y="20"/>
                  </a:cubicBezTo>
                  <a:cubicBezTo>
                    <a:pt x="860" y="19"/>
                    <a:pt x="859" y="19"/>
                    <a:pt x="857" y="18"/>
                  </a:cubicBezTo>
                  <a:moveTo>
                    <a:pt x="701" y="18"/>
                  </a:moveTo>
                  <a:cubicBezTo>
                    <a:pt x="700" y="19"/>
                    <a:pt x="699" y="19"/>
                    <a:pt x="698" y="19"/>
                  </a:cubicBezTo>
                  <a:cubicBezTo>
                    <a:pt x="699" y="19"/>
                    <a:pt x="700" y="19"/>
                    <a:pt x="700" y="19"/>
                  </a:cubicBezTo>
                  <a:cubicBezTo>
                    <a:pt x="701" y="19"/>
                    <a:pt x="702" y="19"/>
                    <a:pt x="703" y="19"/>
                  </a:cubicBezTo>
                  <a:cubicBezTo>
                    <a:pt x="702" y="19"/>
                    <a:pt x="702" y="18"/>
                    <a:pt x="701" y="18"/>
                  </a:cubicBezTo>
                  <a:moveTo>
                    <a:pt x="863" y="18"/>
                  </a:moveTo>
                  <a:cubicBezTo>
                    <a:pt x="862" y="18"/>
                    <a:pt x="862" y="18"/>
                    <a:pt x="862" y="18"/>
                  </a:cubicBezTo>
                  <a:cubicBezTo>
                    <a:pt x="864" y="18"/>
                    <a:pt x="865" y="18"/>
                    <a:pt x="867" y="19"/>
                  </a:cubicBezTo>
                  <a:cubicBezTo>
                    <a:pt x="867" y="19"/>
                    <a:pt x="867" y="19"/>
                    <a:pt x="868" y="19"/>
                  </a:cubicBezTo>
                  <a:cubicBezTo>
                    <a:pt x="866" y="18"/>
                    <a:pt x="864" y="18"/>
                    <a:pt x="863" y="18"/>
                  </a:cubicBezTo>
                  <a:moveTo>
                    <a:pt x="759" y="16"/>
                  </a:moveTo>
                  <a:cubicBezTo>
                    <a:pt x="760" y="16"/>
                    <a:pt x="760" y="17"/>
                    <a:pt x="761" y="17"/>
                  </a:cubicBezTo>
                  <a:cubicBezTo>
                    <a:pt x="762" y="17"/>
                    <a:pt x="764" y="18"/>
                    <a:pt x="766" y="18"/>
                  </a:cubicBezTo>
                  <a:cubicBezTo>
                    <a:pt x="765" y="18"/>
                    <a:pt x="765" y="18"/>
                    <a:pt x="764" y="17"/>
                  </a:cubicBezTo>
                  <a:cubicBezTo>
                    <a:pt x="763" y="17"/>
                    <a:pt x="761" y="17"/>
                    <a:pt x="759" y="16"/>
                  </a:cubicBezTo>
                  <a:moveTo>
                    <a:pt x="580" y="15"/>
                  </a:moveTo>
                  <a:cubicBezTo>
                    <a:pt x="579" y="15"/>
                    <a:pt x="578" y="16"/>
                    <a:pt x="577" y="16"/>
                  </a:cubicBezTo>
                  <a:cubicBezTo>
                    <a:pt x="578" y="16"/>
                    <a:pt x="580" y="17"/>
                    <a:pt x="581" y="17"/>
                  </a:cubicBezTo>
                  <a:cubicBezTo>
                    <a:pt x="581" y="16"/>
                    <a:pt x="582" y="16"/>
                    <a:pt x="583" y="16"/>
                  </a:cubicBezTo>
                  <a:cubicBezTo>
                    <a:pt x="582" y="15"/>
                    <a:pt x="581" y="15"/>
                    <a:pt x="580" y="15"/>
                  </a:cubicBezTo>
                  <a:moveTo>
                    <a:pt x="750" y="8"/>
                  </a:moveTo>
                  <a:cubicBezTo>
                    <a:pt x="749" y="8"/>
                    <a:pt x="748" y="8"/>
                    <a:pt x="748" y="8"/>
                  </a:cubicBezTo>
                  <a:cubicBezTo>
                    <a:pt x="748" y="8"/>
                    <a:pt x="748" y="9"/>
                    <a:pt x="748" y="9"/>
                  </a:cubicBezTo>
                  <a:cubicBezTo>
                    <a:pt x="749" y="9"/>
                    <a:pt x="750" y="8"/>
                    <a:pt x="751" y="8"/>
                  </a:cubicBezTo>
                  <a:cubicBezTo>
                    <a:pt x="751" y="8"/>
                    <a:pt x="750" y="8"/>
                    <a:pt x="750" y="8"/>
                  </a:cubicBezTo>
                  <a:moveTo>
                    <a:pt x="608" y="4"/>
                  </a:moveTo>
                  <a:cubicBezTo>
                    <a:pt x="604" y="4"/>
                    <a:pt x="599" y="5"/>
                    <a:pt x="594" y="6"/>
                  </a:cubicBezTo>
                  <a:cubicBezTo>
                    <a:pt x="594" y="6"/>
                    <a:pt x="595" y="6"/>
                    <a:pt x="595" y="6"/>
                  </a:cubicBezTo>
                  <a:cubicBezTo>
                    <a:pt x="595" y="6"/>
                    <a:pt x="595" y="6"/>
                    <a:pt x="595" y="6"/>
                  </a:cubicBezTo>
                  <a:cubicBezTo>
                    <a:pt x="600" y="5"/>
                    <a:pt x="605" y="5"/>
                    <a:pt x="609" y="4"/>
                  </a:cubicBezTo>
                  <a:cubicBezTo>
                    <a:pt x="608" y="4"/>
                    <a:pt x="608" y="4"/>
                    <a:pt x="608" y="4"/>
                  </a:cubicBezTo>
                  <a:moveTo>
                    <a:pt x="734" y="1"/>
                  </a:moveTo>
                  <a:cubicBezTo>
                    <a:pt x="734" y="1"/>
                    <a:pt x="734" y="2"/>
                    <a:pt x="734" y="2"/>
                  </a:cubicBezTo>
                  <a:cubicBezTo>
                    <a:pt x="736" y="2"/>
                    <a:pt x="737" y="2"/>
                    <a:pt x="738" y="2"/>
                  </a:cubicBezTo>
                  <a:cubicBezTo>
                    <a:pt x="738" y="2"/>
                    <a:pt x="738" y="2"/>
                    <a:pt x="738" y="2"/>
                  </a:cubicBezTo>
                  <a:cubicBezTo>
                    <a:pt x="737" y="2"/>
                    <a:pt x="737" y="2"/>
                    <a:pt x="736" y="2"/>
                  </a:cubicBezTo>
                  <a:cubicBezTo>
                    <a:pt x="734" y="1"/>
                    <a:pt x="734" y="1"/>
                    <a:pt x="734" y="1"/>
                  </a:cubicBezTo>
                  <a:moveTo>
                    <a:pt x="734" y="1"/>
                  </a:moveTo>
                  <a:cubicBezTo>
                    <a:pt x="734" y="1"/>
                    <a:pt x="734" y="1"/>
                    <a:pt x="734" y="1"/>
                  </a:cubicBezTo>
                  <a:cubicBezTo>
                    <a:pt x="735" y="2"/>
                    <a:pt x="735" y="2"/>
                    <a:pt x="736" y="2"/>
                  </a:cubicBezTo>
                  <a:cubicBezTo>
                    <a:pt x="738" y="2"/>
                    <a:pt x="738" y="2"/>
                    <a:pt x="738" y="2"/>
                  </a:cubicBezTo>
                  <a:cubicBezTo>
                    <a:pt x="738" y="2"/>
                    <a:pt x="738" y="2"/>
                    <a:pt x="738" y="2"/>
                  </a:cubicBezTo>
                  <a:cubicBezTo>
                    <a:pt x="737" y="2"/>
                    <a:pt x="735" y="2"/>
                    <a:pt x="734" y="1"/>
                  </a:cubicBezTo>
                  <a:moveTo>
                    <a:pt x="613" y="0"/>
                  </a:moveTo>
                  <a:cubicBezTo>
                    <a:pt x="611" y="0"/>
                    <a:pt x="610" y="0"/>
                    <a:pt x="609" y="0"/>
                  </a:cubicBezTo>
                  <a:cubicBezTo>
                    <a:pt x="609" y="0"/>
                    <a:pt x="609" y="0"/>
                    <a:pt x="608" y="0"/>
                  </a:cubicBezTo>
                  <a:cubicBezTo>
                    <a:pt x="610" y="0"/>
                    <a:pt x="611" y="0"/>
                    <a:pt x="613" y="0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9" name="Freeform 690">
              <a:extLst>
                <a:ext uri="{FF2B5EF4-FFF2-40B4-BE49-F238E27FC236}">
                  <a16:creationId xmlns:a16="http://schemas.microsoft.com/office/drawing/2014/main" id="{860DC615-1BEE-4899-3F65-254FCC8250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75" y="3103563"/>
              <a:ext cx="379412" cy="261938"/>
            </a:xfrm>
            <a:custGeom>
              <a:avLst/>
              <a:gdLst>
                <a:gd name="T0" fmla="*/ 1 w 251"/>
                <a:gd name="T1" fmla="*/ 172 h 173"/>
                <a:gd name="T2" fmla="*/ 2 w 251"/>
                <a:gd name="T3" fmla="*/ 172 h 173"/>
                <a:gd name="T4" fmla="*/ 10 w 251"/>
                <a:gd name="T5" fmla="*/ 160 h 173"/>
                <a:gd name="T6" fmla="*/ 6 w 251"/>
                <a:gd name="T7" fmla="*/ 164 h 173"/>
                <a:gd name="T8" fmla="*/ 9 w 251"/>
                <a:gd name="T9" fmla="*/ 162 h 173"/>
                <a:gd name="T10" fmla="*/ 10 w 251"/>
                <a:gd name="T11" fmla="*/ 160 h 173"/>
                <a:gd name="T12" fmla="*/ 16 w 251"/>
                <a:gd name="T13" fmla="*/ 156 h 173"/>
                <a:gd name="T14" fmla="*/ 14 w 251"/>
                <a:gd name="T15" fmla="*/ 158 h 173"/>
                <a:gd name="T16" fmla="*/ 12 w 251"/>
                <a:gd name="T17" fmla="*/ 159 h 173"/>
                <a:gd name="T18" fmla="*/ 15 w 251"/>
                <a:gd name="T19" fmla="*/ 158 h 173"/>
                <a:gd name="T20" fmla="*/ 33 w 251"/>
                <a:gd name="T21" fmla="*/ 146 h 173"/>
                <a:gd name="T22" fmla="*/ 32 w 251"/>
                <a:gd name="T23" fmla="*/ 146 h 173"/>
                <a:gd name="T24" fmla="*/ 31 w 251"/>
                <a:gd name="T25" fmla="*/ 146 h 173"/>
                <a:gd name="T26" fmla="*/ 31 w 251"/>
                <a:gd name="T27" fmla="*/ 147 h 173"/>
                <a:gd name="T28" fmla="*/ 30 w 251"/>
                <a:gd name="T29" fmla="*/ 147 h 173"/>
                <a:gd name="T30" fmla="*/ 28 w 251"/>
                <a:gd name="T31" fmla="*/ 148 h 173"/>
                <a:gd name="T32" fmla="*/ 27 w 251"/>
                <a:gd name="T33" fmla="*/ 150 h 173"/>
                <a:gd name="T34" fmla="*/ 26 w 251"/>
                <a:gd name="T35" fmla="*/ 151 h 173"/>
                <a:gd name="T36" fmla="*/ 33 w 251"/>
                <a:gd name="T37" fmla="*/ 146 h 173"/>
                <a:gd name="T38" fmla="*/ 33 w 251"/>
                <a:gd name="T39" fmla="*/ 146 h 173"/>
                <a:gd name="T40" fmla="*/ 33 w 251"/>
                <a:gd name="T41" fmla="*/ 146 h 173"/>
                <a:gd name="T42" fmla="*/ 33 w 251"/>
                <a:gd name="T43" fmla="*/ 146 h 173"/>
                <a:gd name="T44" fmla="*/ 33 w 251"/>
                <a:gd name="T45" fmla="*/ 146 h 173"/>
                <a:gd name="T46" fmla="*/ 35 w 251"/>
                <a:gd name="T47" fmla="*/ 141 h 173"/>
                <a:gd name="T48" fmla="*/ 37 w 251"/>
                <a:gd name="T49" fmla="*/ 139 h 173"/>
                <a:gd name="T50" fmla="*/ 46 w 251"/>
                <a:gd name="T51" fmla="*/ 138 h 173"/>
                <a:gd name="T52" fmla="*/ 33 w 251"/>
                <a:gd name="T53" fmla="*/ 146 h 173"/>
                <a:gd name="T54" fmla="*/ 46 w 251"/>
                <a:gd name="T55" fmla="*/ 138 h 173"/>
                <a:gd name="T56" fmla="*/ 45 w 251"/>
                <a:gd name="T57" fmla="*/ 130 h 173"/>
                <a:gd name="T58" fmla="*/ 45 w 251"/>
                <a:gd name="T59" fmla="*/ 131 h 173"/>
                <a:gd name="T60" fmla="*/ 251 w 251"/>
                <a:gd name="T61" fmla="*/ 0 h 173"/>
                <a:gd name="T62" fmla="*/ 247 w 251"/>
                <a:gd name="T63" fmla="*/ 1 h 173"/>
                <a:gd name="T64" fmla="*/ 251 w 251"/>
                <a:gd name="T6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1" h="173">
                  <a:moveTo>
                    <a:pt x="3" y="171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1" y="173"/>
                    <a:pt x="0" y="173"/>
                    <a:pt x="0" y="173"/>
                  </a:cubicBezTo>
                  <a:cubicBezTo>
                    <a:pt x="2" y="172"/>
                    <a:pt x="2" y="172"/>
                    <a:pt x="2" y="172"/>
                  </a:cubicBezTo>
                  <a:cubicBezTo>
                    <a:pt x="2" y="171"/>
                    <a:pt x="3" y="171"/>
                    <a:pt x="3" y="171"/>
                  </a:cubicBezTo>
                  <a:moveTo>
                    <a:pt x="10" y="160"/>
                  </a:moveTo>
                  <a:cubicBezTo>
                    <a:pt x="10" y="160"/>
                    <a:pt x="9" y="161"/>
                    <a:pt x="9" y="161"/>
                  </a:cubicBezTo>
                  <a:cubicBezTo>
                    <a:pt x="6" y="164"/>
                    <a:pt x="6" y="164"/>
                    <a:pt x="6" y="164"/>
                  </a:cubicBezTo>
                  <a:cubicBezTo>
                    <a:pt x="6" y="163"/>
                    <a:pt x="7" y="163"/>
                    <a:pt x="8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0" y="160"/>
                    <a:pt x="10" y="160"/>
                    <a:pt x="10" y="160"/>
                  </a:cubicBezTo>
                  <a:moveTo>
                    <a:pt x="22" y="153"/>
                  </a:moveTo>
                  <a:cubicBezTo>
                    <a:pt x="20" y="154"/>
                    <a:pt x="18" y="155"/>
                    <a:pt x="16" y="156"/>
                  </a:cubicBezTo>
                  <a:cubicBezTo>
                    <a:pt x="15" y="157"/>
                    <a:pt x="14" y="158"/>
                    <a:pt x="13" y="158"/>
                  </a:cubicBezTo>
                  <a:cubicBezTo>
                    <a:pt x="14" y="158"/>
                    <a:pt x="14" y="158"/>
                    <a:pt x="14" y="158"/>
                  </a:cubicBezTo>
                  <a:cubicBezTo>
                    <a:pt x="14" y="158"/>
                    <a:pt x="14" y="158"/>
                    <a:pt x="14" y="158"/>
                  </a:cubicBezTo>
                  <a:cubicBezTo>
                    <a:pt x="13" y="158"/>
                    <a:pt x="13" y="158"/>
                    <a:pt x="12" y="159"/>
                  </a:cubicBezTo>
                  <a:cubicBezTo>
                    <a:pt x="11" y="160"/>
                    <a:pt x="10" y="161"/>
                    <a:pt x="9" y="162"/>
                  </a:cubicBezTo>
                  <a:cubicBezTo>
                    <a:pt x="11" y="160"/>
                    <a:pt x="13" y="159"/>
                    <a:pt x="15" y="158"/>
                  </a:cubicBezTo>
                  <a:cubicBezTo>
                    <a:pt x="17" y="156"/>
                    <a:pt x="20" y="155"/>
                    <a:pt x="22" y="153"/>
                  </a:cubicBezTo>
                  <a:moveTo>
                    <a:pt x="33" y="146"/>
                  </a:moveTo>
                  <a:cubicBezTo>
                    <a:pt x="32" y="146"/>
                    <a:pt x="32" y="146"/>
                    <a:pt x="32" y="146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cubicBezTo>
                    <a:pt x="31" y="147"/>
                    <a:pt x="31" y="147"/>
                    <a:pt x="31" y="147"/>
                  </a:cubicBezTo>
                  <a:cubicBezTo>
                    <a:pt x="31" y="147"/>
                    <a:pt x="31" y="147"/>
                    <a:pt x="31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29" y="148"/>
                    <a:pt x="29" y="148"/>
                    <a:pt x="28" y="148"/>
                  </a:cubicBezTo>
                  <a:cubicBezTo>
                    <a:pt x="28" y="149"/>
                    <a:pt x="28" y="149"/>
                    <a:pt x="27" y="149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49"/>
                    <a:pt x="30" y="148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moveTo>
                    <a:pt x="38" y="139"/>
                  </a:moveTo>
                  <a:cubicBezTo>
                    <a:pt x="37" y="139"/>
                    <a:pt x="36" y="140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6" y="140"/>
                    <a:pt x="37" y="139"/>
                    <a:pt x="37" y="139"/>
                  </a:cubicBezTo>
                  <a:cubicBezTo>
                    <a:pt x="37" y="139"/>
                    <a:pt x="37" y="139"/>
                    <a:pt x="38" y="139"/>
                  </a:cubicBezTo>
                  <a:moveTo>
                    <a:pt x="46" y="138"/>
                  </a:moveTo>
                  <a:cubicBezTo>
                    <a:pt x="44" y="139"/>
                    <a:pt x="42" y="140"/>
                    <a:pt x="41" y="141"/>
                  </a:cubicBezTo>
                  <a:cubicBezTo>
                    <a:pt x="38" y="143"/>
                    <a:pt x="36" y="144"/>
                    <a:pt x="33" y="146"/>
                  </a:cubicBezTo>
                  <a:cubicBezTo>
                    <a:pt x="35" y="145"/>
                    <a:pt x="37" y="144"/>
                    <a:pt x="39" y="143"/>
                  </a:cubicBezTo>
                  <a:cubicBezTo>
                    <a:pt x="41" y="141"/>
                    <a:pt x="43" y="140"/>
                    <a:pt x="46" y="138"/>
                  </a:cubicBezTo>
                  <a:moveTo>
                    <a:pt x="50" y="126"/>
                  </a:moveTo>
                  <a:cubicBezTo>
                    <a:pt x="48" y="127"/>
                    <a:pt x="47" y="129"/>
                    <a:pt x="45" y="130"/>
                  </a:cubicBezTo>
                  <a:cubicBezTo>
                    <a:pt x="44" y="131"/>
                    <a:pt x="42" y="133"/>
                    <a:pt x="41" y="135"/>
                  </a:cubicBezTo>
                  <a:cubicBezTo>
                    <a:pt x="42" y="133"/>
                    <a:pt x="43" y="132"/>
                    <a:pt x="45" y="131"/>
                  </a:cubicBezTo>
                  <a:cubicBezTo>
                    <a:pt x="46" y="130"/>
                    <a:pt x="48" y="128"/>
                    <a:pt x="50" y="126"/>
                  </a:cubicBezTo>
                  <a:moveTo>
                    <a:pt x="251" y="0"/>
                  </a:moveTo>
                  <a:cubicBezTo>
                    <a:pt x="251" y="0"/>
                    <a:pt x="250" y="0"/>
                    <a:pt x="250" y="0"/>
                  </a:cubicBezTo>
                  <a:cubicBezTo>
                    <a:pt x="249" y="0"/>
                    <a:pt x="248" y="1"/>
                    <a:pt x="247" y="1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8" y="1"/>
                    <a:pt x="250" y="0"/>
                    <a:pt x="25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0" name="Freeform 691">
              <a:extLst>
                <a:ext uri="{FF2B5EF4-FFF2-40B4-BE49-F238E27FC236}">
                  <a16:creationId xmlns:a16="http://schemas.microsoft.com/office/drawing/2014/main" id="{33F8B3A0-E282-3084-C79B-1ACF29F290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8313" y="3375026"/>
              <a:ext cx="415925" cy="165100"/>
            </a:xfrm>
            <a:custGeom>
              <a:avLst/>
              <a:gdLst>
                <a:gd name="T0" fmla="*/ 93 w 275"/>
                <a:gd name="T1" fmla="*/ 107 h 109"/>
                <a:gd name="T2" fmla="*/ 90 w 275"/>
                <a:gd name="T3" fmla="*/ 109 h 109"/>
                <a:gd name="T4" fmla="*/ 90 w 275"/>
                <a:gd name="T5" fmla="*/ 109 h 109"/>
                <a:gd name="T6" fmla="*/ 90 w 275"/>
                <a:gd name="T7" fmla="*/ 109 h 109"/>
                <a:gd name="T8" fmla="*/ 90 w 275"/>
                <a:gd name="T9" fmla="*/ 109 h 109"/>
                <a:gd name="T10" fmla="*/ 93 w 275"/>
                <a:gd name="T11" fmla="*/ 108 h 109"/>
                <a:gd name="T12" fmla="*/ 93 w 275"/>
                <a:gd name="T13" fmla="*/ 107 h 109"/>
                <a:gd name="T14" fmla="*/ 127 w 275"/>
                <a:gd name="T15" fmla="*/ 85 h 109"/>
                <a:gd name="T16" fmla="*/ 123 w 275"/>
                <a:gd name="T17" fmla="*/ 87 h 109"/>
                <a:gd name="T18" fmla="*/ 122 w 275"/>
                <a:gd name="T19" fmla="*/ 89 h 109"/>
                <a:gd name="T20" fmla="*/ 126 w 275"/>
                <a:gd name="T21" fmla="*/ 87 h 109"/>
                <a:gd name="T22" fmla="*/ 126 w 275"/>
                <a:gd name="T23" fmla="*/ 87 h 109"/>
                <a:gd name="T24" fmla="*/ 126 w 275"/>
                <a:gd name="T25" fmla="*/ 87 h 109"/>
                <a:gd name="T26" fmla="*/ 126 w 275"/>
                <a:gd name="T27" fmla="*/ 87 h 109"/>
                <a:gd name="T28" fmla="*/ 127 w 275"/>
                <a:gd name="T29" fmla="*/ 85 h 109"/>
                <a:gd name="T30" fmla="*/ 66 w 275"/>
                <a:gd name="T31" fmla="*/ 51 h 109"/>
                <a:gd name="T32" fmla="*/ 62 w 275"/>
                <a:gd name="T33" fmla="*/ 51 h 109"/>
                <a:gd name="T34" fmla="*/ 64 w 275"/>
                <a:gd name="T35" fmla="*/ 53 h 109"/>
                <a:gd name="T36" fmla="*/ 67 w 275"/>
                <a:gd name="T37" fmla="*/ 53 h 109"/>
                <a:gd name="T38" fmla="*/ 66 w 275"/>
                <a:gd name="T39" fmla="*/ 51 h 109"/>
                <a:gd name="T40" fmla="*/ 5 w 275"/>
                <a:gd name="T41" fmla="*/ 37 h 109"/>
                <a:gd name="T42" fmla="*/ 3 w 275"/>
                <a:gd name="T43" fmla="*/ 37 h 109"/>
                <a:gd name="T44" fmla="*/ 3 w 275"/>
                <a:gd name="T45" fmla="*/ 37 h 109"/>
                <a:gd name="T46" fmla="*/ 2 w 275"/>
                <a:gd name="T47" fmla="*/ 38 h 109"/>
                <a:gd name="T48" fmla="*/ 0 w 275"/>
                <a:gd name="T49" fmla="*/ 41 h 109"/>
                <a:gd name="T50" fmla="*/ 4 w 275"/>
                <a:gd name="T51" fmla="*/ 38 h 109"/>
                <a:gd name="T52" fmla="*/ 5 w 275"/>
                <a:gd name="T53" fmla="*/ 37 h 109"/>
                <a:gd name="T54" fmla="*/ 153 w 275"/>
                <a:gd name="T55" fmla="*/ 34 h 109"/>
                <a:gd name="T56" fmla="*/ 150 w 275"/>
                <a:gd name="T57" fmla="*/ 34 h 109"/>
                <a:gd name="T58" fmla="*/ 148 w 275"/>
                <a:gd name="T59" fmla="*/ 37 h 109"/>
                <a:gd name="T60" fmla="*/ 151 w 275"/>
                <a:gd name="T61" fmla="*/ 36 h 109"/>
                <a:gd name="T62" fmla="*/ 153 w 275"/>
                <a:gd name="T63" fmla="*/ 34 h 109"/>
                <a:gd name="T64" fmla="*/ 272 w 275"/>
                <a:gd name="T65" fmla="*/ 0 h 109"/>
                <a:gd name="T66" fmla="*/ 268 w 275"/>
                <a:gd name="T67" fmla="*/ 2 h 109"/>
                <a:gd name="T68" fmla="*/ 271 w 275"/>
                <a:gd name="T69" fmla="*/ 3 h 109"/>
                <a:gd name="T70" fmla="*/ 275 w 275"/>
                <a:gd name="T71" fmla="*/ 1 h 109"/>
                <a:gd name="T72" fmla="*/ 272 w 275"/>
                <a:gd name="T7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5" h="109">
                  <a:moveTo>
                    <a:pt x="93" y="107"/>
                  </a:moveTo>
                  <a:cubicBezTo>
                    <a:pt x="92" y="108"/>
                    <a:pt x="91" y="108"/>
                    <a:pt x="90" y="109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1" y="109"/>
                    <a:pt x="92" y="108"/>
                    <a:pt x="93" y="108"/>
                  </a:cubicBezTo>
                  <a:cubicBezTo>
                    <a:pt x="93" y="107"/>
                    <a:pt x="93" y="107"/>
                    <a:pt x="93" y="107"/>
                  </a:cubicBezTo>
                  <a:moveTo>
                    <a:pt x="127" y="85"/>
                  </a:moveTo>
                  <a:cubicBezTo>
                    <a:pt x="126" y="85"/>
                    <a:pt x="124" y="86"/>
                    <a:pt x="123" y="87"/>
                  </a:cubicBezTo>
                  <a:cubicBezTo>
                    <a:pt x="123" y="88"/>
                    <a:pt x="122" y="89"/>
                    <a:pt x="122" y="89"/>
                  </a:cubicBezTo>
                  <a:cubicBezTo>
                    <a:pt x="123" y="88"/>
                    <a:pt x="125" y="88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6"/>
                    <a:pt x="127" y="85"/>
                    <a:pt x="127" y="85"/>
                  </a:cubicBezTo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63" y="52"/>
                    <a:pt x="63" y="53"/>
                    <a:pt x="64" y="53"/>
                  </a:cubicBezTo>
                  <a:cubicBezTo>
                    <a:pt x="65" y="53"/>
                    <a:pt x="66" y="53"/>
                    <a:pt x="67" y="53"/>
                  </a:cubicBezTo>
                  <a:cubicBezTo>
                    <a:pt x="67" y="52"/>
                    <a:pt x="66" y="51"/>
                    <a:pt x="66" y="51"/>
                  </a:cubicBezTo>
                  <a:moveTo>
                    <a:pt x="5" y="37"/>
                  </a:moveTo>
                  <a:cubicBezTo>
                    <a:pt x="4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37"/>
                    <a:pt x="5" y="37"/>
                    <a:pt x="5" y="37"/>
                  </a:cubicBezTo>
                  <a:moveTo>
                    <a:pt x="153" y="34"/>
                  </a:moveTo>
                  <a:cubicBezTo>
                    <a:pt x="152" y="34"/>
                    <a:pt x="151" y="34"/>
                    <a:pt x="150" y="34"/>
                  </a:cubicBezTo>
                  <a:cubicBezTo>
                    <a:pt x="149" y="35"/>
                    <a:pt x="149" y="36"/>
                    <a:pt x="148" y="37"/>
                  </a:cubicBezTo>
                  <a:cubicBezTo>
                    <a:pt x="149" y="37"/>
                    <a:pt x="150" y="37"/>
                    <a:pt x="151" y="36"/>
                  </a:cubicBezTo>
                  <a:cubicBezTo>
                    <a:pt x="152" y="36"/>
                    <a:pt x="152" y="35"/>
                    <a:pt x="153" y="34"/>
                  </a:cubicBezTo>
                  <a:moveTo>
                    <a:pt x="272" y="0"/>
                  </a:moveTo>
                  <a:cubicBezTo>
                    <a:pt x="268" y="2"/>
                    <a:pt x="268" y="2"/>
                    <a:pt x="268" y="2"/>
                  </a:cubicBezTo>
                  <a:cubicBezTo>
                    <a:pt x="269" y="3"/>
                    <a:pt x="270" y="3"/>
                    <a:pt x="271" y="3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4" y="1"/>
                    <a:pt x="273" y="0"/>
                    <a:pt x="272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1" name="Freeform 692">
              <a:extLst>
                <a:ext uri="{FF2B5EF4-FFF2-40B4-BE49-F238E27FC236}">
                  <a16:creationId xmlns:a16="http://schemas.microsoft.com/office/drawing/2014/main" id="{0DD8354B-644B-05B9-B26A-BA5273A009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325" y="2927351"/>
              <a:ext cx="641350" cy="39688"/>
            </a:xfrm>
            <a:custGeom>
              <a:avLst/>
              <a:gdLst>
                <a:gd name="T0" fmla="*/ 149 w 424"/>
                <a:gd name="T1" fmla="*/ 10 h 26"/>
                <a:gd name="T2" fmla="*/ 131 w 424"/>
                <a:gd name="T3" fmla="*/ 10 h 26"/>
                <a:gd name="T4" fmla="*/ 123 w 424"/>
                <a:gd name="T5" fmla="*/ 11 h 26"/>
                <a:gd name="T6" fmla="*/ 149 w 424"/>
                <a:gd name="T7" fmla="*/ 10 h 26"/>
                <a:gd name="T8" fmla="*/ 152 w 424"/>
                <a:gd name="T9" fmla="*/ 3 h 26"/>
                <a:gd name="T10" fmla="*/ 20 w 424"/>
                <a:gd name="T11" fmla="*/ 22 h 26"/>
                <a:gd name="T12" fmla="*/ 24 w 424"/>
                <a:gd name="T13" fmla="*/ 21 h 26"/>
                <a:gd name="T14" fmla="*/ 13 w 424"/>
                <a:gd name="T15" fmla="*/ 23 h 26"/>
                <a:gd name="T16" fmla="*/ 0 w 424"/>
                <a:gd name="T17" fmla="*/ 26 h 26"/>
                <a:gd name="T18" fmla="*/ 0 w 424"/>
                <a:gd name="T19" fmla="*/ 26 h 26"/>
                <a:gd name="T20" fmla="*/ 41 w 424"/>
                <a:gd name="T21" fmla="*/ 18 h 26"/>
                <a:gd name="T22" fmla="*/ 123 w 424"/>
                <a:gd name="T23" fmla="*/ 11 h 26"/>
                <a:gd name="T24" fmla="*/ 130 w 424"/>
                <a:gd name="T25" fmla="*/ 10 h 26"/>
                <a:gd name="T26" fmla="*/ 65 w 424"/>
                <a:gd name="T27" fmla="*/ 14 h 26"/>
                <a:gd name="T28" fmla="*/ 152 w 424"/>
                <a:gd name="T29" fmla="*/ 3 h 26"/>
                <a:gd name="T30" fmla="*/ 318 w 424"/>
                <a:gd name="T31" fmla="*/ 3 h 26"/>
                <a:gd name="T32" fmla="*/ 359 w 424"/>
                <a:gd name="T33" fmla="*/ 6 h 26"/>
                <a:gd name="T34" fmla="*/ 371 w 424"/>
                <a:gd name="T35" fmla="*/ 8 h 26"/>
                <a:gd name="T36" fmla="*/ 365 w 424"/>
                <a:gd name="T37" fmla="*/ 6 h 26"/>
                <a:gd name="T38" fmla="*/ 424 w 424"/>
                <a:gd name="T39" fmla="*/ 15 h 26"/>
                <a:gd name="T40" fmla="*/ 318 w 424"/>
                <a:gd name="T41" fmla="*/ 3 h 26"/>
                <a:gd name="T42" fmla="*/ 195 w 424"/>
                <a:gd name="T43" fmla="*/ 1 h 26"/>
                <a:gd name="T44" fmla="*/ 152 w 424"/>
                <a:gd name="T45" fmla="*/ 3 h 26"/>
                <a:gd name="T46" fmla="*/ 195 w 424"/>
                <a:gd name="T47" fmla="*/ 1 h 26"/>
                <a:gd name="T48" fmla="*/ 292 w 424"/>
                <a:gd name="T49" fmla="*/ 1 h 26"/>
                <a:gd name="T50" fmla="*/ 299 w 424"/>
                <a:gd name="T51" fmla="*/ 2 h 26"/>
                <a:gd name="T52" fmla="*/ 318 w 424"/>
                <a:gd name="T53" fmla="*/ 3 h 26"/>
                <a:gd name="T54" fmla="*/ 292 w 424"/>
                <a:gd name="T55" fmla="*/ 1 h 26"/>
                <a:gd name="T56" fmla="*/ 286 w 424"/>
                <a:gd name="T57" fmla="*/ 0 h 26"/>
                <a:gd name="T58" fmla="*/ 292 w 424"/>
                <a:gd name="T59" fmla="*/ 1 h 26"/>
                <a:gd name="T60" fmla="*/ 286 w 424"/>
                <a:gd name="T6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4" h="26">
                  <a:moveTo>
                    <a:pt x="149" y="10"/>
                  </a:moveTo>
                  <a:cubicBezTo>
                    <a:pt x="142" y="10"/>
                    <a:pt x="136" y="10"/>
                    <a:pt x="131" y="10"/>
                  </a:cubicBezTo>
                  <a:cubicBezTo>
                    <a:pt x="128" y="11"/>
                    <a:pt x="126" y="11"/>
                    <a:pt x="123" y="11"/>
                  </a:cubicBezTo>
                  <a:cubicBezTo>
                    <a:pt x="131" y="11"/>
                    <a:pt x="139" y="10"/>
                    <a:pt x="149" y="10"/>
                  </a:cubicBezTo>
                  <a:moveTo>
                    <a:pt x="152" y="3"/>
                  </a:moveTo>
                  <a:cubicBezTo>
                    <a:pt x="100" y="7"/>
                    <a:pt x="80" y="10"/>
                    <a:pt x="20" y="22"/>
                  </a:cubicBezTo>
                  <a:cubicBezTo>
                    <a:pt x="21" y="21"/>
                    <a:pt x="23" y="21"/>
                    <a:pt x="24" y="21"/>
                  </a:cubicBezTo>
                  <a:cubicBezTo>
                    <a:pt x="21" y="22"/>
                    <a:pt x="17" y="22"/>
                    <a:pt x="1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5" y="23"/>
                    <a:pt x="29" y="21"/>
                    <a:pt x="41" y="18"/>
                  </a:cubicBezTo>
                  <a:cubicBezTo>
                    <a:pt x="71" y="14"/>
                    <a:pt x="84" y="13"/>
                    <a:pt x="123" y="11"/>
                  </a:cubicBezTo>
                  <a:cubicBezTo>
                    <a:pt x="125" y="11"/>
                    <a:pt x="128" y="11"/>
                    <a:pt x="130" y="10"/>
                  </a:cubicBezTo>
                  <a:cubicBezTo>
                    <a:pt x="102" y="11"/>
                    <a:pt x="85" y="12"/>
                    <a:pt x="65" y="14"/>
                  </a:cubicBezTo>
                  <a:cubicBezTo>
                    <a:pt x="95" y="9"/>
                    <a:pt x="120" y="6"/>
                    <a:pt x="152" y="3"/>
                  </a:cubicBezTo>
                  <a:moveTo>
                    <a:pt x="318" y="3"/>
                  </a:moveTo>
                  <a:cubicBezTo>
                    <a:pt x="359" y="6"/>
                    <a:pt x="359" y="6"/>
                    <a:pt x="359" y="6"/>
                  </a:cubicBezTo>
                  <a:cubicBezTo>
                    <a:pt x="363" y="6"/>
                    <a:pt x="367" y="7"/>
                    <a:pt x="371" y="8"/>
                  </a:cubicBezTo>
                  <a:cubicBezTo>
                    <a:pt x="369" y="7"/>
                    <a:pt x="367" y="7"/>
                    <a:pt x="365" y="6"/>
                  </a:cubicBezTo>
                  <a:cubicBezTo>
                    <a:pt x="424" y="15"/>
                    <a:pt x="424" y="15"/>
                    <a:pt x="424" y="15"/>
                  </a:cubicBezTo>
                  <a:cubicBezTo>
                    <a:pt x="378" y="7"/>
                    <a:pt x="364" y="5"/>
                    <a:pt x="318" y="3"/>
                  </a:cubicBezTo>
                  <a:moveTo>
                    <a:pt x="195" y="1"/>
                  </a:moveTo>
                  <a:cubicBezTo>
                    <a:pt x="179" y="2"/>
                    <a:pt x="165" y="2"/>
                    <a:pt x="152" y="3"/>
                  </a:cubicBezTo>
                  <a:cubicBezTo>
                    <a:pt x="164" y="3"/>
                    <a:pt x="178" y="2"/>
                    <a:pt x="195" y="1"/>
                  </a:cubicBezTo>
                  <a:moveTo>
                    <a:pt x="292" y="1"/>
                  </a:moveTo>
                  <a:cubicBezTo>
                    <a:pt x="294" y="1"/>
                    <a:pt x="296" y="1"/>
                    <a:pt x="299" y="2"/>
                  </a:cubicBezTo>
                  <a:cubicBezTo>
                    <a:pt x="306" y="2"/>
                    <a:pt x="312" y="2"/>
                    <a:pt x="318" y="3"/>
                  </a:cubicBezTo>
                  <a:cubicBezTo>
                    <a:pt x="292" y="1"/>
                    <a:pt x="292" y="1"/>
                    <a:pt x="292" y="1"/>
                  </a:cubicBezTo>
                  <a:moveTo>
                    <a:pt x="286" y="0"/>
                  </a:moveTo>
                  <a:cubicBezTo>
                    <a:pt x="292" y="1"/>
                    <a:pt x="292" y="1"/>
                    <a:pt x="292" y="1"/>
                  </a:cubicBezTo>
                  <a:cubicBezTo>
                    <a:pt x="290" y="0"/>
                    <a:pt x="288" y="0"/>
                    <a:pt x="28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2" name="Freeform 693">
              <a:extLst>
                <a:ext uri="{FF2B5EF4-FFF2-40B4-BE49-F238E27FC236}">
                  <a16:creationId xmlns:a16="http://schemas.microsoft.com/office/drawing/2014/main" id="{632F2615-6A93-AA7F-715D-663DE3E32559}"/>
                </a:ext>
              </a:extLst>
            </p:cNvPr>
            <p:cNvSpPr/>
            <p:nvPr/>
          </p:nvSpPr>
          <p:spPr bwMode="auto">
            <a:xfrm>
              <a:off x="7612063" y="2941638"/>
              <a:ext cx="12700" cy="1588"/>
            </a:xfrm>
            <a:custGeom>
              <a:avLst/>
              <a:gdLst>
                <a:gd name="T0" fmla="*/ 8 w 8"/>
                <a:gd name="T1" fmla="*/ 0 h 1"/>
                <a:gd name="T2" fmla="*/ 7 w 8"/>
                <a:gd name="T3" fmla="*/ 0 h 1"/>
                <a:gd name="T4" fmla="*/ 0 w 8"/>
                <a:gd name="T5" fmla="*/ 1 h 1"/>
                <a:gd name="T6" fmla="*/ 0 w 8"/>
                <a:gd name="T7" fmla="*/ 1 h 1"/>
                <a:gd name="T8" fmla="*/ 8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3" name="Freeform 694">
              <a:extLst>
                <a:ext uri="{FF2B5EF4-FFF2-40B4-BE49-F238E27FC236}">
                  <a16:creationId xmlns:a16="http://schemas.microsoft.com/office/drawing/2014/main" id="{57C26D6D-B216-F612-5118-F34E299C7F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8300" y="2940051"/>
              <a:ext cx="225425" cy="55563"/>
            </a:xfrm>
            <a:custGeom>
              <a:avLst/>
              <a:gdLst>
                <a:gd name="T0" fmla="*/ 106 w 149"/>
                <a:gd name="T1" fmla="*/ 23 h 37"/>
                <a:gd name="T2" fmla="*/ 149 w 149"/>
                <a:gd name="T3" fmla="*/ 37 h 37"/>
                <a:gd name="T4" fmla="*/ 120 w 149"/>
                <a:gd name="T5" fmla="*/ 26 h 37"/>
                <a:gd name="T6" fmla="*/ 116 w 149"/>
                <a:gd name="T7" fmla="*/ 25 h 37"/>
                <a:gd name="T8" fmla="*/ 106 w 149"/>
                <a:gd name="T9" fmla="*/ 23 h 37"/>
                <a:gd name="T10" fmla="*/ 90 w 149"/>
                <a:gd name="T11" fmla="*/ 18 h 37"/>
                <a:gd name="T12" fmla="*/ 105 w 149"/>
                <a:gd name="T13" fmla="*/ 23 h 37"/>
                <a:gd name="T14" fmla="*/ 116 w 149"/>
                <a:gd name="T15" fmla="*/ 25 h 37"/>
                <a:gd name="T16" fmla="*/ 120 w 149"/>
                <a:gd name="T17" fmla="*/ 26 h 37"/>
                <a:gd name="T18" fmla="*/ 90 w 149"/>
                <a:gd name="T19" fmla="*/ 18 h 37"/>
                <a:gd name="T20" fmla="*/ 97 w 149"/>
                <a:gd name="T21" fmla="*/ 16 h 37"/>
                <a:gd name="T22" fmla="*/ 135 w 149"/>
                <a:gd name="T23" fmla="*/ 25 h 37"/>
                <a:gd name="T24" fmla="*/ 106 w 149"/>
                <a:gd name="T25" fmla="*/ 17 h 37"/>
                <a:gd name="T26" fmla="*/ 97 w 149"/>
                <a:gd name="T27" fmla="*/ 16 h 37"/>
                <a:gd name="T28" fmla="*/ 53 w 149"/>
                <a:gd name="T29" fmla="*/ 7 h 37"/>
                <a:gd name="T30" fmla="*/ 53 w 149"/>
                <a:gd name="T31" fmla="*/ 7 h 37"/>
                <a:gd name="T32" fmla="*/ 92 w 149"/>
                <a:gd name="T33" fmla="*/ 15 h 37"/>
                <a:gd name="T34" fmla="*/ 102 w 149"/>
                <a:gd name="T35" fmla="*/ 17 h 37"/>
                <a:gd name="T36" fmla="*/ 53 w 149"/>
                <a:gd name="T37" fmla="*/ 7 h 37"/>
                <a:gd name="T38" fmla="*/ 0 w 149"/>
                <a:gd name="T39" fmla="*/ 0 h 37"/>
                <a:gd name="T40" fmla="*/ 60 w 149"/>
                <a:gd name="T41" fmla="*/ 10 h 37"/>
                <a:gd name="T42" fmla="*/ 0 w 149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9" h="37">
                  <a:moveTo>
                    <a:pt x="106" y="23"/>
                  </a:moveTo>
                  <a:cubicBezTo>
                    <a:pt x="123" y="29"/>
                    <a:pt x="137" y="33"/>
                    <a:pt x="149" y="37"/>
                  </a:cubicBezTo>
                  <a:cubicBezTo>
                    <a:pt x="137" y="33"/>
                    <a:pt x="128" y="29"/>
                    <a:pt x="120" y="26"/>
                  </a:cubicBezTo>
                  <a:cubicBezTo>
                    <a:pt x="119" y="26"/>
                    <a:pt x="117" y="25"/>
                    <a:pt x="116" y="25"/>
                  </a:cubicBezTo>
                  <a:cubicBezTo>
                    <a:pt x="113" y="24"/>
                    <a:pt x="110" y="24"/>
                    <a:pt x="106" y="23"/>
                  </a:cubicBezTo>
                  <a:moveTo>
                    <a:pt x="90" y="18"/>
                  </a:moveTo>
                  <a:cubicBezTo>
                    <a:pt x="95" y="19"/>
                    <a:pt x="100" y="21"/>
                    <a:pt x="105" y="23"/>
                  </a:cubicBezTo>
                  <a:cubicBezTo>
                    <a:pt x="108" y="23"/>
                    <a:pt x="112" y="24"/>
                    <a:pt x="116" y="25"/>
                  </a:cubicBezTo>
                  <a:cubicBezTo>
                    <a:pt x="117" y="25"/>
                    <a:pt x="118" y="26"/>
                    <a:pt x="120" y="26"/>
                  </a:cubicBezTo>
                  <a:cubicBezTo>
                    <a:pt x="105" y="21"/>
                    <a:pt x="96" y="19"/>
                    <a:pt x="90" y="18"/>
                  </a:cubicBezTo>
                  <a:moveTo>
                    <a:pt x="97" y="16"/>
                  </a:moveTo>
                  <a:cubicBezTo>
                    <a:pt x="112" y="20"/>
                    <a:pt x="125" y="22"/>
                    <a:pt x="135" y="25"/>
                  </a:cubicBezTo>
                  <a:cubicBezTo>
                    <a:pt x="125" y="22"/>
                    <a:pt x="115" y="20"/>
                    <a:pt x="106" y="17"/>
                  </a:cubicBezTo>
                  <a:cubicBezTo>
                    <a:pt x="103" y="17"/>
                    <a:pt x="100" y="17"/>
                    <a:pt x="97" y="16"/>
                  </a:cubicBezTo>
                  <a:moveTo>
                    <a:pt x="53" y="7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68" y="10"/>
                    <a:pt x="81" y="13"/>
                    <a:pt x="92" y="15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53" y="7"/>
                    <a:pt x="53" y="7"/>
                    <a:pt x="53" y="7"/>
                  </a:cubicBezTo>
                  <a:moveTo>
                    <a:pt x="0" y="0"/>
                  </a:moveTo>
                  <a:cubicBezTo>
                    <a:pt x="18" y="3"/>
                    <a:pt x="40" y="7"/>
                    <a:pt x="60" y="10"/>
                  </a:cubicBezTo>
                  <a:cubicBezTo>
                    <a:pt x="41" y="7"/>
                    <a:pt x="19" y="2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4" name="Freeform 695">
              <a:extLst>
                <a:ext uri="{FF2B5EF4-FFF2-40B4-BE49-F238E27FC236}">
                  <a16:creationId xmlns:a16="http://schemas.microsoft.com/office/drawing/2014/main" id="{D9F3A588-1B08-8869-2487-B4D89192D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7050" y="2973388"/>
              <a:ext cx="22225" cy="4763"/>
            </a:xfrm>
            <a:custGeom>
              <a:avLst/>
              <a:gdLst>
                <a:gd name="T0" fmla="*/ 11 w 15"/>
                <a:gd name="T1" fmla="*/ 2 h 3"/>
                <a:gd name="T2" fmla="*/ 15 w 15"/>
                <a:gd name="T3" fmla="*/ 3 h 3"/>
                <a:gd name="T4" fmla="*/ 15 w 15"/>
                <a:gd name="T5" fmla="*/ 3 h 3"/>
                <a:gd name="T6" fmla="*/ 11 w 15"/>
                <a:gd name="T7" fmla="*/ 2 h 3"/>
                <a:gd name="T8" fmla="*/ 0 w 15"/>
                <a:gd name="T9" fmla="*/ 0 h 3"/>
                <a:gd name="T10" fmla="*/ 1 w 15"/>
                <a:gd name="T11" fmla="*/ 0 h 3"/>
                <a:gd name="T12" fmla="*/ 11 w 15"/>
                <a:gd name="T13" fmla="*/ 2 h 3"/>
                <a:gd name="T14" fmla="*/ 0 w 1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">
                  <a:moveTo>
                    <a:pt x="11" y="2"/>
                  </a:moveTo>
                  <a:cubicBezTo>
                    <a:pt x="12" y="2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2" y="2"/>
                    <a:pt x="11" y="2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5" y="1"/>
                    <a:pt x="8" y="1"/>
                    <a:pt x="11" y="2"/>
                  </a:cubicBezTo>
                  <a:cubicBezTo>
                    <a:pt x="7" y="1"/>
                    <a:pt x="3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5" name="Freeform 696">
              <a:extLst>
                <a:ext uri="{FF2B5EF4-FFF2-40B4-BE49-F238E27FC236}">
                  <a16:creationId xmlns:a16="http://schemas.microsoft.com/office/drawing/2014/main" id="{5EB853E0-4171-54AE-79E9-B357AD546E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1500" y="2976563"/>
              <a:ext cx="382587" cy="292100"/>
            </a:xfrm>
            <a:custGeom>
              <a:avLst/>
              <a:gdLst>
                <a:gd name="T0" fmla="*/ 199 w 252"/>
                <a:gd name="T1" fmla="*/ 193 h 193"/>
                <a:gd name="T2" fmla="*/ 195 w 252"/>
                <a:gd name="T3" fmla="*/ 190 h 193"/>
                <a:gd name="T4" fmla="*/ 175 w 252"/>
                <a:gd name="T5" fmla="*/ 146 h 193"/>
                <a:gd name="T6" fmla="*/ 16 w 252"/>
                <a:gd name="T7" fmla="*/ 160 h 193"/>
                <a:gd name="T8" fmla="*/ 33 w 252"/>
                <a:gd name="T9" fmla="*/ 141 h 193"/>
                <a:gd name="T10" fmla="*/ 129 w 252"/>
                <a:gd name="T11" fmla="*/ 176 h 193"/>
                <a:gd name="T12" fmla="*/ 133 w 252"/>
                <a:gd name="T13" fmla="*/ 177 h 193"/>
                <a:gd name="T14" fmla="*/ 43 w 252"/>
                <a:gd name="T15" fmla="*/ 125 h 193"/>
                <a:gd name="T16" fmla="*/ 48 w 252"/>
                <a:gd name="T17" fmla="*/ 126 h 193"/>
                <a:gd name="T18" fmla="*/ 175 w 252"/>
                <a:gd name="T19" fmla="*/ 144 h 193"/>
                <a:gd name="T20" fmla="*/ 159 w 252"/>
                <a:gd name="T21" fmla="*/ 115 h 193"/>
                <a:gd name="T22" fmla="*/ 28 w 252"/>
                <a:gd name="T23" fmla="*/ 99 h 193"/>
                <a:gd name="T24" fmla="*/ 52 w 252"/>
                <a:gd name="T25" fmla="*/ 110 h 193"/>
                <a:gd name="T26" fmla="*/ 48 w 252"/>
                <a:gd name="T27" fmla="*/ 120 h 193"/>
                <a:gd name="T28" fmla="*/ 52 w 252"/>
                <a:gd name="T29" fmla="*/ 122 h 193"/>
                <a:gd name="T30" fmla="*/ 73 w 252"/>
                <a:gd name="T31" fmla="*/ 128 h 193"/>
                <a:gd name="T32" fmla="*/ 90 w 252"/>
                <a:gd name="T33" fmla="*/ 82 h 193"/>
                <a:gd name="T34" fmla="*/ 147 w 252"/>
                <a:gd name="T35" fmla="*/ 64 h 193"/>
                <a:gd name="T36" fmla="*/ 156 w 252"/>
                <a:gd name="T37" fmla="*/ 61 h 193"/>
                <a:gd name="T38" fmla="*/ 162 w 252"/>
                <a:gd name="T39" fmla="*/ 63 h 193"/>
                <a:gd name="T40" fmla="*/ 159 w 252"/>
                <a:gd name="T41" fmla="*/ 61 h 193"/>
                <a:gd name="T42" fmla="*/ 200 w 252"/>
                <a:gd name="T43" fmla="*/ 72 h 193"/>
                <a:gd name="T44" fmla="*/ 184 w 252"/>
                <a:gd name="T45" fmla="*/ 64 h 193"/>
                <a:gd name="T46" fmla="*/ 190 w 252"/>
                <a:gd name="T47" fmla="*/ 67 h 193"/>
                <a:gd name="T48" fmla="*/ 175 w 252"/>
                <a:gd name="T49" fmla="*/ 65 h 193"/>
                <a:gd name="T50" fmla="*/ 203 w 252"/>
                <a:gd name="T51" fmla="*/ 73 h 193"/>
                <a:gd name="T52" fmla="*/ 204 w 252"/>
                <a:gd name="T53" fmla="*/ 74 h 193"/>
                <a:gd name="T54" fmla="*/ 152 w 252"/>
                <a:gd name="T55" fmla="*/ 51 h 193"/>
                <a:gd name="T56" fmla="*/ 122 w 252"/>
                <a:gd name="T57" fmla="*/ 62 h 193"/>
                <a:gd name="T58" fmla="*/ 119 w 252"/>
                <a:gd name="T59" fmla="*/ 61 h 193"/>
                <a:gd name="T60" fmla="*/ 118 w 252"/>
                <a:gd name="T61" fmla="*/ 62 h 193"/>
                <a:gd name="T62" fmla="*/ 118 w 252"/>
                <a:gd name="T63" fmla="*/ 62 h 193"/>
                <a:gd name="T64" fmla="*/ 119 w 252"/>
                <a:gd name="T65" fmla="*/ 65 h 193"/>
                <a:gd name="T66" fmla="*/ 121 w 252"/>
                <a:gd name="T67" fmla="*/ 66 h 193"/>
                <a:gd name="T68" fmla="*/ 91 w 252"/>
                <a:gd name="T69" fmla="*/ 81 h 193"/>
                <a:gd name="T70" fmla="*/ 125 w 252"/>
                <a:gd name="T71" fmla="*/ 69 h 193"/>
                <a:gd name="T72" fmla="*/ 158 w 252"/>
                <a:gd name="T73" fmla="*/ 114 h 193"/>
                <a:gd name="T74" fmla="*/ 134 w 252"/>
                <a:gd name="T75" fmla="*/ 72 h 193"/>
                <a:gd name="T76" fmla="*/ 227 w 252"/>
                <a:gd name="T77" fmla="*/ 135 h 193"/>
                <a:gd name="T78" fmla="*/ 136 w 252"/>
                <a:gd name="T79" fmla="*/ 71 h 193"/>
                <a:gd name="T80" fmla="*/ 136 w 252"/>
                <a:gd name="T81" fmla="*/ 71 h 193"/>
                <a:gd name="T82" fmla="*/ 134 w 252"/>
                <a:gd name="T83" fmla="*/ 68 h 193"/>
                <a:gd name="T84" fmla="*/ 132 w 252"/>
                <a:gd name="T85" fmla="*/ 66 h 193"/>
                <a:gd name="T86" fmla="*/ 129 w 252"/>
                <a:gd name="T87" fmla="*/ 65 h 193"/>
                <a:gd name="T88" fmla="*/ 127 w 252"/>
                <a:gd name="T89" fmla="*/ 64 h 193"/>
                <a:gd name="T90" fmla="*/ 110 w 252"/>
                <a:gd name="T91" fmla="*/ 49 h 193"/>
                <a:gd name="T92" fmla="*/ 111 w 252"/>
                <a:gd name="T93" fmla="*/ 49 h 193"/>
                <a:gd name="T94" fmla="*/ 76 w 252"/>
                <a:gd name="T95" fmla="*/ 41 h 193"/>
                <a:gd name="T96" fmla="*/ 82 w 252"/>
                <a:gd name="T97" fmla="*/ 42 h 193"/>
                <a:gd name="T98" fmla="*/ 106 w 252"/>
                <a:gd name="T99" fmla="*/ 46 h 193"/>
                <a:gd name="T100" fmla="*/ 108 w 252"/>
                <a:gd name="T101" fmla="*/ 46 h 193"/>
                <a:gd name="T102" fmla="*/ 109 w 252"/>
                <a:gd name="T103" fmla="*/ 47 h 193"/>
                <a:gd name="T104" fmla="*/ 28 w 252"/>
                <a:gd name="T105" fmla="*/ 18 h 193"/>
                <a:gd name="T106" fmla="*/ 42 w 252"/>
                <a:gd name="T107" fmla="*/ 23 h 193"/>
                <a:gd name="T108" fmla="*/ 24 w 252"/>
                <a:gd name="T109" fmla="*/ 17 h 193"/>
                <a:gd name="T110" fmla="*/ 0 w 252"/>
                <a:gd name="T111" fmla="*/ 0 h 193"/>
                <a:gd name="T112" fmla="*/ 90 w 252"/>
                <a:gd name="T113" fmla="*/ 31 h 193"/>
                <a:gd name="T114" fmla="*/ 0 w 252"/>
                <a:gd name="T11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2" h="193">
                  <a:moveTo>
                    <a:pt x="199" y="192"/>
                  </a:moveTo>
                  <a:cubicBezTo>
                    <a:pt x="198" y="192"/>
                    <a:pt x="198" y="192"/>
                    <a:pt x="197" y="193"/>
                  </a:cubicBezTo>
                  <a:cubicBezTo>
                    <a:pt x="198" y="193"/>
                    <a:pt x="198" y="193"/>
                    <a:pt x="199" y="193"/>
                  </a:cubicBezTo>
                  <a:cubicBezTo>
                    <a:pt x="199" y="193"/>
                    <a:pt x="199" y="192"/>
                    <a:pt x="199" y="192"/>
                  </a:cubicBezTo>
                  <a:moveTo>
                    <a:pt x="175" y="146"/>
                  </a:moveTo>
                  <a:cubicBezTo>
                    <a:pt x="182" y="160"/>
                    <a:pt x="189" y="174"/>
                    <a:pt x="195" y="190"/>
                  </a:cubicBezTo>
                  <a:cubicBezTo>
                    <a:pt x="196" y="190"/>
                    <a:pt x="197" y="189"/>
                    <a:pt x="197" y="189"/>
                  </a:cubicBezTo>
                  <a:cubicBezTo>
                    <a:pt x="191" y="174"/>
                    <a:pt x="185" y="160"/>
                    <a:pt x="178" y="147"/>
                  </a:cubicBezTo>
                  <a:cubicBezTo>
                    <a:pt x="177" y="146"/>
                    <a:pt x="176" y="146"/>
                    <a:pt x="175" y="146"/>
                  </a:cubicBezTo>
                  <a:moveTo>
                    <a:pt x="29" y="139"/>
                  </a:moveTo>
                  <a:cubicBezTo>
                    <a:pt x="23" y="146"/>
                    <a:pt x="16" y="153"/>
                    <a:pt x="11" y="159"/>
                  </a:cubicBezTo>
                  <a:cubicBezTo>
                    <a:pt x="12" y="159"/>
                    <a:pt x="14" y="159"/>
                    <a:pt x="16" y="160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21" y="154"/>
                    <a:pt x="27" y="147"/>
                    <a:pt x="33" y="141"/>
                  </a:cubicBezTo>
                  <a:cubicBezTo>
                    <a:pt x="32" y="140"/>
                    <a:pt x="31" y="140"/>
                    <a:pt x="29" y="139"/>
                  </a:cubicBezTo>
                  <a:moveTo>
                    <a:pt x="67" y="128"/>
                  </a:moveTo>
                  <a:cubicBezTo>
                    <a:pt x="87" y="143"/>
                    <a:pt x="110" y="162"/>
                    <a:pt x="129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29" y="176"/>
                    <a:pt x="129" y="176"/>
                    <a:pt x="129" y="176"/>
                  </a:cubicBezTo>
                  <a:cubicBezTo>
                    <a:pt x="130" y="177"/>
                    <a:pt x="132" y="177"/>
                    <a:pt x="133" y="177"/>
                  </a:cubicBezTo>
                  <a:cubicBezTo>
                    <a:pt x="103" y="153"/>
                    <a:pt x="86" y="138"/>
                    <a:pt x="75" y="130"/>
                  </a:cubicBezTo>
                  <a:cubicBezTo>
                    <a:pt x="72" y="129"/>
                    <a:pt x="70" y="129"/>
                    <a:pt x="67" y="128"/>
                  </a:cubicBezTo>
                  <a:moveTo>
                    <a:pt x="43" y="125"/>
                  </a:moveTo>
                  <a:cubicBezTo>
                    <a:pt x="39" y="129"/>
                    <a:pt x="35" y="134"/>
                    <a:pt x="30" y="138"/>
                  </a:cubicBezTo>
                  <a:cubicBezTo>
                    <a:pt x="32" y="139"/>
                    <a:pt x="33" y="139"/>
                    <a:pt x="34" y="140"/>
                  </a:cubicBezTo>
                  <a:cubicBezTo>
                    <a:pt x="39" y="135"/>
                    <a:pt x="43" y="130"/>
                    <a:pt x="48" y="126"/>
                  </a:cubicBezTo>
                  <a:cubicBezTo>
                    <a:pt x="46" y="126"/>
                    <a:pt x="44" y="126"/>
                    <a:pt x="43" y="125"/>
                  </a:cubicBezTo>
                  <a:moveTo>
                    <a:pt x="159" y="115"/>
                  </a:moveTo>
                  <a:cubicBezTo>
                    <a:pt x="164" y="124"/>
                    <a:pt x="169" y="134"/>
                    <a:pt x="175" y="144"/>
                  </a:cubicBezTo>
                  <a:cubicBezTo>
                    <a:pt x="176" y="145"/>
                    <a:pt x="177" y="145"/>
                    <a:pt x="177" y="145"/>
                  </a:cubicBezTo>
                  <a:cubicBezTo>
                    <a:pt x="173" y="135"/>
                    <a:pt x="168" y="126"/>
                    <a:pt x="163" y="117"/>
                  </a:cubicBezTo>
                  <a:cubicBezTo>
                    <a:pt x="162" y="117"/>
                    <a:pt x="160" y="116"/>
                    <a:pt x="159" y="115"/>
                  </a:cubicBezTo>
                  <a:moveTo>
                    <a:pt x="12" y="91"/>
                  </a:moveTo>
                  <a:cubicBezTo>
                    <a:pt x="17" y="94"/>
                    <a:pt x="22" y="97"/>
                    <a:pt x="26" y="100"/>
                  </a:cubicBezTo>
                  <a:cubicBezTo>
                    <a:pt x="27" y="100"/>
                    <a:pt x="27" y="100"/>
                    <a:pt x="28" y="99"/>
                  </a:cubicBezTo>
                  <a:cubicBezTo>
                    <a:pt x="23" y="97"/>
                    <a:pt x="18" y="94"/>
                    <a:pt x="12" y="91"/>
                  </a:cubicBezTo>
                  <a:moveTo>
                    <a:pt x="90" y="82"/>
                  </a:moveTo>
                  <a:cubicBezTo>
                    <a:pt x="81" y="88"/>
                    <a:pt x="71" y="95"/>
                    <a:pt x="52" y="110"/>
                  </a:cubicBezTo>
                  <a:cubicBezTo>
                    <a:pt x="45" y="107"/>
                    <a:pt x="38" y="104"/>
                    <a:pt x="31" y="101"/>
                  </a:cubicBezTo>
                  <a:cubicBezTo>
                    <a:pt x="30" y="101"/>
                    <a:pt x="29" y="102"/>
                    <a:pt x="28" y="102"/>
                  </a:cubicBezTo>
                  <a:cubicBezTo>
                    <a:pt x="36" y="108"/>
                    <a:pt x="43" y="114"/>
                    <a:pt x="48" y="120"/>
                  </a:cubicBezTo>
                  <a:cubicBezTo>
                    <a:pt x="47" y="121"/>
                    <a:pt x="45" y="123"/>
                    <a:pt x="44" y="124"/>
                  </a:cubicBezTo>
                  <a:cubicBezTo>
                    <a:pt x="46" y="124"/>
                    <a:pt x="47" y="124"/>
                    <a:pt x="49" y="125"/>
                  </a:cubicBezTo>
                  <a:cubicBezTo>
                    <a:pt x="50" y="124"/>
                    <a:pt x="51" y="123"/>
                    <a:pt x="52" y="122"/>
                  </a:cubicBezTo>
                  <a:cubicBezTo>
                    <a:pt x="54" y="122"/>
                    <a:pt x="57" y="123"/>
                    <a:pt x="59" y="123"/>
                  </a:cubicBezTo>
                  <a:cubicBezTo>
                    <a:pt x="61" y="124"/>
                    <a:pt x="62" y="125"/>
                    <a:pt x="64" y="126"/>
                  </a:cubicBezTo>
                  <a:cubicBezTo>
                    <a:pt x="67" y="127"/>
                    <a:pt x="70" y="127"/>
                    <a:pt x="73" y="128"/>
                  </a:cubicBezTo>
                  <a:cubicBezTo>
                    <a:pt x="61" y="117"/>
                    <a:pt x="59" y="116"/>
                    <a:pt x="56" y="112"/>
                  </a:cubicBezTo>
                  <a:cubicBezTo>
                    <a:pt x="74" y="97"/>
                    <a:pt x="83" y="90"/>
                    <a:pt x="94" y="84"/>
                  </a:cubicBezTo>
                  <a:cubicBezTo>
                    <a:pt x="93" y="83"/>
                    <a:pt x="91" y="83"/>
                    <a:pt x="90" y="82"/>
                  </a:cubicBezTo>
                  <a:moveTo>
                    <a:pt x="156" y="61"/>
                  </a:moveTo>
                  <a:cubicBezTo>
                    <a:pt x="152" y="61"/>
                    <a:pt x="149" y="62"/>
                    <a:pt x="144" y="62"/>
                  </a:cubicBezTo>
                  <a:cubicBezTo>
                    <a:pt x="145" y="63"/>
                    <a:pt x="146" y="63"/>
                    <a:pt x="147" y="64"/>
                  </a:cubicBezTo>
                  <a:cubicBezTo>
                    <a:pt x="152" y="63"/>
                    <a:pt x="155" y="63"/>
                    <a:pt x="159" y="63"/>
                  </a:cubicBezTo>
                  <a:cubicBezTo>
                    <a:pt x="159" y="63"/>
                    <a:pt x="160" y="63"/>
                    <a:pt x="161" y="63"/>
                  </a:cubicBezTo>
                  <a:cubicBezTo>
                    <a:pt x="159" y="62"/>
                    <a:pt x="157" y="62"/>
                    <a:pt x="156" y="61"/>
                  </a:cubicBezTo>
                  <a:moveTo>
                    <a:pt x="159" y="61"/>
                  </a:moveTo>
                  <a:cubicBezTo>
                    <a:pt x="158" y="61"/>
                    <a:pt x="158" y="61"/>
                    <a:pt x="157" y="61"/>
                  </a:cubicBezTo>
                  <a:cubicBezTo>
                    <a:pt x="159" y="62"/>
                    <a:pt x="161" y="62"/>
                    <a:pt x="162" y="63"/>
                  </a:cubicBezTo>
                  <a:cubicBezTo>
                    <a:pt x="166" y="63"/>
                    <a:pt x="169" y="64"/>
                    <a:pt x="174" y="64"/>
                  </a:cubicBezTo>
                  <a:cubicBezTo>
                    <a:pt x="172" y="64"/>
                    <a:pt x="170" y="63"/>
                    <a:pt x="168" y="62"/>
                  </a:cubicBezTo>
                  <a:cubicBezTo>
                    <a:pt x="165" y="61"/>
                    <a:pt x="162" y="61"/>
                    <a:pt x="159" y="61"/>
                  </a:cubicBezTo>
                  <a:moveTo>
                    <a:pt x="200" y="72"/>
                  </a:moveTo>
                  <a:cubicBezTo>
                    <a:pt x="200" y="72"/>
                    <a:pt x="200" y="72"/>
                    <a:pt x="200" y="72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200" y="72"/>
                    <a:pt x="200" y="72"/>
                    <a:pt x="200" y="72"/>
                  </a:cubicBezTo>
                  <a:moveTo>
                    <a:pt x="152" y="51"/>
                  </a:moveTo>
                  <a:cubicBezTo>
                    <a:pt x="164" y="56"/>
                    <a:pt x="174" y="60"/>
                    <a:pt x="184" y="64"/>
                  </a:cubicBezTo>
                  <a:cubicBezTo>
                    <a:pt x="186" y="65"/>
                    <a:pt x="186" y="65"/>
                    <a:pt x="186" y="65"/>
                  </a:cubicBezTo>
                  <a:cubicBezTo>
                    <a:pt x="186" y="65"/>
                    <a:pt x="186" y="65"/>
                    <a:pt x="190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8"/>
                    <a:pt x="191" y="68"/>
                    <a:pt x="191" y="68"/>
                  </a:cubicBezTo>
                  <a:cubicBezTo>
                    <a:pt x="181" y="65"/>
                    <a:pt x="174" y="63"/>
                    <a:pt x="168" y="62"/>
                  </a:cubicBezTo>
                  <a:cubicBezTo>
                    <a:pt x="170" y="63"/>
                    <a:pt x="173" y="64"/>
                    <a:pt x="175" y="65"/>
                  </a:cubicBezTo>
                  <a:cubicBezTo>
                    <a:pt x="180" y="66"/>
                    <a:pt x="186" y="67"/>
                    <a:pt x="194" y="70"/>
                  </a:cubicBezTo>
                  <a:cubicBezTo>
                    <a:pt x="196" y="71"/>
                    <a:pt x="199" y="72"/>
                    <a:pt x="201" y="72"/>
                  </a:cubicBezTo>
                  <a:cubicBezTo>
                    <a:pt x="201" y="73"/>
                    <a:pt x="202" y="73"/>
                    <a:pt x="203" y="73"/>
                  </a:cubicBezTo>
                  <a:cubicBezTo>
                    <a:pt x="203" y="73"/>
                    <a:pt x="203" y="73"/>
                    <a:pt x="202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4" y="74"/>
                    <a:pt x="204" y="74"/>
                    <a:pt x="204" y="74"/>
                  </a:cubicBezTo>
                  <a:cubicBezTo>
                    <a:pt x="213" y="78"/>
                    <a:pt x="222" y="83"/>
                    <a:pt x="231" y="88"/>
                  </a:cubicBezTo>
                  <a:cubicBezTo>
                    <a:pt x="252" y="99"/>
                    <a:pt x="252" y="99"/>
                    <a:pt x="252" y="99"/>
                  </a:cubicBezTo>
                  <a:cubicBezTo>
                    <a:pt x="211" y="76"/>
                    <a:pt x="198" y="70"/>
                    <a:pt x="152" y="51"/>
                  </a:cubicBezTo>
                  <a:moveTo>
                    <a:pt x="114" y="51"/>
                  </a:moveTo>
                  <a:cubicBezTo>
                    <a:pt x="113" y="51"/>
                    <a:pt x="113" y="52"/>
                    <a:pt x="113" y="52"/>
                  </a:cubicBezTo>
                  <a:cubicBezTo>
                    <a:pt x="116" y="55"/>
                    <a:pt x="119" y="58"/>
                    <a:pt x="122" y="62"/>
                  </a:cubicBezTo>
                  <a:cubicBezTo>
                    <a:pt x="121" y="62"/>
                    <a:pt x="120" y="62"/>
                    <a:pt x="120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6" y="60"/>
                    <a:pt x="112" y="58"/>
                    <a:pt x="109" y="56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12" y="59"/>
                    <a:pt x="115" y="60"/>
                    <a:pt x="118" y="62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3"/>
                    <a:pt x="118" y="64"/>
                    <a:pt x="119" y="64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21" y="66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6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07" y="72"/>
                    <a:pt x="100" y="76"/>
                    <a:pt x="91" y="81"/>
                  </a:cubicBezTo>
                  <a:cubicBezTo>
                    <a:pt x="92" y="82"/>
                    <a:pt x="94" y="83"/>
                    <a:pt x="95" y="83"/>
                  </a:cubicBezTo>
                  <a:cubicBezTo>
                    <a:pt x="103" y="79"/>
                    <a:pt x="112" y="75"/>
                    <a:pt x="125" y="69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39" y="83"/>
                    <a:pt x="149" y="97"/>
                    <a:pt x="158" y="114"/>
                  </a:cubicBezTo>
                  <a:cubicBezTo>
                    <a:pt x="159" y="114"/>
                    <a:pt x="161" y="115"/>
                    <a:pt x="162" y="116"/>
                  </a:cubicBezTo>
                  <a:cubicBezTo>
                    <a:pt x="152" y="99"/>
                    <a:pt x="143" y="84"/>
                    <a:pt x="133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75" y="97"/>
                    <a:pt x="205" y="118"/>
                    <a:pt x="227" y="135"/>
                  </a:cubicBezTo>
                  <a:cubicBezTo>
                    <a:pt x="216" y="126"/>
                    <a:pt x="204" y="117"/>
                    <a:pt x="193" y="108"/>
                  </a:cubicBezTo>
                  <a:cubicBezTo>
                    <a:pt x="176" y="96"/>
                    <a:pt x="153" y="82"/>
                    <a:pt x="136" y="71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36" y="70"/>
                    <a:pt x="135" y="69"/>
                    <a:pt x="134" y="68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8" y="65"/>
                    <a:pt x="143" y="64"/>
                    <a:pt x="147" y="64"/>
                  </a:cubicBezTo>
                  <a:cubicBezTo>
                    <a:pt x="146" y="63"/>
                    <a:pt x="145" y="63"/>
                    <a:pt x="144" y="62"/>
                  </a:cubicBezTo>
                  <a:cubicBezTo>
                    <a:pt x="140" y="63"/>
                    <a:pt x="135" y="64"/>
                    <a:pt x="129" y="65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3"/>
                    <a:pt x="125" y="63"/>
                    <a:pt x="125" y="63"/>
                  </a:cubicBezTo>
                  <a:cubicBezTo>
                    <a:pt x="121" y="58"/>
                    <a:pt x="117" y="54"/>
                    <a:pt x="114" y="51"/>
                  </a:cubicBezTo>
                  <a:moveTo>
                    <a:pt x="110" y="49"/>
                  </a:moveTo>
                  <a:cubicBezTo>
                    <a:pt x="110" y="49"/>
                    <a:pt x="110" y="49"/>
                    <a:pt x="111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49"/>
                    <a:pt x="110" y="49"/>
                    <a:pt x="110" y="49"/>
                  </a:cubicBezTo>
                  <a:moveTo>
                    <a:pt x="76" y="41"/>
                  </a:moveTo>
                  <a:cubicBezTo>
                    <a:pt x="85" y="45"/>
                    <a:pt x="95" y="50"/>
                    <a:pt x="106" y="56"/>
                  </a:cubicBezTo>
                  <a:cubicBezTo>
                    <a:pt x="106" y="56"/>
                    <a:pt x="107" y="55"/>
                    <a:pt x="107" y="55"/>
                  </a:cubicBezTo>
                  <a:cubicBezTo>
                    <a:pt x="97" y="50"/>
                    <a:pt x="89" y="46"/>
                    <a:pt x="82" y="42"/>
                  </a:cubicBezTo>
                  <a:cubicBezTo>
                    <a:pt x="80" y="42"/>
                    <a:pt x="78" y="41"/>
                    <a:pt x="76" y="41"/>
                  </a:cubicBezTo>
                  <a:moveTo>
                    <a:pt x="88" y="30"/>
                  </a:moveTo>
                  <a:cubicBezTo>
                    <a:pt x="94" y="35"/>
                    <a:pt x="100" y="40"/>
                    <a:pt x="106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3" y="41"/>
                    <a:pt x="97" y="36"/>
                    <a:pt x="91" y="32"/>
                  </a:cubicBezTo>
                  <a:cubicBezTo>
                    <a:pt x="90" y="31"/>
                    <a:pt x="89" y="31"/>
                    <a:pt x="88" y="30"/>
                  </a:cubicBezTo>
                  <a:moveTo>
                    <a:pt x="28" y="18"/>
                  </a:moveTo>
                  <a:cubicBezTo>
                    <a:pt x="41" y="24"/>
                    <a:pt x="56" y="31"/>
                    <a:pt x="73" y="40"/>
                  </a:cubicBezTo>
                  <a:cubicBezTo>
                    <a:pt x="75" y="40"/>
                    <a:pt x="78" y="40"/>
                    <a:pt x="80" y="41"/>
                  </a:cubicBezTo>
                  <a:cubicBezTo>
                    <a:pt x="65" y="34"/>
                    <a:pt x="54" y="28"/>
                    <a:pt x="42" y="23"/>
                  </a:cubicBezTo>
                  <a:cubicBezTo>
                    <a:pt x="37" y="22"/>
                    <a:pt x="33" y="20"/>
                    <a:pt x="28" y="18"/>
                  </a:cubicBezTo>
                  <a:moveTo>
                    <a:pt x="14" y="12"/>
                  </a:moveTo>
                  <a:cubicBezTo>
                    <a:pt x="17" y="14"/>
                    <a:pt x="21" y="15"/>
                    <a:pt x="24" y="17"/>
                  </a:cubicBezTo>
                  <a:cubicBezTo>
                    <a:pt x="28" y="18"/>
                    <a:pt x="31" y="19"/>
                    <a:pt x="34" y="20"/>
                  </a:cubicBezTo>
                  <a:cubicBezTo>
                    <a:pt x="28" y="17"/>
                    <a:pt x="21" y="15"/>
                    <a:pt x="14" y="12"/>
                  </a:cubicBezTo>
                  <a:moveTo>
                    <a:pt x="0" y="0"/>
                  </a:moveTo>
                  <a:cubicBezTo>
                    <a:pt x="20" y="5"/>
                    <a:pt x="41" y="11"/>
                    <a:pt x="59" y="16"/>
                  </a:cubicBezTo>
                  <a:cubicBezTo>
                    <a:pt x="68" y="19"/>
                    <a:pt x="78" y="24"/>
                    <a:pt x="87" y="30"/>
                  </a:cubicBezTo>
                  <a:cubicBezTo>
                    <a:pt x="88" y="30"/>
                    <a:pt x="89" y="31"/>
                    <a:pt x="90" y="31"/>
                  </a:cubicBezTo>
                  <a:cubicBezTo>
                    <a:pt x="82" y="25"/>
                    <a:pt x="73" y="21"/>
                    <a:pt x="65" y="1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51" y="13"/>
                    <a:pt x="37" y="8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6" name="Freeform 697">
              <a:extLst>
                <a:ext uri="{FF2B5EF4-FFF2-40B4-BE49-F238E27FC236}">
                  <a16:creationId xmlns:a16="http://schemas.microsoft.com/office/drawing/2014/main" id="{6C37D0D5-18BA-6DD9-56AB-ED1C90036B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3003551"/>
              <a:ext cx="265112" cy="265113"/>
            </a:xfrm>
            <a:custGeom>
              <a:avLst/>
              <a:gdLst>
                <a:gd name="T0" fmla="*/ 171 w 175"/>
                <a:gd name="T1" fmla="*/ 173 h 176"/>
                <a:gd name="T2" fmla="*/ 172 w 175"/>
                <a:gd name="T3" fmla="*/ 175 h 176"/>
                <a:gd name="T4" fmla="*/ 173 w 175"/>
                <a:gd name="T5" fmla="*/ 176 h 176"/>
                <a:gd name="T6" fmla="*/ 173 w 175"/>
                <a:gd name="T7" fmla="*/ 172 h 176"/>
                <a:gd name="T8" fmla="*/ 151 w 175"/>
                <a:gd name="T9" fmla="*/ 129 h 176"/>
                <a:gd name="T10" fmla="*/ 153 w 175"/>
                <a:gd name="T11" fmla="*/ 128 h 176"/>
                <a:gd name="T12" fmla="*/ 6 w 175"/>
                <a:gd name="T13" fmla="*/ 121 h 176"/>
                <a:gd name="T14" fmla="*/ 9 w 175"/>
                <a:gd name="T15" fmla="*/ 124 h 176"/>
                <a:gd name="T16" fmla="*/ 6 w 175"/>
                <a:gd name="T17" fmla="*/ 121 h 176"/>
                <a:gd name="T18" fmla="*/ 43 w 175"/>
                <a:gd name="T19" fmla="*/ 111 h 176"/>
                <a:gd name="T20" fmla="*/ 49 w 175"/>
                <a:gd name="T21" fmla="*/ 111 h 176"/>
                <a:gd name="T22" fmla="*/ 20 w 175"/>
                <a:gd name="T23" fmla="*/ 107 h 176"/>
                <a:gd name="T24" fmla="*/ 24 w 175"/>
                <a:gd name="T25" fmla="*/ 109 h 176"/>
                <a:gd name="T26" fmla="*/ 20 w 175"/>
                <a:gd name="T27" fmla="*/ 107 h 176"/>
                <a:gd name="T28" fmla="*/ 135 w 175"/>
                <a:gd name="T29" fmla="*/ 98 h 176"/>
                <a:gd name="T30" fmla="*/ 138 w 175"/>
                <a:gd name="T31" fmla="*/ 99 h 176"/>
                <a:gd name="T32" fmla="*/ 4 w 175"/>
                <a:gd name="T33" fmla="*/ 82 h 176"/>
                <a:gd name="T34" fmla="*/ 4 w 175"/>
                <a:gd name="T35" fmla="*/ 85 h 176"/>
                <a:gd name="T36" fmla="*/ 4 w 175"/>
                <a:gd name="T37" fmla="*/ 82 h 176"/>
                <a:gd name="T38" fmla="*/ 66 w 175"/>
                <a:gd name="T39" fmla="*/ 65 h 176"/>
                <a:gd name="T40" fmla="*/ 71 w 175"/>
                <a:gd name="T41" fmla="*/ 66 h 176"/>
                <a:gd name="T42" fmla="*/ 120 w 175"/>
                <a:gd name="T43" fmla="*/ 45 h 176"/>
                <a:gd name="T44" fmla="*/ 123 w 175"/>
                <a:gd name="T45" fmla="*/ 47 h 176"/>
                <a:gd name="T46" fmla="*/ 120 w 175"/>
                <a:gd name="T47" fmla="*/ 45 h 176"/>
                <a:gd name="T48" fmla="*/ 150 w 175"/>
                <a:gd name="T49" fmla="*/ 47 h 176"/>
                <a:gd name="T50" fmla="*/ 144 w 175"/>
                <a:gd name="T51" fmla="*/ 45 h 176"/>
                <a:gd name="T52" fmla="*/ 133 w 175"/>
                <a:gd name="T53" fmla="*/ 44 h 176"/>
                <a:gd name="T54" fmla="*/ 137 w 175"/>
                <a:gd name="T55" fmla="*/ 46 h 176"/>
                <a:gd name="T56" fmla="*/ 133 w 175"/>
                <a:gd name="T57" fmla="*/ 44 h 176"/>
                <a:gd name="T58" fmla="*/ 82 w 175"/>
                <a:gd name="T59" fmla="*/ 39 h 176"/>
                <a:gd name="T60" fmla="*/ 85 w 175"/>
                <a:gd name="T61" fmla="*/ 39 h 176"/>
                <a:gd name="T62" fmla="*/ 82 w 175"/>
                <a:gd name="T63" fmla="*/ 29 h 176"/>
                <a:gd name="T64" fmla="*/ 86 w 175"/>
                <a:gd name="T65" fmla="*/ 32 h 176"/>
                <a:gd name="T66" fmla="*/ 87 w 175"/>
                <a:gd name="T67" fmla="*/ 32 h 176"/>
                <a:gd name="T68" fmla="*/ 89 w 175"/>
                <a:gd name="T69" fmla="*/ 35 h 176"/>
                <a:gd name="T70" fmla="*/ 85 w 175"/>
                <a:gd name="T71" fmla="*/ 30 h 176"/>
                <a:gd name="T72" fmla="*/ 85 w 175"/>
                <a:gd name="T73" fmla="*/ 29 h 176"/>
                <a:gd name="T74" fmla="*/ 83 w 175"/>
                <a:gd name="T75" fmla="*/ 29 h 176"/>
                <a:gd name="T76" fmla="*/ 82 w 175"/>
                <a:gd name="T77" fmla="*/ 29 h 176"/>
                <a:gd name="T78" fmla="*/ 52 w 175"/>
                <a:gd name="T79" fmla="*/ 24 h 176"/>
                <a:gd name="T80" fmla="*/ 56 w 175"/>
                <a:gd name="T81" fmla="*/ 24 h 176"/>
                <a:gd name="T82" fmla="*/ 63 w 175"/>
                <a:gd name="T83" fmla="*/ 13 h 176"/>
                <a:gd name="T84" fmla="*/ 67 w 175"/>
                <a:gd name="T85" fmla="*/ 15 h 176"/>
                <a:gd name="T86" fmla="*/ 63 w 175"/>
                <a:gd name="T87" fmla="*/ 13 h 176"/>
                <a:gd name="T88" fmla="*/ 4 w 175"/>
                <a:gd name="T89" fmla="*/ 1 h 176"/>
                <a:gd name="T90" fmla="*/ 10 w 175"/>
                <a:gd name="T91" fmla="*/ 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5" h="176">
                  <a:moveTo>
                    <a:pt x="173" y="172"/>
                  </a:moveTo>
                  <a:cubicBezTo>
                    <a:pt x="173" y="172"/>
                    <a:pt x="172" y="173"/>
                    <a:pt x="171" y="173"/>
                  </a:cubicBezTo>
                  <a:cubicBezTo>
                    <a:pt x="171" y="174"/>
                    <a:pt x="172" y="175"/>
                    <a:pt x="172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2" y="175"/>
                    <a:pt x="173" y="175"/>
                    <a:pt x="173" y="176"/>
                  </a:cubicBezTo>
                  <a:cubicBezTo>
                    <a:pt x="174" y="175"/>
                    <a:pt x="174" y="175"/>
                    <a:pt x="175" y="175"/>
                  </a:cubicBezTo>
                  <a:cubicBezTo>
                    <a:pt x="174" y="174"/>
                    <a:pt x="174" y="173"/>
                    <a:pt x="173" y="172"/>
                  </a:cubicBezTo>
                  <a:moveTo>
                    <a:pt x="151" y="127"/>
                  </a:moveTo>
                  <a:cubicBezTo>
                    <a:pt x="151" y="128"/>
                    <a:pt x="151" y="128"/>
                    <a:pt x="151" y="129"/>
                  </a:cubicBezTo>
                  <a:cubicBezTo>
                    <a:pt x="152" y="129"/>
                    <a:pt x="153" y="129"/>
                    <a:pt x="154" y="130"/>
                  </a:cubicBezTo>
                  <a:cubicBezTo>
                    <a:pt x="154" y="129"/>
                    <a:pt x="154" y="129"/>
                    <a:pt x="153" y="128"/>
                  </a:cubicBezTo>
                  <a:cubicBezTo>
                    <a:pt x="153" y="128"/>
                    <a:pt x="152" y="128"/>
                    <a:pt x="151" y="127"/>
                  </a:cubicBezTo>
                  <a:moveTo>
                    <a:pt x="6" y="121"/>
                  </a:moveTo>
                  <a:cubicBezTo>
                    <a:pt x="6" y="121"/>
                    <a:pt x="6" y="122"/>
                    <a:pt x="5" y="122"/>
                  </a:cubicBezTo>
                  <a:cubicBezTo>
                    <a:pt x="7" y="123"/>
                    <a:pt x="8" y="123"/>
                    <a:pt x="9" y="124"/>
                  </a:cubicBezTo>
                  <a:cubicBezTo>
                    <a:pt x="9" y="124"/>
                    <a:pt x="10" y="123"/>
                    <a:pt x="10" y="123"/>
                  </a:cubicBezTo>
                  <a:cubicBezTo>
                    <a:pt x="9" y="122"/>
                    <a:pt x="8" y="122"/>
                    <a:pt x="6" y="121"/>
                  </a:cubicBezTo>
                  <a:moveTo>
                    <a:pt x="40" y="109"/>
                  </a:moveTo>
                  <a:cubicBezTo>
                    <a:pt x="41" y="110"/>
                    <a:pt x="42" y="111"/>
                    <a:pt x="43" y="111"/>
                  </a:cubicBezTo>
                  <a:cubicBezTo>
                    <a:pt x="46" y="112"/>
                    <a:pt x="48" y="112"/>
                    <a:pt x="51" y="113"/>
                  </a:cubicBezTo>
                  <a:cubicBezTo>
                    <a:pt x="51" y="112"/>
                    <a:pt x="50" y="111"/>
                    <a:pt x="49" y="111"/>
                  </a:cubicBezTo>
                  <a:cubicBezTo>
                    <a:pt x="46" y="110"/>
                    <a:pt x="43" y="110"/>
                    <a:pt x="40" y="109"/>
                  </a:cubicBezTo>
                  <a:moveTo>
                    <a:pt x="20" y="107"/>
                  </a:moveTo>
                  <a:cubicBezTo>
                    <a:pt x="20" y="107"/>
                    <a:pt x="19" y="108"/>
                    <a:pt x="19" y="108"/>
                  </a:cubicBezTo>
                  <a:cubicBezTo>
                    <a:pt x="20" y="109"/>
                    <a:pt x="22" y="109"/>
                    <a:pt x="24" y="109"/>
                  </a:cubicBezTo>
                  <a:cubicBezTo>
                    <a:pt x="24" y="108"/>
                    <a:pt x="25" y="108"/>
                    <a:pt x="25" y="108"/>
                  </a:cubicBezTo>
                  <a:cubicBezTo>
                    <a:pt x="23" y="107"/>
                    <a:pt x="22" y="107"/>
                    <a:pt x="20" y="107"/>
                  </a:cubicBezTo>
                  <a:moveTo>
                    <a:pt x="134" y="97"/>
                  </a:moveTo>
                  <a:cubicBezTo>
                    <a:pt x="134" y="97"/>
                    <a:pt x="135" y="98"/>
                    <a:pt x="135" y="98"/>
                  </a:cubicBezTo>
                  <a:cubicBezTo>
                    <a:pt x="136" y="99"/>
                    <a:pt x="138" y="100"/>
                    <a:pt x="139" y="100"/>
                  </a:cubicBezTo>
                  <a:cubicBezTo>
                    <a:pt x="138" y="100"/>
                    <a:pt x="138" y="99"/>
                    <a:pt x="138" y="99"/>
                  </a:cubicBezTo>
                  <a:cubicBezTo>
                    <a:pt x="137" y="98"/>
                    <a:pt x="135" y="97"/>
                    <a:pt x="134" y="97"/>
                  </a:cubicBezTo>
                  <a:moveTo>
                    <a:pt x="4" y="82"/>
                  </a:moveTo>
                  <a:cubicBezTo>
                    <a:pt x="3" y="83"/>
                    <a:pt x="3" y="83"/>
                    <a:pt x="2" y="83"/>
                  </a:cubicBezTo>
                  <a:cubicBezTo>
                    <a:pt x="3" y="84"/>
                    <a:pt x="4" y="85"/>
                    <a:pt x="4" y="85"/>
                  </a:cubicBezTo>
                  <a:cubicBezTo>
                    <a:pt x="5" y="85"/>
                    <a:pt x="6" y="84"/>
                    <a:pt x="7" y="84"/>
                  </a:cubicBezTo>
                  <a:cubicBezTo>
                    <a:pt x="6" y="83"/>
                    <a:pt x="5" y="83"/>
                    <a:pt x="4" y="82"/>
                  </a:cubicBezTo>
                  <a:moveTo>
                    <a:pt x="67" y="64"/>
                  </a:moveTo>
                  <a:cubicBezTo>
                    <a:pt x="67" y="64"/>
                    <a:pt x="66" y="65"/>
                    <a:pt x="66" y="65"/>
                  </a:cubicBezTo>
                  <a:cubicBezTo>
                    <a:pt x="67" y="66"/>
                    <a:pt x="69" y="66"/>
                    <a:pt x="70" y="67"/>
                  </a:cubicBezTo>
                  <a:cubicBezTo>
                    <a:pt x="70" y="67"/>
                    <a:pt x="71" y="66"/>
                    <a:pt x="71" y="66"/>
                  </a:cubicBezTo>
                  <a:cubicBezTo>
                    <a:pt x="70" y="66"/>
                    <a:pt x="68" y="65"/>
                    <a:pt x="67" y="64"/>
                  </a:cubicBezTo>
                  <a:moveTo>
                    <a:pt x="120" y="45"/>
                  </a:moveTo>
                  <a:cubicBezTo>
                    <a:pt x="120" y="45"/>
                    <a:pt x="120" y="45"/>
                    <a:pt x="120" y="45"/>
                  </a:cubicBezTo>
                  <a:cubicBezTo>
                    <a:pt x="121" y="46"/>
                    <a:pt x="122" y="46"/>
                    <a:pt x="123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2" y="46"/>
                    <a:pt x="121" y="46"/>
                    <a:pt x="120" y="45"/>
                  </a:cubicBezTo>
                  <a:moveTo>
                    <a:pt x="144" y="45"/>
                  </a:moveTo>
                  <a:cubicBezTo>
                    <a:pt x="146" y="46"/>
                    <a:pt x="148" y="47"/>
                    <a:pt x="150" y="47"/>
                  </a:cubicBezTo>
                  <a:cubicBezTo>
                    <a:pt x="150" y="47"/>
                    <a:pt x="150" y="48"/>
                    <a:pt x="151" y="48"/>
                  </a:cubicBezTo>
                  <a:cubicBezTo>
                    <a:pt x="149" y="47"/>
                    <a:pt x="146" y="46"/>
                    <a:pt x="144" y="45"/>
                  </a:cubicBezTo>
                  <a:cubicBezTo>
                    <a:pt x="144" y="45"/>
                    <a:pt x="144" y="45"/>
                    <a:pt x="144" y="45"/>
                  </a:cubicBezTo>
                  <a:moveTo>
                    <a:pt x="133" y="44"/>
                  </a:moveTo>
                  <a:cubicBezTo>
                    <a:pt x="133" y="44"/>
                    <a:pt x="132" y="44"/>
                    <a:pt x="132" y="44"/>
                  </a:cubicBezTo>
                  <a:cubicBezTo>
                    <a:pt x="133" y="45"/>
                    <a:pt x="135" y="45"/>
                    <a:pt x="137" y="46"/>
                  </a:cubicBezTo>
                  <a:cubicBezTo>
                    <a:pt x="137" y="46"/>
                    <a:pt x="138" y="46"/>
                    <a:pt x="138" y="46"/>
                  </a:cubicBezTo>
                  <a:cubicBezTo>
                    <a:pt x="137" y="45"/>
                    <a:pt x="135" y="45"/>
                    <a:pt x="133" y="44"/>
                  </a:cubicBezTo>
                  <a:moveTo>
                    <a:pt x="83" y="38"/>
                  </a:moveTo>
                  <a:cubicBezTo>
                    <a:pt x="83" y="38"/>
                    <a:pt x="82" y="39"/>
                    <a:pt x="82" y="39"/>
                  </a:cubicBezTo>
                  <a:cubicBezTo>
                    <a:pt x="83" y="39"/>
                    <a:pt x="84" y="40"/>
                    <a:pt x="85" y="40"/>
                  </a:cubicBezTo>
                  <a:cubicBezTo>
                    <a:pt x="85" y="40"/>
                    <a:pt x="85" y="40"/>
                    <a:pt x="85" y="39"/>
                  </a:cubicBezTo>
                  <a:cubicBezTo>
                    <a:pt x="85" y="39"/>
                    <a:pt x="84" y="38"/>
                    <a:pt x="83" y="38"/>
                  </a:cubicBezTo>
                  <a:moveTo>
                    <a:pt x="82" y="29"/>
                  </a:moveTo>
                  <a:cubicBezTo>
                    <a:pt x="84" y="30"/>
                    <a:pt x="85" y="31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4"/>
                    <a:pt x="88" y="34"/>
                    <a:pt x="89" y="35"/>
                  </a:cubicBezTo>
                  <a:cubicBezTo>
                    <a:pt x="89" y="35"/>
                    <a:pt x="89" y="34"/>
                    <a:pt x="90" y="34"/>
                  </a:cubicBezTo>
                  <a:cubicBezTo>
                    <a:pt x="88" y="32"/>
                    <a:pt x="87" y="31"/>
                    <a:pt x="85" y="30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2" y="29"/>
                    <a:pt x="82" y="29"/>
                    <a:pt x="82" y="29"/>
                  </a:cubicBezTo>
                  <a:moveTo>
                    <a:pt x="49" y="23"/>
                  </a:moveTo>
                  <a:cubicBezTo>
                    <a:pt x="50" y="23"/>
                    <a:pt x="51" y="23"/>
                    <a:pt x="52" y="24"/>
                  </a:cubicBezTo>
                  <a:cubicBezTo>
                    <a:pt x="54" y="24"/>
                    <a:pt x="56" y="25"/>
                    <a:pt x="58" y="25"/>
                  </a:cubicBezTo>
                  <a:cubicBezTo>
                    <a:pt x="57" y="25"/>
                    <a:pt x="56" y="24"/>
                    <a:pt x="56" y="24"/>
                  </a:cubicBezTo>
                  <a:cubicBezTo>
                    <a:pt x="54" y="23"/>
                    <a:pt x="51" y="23"/>
                    <a:pt x="49" y="23"/>
                  </a:cubicBezTo>
                  <a:moveTo>
                    <a:pt x="63" y="13"/>
                  </a:moveTo>
                  <a:cubicBezTo>
                    <a:pt x="63" y="13"/>
                    <a:pt x="63" y="13"/>
                    <a:pt x="64" y="13"/>
                  </a:cubicBezTo>
                  <a:cubicBezTo>
                    <a:pt x="65" y="14"/>
                    <a:pt x="66" y="14"/>
                    <a:pt x="67" y="15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4" y="13"/>
                    <a:pt x="63" y="13"/>
                  </a:cubicBezTo>
                  <a:moveTo>
                    <a:pt x="0" y="0"/>
                  </a:moveTo>
                  <a:cubicBezTo>
                    <a:pt x="2" y="0"/>
                    <a:pt x="3" y="1"/>
                    <a:pt x="4" y="1"/>
                  </a:cubicBezTo>
                  <a:cubicBezTo>
                    <a:pt x="9" y="3"/>
                    <a:pt x="13" y="5"/>
                    <a:pt x="18" y="6"/>
                  </a:cubicBezTo>
                  <a:cubicBezTo>
                    <a:pt x="15" y="5"/>
                    <a:pt x="13" y="4"/>
                    <a:pt x="10" y="3"/>
                  </a:cubicBezTo>
                  <a:cubicBezTo>
                    <a:pt x="7" y="2"/>
                    <a:pt x="4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7" name="Freeform 698">
              <a:extLst>
                <a:ext uri="{FF2B5EF4-FFF2-40B4-BE49-F238E27FC236}">
                  <a16:creationId xmlns:a16="http://schemas.microsoft.com/office/drawing/2014/main" id="{A81BE2BC-8840-4D98-557C-4AF6D1F2FA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9963" y="3017838"/>
              <a:ext cx="1101725" cy="36513"/>
            </a:xfrm>
            <a:custGeom>
              <a:avLst/>
              <a:gdLst>
                <a:gd name="T0" fmla="*/ 20 w 729"/>
                <a:gd name="T1" fmla="*/ 3 h 24"/>
                <a:gd name="T2" fmla="*/ 0 w 729"/>
                <a:gd name="T3" fmla="*/ 6 h 24"/>
                <a:gd name="T4" fmla="*/ 7 w 729"/>
                <a:gd name="T5" fmla="*/ 5 h 24"/>
                <a:gd name="T6" fmla="*/ 20 w 729"/>
                <a:gd name="T7" fmla="*/ 3 h 24"/>
                <a:gd name="T8" fmla="*/ 43 w 729"/>
                <a:gd name="T9" fmla="*/ 2 h 24"/>
                <a:gd name="T10" fmla="*/ 26 w 729"/>
                <a:gd name="T11" fmla="*/ 2 h 24"/>
                <a:gd name="T12" fmla="*/ 14 w 729"/>
                <a:gd name="T13" fmla="*/ 5 h 24"/>
                <a:gd name="T14" fmla="*/ 51 w 729"/>
                <a:gd name="T15" fmla="*/ 2 h 24"/>
                <a:gd name="T16" fmla="*/ 43 w 729"/>
                <a:gd name="T17" fmla="*/ 2 h 24"/>
                <a:gd name="T18" fmla="*/ 668 w 729"/>
                <a:gd name="T19" fmla="*/ 0 h 24"/>
                <a:gd name="T20" fmla="*/ 668 w 729"/>
                <a:gd name="T21" fmla="*/ 0 h 24"/>
                <a:gd name="T22" fmla="*/ 729 w 729"/>
                <a:gd name="T23" fmla="*/ 24 h 24"/>
                <a:gd name="T24" fmla="*/ 668 w 729"/>
                <a:gd name="T25" fmla="*/ 0 h 24"/>
                <a:gd name="T26" fmla="*/ 668 w 729"/>
                <a:gd name="T2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9" h="24">
                  <a:moveTo>
                    <a:pt x="20" y="3"/>
                  </a:moveTo>
                  <a:cubicBezTo>
                    <a:pt x="10" y="4"/>
                    <a:pt x="3" y="5"/>
                    <a:pt x="0" y="6"/>
                  </a:cubicBezTo>
                  <a:cubicBezTo>
                    <a:pt x="2" y="5"/>
                    <a:pt x="4" y="5"/>
                    <a:pt x="7" y="5"/>
                  </a:cubicBezTo>
                  <a:cubicBezTo>
                    <a:pt x="11" y="4"/>
                    <a:pt x="15" y="4"/>
                    <a:pt x="20" y="3"/>
                  </a:cubicBezTo>
                  <a:moveTo>
                    <a:pt x="43" y="2"/>
                  </a:moveTo>
                  <a:cubicBezTo>
                    <a:pt x="37" y="2"/>
                    <a:pt x="31" y="2"/>
                    <a:pt x="26" y="2"/>
                  </a:cubicBezTo>
                  <a:cubicBezTo>
                    <a:pt x="22" y="3"/>
                    <a:pt x="18" y="4"/>
                    <a:pt x="14" y="5"/>
                  </a:cubicBezTo>
                  <a:cubicBezTo>
                    <a:pt x="28" y="4"/>
                    <a:pt x="40" y="3"/>
                    <a:pt x="51" y="2"/>
                  </a:cubicBezTo>
                  <a:cubicBezTo>
                    <a:pt x="48" y="2"/>
                    <a:pt x="46" y="2"/>
                    <a:pt x="43" y="2"/>
                  </a:cubicBezTo>
                  <a:moveTo>
                    <a:pt x="668" y="0"/>
                  </a:moveTo>
                  <a:cubicBezTo>
                    <a:pt x="668" y="0"/>
                    <a:pt x="668" y="0"/>
                    <a:pt x="668" y="0"/>
                  </a:cubicBezTo>
                  <a:cubicBezTo>
                    <a:pt x="694" y="10"/>
                    <a:pt x="714" y="18"/>
                    <a:pt x="729" y="24"/>
                  </a:cubicBezTo>
                  <a:cubicBezTo>
                    <a:pt x="708" y="16"/>
                    <a:pt x="686" y="6"/>
                    <a:pt x="668" y="0"/>
                  </a:cubicBezTo>
                  <a:cubicBezTo>
                    <a:pt x="668" y="0"/>
                    <a:pt x="668" y="0"/>
                    <a:pt x="668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8" name="Freeform 699">
              <a:extLst>
                <a:ext uri="{FF2B5EF4-FFF2-40B4-BE49-F238E27FC236}">
                  <a16:creationId xmlns:a16="http://schemas.microsoft.com/office/drawing/2014/main" id="{A78E788D-F10D-7C88-8FA7-AAB31D4FC14E}"/>
                </a:ext>
              </a:extLst>
            </p:cNvPr>
            <p:cNvSpPr/>
            <p:nvPr/>
          </p:nvSpPr>
          <p:spPr bwMode="auto">
            <a:xfrm>
              <a:off x="7329488" y="3021013"/>
              <a:ext cx="28575" cy="4763"/>
            </a:xfrm>
            <a:custGeom>
              <a:avLst/>
              <a:gdLst>
                <a:gd name="T0" fmla="*/ 19 w 19"/>
                <a:gd name="T1" fmla="*/ 0 h 3"/>
                <a:gd name="T2" fmla="*/ 13 w 19"/>
                <a:gd name="T3" fmla="*/ 1 h 3"/>
                <a:gd name="T4" fmla="*/ 0 w 19"/>
                <a:gd name="T5" fmla="*/ 3 h 3"/>
                <a:gd name="T6" fmla="*/ 7 w 19"/>
                <a:gd name="T7" fmla="*/ 3 h 3"/>
                <a:gd name="T8" fmla="*/ 19 w 1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">
                  <a:moveTo>
                    <a:pt x="19" y="0"/>
                  </a:moveTo>
                  <a:cubicBezTo>
                    <a:pt x="17" y="1"/>
                    <a:pt x="15" y="1"/>
                    <a:pt x="13" y="1"/>
                  </a:cubicBezTo>
                  <a:cubicBezTo>
                    <a:pt x="8" y="2"/>
                    <a:pt x="4" y="2"/>
                    <a:pt x="0" y="3"/>
                  </a:cubicBezTo>
                  <a:cubicBezTo>
                    <a:pt x="2" y="3"/>
                    <a:pt x="4" y="3"/>
                    <a:pt x="7" y="3"/>
                  </a:cubicBezTo>
                  <a:cubicBezTo>
                    <a:pt x="11" y="2"/>
                    <a:pt x="15" y="1"/>
                    <a:pt x="19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9" name="Freeform 700">
              <a:extLst>
                <a:ext uri="{FF2B5EF4-FFF2-40B4-BE49-F238E27FC236}">
                  <a16:creationId xmlns:a16="http://schemas.microsoft.com/office/drawing/2014/main" id="{E7A9CDAB-09A2-03D5-7C8D-5AD3EB902B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6600" y="3038476"/>
              <a:ext cx="150812" cy="50800"/>
            </a:xfrm>
            <a:custGeom>
              <a:avLst/>
              <a:gdLst>
                <a:gd name="T0" fmla="*/ 56 w 100"/>
                <a:gd name="T1" fmla="*/ 12 h 33"/>
                <a:gd name="T2" fmla="*/ 0 w 100"/>
                <a:gd name="T3" fmla="*/ 33 h 33"/>
                <a:gd name="T4" fmla="*/ 54 w 100"/>
                <a:gd name="T5" fmla="*/ 14 h 33"/>
                <a:gd name="T6" fmla="*/ 56 w 100"/>
                <a:gd name="T7" fmla="*/ 12 h 33"/>
                <a:gd name="T8" fmla="*/ 75 w 100"/>
                <a:gd name="T9" fmla="*/ 8 h 33"/>
                <a:gd name="T10" fmla="*/ 58 w 100"/>
                <a:gd name="T11" fmla="*/ 12 h 33"/>
                <a:gd name="T12" fmla="*/ 56 w 100"/>
                <a:gd name="T13" fmla="*/ 14 h 33"/>
                <a:gd name="T14" fmla="*/ 66 w 100"/>
                <a:gd name="T15" fmla="*/ 11 h 33"/>
                <a:gd name="T16" fmla="*/ 75 w 100"/>
                <a:gd name="T17" fmla="*/ 8 h 33"/>
                <a:gd name="T18" fmla="*/ 100 w 100"/>
                <a:gd name="T19" fmla="*/ 2 h 33"/>
                <a:gd name="T20" fmla="*/ 76 w 100"/>
                <a:gd name="T21" fmla="*/ 7 h 33"/>
                <a:gd name="T22" fmla="*/ 69 w 100"/>
                <a:gd name="T23" fmla="*/ 10 h 33"/>
                <a:gd name="T24" fmla="*/ 100 w 100"/>
                <a:gd name="T25" fmla="*/ 2 h 33"/>
                <a:gd name="T26" fmla="*/ 69 w 100"/>
                <a:gd name="T27" fmla="*/ 0 h 33"/>
                <a:gd name="T28" fmla="*/ 55 w 100"/>
                <a:gd name="T29" fmla="*/ 6 h 33"/>
                <a:gd name="T30" fmla="*/ 55 w 100"/>
                <a:gd name="T31" fmla="*/ 6 h 33"/>
                <a:gd name="T32" fmla="*/ 55 w 100"/>
                <a:gd name="T33" fmla="*/ 6 h 33"/>
                <a:gd name="T34" fmla="*/ 69 w 100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" h="33">
                  <a:moveTo>
                    <a:pt x="56" y="12"/>
                  </a:moveTo>
                  <a:cubicBezTo>
                    <a:pt x="39" y="17"/>
                    <a:pt x="24" y="23"/>
                    <a:pt x="0" y="33"/>
                  </a:cubicBezTo>
                  <a:cubicBezTo>
                    <a:pt x="20" y="25"/>
                    <a:pt x="33" y="20"/>
                    <a:pt x="54" y="14"/>
                  </a:cubicBezTo>
                  <a:cubicBezTo>
                    <a:pt x="55" y="14"/>
                    <a:pt x="56" y="13"/>
                    <a:pt x="56" y="12"/>
                  </a:cubicBezTo>
                  <a:moveTo>
                    <a:pt x="75" y="8"/>
                  </a:moveTo>
                  <a:cubicBezTo>
                    <a:pt x="69" y="9"/>
                    <a:pt x="63" y="10"/>
                    <a:pt x="58" y="12"/>
                  </a:cubicBezTo>
                  <a:cubicBezTo>
                    <a:pt x="57" y="13"/>
                    <a:pt x="57" y="13"/>
                    <a:pt x="56" y="14"/>
                  </a:cubicBezTo>
                  <a:cubicBezTo>
                    <a:pt x="59" y="13"/>
                    <a:pt x="62" y="12"/>
                    <a:pt x="66" y="11"/>
                  </a:cubicBezTo>
                  <a:cubicBezTo>
                    <a:pt x="69" y="10"/>
                    <a:pt x="72" y="9"/>
                    <a:pt x="75" y="8"/>
                  </a:cubicBezTo>
                  <a:moveTo>
                    <a:pt x="100" y="2"/>
                  </a:moveTo>
                  <a:cubicBezTo>
                    <a:pt x="91" y="4"/>
                    <a:pt x="83" y="6"/>
                    <a:pt x="76" y="7"/>
                  </a:cubicBezTo>
                  <a:cubicBezTo>
                    <a:pt x="74" y="8"/>
                    <a:pt x="71" y="9"/>
                    <a:pt x="69" y="10"/>
                  </a:cubicBezTo>
                  <a:cubicBezTo>
                    <a:pt x="77" y="8"/>
                    <a:pt x="88" y="5"/>
                    <a:pt x="100" y="2"/>
                  </a:cubicBezTo>
                  <a:moveTo>
                    <a:pt x="69" y="0"/>
                  </a:moveTo>
                  <a:cubicBezTo>
                    <a:pt x="64" y="2"/>
                    <a:pt x="60" y="4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0" y="4"/>
                    <a:pt x="65" y="2"/>
                    <a:pt x="69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0" name="Freeform 701">
              <a:extLst>
                <a:ext uri="{FF2B5EF4-FFF2-40B4-BE49-F238E27FC236}">
                  <a16:creationId xmlns:a16="http://schemas.microsoft.com/office/drawing/2014/main" id="{6D3DFB16-80F1-97DB-1C9E-89BF9BBAE0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7563" y="3049588"/>
              <a:ext cx="33337" cy="11113"/>
            </a:xfrm>
            <a:custGeom>
              <a:avLst/>
              <a:gdLst>
                <a:gd name="T0" fmla="*/ 4 w 22"/>
                <a:gd name="T1" fmla="*/ 5 h 7"/>
                <a:gd name="T2" fmla="*/ 2 w 22"/>
                <a:gd name="T3" fmla="*/ 5 h 7"/>
                <a:gd name="T4" fmla="*/ 0 w 22"/>
                <a:gd name="T5" fmla="*/ 7 h 7"/>
                <a:gd name="T6" fmla="*/ 2 w 22"/>
                <a:gd name="T7" fmla="*/ 7 h 7"/>
                <a:gd name="T8" fmla="*/ 4 w 22"/>
                <a:gd name="T9" fmla="*/ 5 h 7"/>
                <a:gd name="T10" fmla="*/ 22 w 22"/>
                <a:gd name="T11" fmla="*/ 0 h 7"/>
                <a:gd name="T12" fmla="*/ 21 w 22"/>
                <a:gd name="T13" fmla="*/ 1 h 7"/>
                <a:gd name="T14" fmla="*/ 12 w 22"/>
                <a:gd name="T15" fmla="*/ 4 h 7"/>
                <a:gd name="T16" fmla="*/ 15 w 22"/>
                <a:gd name="T17" fmla="*/ 3 h 7"/>
                <a:gd name="T18" fmla="*/ 22 w 22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7">
                  <a:moveTo>
                    <a:pt x="4" y="5"/>
                  </a:move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6"/>
                    <a:pt x="3" y="6"/>
                    <a:pt x="4" y="5"/>
                  </a:cubicBezTo>
                  <a:moveTo>
                    <a:pt x="22" y="0"/>
                  </a:moveTo>
                  <a:cubicBezTo>
                    <a:pt x="22" y="0"/>
                    <a:pt x="21" y="0"/>
                    <a:pt x="21" y="1"/>
                  </a:cubicBezTo>
                  <a:cubicBezTo>
                    <a:pt x="18" y="2"/>
                    <a:pt x="15" y="3"/>
                    <a:pt x="12" y="4"/>
                  </a:cubicBezTo>
                  <a:cubicBezTo>
                    <a:pt x="13" y="4"/>
                    <a:pt x="14" y="3"/>
                    <a:pt x="15" y="3"/>
                  </a:cubicBezTo>
                  <a:cubicBezTo>
                    <a:pt x="17" y="2"/>
                    <a:pt x="20" y="1"/>
                    <a:pt x="22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1" name="Freeform 702">
              <a:extLst>
                <a:ext uri="{FF2B5EF4-FFF2-40B4-BE49-F238E27FC236}">
                  <a16:creationId xmlns:a16="http://schemas.microsoft.com/office/drawing/2014/main" id="{CCB150C7-6A32-DF4E-BC16-4BC04DEE82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613" y="3048001"/>
              <a:ext cx="1889125" cy="357188"/>
            </a:xfrm>
            <a:custGeom>
              <a:avLst/>
              <a:gdLst>
                <a:gd name="T0" fmla="*/ 1246 w 1249"/>
                <a:gd name="T1" fmla="*/ 235 h 236"/>
                <a:gd name="T2" fmla="*/ 1249 w 1249"/>
                <a:gd name="T3" fmla="*/ 236 h 236"/>
                <a:gd name="T4" fmla="*/ 1242 w 1249"/>
                <a:gd name="T5" fmla="*/ 176 h 236"/>
                <a:gd name="T6" fmla="*/ 1231 w 1249"/>
                <a:gd name="T7" fmla="*/ 166 h 236"/>
                <a:gd name="T8" fmla="*/ 1241 w 1249"/>
                <a:gd name="T9" fmla="*/ 217 h 236"/>
                <a:gd name="T10" fmla="*/ 1115 w 1249"/>
                <a:gd name="T11" fmla="*/ 137 h 236"/>
                <a:gd name="T12" fmla="*/ 1122 w 1249"/>
                <a:gd name="T13" fmla="*/ 145 h 236"/>
                <a:gd name="T14" fmla="*/ 1101 w 1249"/>
                <a:gd name="T15" fmla="*/ 168 h 236"/>
                <a:gd name="T16" fmla="*/ 1132 w 1249"/>
                <a:gd name="T17" fmla="*/ 151 h 236"/>
                <a:gd name="T18" fmla="*/ 1183 w 1249"/>
                <a:gd name="T19" fmla="*/ 202 h 236"/>
                <a:gd name="T20" fmla="*/ 1115 w 1249"/>
                <a:gd name="T21" fmla="*/ 137 h 236"/>
                <a:gd name="T22" fmla="*/ 1231 w 1249"/>
                <a:gd name="T23" fmla="*/ 165 h 236"/>
                <a:gd name="T24" fmla="*/ 1188 w 1249"/>
                <a:gd name="T25" fmla="*/ 129 h 236"/>
                <a:gd name="T26" fmla="*/ 1208 w 1249"/>
                <a:gd name="T27" fmla="*/ 155 h 236"/>
                <a:gd name="T28" fmla="*/ 1173 w 1249"/>
                <a:gd name="T29" fmla="*/ 125 h 236"/>
                <a:gd name="T30" fmla="*/ 1186 w 1249"/>
                <a:gd name="T31" fmla="*/ 127 h 236"/>
                <a:gd name="T32" fmla="*/ 1098 w 1249"/>
                <a:gd name="T33" fmla="*/ 119 h 236"/>
                <a:gd name="T34" fmla="*/ 1131 w 1249"/>
                <a:gd name="T35" fmla="*/ 144 h 236"/>
                <a:gd name="T36" fmla="*/ 1129 w 1249"/>
                <a:gd name="T37" fmla="*/ 142 h 236"/>
                <a:gd name="T38" fmla="*/ 1126 w 1249"/>
                <a:gd name="T39" fmla="*/ 139 h 236"/>
                <a:gd name="T40" fmla="*/ 1096 w 1249"/>
                <a:gd name="T41" fmla="*/ 117 h 236"/>
                <a:gd name="T42" fmla="*/ 1096 w 1249"/>
                <a:gd name="T43" fmla="*/ 117 h 236"/>
                <a:gd name="T44" fmla="*/ 1180 w 1249"/>
                <a:gd name="T45" fmla="*/ 121 h 236"/>
                <a:gd name="T46" fmla="*/ 1180 w 1249"/>
                <a:gd name="T47" fmla="*/ 121 h 236"/>
                <a:gd name="T48" fmla="*/ 1181 w 1249"/>
                <a:gd name="T49" fmla="*/ 123 h 236"/>
                <a:gd name="T50" fmla="*/ 1183 w 1249"/>
                <a:gd name="T51" fmla="*/ 124 h 236"/>
                <a:gd name="T52" fmla="*/ 1194 w 1249"/>
                <a:gd name="T53" fmla="*/ 132 h 236"/>
                <a:gd name="T54" fmla="*/ 1195 w 1249"/>
                <a:gd name="T55" fmla="*/ 133 h 236"/>
                <a:gd name="T56" fmla="*/ 1195 w 1249"/>
                <a:gd name="T57" fmla="*/ 132 h 236"/>
                <a:gd name="T58" fmla="*/ 1195 w 1249"/>
                <a:gd name="T59" fmla="*/ 131 h 236"/>
                <a:gd name="T60" fmla="*/ 1193 w 1249"/>
                <a:gd name="T61" fmla="*/ 130 h 236"/>
                <a:gd name="T62" fmla="*/ 1192 w 1249"/>
                <a:gd name="T63" fmla="*/ 128 h 236"/>
                <a:gd name="T64" fmla="*/ 1189 w 1249"/>
                <a:gd name="T65" fmla="*/ 126 h 236"/>
                <a:gd name="T66" fmla="*/ 1186 w 1249"/>
                <a:gd name="T67" fmla="*/ 123 h 236"/>
                <a:gd name="T68" fmla="*/ 1183 w 1249"/>
                <a:gd name="T69" fmla="*/ 122 h 236"/>
                <a:gd name="T70" fmla="*/ 1181 w 1249"/>
                <a:gd name="T71" fmla="*/ 121 h 236"/>
                <a:gd name="T72" fmla="*/ 1085 w 1249"/>
                <a:gd name="T73" fmla="*/ 52 h 236"/>
                <a:gd name="T74" fmla="*/ 1085 w 1249"/>
                <a:gd name="T75" fmla="*/ 52 h 236"/>
                <a:gd name="T76" fmla="*/ 0 w 1249"/>
                <a:gd name="T77" fmla="*/ 80 h 236"/>
                <a:gd name="T78" fmla="*/ 56 w 1249"/>
                <a:gd name="T79" fmla="*/ 48 h 236"/>
                <a:gd name="T80" fmla="*/ 63 w 1249"/>
                <a:gd name="T81" fmla="*/ 44 h 236"/>
                <a:gd name="T82" fmla="*/ 26 w 1249"/>
                <a:gd name="T83" fmla="*/ 64 h 236"/>
                <a:gd name="T84" fmla="*/ 65 w 1249"/>
                <a:gd name="T85" fmla="*/ 43 h 236"/>
                <a:gd name="T86" fmla="*/ 66 w 1249"/>
                <a:gd name="T87" fmla="*/ 42 h 236"/>
                <a:gd name="T88" fmla="*/ 82 w 1249"/>
                <a:gd name="T89" fmla="*/ 34 h 236"/>
                <a:gd name="T90" fmla="*/ 69 w 1249"/>
                <a:gd name="T91" fmla="*/ 41 h 236"/>
                <a:gd name="T92" fmla="*/ 80 w 1249"/>
                <a:gd name="T93" fmla="*/ 35 h 236"/>
                <a:gd name="T94" fmla="*/ 86 w 1249"/>
                <a:gd name="T95" fmla="*/ 32 h 236"/>
                <a:gd name="T96" fmla="*/ 1036 w 1249"/>
                <a:gd name="T97" fmla="*/ 26 h 236"/>
                <a:gd name="T98" fmla="*/ 1037 w 1249"/>
                <a:gd name="T99" fmla="*/ 27 h 236"/>
                <a:gd name="T100" fmla="*/ 845 w 1249"/>
                <a:gd name="T101" fmla="*/ 44 h 236"/>
                <a:gd name="T102" fmla="*/ 86 w 1249"/>
                <a:gd name="T103" fmla="*/ 3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49" h="236">
                  <a:moveTo>
                    <a:pt x="1245" y="227"/>
                  </a:moveTo>
                  <a:cubicBezTo>
                    <a:pt x="1245" y="227"/>
                    <a:pt x="1244" y="228"/>
                    <a:pt x="1244" y="228"/>
                  </a:cubicBezTo>
                  <a:cubicBezTo>
                    <a:pt x="1245" y="230"/>
                    <a:pt x="1245" y="233"/>
                    <a:pt x="1246" y="235"/>
                  </a:cubicBezTo>
                  <a:cubicBezTo>
                    <a:pt x="1246" y="235"/>
                    <a:pt x="1246" y="235"/>
                    <a:pt x="1246" y="235"/>
                  </a:cubicBezTo>
                  <a:cubicBezTo>
                    <a:pt x="1246" y="235"/>
                    <a:pt x="1246" y="235"/>
                    <a:pt x="1246" y="235"/>
                  </a:cubicBezTo>
                  <a:cubicBezTo>
                    <a:pt x="1247" y="235"/>
                    <a:pt x="1248" y="236"/>
                    <a:pt x="1249" y="236"/>
                  </a:cubicBezTo>
                  <a:cubicBezTo>
                    <a:pt x="1248" y="233"/>
                    <a:pt x="1246" y="230"/>
                    <a:pt x="1245" y="227"/>
                  </a:cubicBezTo>
                  <a:moveTo>
                    <a:pt x="1231" y="166"/>
                  </a:moveTo>
                  <a:cubicBezTo>
                    <a:pt x="1242" y="176"/>
                    <a:pt x="1242" y="176"/>
                    <a:pt x="1242" y="176"/>
                  </a:cubicBezTo>
                  <a:cubicBezTo>
                    <a:pt x="1242" y="175"/>
                    <a:pt x="1241" y="174"/>
                    <a:pt x="1241" y="174"/>
                  </a:cubicBezTo>
                  <a:cubicBezTo>
                    <a:pt x="1233" y="167"/>
                    <a:pt x="1233" y="167"/>
                    <a:pt x="1233" y="167"/>
                  </a:cubicBezTo>
                  <a:cubicBezTo>
                    <a:pt x="1232" y="166"/>
                    <a:pt x="1231" y="166"/>
                    <a:pt x="1231" y="166"/>
                  </a:cubicBezTo>
                  <a:moveTo>
                    <a:pt x="1207" y="155"/>
                  </a:moveTo>
                  <a:cubicBezTo>
                    <a:pt x="1218" y="173"/>
                    <a:pt x="1228" y="193"/>
                    <a:pt x="1239" y="216"/>
                  </a:cubicBezTo>
                  <a:cubicBezTo>
                    <a:pt x="1239" y="216"/>
                    <a:pt x="1240" y="217"/>
                    <a:pt x="1241" y="217"/>
                  </a:cubicBezTo>
                  <a:cubicBezTo>
                    <a:pt x="1230" y="194"/>
                    <a:pt x="1220" y="174"/>
                    <a:pt x="1209" y="156"/>
                  </a:cubicBezTo>
                  <a:cubicBezTo>
                    <a:pt x="1208" y="156"/>
                    <a:pt x="1208" y="155"/>
                    <a:pt x="1207" y="155"/>
                  </a:cubicBezTo>
                  <a:moveTo>
                    <a:pt x="1115" y="137"/>
                  </a:moveTo>
                  <a:cubicBezTo>
                    <a:pt x="1120" y="142"/>
                    <a:pt x="1121" y="144"/>
                    <a:pt x="1121" y="145"/>
                  </a:cubicBezTo>
                  <a:cubicBezTo>
                    <a:pt x="1122" y="145"/>
                    <a:pt x="1122" y="145"/>
                    <a:pt x="1122" y="145"/>
                  </a:cubicBezTo>
                  <a:cubicBezTo>
                    <a:pt x="1122" y="145"/>
                    <a:pt x="1122" y="145"/>
                    <a:pt x="1122" y="145"/>
                  </a:cubicBezTo>
                  <a:cubicBezTo>
                    <a:pt x="1123" y="146"/>
                    <a:pt x="1123" y="146"/>
                    <a:pt x="1123" y="146"/>
                  </a:cubicBezTo>
                  <a:cubicBezTo>
                    <a:pt x="1115" y="152"/>
                    <a:pt x="1105" y="160"/>
                    <a:pt x="1097" y="167"/>
                  </a:cubicBezTo>
                  <a:cubicBezTo>
                    <a:pt x="1099" y="167"/>
                    <a:pt x="1100" y="168"/>
                    <a:pt x="1101" y="168"/>
                  </a:cubicBezTo>
                  <a:cubicBezTo>
                    <a:pt x="1101" y="168"/>
                    <a:pt x="1101" y="168"/>
                    <a:pt x="1101" y="168"/>
                  </a:cubicBezTo>
                  <a:cubicBezTo>
                    <a:pt x="1101" y="168"/>
                    <a:pt x="1101" y="168"/>
                    <a:pt x="1101" y="168"/>
                  </a:cubicBezTo>
                  <a:cubicBezTo>
                    <a:pt x="1109" y="161"/>
                    <a:pt x="1123" y="156"/>
                    <a:pt x="1132" y="151"/>
                  </a:cubicBezTo>
                  <a:cubicBezTo>
                    <a:pt x="1183" y="202"/>
                    <a:pt x="1183" y="202"/>
                    <a:pt x="1183" y="202"/>
                  </a:cubicBezTo>
                  <a:cubicBezTo>
                    <a:pt x="1183" y="202"/>
                    <a:pt x="1183" y="202"/>
                    <a:pt x="1183" y="202"/>
                  </a:cubicBezTo>
                  <a:cubicBezTo>
                    <a:pt x="1183" y="202"/>
                    <a:pt x="1183" y="202"/>
                    <a:pt x="1183" y="202"/>
                  </a:cubicBezTo>
                  <a:cubicBezTo>
                    <a:pt x="1184" y="202"/>
                    <a:pt x="1185" y="203"/>
                    <a:pt x="1187" y="204"/>
                  </a:cubicBezTo>
                  <a:cubicBezTo>
                    <a:pt x="1154" y="169"/>
                    <a:pt x="1141" y="155"/>
                    <a:pt x="1135" y="149"/>
                  </a:cubicBezTo>
                  <a:cubicBezTo>
                    <a:pt x="1129" y="145"/>
                    <a:pt x="1123" y="141"/>
                    <a:pt x="1115" y="137"/>
                  </a:cubicBezTo>
                  <a:moveTo>
                    <a:pt x="1197" y="135"/>
                  </a:moveTo>
                  <a:cubicBezTo>
                    <a:pt x="1228" y="164"/>
                    <a:pt x="1228" y="164"/>
                    <a:pt x="1228" y="164"/>
                  </a:cubicBezTo>
                  <a:cubicBezTo>
                    <a:pt x="1229" y="164"/>
                    <a:pt x="1230" y="164"/>
                    <a:pt x="1231" y="165"/>
                  </a:cubicBezTo>
                  <a:cubicBezTo>
                    <a:pt x="1201" y="138"/>
                    <a:pt x="1201" y="138"/>
                    <a:pt x="1201" y="138"/>
                  </a:cubicBezTo>
                  <a:cubicBezTo>
                    <a:pt x="1200" y="137"/>
                    <a:pt x="1198" y="136"/>
                    <a:pt x="1197" y="135"/>
                  </a:cubicBezTo>
                  <a:moveTo>
                    <a:pt x="1188" y="129"/>
                  </a:moveTo>
                  <a:cubicBezTo>
                    <a:pt x="1189" y="130"/>
                    <a:pt x="1189" y="130"/>
                    <a:pt x="1189" y="130"/>
                  </a:cubicBezTo>
                  <a:cubicBezTo>
                    <a:pt x="1195" y="137"/>
                    <a:pt x="1200" y="145"/>
                    <a:pt x="1206" y="154"/>
                  </a:cubicBezTo>
                  <a:cubicBezTo>
                    <a:pt x="1207" y="154"/>
                    <a:pt x="1207" y="154"/>
                    <a:pt x="1208" y="155"/>
                  </a:cubicBezTo>
                  <a:cubicBezTo>
                    <a:pt x="1203" y="147"/>
                    <a:pt x="1198" y="139"/>
                    <a:pt x="1194" y="133"/>
                  </a:cubicBezTo>
                  <a:cubicBezTo>
                    <a:pt x="1192" y="131"/>
                    <a:pt x="1190" y="130"/>
                    <a:pt x="1188" y="129"/>
                  </a:cubicBezTo>
                  <a:moveTo>
                    <a:pt x="1173" y="125"/>
                  </a:moveTo>
                  <a:cubicBezTo>
                    <a:pt x="1162" y="125"/>
                    <a:pt x="1156" y="126"/>
                    <a:pt x="1144" y="131"/>
                  </a:cubicBezTo>
                  <a:cubicBezTo>
                    <a:pt x="1146" y="132"/>
                    <a:pt x="1147" y="132"/>
                    <a:pt x="1148" y="133"/>
                  </a:cubicBezTo>
                  <a:cubicBezTo>
                    <a:pt x="1160" y="128"/>
                    <a:pt x="1168" y="128"/>
                    <a:pt x="1186" y="127"/>
                  </a:cubicBezTo>
                  <a:cubicBezTo>
                    <a:pt x="1185" y="127"/>
                    <a:pt x="1183" y="126"/>
                    <a:pt x="1182" y="125"/>
                  </a:cubicBezTo>
                  <a:cubicBezTo>
                    <a:pt x="1179" y="125"/>
                    <a:pt x="1176" y="125"/>
                    <a:pt x="1173" y="125"/>
                  </a:cubicBezTo>
                  <a:moveTo>
                    <a:pt x="1098" y="119"/>
                  </a:moveTo>
                  <a:cubicBezTo>
                    <a:pt x="1105" y="126"/>
                    <a:pt x="1110" y="131"/>
                    <a:pt x="1113" y="135"/>
                  </a:cubicBezTo>
                  <a:cubicBezTo>
                    <a:pt x="1121" y="139"/>
                    <a:pt x="1127" y="143"/>
                    <a:pt x="1133" y="147"/>
                  </a:cubicBezTo>
                  <a:cubicBezTo>
                    <a:pt x="1132" y="145"/>
                    <a:pt x="1131" y="144"/>
                    <a:pt x="1131" y="144"/>
                  </a:cubicBezTo>
                  <a:cubicBezTo>
                    <a:pt x="1131" y="143"/>
                    <a:pt x="1131" y="143"/>
                    <a:pt x="1131" y="143"/>
                  </a:cubicBezTo>
                  <a:cubicBezTo>
                    <a:pt x="1130" y="143"/>
                    <a:pt x="1130" y="143"/>
                    <a:pt x="1130" y="143"/>
                  </a:cubicBezTo>
                  <a:cubicBezTo>
                    <a:pt x="1129" y="142"/>
                    <a:pt x="1129" y="142"/>
                    <a:pt x="1129" y="142"/>
                  </a:cubicBezTo>
                  <a:cubicBezTo>
                    <a:pt x="1136" y="138"/>
                    <a:pt x="1142" y="135"/>
                    <a:pt x="1147" y="133"/>
                  </a:cubicBezTo>
                  <a:cubicBezTo>
                    <a:pt x="1145" y="133"/>
                    <a:pt x="1144" y="133"/>
                    <a:pt x="1142" y="132"/>
                  </a:cubicBezTo>
                  <a:cubicBezTo>
                    <a:pt x="1138" y="134"/>
                    <a:pt x="1133" y="136"/>
                    <a:pt x="1126" y="139"/>
                  </a:cubicBezTo>
                  <a:cubicBezTo>
                    <a:pt x="1117" y="133"/>
                    <a:pt x="1107" y="126"/>
                    <a:pt x="1098" y="119"/>
                  </a:cubicBezTo>
                  <a:cubicBezTo>
                    <a:pt x="1098" y="119"/>
                    <a:pt x="1098" y="119"/>
                    <a:pt x="1098" y="119"/>
                  </a:cubicBezTo>
                  <a:moveTo>
                    <a:pt x="1096" y="117"/>
                  </a:moveTo>
                  <a:cubicBezTo>
                    <a:pt x="1096" y="117"/>
                    <a:pt x="1096" y="117"/>
                    <a:pt x="1096" y="117"/>
                  </a:cubicBezTo>
                  <a:cubicBezTo>
                    <a:pt x="1096" y="117"/>
                    <a:pt x="1096" y="117"/>
                    <a:pt x="1096" y="117"/>
                  </a:cubicBezTo>
                  <a:cubicBezTo>
                    <a:pt x="1096" y="117"/>
                    <a:pt x="1096" y="117"/>
                    <a:pt x="1096" y="117"/>
                  </a:cubicBezTo>
                  <a:moveTo>
                    <a:pt x="1097" y="61"/>
                  </a:moveTo>
                  <a:cubicBezTo>
                    <a:pt x="1125" y="79"/>
                    <a:pt x="1152" y="100"/>
                    <a:pt x="1180" y="121"/>
                  </a:cubicBezTo>
                  <a:cubicBezTo>
                    <a:pt x="1180" y="121"/>
                    <a:pt x="1180" y="121"/>
                    <a:pt x="1180" y="121"/>
                  </a:cubicBezTo>
                  <a:cubicBezTo>
                    <a:pt x="1180" y="121"/>
                    <a:pt x="1180" y="121"/>
                    <a:pt x="1180" y="121"/>
                  </a:cubicBezTo>
                  <a:cubicBezTo>
                    <a:pt x="1180" y="121"/>
                    <a:pt x="1180" y="121"/>
                    <a:pt x="1180" y="121"/>
                  </a:cubicBezTo>
                  <a:cubicBezTo>
                    <a:pt x="1180" y="121"/>
                    <a:pt x="1180" y="121"/>
                    <a:pt x="1180" y="121"/>
                  </a:cubicBezTo>
                  <a:cubicBezTo>
                    <a:pt x="1180" y="121"/>
                    <a:pt x="1180" y="122"/>
                    <a:pt x="1181" y="122"/>
                  </a:cubicBezTo>
                  <a:cubicBezTo>
                    <a:pt x="1181" y="123"/>
                    <a:pt x="1181" y="123"/>
                    <a:pt x="1181" y="123"/>
                  </a:cubicBezTo>
                  <a:cubicBezTo>
                    <a:pt x="1181" y="123"/>
                    <a:pt x="1181" y="123"/>
                    <a:pt x="1181" y="123"/>
                  </a:cubicBezTo>
                  <a:cubicBezTo>
                    <a:pt x="1182" y="124"/>
                    <a:pt x="1182" y="124"/>
                    <a:pt x="1182" y="124"/>
                  </a:cubicBezTo>
                  <a:cubicBezTo>
                    <a:pt x="1182" y="124"/>
                    <a:pt x="1182" y="124"/>
                    <a:pt x="1182" y="124"/>
                  </a:cubicBezTo>
                  <a:cubicBezTo>
                    <a:pt x="1183" y="124"/>
                    <a:pt x="1183" y="124"/>
                    <a:pt x="1183" y="124"/>
                  </a:cubicBezTo>
                  <a:cubicBezTo>
                    <a:pt x="1183" y="125"/>
                    <a:pt x="1183" y="125"/>
                    <a:pt x="1183" y="125"/>
                  </a:cubicBezTo>
                  <a:cubicBezTo>
                    <a:pt x="1183" y="125"/>
                    <a:pt x="1183" y="125"/>
                    <a:pt x="1183" y="125"/>
                  </a:cubicBezTo>
                  <a:cubicBezTo>
                    <a:pt x="1187" y="127"/>
                    <a:pt x="1190" y="130"/>
                    <a:pt x="1194" y="132"/>
                  </a:cubicBezTo>
                  <a:cubicBezTo>
                    <a:pt x="1194" y="132"/>
                    <a:pt x="1194" y="132"/>
                    <a:pt x="1194" y="132"/>
                  </a:cubicBezTo>
                  <a:cubicBezTo>
                    <a:pt x="1194" y="132"/>
                    <a:pt x="1194" y="132"/>
                    <a:pt x="1194" y="132"/>
                  </a:cubicBezTo>
                  <a:cubicBezTo>
                    <a:pt x="1195" y="133"/>
                    <a:pt x="1195" y="133"/>
                    <a:pt x="1195" y="133"/>
                  </a:cubicBezTo>
                  <a:cubicBezTo>
                    <a:pt x="1196" y="134"/>
                    <a:pt x="1197" y="134"/>
                    <a:pt x="1198" y="135"/>
                  </a:cubicBezTo>
                  <a:cubicBezTo>
                    <a:pt x="1195" y="133"/>
                    <a:pt x="1195" y="133"/>
                    <a:pt x="1195" y="133"/>
                  </a:cubicBezTo>
                  <a:cubicBezTo>
                    <a:pt x="1195" y="132"/>
                    <a:pt x="1195" y="132"/>
                    <a:pt x="1195" y="132"/>
                  </a:cubicBezTo>
                  <a:cubicBezTo>
                    <a:pt x="1195" y="132"/>
                    <a:pt x="1195" y="132"/>
                    <a:pt x="1195" y="132"/>
                  </a:cubicBezTo>
                  <a:cubicBezTo>
                    <a:pt x="1195" y="132"/>
                    <a:pt x="1195" y="132"/>
                    <a:pt x="1195" y="132"/>
                  </a:cubicBezTo>
                  <a:cubicBezTo>
                    <a:pt x="1195" y="132"/>
                    <a:pt x="1195" y="132"/>
                    <a:pt x="1195" y="131"/>
                  </a:cubicBezTo>
                  <a:cubicBezTo>
                    <a:pt x="1194" y="130"/>
                    <a:pt x="1194" y="130"/>
                    <a:pt x="1194" y="130"/>
                  </a:cubicBezTo>
                  <a:cubicBezTo>
                    <a:pt x="1194" y="130"/>
                    <a:pt x="1194" y="130"/>
                    <a:pt x="1194" y="130"/>
                  </a:cubicBezTo>
                  <a:cubicBezTo>
                    <a:pt x="1193" y="130"/>
                    <a:pt x="1193" y="130"/>
                    <a:pt x="1193" y="130"/>
                  </a:cubicBezTo>
                  <a:cubicBezTo>
                    <a:pt x="1193" y="129"/>
                    <a:pt x="1193" y="129"/>
                    <a:pt x="1193" y="129"/>
                  </a:cubicBezTo>
                  <a:cubicBezTo>
                    <a:pt x="1192" y="129"/>
                    <a:pt x="1192" y="129"/>
                    <a:pt x="1192" y="129"/>
                  </a:cubicBezTo>
                  <a:cubicBezTo>
                    <a:pt x="1192" y="128"/>
                    <a:pt x="1192" y="128"/>
                    <a:pt x="1192" y="128"/>
                  </a:cubicBezTo>
                  <a:cubicBezTo>
                    <a:pt x="1210" y="134"/>
                    <a:pt x="1210" y="134"/>
                    <a:pt x="1210" y="134"/>
                  </a:cubicBezTo>
                  <a:cubicBezTo>
                    <a:pt x="1209" y="134"/>
                    <a:pt x="1209" y="133"/>
                    <a:pt x="1208" y="133"/>
                  </a:cubicBezTo>
                  <a:cubicBezTo>
                    <a:pt x="1189" y="126"/>
                    <a:pt x="1189" y="126"/>
                    <a:pt x="1189" y="126"/>
                  </a:cubicBezTo>
                  <a:cubicBezTo>
                    <a:pt x="1189" y="126"/>
                    <a:pt x="1189" y="126"/>
                    <a:pt x="1189" y="126"/>
                  </a:cubicBezTo>
                  <a:cubicBezTo>
                    <a:pt x="1188" y="125"/>
                    <a:pt x="1188" y="125"/>
                    <a:pt x="1188" y="125"/>
                  </a:cubicBezTo>
                  <a:cubicBezTo>
                    <a:pt x="1186" y="123"/>
                    <a:pt x="1186" y="123"/>
                    <a:pt x="1186" y="123"/>
                  </a:cubicBezTo>
                  <a:cubicBezTo>
                    <a:pt x="1174" y="109"/>
                    <a:pt x="1162" y="98"/>
                    <a:pt x="1149" y="90"/>
                  </a:cubicBezTo>
                  <a:cubicBezTo>
                    <a:pt x="1148" y="89"/>
                    <a:pt x="1148" y="89"/>
                    <a:pt x="1148" y="89"/>
                  </a:cubicBezTo>
                  <a:cubicBezTo>
                    <a:pt x="1160" y="97"/>
                    <a:pt x="1172" y="108"/>
                    <a:pt x="1183" y="122"/>
                  </a:cubicBezTo>
                  <a:cubicBezTo>
                    <a:pt x="1183" y="122"/>
                    <a:pt x="1182" y="121"/>
                    <a:pt x="1182" y="121"/>
                  </a:cubicBezTo>
                  <a:cubicBezTo>
                    <a:pt x="1181" y="121"/>
                    <a:pt x="1181" y="121"/>
                    <a:pt x="1181" y="121"/>
                  </a:cubicBezTo>
                  <a:cubicBezTo>
                    <a:pt x="1181" y="121"/>
                    <a:pt x="1181" y="121"/>
                    <a:pt x="1181" y="121"/>
                  </a:cubicBezTo>
                  <a:cubicBezTo>
                    <a:pt x="1140" y="89"/>
                    <a:pt x="1123" y="77"/>
                    <a:pt x="1097" y="61"/>
                  </a:cubicBezTo>
                  <a:moveTo>
                    <a:pt x="1085" y="52"/>
                  </a:moveTo>
                  <a:cubicBezTo>
                    <a:pt x="1085" y="52"/>
                    <a:pt x="1085" y="52"/>
                    <a:pt x="1085" y="52"/>
                  </a:cubicBezTo>
                  <a:cubicBezTo>
                    <a:pt x="1148" y="89"/>
                    <a:pt x="1148" y="89"/>
                    <a:pt x="1148" y="89"/>
                  </a:cubicBezTo>
                  <a:cubicBezTo>
                    <a:pt x="1148" y="89"/>
                    <a:pt x="1147" y="88"/>
                    <a:pt x="1146" y="88"/>
                  </a:cubicBezTo>
                  <a:cubicBezTo>
                    <a:pt x="1085" y="52"/>
                    <a:pt x="1085" y="52"/>
                    <a:pt x="1085" y="52"/>
                  </a:cubicBezTo>
                  <a:moveTo>
                    <a:pt x="56" y="48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4" y="66"/>
                    <a:pt x="42" y="56"/>
                    <a:pt x="56" y="48"/>
                  </a:cubicBezTo>
                  <a:moveTo>
                    <a:pt x="63" y="44"/>
                  </a:moveTo>
                  <a:cubicBezTo>
                    <a:pt x="62" y="44"/>
                    <a:pt x="62" y="44"/>
                    <a:pt x="61" y="45"/>
                  </a:cubicBezTo>
                  <a:cubicBezTo>
                    <a:pt x="63" y="44"/>
                    <a:pt x="63" y="44"/>
                    <a:pt x="63" y="44"/>
                  </a:cubicBezTo>
                  <a:moveTo>
                    <a:pt x="66" y="42"/>
                  </a:moveTo>
                  <a:cubicBezTo>
                    <a:pt x="64" y="43"/>
                    <a:pt x="61" y="45"/>
                    <a:pt x="58" y="46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2"/>
                    <a:pt x="66" y="42"/>
                    <a:pt x="66" y="42"/>
                  </a:cubicBezTo>
                  <a:moveTo>
                    <a:pt x="80" y="36"/>
                  </a:moveTo>
                  <a:cubicBezTo>
                    <a:pt x="80" y="36"/>
                    <a:pt x="80" y="36"/>
                    <a:pt x="80" y="36"/>
                  </a:cubicBezTo>
                  <a:moveTo>
                    <a:pt x="82" y="3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65" y="43"/>
                    <a:pt x="67" y="42"/>
                    <a:pt x="69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4" y="38"/>
                    <a:pt x="77" y="37"/>
                    <a:pt x="80" y="35"/>
                  </a:cubicBezTo>
                  <a:cubicBezTo>
                    <a:pt x="82" y="34"/>
                    <a:pt x="82" y="34"/>
                    <a:pt x="82" y="34"/>
                  </a:cubicBezTo>
                  <a:moveTo>
                    <a:pt x="86" y="32"/>
                  </a:moveTo>
                  <a:cubicBezTo>
                    <a:pt x="86" y="32"/>
                    <a:pt x="86" y="32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moveTo>
                    <a:pt x="1036" y="26"/>
                  </a:moveTo>
                  <a:cubicBezTo>
                    <a:pt x="1064" y="42"/>
                    <a:pt x="1082" y="52"/>
                    <a:pt x="1097" y="61"/>
                  </a:cubicBezTo>
                  <a:cubicBezTo>
                    <a:pt x="1086" y="54"/>
                    <a:pt x="1075" y="47"/>
                    <a:pt x="1064" y="41"/>
                  </a:cubicBezTo>
                  <a:cubicBezTo>
                    <a:pt x="1037" y="27"/>
                    <a:pt x="1037" y="27"/>
                    <a:pt x="1037" y="27"/>
                  </a:cubicBezTo>
                  <a:cubicBezTo>
                    <a:pt x="1036" y="27"/>
                    <a:pt x="1036" y="27"/>
                    <a:pt x="1036" y="26"/>
                  </a:cubicBezTo>
                  <a:moveTo>
                    <a:pt x="813" y="25"/>
                  </a:moveTo>
                  <a:cubicBezTo>
                    <a:pt x="824" y="31"/>
                    <a:pt x="834" y="38"/>
                    <a:pt x="845" y="44"/>
                  </a:cubicBezTo>
                  <a:cubicBezTo>
                    <a:pt x="835" y="37"/>
                    <a:pt x="824" y="31"/>
                    <a:pt x="813" y="25"/>
                  </a:cubicBezTo>
                  <a:moveTo>
                    <a:pt x="157" y="0"/>
                  </a:moveTo>
                  <a:cubicBezTo>
                    <a:pt x="125" y="13"/>
                    <a:pt x="109" y="20"/>
                    <a:pt x="86" y="32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2" name="Freeform 703">
              <a:extLst>
                <a:ext uri="{FF2B5EF4-FFF2-40B4-BE49-F238E27FC236}">
                  <a16:creationId xmlns:a16="http://schemas.microsoft.com/office/drawing/2014/main" id="{C579CC9D-98FA-2966-C9C3-CBF19F5193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9963" y="3225801"/>
              <a:ext cx="225425" cy="168275"/>
            </a:xfrm>
            <a:custGeom>
              <a:avLst/>
              <a:gdLst>
                <a:gd name="T0" fmla="*/ 143 w 149"/>
                <a:gd name="T1" fmla="*/ 99 h 111"/>
                <a:gd name="T2" fmla="*/ 148 w 149"/>
                <a:gd name="T3" fmla="*/ 111 h 111"/>
                <a:gd name="T4" fmla="*/ 149 w 149"/>
                <a:gd name="T5" fmla="*/ 110 h 111"/>
                <a:gd name="T6" fmla="*/ 145 w 149"/>
                <a:gd name="T7" fmla="*/ 100 h 111"/>
                <a:gd name="T8" fmla="*/ 143 w 149"/>
                <a:gd name="T9" fmla="*/ 99 h 111"/>
                <a:gd name="T10" fmla="*/ 132 w 149"/>
                <a:gd name="T11" fmla="*/ 47 h 111"/>
                <a:gd name="T12" fmla="*/ 135 w 149"/>
                <a:gd name="T13" fmla="*/ 49 h 111"/>
                <a:gd name="T14" fmla="*/ 137 w 149"/>
                <a:gd name="T15" fmla="*/ 50 h 111"/>
                <a:gd name="T16" fmla="*/ 135 w 149"/>
                <a:gd name="T17" fmla="*/ 48 h 111"/>
                <a:gd name="T18" fmla="*/ 132 w 149"/>
                <a:gd name="T19" fmla="*/ 47 h 111"/>
                <a:gd name="T20" fmla="*/ 110 w 149"/>
                <a:gd name="T21" fmla="*/ 37 h 111"/>
                <a:gd name="T22" fmla="*/ 111 w 149"/>
                <a:gd name="T23" fmla="*/ 38 h 111"/>
                <a:gd name="T24" fmla="*/ 113 w 149"/>
                <a:gd name="T25" fmla="*/ 39 h 111"/>
                <a:gd name="T26" fmla="*/ 112 w 149"/>
                <a:gd name="T27" fmla="*/ 38 h 111"/>
                <a:gd name="T28" fmla="*/ 110 w 149"/>
                <a:gd name="T29" fmla="*/ 37 h 111"/>
                <a:gd name="T30" fmla="*/ 17 w 149"/>
                <a:gd name="T31" fmla="*/ 18 h 111"/>
                <a:gd name="T32" fmla="*/ 19 w 149"/>
                <a:gd name="T33" fmla="*/ 20 h 111"/>
                <a:gd name="T34" fmla="*/ 39 w 149"/>
                <a:gd name="T35" fmla="*/ 32 h 111"/>
                <a:gd name="T36" fmla="*/ 37 w 149"/>
                <a:gd name="T37" fmla="*/ 30 h 111"/>
                <a:gd name="T38" fmla="*/ 17 w 149"/>
                <a:gd name="T39" fmla="*/ 18 h 111"/>
                <a:gd name="T40" fmla="*/ 99 w 149"/>
                <a:gd name="T41" fmla="*/ 16 h 111"/>
                <a:gd name="T42" fmla="*/ 101 w 149"/>
                <a:gd name="T43" fmla="*/ 18 h 111"/>
                <a:gd name="T44" fmla="*/ 105 w 149"/>
                <a:gd name="T45" fmla="*/ 21 h 111"/>
                <a:gd name="T46" fmla="*/ 102 w 149"/>
                <a:gd name="T47" fmla="*/ 18 h 111"/>
                <a:gd name="T48" fmla="*/ 99 w 149"/>
                <a:gd name="T49" fmla="*/ 16 h 111"/>
                <a:gd name="T50" fmla="*/ 48 w 149"/>
                <a:gd name="T51" fmla="*/ 14 h 111"/>
                <a:gd name="T52" fmla="*/ 46 w 149"/>
                <a:gd name="T53" fmla="*/ 15 h 111"/>
                <a:gd name="T54" fmla="*/ 51 w 149"/>
                <a:gd name="T55" fmla="*/ 16 h 111"/>
                <a:gd name="T56" fmla="*/ 52 w 149"/>
                <a:gd name="T57" fmla="*/ 16 h 111"/>
                <a:gd name="T58" fmla="*/ 48 w 149"/>
                <a:gd name="T59" fmla="*/ 14 h 111"/>
                <a:gd name="T60" fmla="*/ 86 w 149"/>
                <a:gd name="T61" fmla="*/ 8 h 111"/>
                <a:gd name="T62" fmla="*/ 90 w 149"/>
                <a:gd name="T63" fmla="*/ 10 h 111"/>
                <a:gd name="T64" fmla="*/ 90 w 149"/>
                <a:gd name="T65" fmla="*/ 10 h 111"/>
                <a:gd name="T66" fmla="*/ 90 w 149"/>
                <a:gd name="T67" fmla="*/ 10 h 111"/>
                <a:gd name="T68" fmla="*/ 91 w 149"/>
                <a:gd name="T69" fmla="*/ 11 h 111"/>
                <a:gd name="T70" fmla="*/ 92 w 149"/>
                <a:gd name="T71" fmla="*/ 12 h 111"/>
                <a:gd name="T72" fmla="*/ 98 w 149"/>
                <a:gd name="T73" fmla="*/ 16 h 111"/>
                <a:gd name="T74" fmla="*/ 97 w 149"/>
                <a:gd name="T75" fmla="*/ 15 h 111"/>
                <a:gd name="T76" fmla="*/ 97 w 149"/>
                <a:gd name="T77" fmla="*/ 15 h 111"/>
                <a:gd name="T78" fmla="*/ 98 w 149"/>
                <a:gd name="T79" fmla="*/ 15 h 111"/>
                <a:gd name="T80" fmla="*/ 87 w 149"/>
                <a:gd name="T81" fmla="*/ 8 h 111"/>
                <a:gd name="T82" fmla="*/ 86 w 149"/>
                <a:gd name="T83" fmla="*/ 8 h 111"/>
                <a:gd name="T84" fmla="*/ 0 w 149"/>
                <a:gd name="T85" fmla="*/ 0 h 111"/>
                <a:gd name="T86" fmla="*/ 2 w 149"/>
                <a:gd name="T87" fmla="*/ 2 h 111"/>
                <a:gd name="T88" fmla="*/ 2 w 149"/>
                <a:gd name="T89" fmla="*/ 2 h 111"/>
                <a:gd name="T90" fmla="*/ 0 w 149"/>
                <a:gd name="T91" fmla="*/ 0 h 111"/>
                <a:gd name="T92" fmla="*/ 0 w 149"/>
                <a:gd name="T9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9" h="111">
                  <a:moveTo>
                    <a:pt x="143" y="99"/>
                  </a:moveTo>
                  <a:cubicBezTo>
                    <a:pt x="144" y="103"/>
                    <a:pt x="146" y="107"/>
                    <a:pt x="148" y="111"/>
                  </a:cubicBezTo>
                  <a:cubicBezTo>
                    <a:pt x="148" y="111"/>
                    <a:pt x="149" y="110"/>
                    <a:pt x="149" y="110"/>
                  </a:cubicBezTo>
                  <a:cubicBezTo>
                    <a:pt x="148" y="107"/>
                    <a:pt x="146" y="103"/>
                    <a:pt x="145" y="100"/>
                  </a:cubicBezTo>
                  <a:cubicBezTo>
                    <a:pt x="144" y="100"/>
                    <a:pt x="143" y="99"/>
                    <a:pt x="143" y="99"/>
                  </a:cubicBezTo>
                  <a:moveTo>
                    <a:pt x="132" y="47"/>
                  </a:moveTo>
                  <a:cubicBezTo>
                    <a:pt x="135" y="49"/>
                    <a:pt x="135" y="49"/>
                    <a:pt x="135" y="49"/>
                  </a:cubicBezTo>
                  <a:cubicBezTo>
                    <a:pt x="135" y="49"/>
                    <a:pt x="136" y="49"/>
                    <a:pt x="137" y="50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7"/>
                    <a:pt x="133" y="47"/>
                    <a:pt x="132" y="47"/>
                  </a:cubicBezTo>
                  <a:moveTo>
                    <a:pt x="110" y="37"/>
                  </a:moveTo>
                  <a:cubicBezTo>
                    <a:pt x="110" y="37"/>
                    <a:pt x="110" y="38"/>
                    <a:pt x="111" y="38"/>
                  </a:cubicBezTo>
                  <a:cubicBezTo>
                    <a:pt x="112" y="38"/>
                    <a:pt x="112" y="39"/>
                    <a:pt x="113" y="39"/>
                  </a:cubicBezTo>
                  <a:cubicBezTo>
                    <a:pt x="113" y="39"/>
                    <a:pt x="113" y="38"/>
                    <a:pt x="112" y="38"/>
                  </a:cubicBezTo>
                  <a:cubicBezTo>
                    <a:pt x="111" y="37"/>
                    <a:pt x="111" y="37"/>
                    <a:pt x="110" y="37"/>
                  </a:cubicBezTo>
                  <a:moveTo>
                    <a:pt x="17" y="18"/>
                  </a:moveTo>
                  <a:cubicBezTo>
                    <a:pt x="18" y="19"/>
                    <a:pt x="19" y="19"/>
                    <a:pt x="19" y="20"/>
                  </a:cubicBezTo>
                  <a:cubicBezTo>
                    <a:pt x="27" y="24"/>
                    <a:pt x="33" y="28"/>
                    <a:pt x="39" y="32"/>
                  </a:cubicBezTo>
                  <a:cubicBezTo>
                    <a:pt x="38" y="31"/>
                    <a:pt x="38" y="31"/>
                    <a:pt x="37" y="30"/>
                  </a:cubicBezTo>
                  <a:cubicBezTo>
                    <a:pt x="31" y="26"/>
                    <a:pt x="25" y="22"/>
                    <a:pt x="17" y="18"/>
                  </a:cubicBezTo>
                  <a:moveTo>
                    <a:pt x="99" y="16"/>
                  </a:moveTo>
                  <a:cubicBezTo>
                    <a:pt x="101" y="18"/>
                    <a:pt x="101" y="18"/>
                    <a:pt x="101" y="18"/>
                  </a:cubicBezTo>
                  <a:cubicBezTo>
                    <a:pt x="102" y="19"/>
                    <a:pt x="104" y="20"/>
                    <a:pt x="105" y="21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1" y="17"/>
                    <a:pt x="100" y="17"/>
                    <a:pt x="99" y="16"/>
                  </a:cubicBezTo>
                  <a:moveTo>
                    <a:pt x="48" y="14"/>
                  </a:moveTo>
                  <a:cubicBezTo>
                    <a:pt x="47" y="15"/>
                    <a:pt x="47" y="15"/>
                    <a:pt x="46" y="15"/>
                  </a:cubicBezTo>
                  <a:cubicBezTo>
                    <a:pt x="48" y="16"/>
                    <a:pt x="49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1" y="15"/>
                    <a:pt x="50" y="15"/>
                    <a:pt x="48" y="14"/>
                  </a:cubicBezTo>
                  <a:moveTo>
                    <a:pt x="86" y="8"/>
                  </a:moveTo>
                  <a:cubicBezTo>
                    <a:pt x="87" y="9"/>
                    <a:pt x="89" y="10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4" y="13"/>
                    <a:pt x="96" y="14"/>
                    <a:pt x="98" y="16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4" y="13"/>
                    <a:pt x="91" y="10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moveTo>
                    <a:pt x="0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3" name="Freeform 704">
              <a:extLst>
                <a:ext uri="{FF2B5EF4-FFF2-40B4-BE49-F238E27FC236}">
                  <a16:creationId xmlns:a16="http://schemas.microsoft.com/office/drawing/2014/main" id="{BBC7A961-D6B1-C5DA-9C62-4812F839C5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9263" y="3170238"/>
              <a:ext cx="1790700" cy="92075"/>
            </a:xfrm>
            <a:custGeom>
              <a:avLst/>
              <a:gdLst>
                <a:gd name="T0" fmla="*/ 1173 w 1184"/>
                <a:gd name="T1" fmla="*/ 28 h 61"/>
                <a:gd name="T2" fmla="*/ 1173 w 1184"/>
                <a:gd name="T3" fmla="*/ 29 h 61"/>
                <a:gd name="T4" fmla="*/ 1184 w 1184"/>
                <a:gd name="T5" fmla="*/ 37 h 61"/>
                <a:gd name="T6" fmla="*/ 1173 w 1184"/>
                <a:gd name="T7" fmla="*/ 28 h 61"/>
                <a:gd name="T8" fmla="*/ 1148 w 1184"/>
                <a:gd name="T9" fmla="*/ 8 h 61"/>
                <a:gd name="T10" fmla="*/ 1170 w 1184"/>
                <a:gd name="T11" fmla="*/ 26 h 61"/>
                <a:gd name="T12" fmla="*/ 1170 w 1184"/>
                <a:gd name="T13" fmla="*/ 26 h 61"/>
                <a:gd name="T14" fmla="*/ 1148 w 1184"/>
                <a:gd name="T15" fmla="*/ 8 h 61"/>
                <a:gd name="T16" fmla="*/ 88 w 1184"/>
                <a:gd name="T17" fmla="*/ 0 h 61"/>
                <a:gd name="T18" fmla="*/ 0 w 1184"/>
                <a:gd name="T19" fmla="*/ 61 h 61"/>
                <a:gd name="T20" fmla="*/ 88 w 1184"/>
                <a:gd name="T2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4" h="61">
                  <a:moveTo>
                    <a:pt x="1173" y="28"/>
                  </a:moveTo>
                  <a:cubicBezTo>
                    <a:pt x="1173" y="28"/>
                    <a:pt x="1173" y="28"/>
                    <a:pt x="1173" y="29"/>
                  </a:cubicBezTo>
                  <a:cubicBezTo>
                    <a:pt x="1176" y="31"/>
                    <a:pt x="1180" y="34"/>
                    <a:pt x="1184" y="37"/>
                  </a:cubicBezTo>
                  <a:cubicBezTo>
                    <a:pt x="1180" y="35"/>
                    <a:pt x="1177" y="31"/>
                    <a:pt x="1173" y="28"/>
                  </a:cubicBezTo>
                  <a:moveTo>
                    <a:pt x="1148" y="8"/>
                  </a:moveTo>
                  <a:cubicBezTo>
                    <a:pt x="1155" y="14"/>
                    <a:pt x="1162" y="20"/>
                    <a:pt x="1170" y="26"/>
                  </a:cubicBezTo>
                  <a:cubicBezTo>
                    <a:pt x="1170" y="26"/>
                    <a:pt x="1170" y="26"/>
                    <a:pt x="1170" y="26"/>
                  </a:cubicBezTo>
                  <a:cubicBezTo>
                    <a:pt x="1164" y="21"/>
                    <a:pt x="1157" y="15"/>
                    <a:pt x="1148" y="8"/>
                  </a:cubicBezTo>
                  <a:moveTo>
                    <a:pt x="88" y="0"/>
                  </a:moveTo>
                  <a:cubicBezTo>
                    <a:pt x="49" y="24"/>
                    <a:pt x="35" y="33"/>
                    <a:pt x="0" y="61"/>
                  </a:cubicBezTo>
                  <a:cubicBezTo>
                    <a:pt x="29" y="40"/>
                    <a:pt x="62" y="17"/>
                    <a:pt x="88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4" name="Freeform 705">
              <a:extLst>
                <a:ext uri="{FF2B5EF4-FFF2-40B4-BE49-F238E27FC236}">
                  <a16:creationId xmlns:a16="http://schemas.microsoft.com/office/drawing/2014/main" id="{B3D09C00-F8AE-27F0-0ED2-3F9EE504B7DC}"/>
                </a:ext>
              </a:extLst>
            </p:cNvPr>
            <p:cNvSpPr/>
            <p:nvPr/>
          </p:nvSpPr>
          <p:spPr bwMode="auto">
            <a:xfrm>
              <a:off x="8569325" y="3208338"/>
              <a:ext cx="4762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5" name="Freeform 706">
              <a:extLst>
                <a:ext uri="{FF2B5EF4-FFF2-40B4-BE49-F238E27FC236}">
                  <a16:creationId xmlns:a16="http://schemas.microsoft.com/office/drawing/2014/main" id="{2A8C4738-87C2-969E-E033-536C8EC394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3850" y="3184526"/>
              <a:ext cx="350837" cy="387350"/>
            </a:xfrm>
            <a:custGeom>
              <a:avLst/>
              <a:gdLst>
                <a:gd name="T0" fmla="*/ 144 w 232"/>
                <a:gd name="T1" fmla="*/ 252 h 256"/>
                <a:gd name="T2" fmla="*/ 145 w 232"/>
                <a:gd name="T3" fmla="*/ 255 h 256"/>
                <a:gd name="T4" fmla="*/ 145 w 232"/>
                <a:gd name="T5" fmla="*/ 255 h 256"/>
                <a:gd name="T6" fmla="*/ 145 w 232"/>
                <a:gd name="T7" fmla="*/ 255 h 256"/>
                <a:gd name="T8" fmla="*/ 156 w 232"/>
                <a:gd name="T9" fmla="*/ 256 h 256"/>
                <a:gd name="T10" fmla="*/ 160 w 232"/>
                <a:gd name="T11" fmla="*/ 253 h 256"/>
                <a:gd name="T12" fmla="*/ 144 w 232"/>
                <a:gd name="T13" fmla="*/ 252 h 256"/>
                <a:gd name="T14" fmla="*/ 5 w 232"/>
                <a:gd name="T15" fmla="*/ 116 h 256"/>
                <a:gd name="T16" fmla="*/ 0 w 232"/>
                <a:gd name="T17" fmla="*/ 120 h 256"/>
                <a:gd name="T18" fmla="*/ 5 w 232"/>
                <a:gd name="T19" fmla="*/ 116 h 256"/>
                <a:gd name="T20" fmla="*/ 7 w 232"/>
                <a:gd name="T21" fmla="*/ 114 h 256"/>
                <a:gd name="T22" fmla="*/ 3 w 232"/>
                <a:gd name="T23" fmla="*/ 118 h 256"/>
                <a:gd name="T24" fmla="*/ 7 w 232"/>
                <a:gd name="T25" fmla="*/ 114 h 256"/>
                <a:gd name="T26" fmla="*/ 61 w 232"/>
                <a:gd name="T27" fmla="*/ 68 h 256"/>
                <a:gd name="T28" fmla="*/ 29 w 232"/>
                <a:gd name="T29" fmla="*/ 94 h 256"/>
                <a:gd name="T30" fmla="*/ 7 w 232"/>
                <a:gd name="T31" fmla="*/ 114 h 256"/>
                <a:gd name="T32" fmla="*/ 9 w 232"/>
                <a:gd name="T33" fmla="*/ 113 h 256"/>
                <a:gd name="T34" fmla="*/ 29 w 232"/>
                <a:gd name="T35" fmla="*/ 94 h 256"/>
                <a:gd name="T36" fmla="*/ 54 w 232"/>
                <a:gd name="T37" fmla="*/ 74 h 256"/>
                <a:gd name="T38" fmla="*/ 61 w 232"/>
                <a:gd name="T39" fmla="*/ 68 h 256"/>
                <a:gd name="T40" fmla="*/ 83 w 232"/>
                <a:gd name="T41" fmla="*/ 51 h 256"/>
                <a:gd name="T42" fmla="*/ 64 w 232"/>
                <a:gd name="T43" fmla="*/ 65 h 256"/>
                <a:gd name="T44" fmla="*/ 58 w 232"/>
                <a:gd name="T45" fmla="*/ 71 h 256"/>
                <a:gd name="T46" fmla="*/ 83 w 232"/>
                <a:gd name="T47" fmla="*/ 51 h 256"/>
                <a:gd name="T48" fmla="*/ 232 w 232"/>
                <a:gd name="T49" fmla="*/ 0 h 256"/>
                <a:gd name="T50" fmla="*/ 192 w 232"/>
                <a:gd name="T51" fmla="*/ 11 h 256"/>
                <a:gd name="T52" fmla="*/ 232 w 232"/>
                <a:gd name="T5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2" h="256">
                  <a:moveTo>
                    <a:pt x="144" y="252"/>
                  </a:moveTo>
                  <a:cubicBezTo>
                    <a:pt x="144" y="253"/>
                    <a:pt x="145" y="254"/>
                    <a:pt x="145" y="255"/>
                  </a:cubicBezTo>
                  <a:cubicBezTo>
                    <a:pt x="145" y="255"/>
                    <a:pt x="145" y="255"/>
                    <a:pt x="145" y="255"/>
                  </a:cubicBezTo>
                  <a:cubicBezTo>
                    <a:pt x="145" y="255"/>
                    <a:pt x="145" y="255"/>
                    <a:pt x="145" y="255"/>
                  </a:cubicBezTo>
                  <a:cubicBezTo>
                    <a:pt x="156" y="256"/>
                    <a:pt x="156" y="256"/>
                    <a:pt x="156" y="256"/>
                  </a:cubicBezTo>
                  <a:cubicBezTo>
                    <a:pt x="157" y="255"/>
                    <a:pt x="158" y="254"/>
                    <a:pt x="160" y="253"/>
                  </a:cubicBezTo>
                  <a:cubicBezTo>
                    <a:pt x="144" y="252"/>
                    <a:pt x="144" y="252"/>
                    <a:pt x="144" y="252"/>
                  </a:cubicBezTo>
                  <a:moveTo>
                    <a:pt x="5" y="116"/>
                  </a:moveTo>
                  <a:cubicBezTo>
                    <a:pt x="4" y="117"/>
                    <a:pt x="2" y="119"/>
                    <a:pt x="0" y="120"/>
                  </a:cubicBezTo>
                  <a:cubicBezTo>
                    <a:pt x="5" y="116"/>
                    <a:pt x="5" y="116"/>
                    <a:pt x="5" y="116"/>
                  </a:cubicBezTo>
                  <a:moveTo>
                    <a:pt x="7" y="114"/>
                  </a:moveTo>
                  <a:cubicBezTo>
                    <a:pt x="6" y="115"/>
                    <a:pt x="5" y="116"/>
                    <a:pt x="3" y="118"/>
                  </a:cubicBezTo>
                  <a:cubicBezTo>
                    <a:pt x="7" y="114"/>
                    <a:pt x="7" y="114"/>
                    <a:pt x="7" y="114"/>
                  </a:cubicBezTo>
                  <a:moveTo>
                    <a:pt x="61" y="68"/>
                  </a:moveTo>
                  <a:cubicBezTo>
                    <a:pt x="29" y="94"/>
                    <a:pt x="29" y="94"/>
                    <a:pt x="29" y="9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8" y="113"/>
                    <a:pt x="8" y="113"/>
                    <a:pt x="9" y="11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38" y="87"/>
                    <a:pt x="46" y="80"/>
                    <a:pt x="54" y="74"/>
                  </a:cubicBezTo>
                  <a:cubicBezTo>
                    <a:pt x="56" y="72"/>
                    <a:pt x="58" y="70"/>
                    <a:pt x="61" y="68"/>
                  </a:cubicBezTo>
                  <a:moveTo>
                    <a:pt x="83" y="51"/>
                  </a:moveTo>
                  <a:cubicBezTo>
                    <a:pt x="76" y="56"/>
                    <a:pt x="70" y="61"/>
                    <a:pt x="64" y="65"/>
                  </a:cubicBezTo>
                  <a:cubicBezTo>
                    <a:pt x="62" y="67"/>
                    <a:pt x="60" y="69"/>
                    <a:pt x="58" y="71"/>
                  </a:cubicBezTo>
                  <a:cubicBezTo>
                    <a:pt x="68" y="63"/>
                    <a:pt x="76" y="57"/>
                    <a:pt x="83" y="51"/>
                  </a:cubicBezTo>
                  <a:moveTo>
                    <a:pt x="232" y="0"/>
                  </a:moveTo>
                  <a:cubicBezTo>
                    <a:pt x="209" y="4"/>
                    <a:pt x="198" y="9"/>
                    <a:pt x="192" y="11"/>
                  </a:cubicBezTo>
                  <a:cubicBezTo>
                    <a:pt x="208" y="7"/>
                    <a:pt x="221" y="3"/>
                    <a:pt x="232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6" name="Freeform 707">
              <a:extLst>
                <a:ext uri="{FF2B5EF4-FFF2-40B4-BE49-F238E27FC236}">
                  <a16:creationId xmlns:a16="http://schemas.microsoft.com/office/drawing/2014/main" id="{49992150-C6B8-49CF-EB23-C49392248869}"/>
                </a:ext>
              </a:extLst>
            </p:cNvPr>
            <p:cNvSpPr/>
            <p:nvPr/>
          </p:nvSpPr>
          <p:spPr bwMode="auto">
            <a:xfrm>
              <a:off x="6908800" y="3567113"/>
              <a:ext cx="6350" cy="476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0 w 4"/>
                <a:gd name="T5" fmla="*/ 3 h 3"/>
                <a:gd name="T6" fmla="*/ 0 w 4"/>
                <a:gd name="T7" fmla="*/ 3 h 3"/>
                <a:gd name="T8" fmla="*/ 0 w 4"/>
                <a:gd name="T9" fmla="*/ 3 h 3"/>
                <a:gd name="T10" fmla="*/ 4 w 4"/>
                <a:gd name="T11" fmla="*/ 0 h 3"/>
                <a:gd name="T12" fmla="*/ 4 w 4"/>
                <a:gd name="T13" fmla="*/ 0 h 3"/>
                <a:gd name="T14" fmla="*/ 4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7" name="Freeform 708">
              <a:extLst>
                <a:ext uri="{FF2B5EF4-FFF2-40B4-BE49-F238E27FC236}">
                  <a16:creationId xmlns:a16="http://schemas.microsoft.com/office/drawing/2014/main" id="{EB8D1372-D39D-AA46-AA9C-90F8782E0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3150" y="4560888"/>
              <a:ext cx="561975" cy="1206500"/>
            </a:xfrm>
            <a:custGeom>
              <a:avLst/>
              <a:gdLst>
                <a:gd name="T0" fmla="*/ 262 w 372"/>
                <a:gd name="T1" fmla="*/ 666 h 797"/>
                <a:gd name="T2" fmla="*/ 292 w 372"/>
                <a:gd name="T3" fmla="*/ 733 h 797"/>
                <a:gd name="T4" fmla="*/ 245 w 372"/>
                <a:gd name="T5" fmla="*/ 627 h 797"/>
                <a:gd name="T6" fmla="*/ 251 w 372"/>
                <a:gd name="T7" fmla="*/ 635 h 797"/>
                <a:gd name="T8" fmla="*/ 256 w 372"/>
                <a:gd name="T9" fmla="*/ 637 h 797"/>
                <a:gd name="T10" fmla="*/ 269 w 372"/>
                <a:gd name="T11" fmla="*/ 617 h 797"/>
                <a:gd name="T12" fmla="*/ 246 w 372"/>
                <a:gd name="T13" fmla="*/ 623 h 797"/>
                <a:gd name="T14" fmla="*/ 283 w 372"/>
                <a:gd name="T15" fmla="*/ 604 h 797"/>
                <a:gd name="T16" fmla="*/ 179 w 372"/>
                <a:gd name="T17" fmla="*/ 602 h 797"/>
                <a:gd name="T18" fmla="*/ 199 w 372"/>
                <a:gd name="T19" fmla="*/ 636 h 797"/>
                <a:gd name="T20" fmla="*/ 188 w 372"/>
                <a:gd name="T21" fmla="*/ 616 h 797"/>
                <a:gd name="T22" fmla="*/ 174 w 372"/>
                <a:gd name="T23" fmla="*/ 546 h 797"/>
                <a:gd name="T24" fmla="*/ 241 w 372"/>
                <a:gd name="T25" fmla="*/ 599 h 797"/>
                <a:gd name="T26" fmla="*/ 205 w 372"/>
                <a:gd name="T27" fmla="*/ 495 h 797"/>
                <a:gd name="T28" fmla="*/ 152 w 372"/>
                <a:gd name="T29" fmla="*/ 514 h 797"/>
                <a:gd name="T30" fmla="*/ 157 w 372"/>
                <a:gd name="T31" fmla="*/ 523 h 797"/>
                <a:gd name="T32" fmla="*/ 148 w 372"/>
                <a:gd name="T33" fmla="*/ 380 h 797"/>
                <a:gd name="T34" fmla="*/ 81 w 372"/>
                <a:gd name="T35" fmla="*/ 381 h 797"/>
                <a:gd name="T36" fmla="*/ 106 w 372"/>
                <a:gd name="T37" fmla="*/ 479 h 797"/>
                <a:gd name="T38" fmla="*/ 87 w 372"/>
                <a:gd name="T39" fmla="*/ 394 h 797"/>
                <a:gd name="T40" fmla="*/ 126 w 372"/>
                <a:gd name="T41" fmla="*/ 402 h 797"/>
                <a:gd name="T42" fmla="*/ 129 w 372"/>
                <a:gd name="T43" fmla="*/ 405 h 797"/>
                <a:gd name="T44" fmla="*/ 133 w 372"/>
                <a:gd name="T45" fmla="*/ 390 h 797"/>
                <a:gd name="T46" fmla="*/ 123 w 372"/>
                <a:gd name="T47" fmla="*/ 388 h 797"/>
                <a:gd name="T48" fmla="*/ 122 w 372"/>
                <a:gd name="T49" fmla="*/ 392 h 797"/>
                <a:gd name="T50" fmla="*/ 81 w 372"/>
                <a:gd name="T51" fmla="*/ 377 h 797"/>
                <a:gd name="T52" fmla="*/ 46 w 372"/>
                <a:gd name="T53" fmla="*/ 319 h 797"/>
                <a:gd name="T54" fmla="*/ 48 w 372"/>
                <a:gd name="T55" fmla="*/ 327 h 797"/>
                <a:gd name="T56" fmla="*/ 70 w 372"/>
                <a:gd name="T57" fmla="*/ 369 h 797"/>
                <a:gd name="T58" fmla="*/ 46 w 372"/>
                <a:gd name="T59" fmla="*/ 315 h 797"/>
                <a:gd name="T60" fmla="*/ 45 w 372"/>
                <a:gd name="T61" fmla="*/ 313 h 797"/>
                <a:gd name="T62" fmla="*/ 45 w 372"/>
                <a:gd name="T63" fmla="*/ 302 h 797"/>
                <a:gd name="T64" fmla="*/ 62 w 372"/>
                <a:gd name="T65" fmla="*/ 192 h 797"/>
                <a:gd name="T66" fmla="*/ 71 w 372"/>
                <a:gd name="T67" fmla="*/ 274 h 797"/>
                <a:gd name="T68" fmla="*/ 42 w 372"/>
                <a:gd name="T69" fmla="*/ 249 h 797"/>
                <a:gd name="T70" fmla="*/ 95 w 372"/>
                <a:gd name="T71" fmla="*/ 251 h 797"/>
                <a:gd name="T72" fmla="*/ 81 w 372"/>
                <a:gd name="T73" fmla="*/ 170 h 797"/>
                <a:gd name="T74" fmla="*/ 76 w 372"/>
                <a:gd name="T75" fmla="*/ 154 h 797"/>
                <a:gd name="T76" fmla="*/ 57 w 372"/>
                <a:gd name="T77" fmla="*/ 143 h 797"/>
                <a:gd name="T78" fmla="*/ 71 w 372"/>
                <a:gd name="T79" fmla="*/ 138 h 797"/>
                <a:gd name="T80" fmla="*/ 19 w 372"/>
                <a:gd name="T81" fmla="*/ 177 h 797"/>
                <a:gd name="T82" fmla="*/ 29 w 372"/>
                <a:gd name="T83" fmla="*/ 116 h 797"/>
                <a:gd name="T84" fmla="*/ 33 w 372"/>
                <a:gd name="T85" fmla="*/ 184 h 797"/>
                <a:gd name="T86" fmla="*/ 42 w 372"/>
                <a:gd name="T87" fmla="*/ 138 h 797"/>
                <a:gd name="T88" fmla="*/ 54 w 372"/>
                <a:gd name="T89" fmla="*/ 136 h 797"/>
                <a:gd name="T90" fmla="*/ 31 w 372"/>
                <a:gd name="T91" fmla="*/ 98 h 797"/>
                <a:gd name="T92" fmla="*/ 30 w 372"/>
                <a:gd name="T93" fmla="*/ 102 h 797"/>
                <a:gd name="T94" fmla="*/ 4 w 372"/>
                <a:gd name="T95" fmla="*/ 93 h 797"/>
                <a:gd name="T96" fmla="*/ 5 w 372"/>
                <a:gd name="T97" fmla="*/ 78 h 797"/>
                <a:gd name="T98" fmla="*/ 55 w 372"/>
                <a:gd name="T99" fmla="*/ 125 h 797"/>
                <a:gd name="T100" fmla="*/ 55 w 372"/>
                <a:gd name="T101" fmla="*/ 128 h 797"/>
                <a:gd name="T102" fmla="*/ 11 w 372"/>
                <a:gd name="T103" fmla="*/ 21 h 797"/>
                <a:gd name="T104" fmla="*/ 14 w 372"/>
                <a:gd name="T105" fmla="*/ 25 h 797"/>
                <a:gd name="T106" fmla="*/ 15 w 372"/>
                <a:gd name="T107" fmla="*/ 27 h 797"/>
                <a:gd name="T108" fmla="*/ 19 w 372"/>
                <a:gd name="T109" fmla="*/ 76 h 797"/>
                <a:gd name="T110" fmla="*/ 21 w 372"/>
                <a:gd name="T111" fmla="*/ 75 h 797"/>
                <a:gd name="T112" fmla="*/ 22 w 372"/>
                <a:gd name="T113" fmla="*/ 68 h 797"/>
                <a:gd name="T114" fmla="*/ 17 w 372"/>
                <a:gd name="T115" fmla="*/ 25 h 797"/>
                <a:gd name="T116" fmla="*/ 17 w 372"/>
                <a:gd name="T117" fmla="*/ 23 h 797"/>
                <a:gd name="T118" fmla="*/ 16 w 372"/>
                <a:gd name="T119" fmla="*/ 22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2" h="797">
                  <a:moveTo>
                    <a:pt x="315" y="773"/>
                  </a:moveTo>
                  <a:cubicBezTo>
                    <a:pt x="316" y="774"/>
                    <a:pt x="317" y="776"/>
                    <a:pt x="318" y="777"/>
                  </a:cubicBezTo>
                  <a:cubicBezTo>
                    <a:pt x="318" y="777"/>
                    <a:pt x="318" y="777"/>
                    <a:pt x="318" y="777"/>
                  </a:cubicBezTo>
                  <a:cubicBezTo>
                    <a:pt x="318" y="777"/>
                    <a:pt x="319" y="778"/>
                    <a:pt x="319" y="778"/>
                  </a:cubicBezTo>
                  <a:cubicBezTo>
                    <a:pt x="318" y="777"/>
                    <a:pt x="318" y="776"/>
                    <a:pt x="317" y="775"/>
                  </a:cubicBezTo>
                  <a:cubicBezTo>
                    <a:pt x="316" y="774"/>
                    <a:pt x="316" y="774"/>
                    <a:pt x="315" y="773"/>
                  </a:cubicBezTo>
                  <a:moveTo>
                    <a:pt x="286" y="727"/>
                  </a:moveTo>
                  <a:cubicBezTo>
                    <a:pt x="289" y="729"/>
                    <a:pt x="289" y="729"/>
                    <a:pt x="289" y="729"/>
                  </a:cubicBezTo>
                  <a:cubicBezTo>
                    <a:pt x="287" y="728"/>
                    <a:pt x="286" y="727"/>
                    <a:pt x="286" y="727"/>
                  </a:cubicBezTo>
                  <a:moveTo>
                    <a:pt x="277" y="719"/>
                  </a:moveTo>
                  <a:cubicBezTo>
                    <a:pt x="278" y="721"/>
                    <a:pt x="279" y="722"/>
                    <a:pt x="281" y="724"/>
                  </a:cubicBezTo>
                  <a:cubicBezTo>
                    <a:pt x="282" y="724"/>
                    <a:pt x="282" y="724"/>
                    <a:pt x="282" y="724"/>
                  </a:cubicBezTo>
                  <a:cubicBezTo>
                    <a:pt x="280" y="723"/>
                    <a:pt x="278" y="721"/>
                    <a:pt x="277" y="719"/>
                  </a:cubicBezTo>
                  <a:moveTo>
                    <a:pt x="263" y="664"/>
                  </a:moveTo>
                  <a:cubicBezTo>
                    <a:pt x="263" y="665"/>
                    <a:pt x="263" y="665"/>
                    <a:pt x="262" y="666"/>
                  </a:cubicBezTo>
                  <a:cubicBezTo>
                    <a:pt x="271" y="688"/>
                    <a:pt x="275" y="697"/>
                    <a:pt x="289" y="729"/>
                  </a:cubicBezTo>
                  <a:cubicBezTo>
                    <a:pt x="291" y="730"/>
                    <a:pt x="291" y="730"/>
                    <a:pt x="291" y="730"/>
                  </a:cubicBezTo>
                  <a:cubicBezTo>
                    <a:pt x="291" y="731"/>
                    <a:pt x="291" y="731"/>
                    <a:pt x="291" y="732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3" y="727"/>
                    <a:pt x="283" y="727"/>
                    <a:pt x="283" y="727"/>
                  </a:cubicBezTo>
                  <a:cubicBezTo>
                    <a:pt x="286" y="730"/>
                    <a:pt x="289" y="733"/>
                    <a:pt x="292" y="736"/>
                  </a:cubicBezTo>
                  <a:cubicBezTo>
                    <a:pt x="298" y="747"/>
                    <a:pt x="306" y="760"/>
                    <a:pt x="314" y="771"/>
                  </a:cubicBezTo>
                  <a:cubicBezTo>
                    <a:pt x="315" y="772"/>
                    <a:pt x="315" y="773"/>
                    <a:pt x="316" y="774"/>
                  </a:cubicBezTo>
                  <a:cubicBezTo>
                    <a:pt x="309" y="763"/>
                    <a:pt x="302" y="750"/>
                    <a:pt x="298" y="739"/>
                  </a:cubicBezTo>
                  <a:cubicBezTo>
                    <a:pt x="319" y="757"/>
                    <a:pt x="348" y="780"/>
                    <a:pt x="371" y="797"/>
                  </a:cubicBezTo>
                  <a:cubicBezTo>
                    <a:pt x="371" y="797"/>
                    <a:pt x="371" y="797"/>
                    <a:pt x="371" y="797"/>
                  </a:cubicBezTo>
                  <a:cubicBezTo>
                    <a:pt x="371" y="797"/>
                    <a:pt x="372" y="796"/>
                    <a:pt x="372" y="796"/>
                  </a:cubicBezTo>
                  <a:cubicBezTo>
                    <a:pt x="351" y="782"/>
                    <a:pt x="312" y="754"/>
                    <a:pt x="292" y="733"/>
                  </a:cubicBezTo>
                  <a:cubicBezTo>
                    <a:pt x="292" y="732"/>
                    <a:pt x="291" y="732"/>
                    <a:pt x="291" y="732"/>
                  </a:cubicBezTo>
                  <a:cubicBezTo>
                    <a:pt x="291" y="731"/>
                    <a:pt x="291" y="731"/>
                    <a:pt x="291" y="730"/>
                  </a:cubicBezTo>
                  <a:cubicBezTo>
                    <a:pt x="291" y="730"/>
                    <a:pt x="291" y="730"/>
                    <a:pt x="291" y="730"/>
                  </a:cubicBezTo>
                  <a:cubicBezTo>
                    <a:pt x="278" y="703"/>
                    <a:pt x="272" y="688"/>
                    <a:pt x="263" y="664"/>
                  </a:cubicBezTo>
                  <a:moveTo>
                    <a:pt x="272" y="647"/>
                  </a:moveTo>
                  <a:cubicBezTo>
                    <a:pt x="272" y="647"/>
                    <a:pt x="272" y="648"/>
                    <a:pt x="272" y="648"/>
                  </a:cubicBezTo>
                  <a:cubicBezTo>
                    <a:pt x="275" y="650"/>
                    <a:pt x="279" y="653"/>
                    <a:pt x="282" y="655"/>
                  </a:cubicBezTo>
                  <a:cubicBezTo>
                    <a:pt x="279" y="652"/>
                    <a:pt x="276" y="650"/>
                    <a:pt x="272" y="647"/>
                  </a:cubicBezTo>
                  <a:moveTo>
                    <a:pt x="281" y="605"/>
                  </a:moveTo>
                  <a:cubicBezTo>
                    <a:pt x="278" y="609"/>
                    <a:pt x="274" y="613"/>
                    <a:pt x="271" y="616"/>
                  </a:cubicBezTo>
                  <a:cubicBezTo>
                    <a:pt x="272" y="616"/>
                    <a:pt x="273" y="617"/>
                    <a:pt x="274" y="617"/>
                  </a:cubicBezTo>
                  <a:cubicBezTo>
                    <a:pt x="277" y="615"/>
                    <a:pt x="279" y="612"/>
                    <a:pt x="282" y="609"/>
                  </a:cubicBezTo>
                  <a:cubicBezTo>
                    <a:pt x="282" y="608"/>
                    <a:pt x="282" y="607"/>
                    <a:pt x="281" y="605"/>
                  </a:cubicBezTo>
                  <a:moveTo>
                    <a:pt x="194" y="573"/>
                  </a:moveTo>
                  <a:cubicBezTo>
                    <a:pt x="206" y="587"/>
                    <a:pt x="219" y="600"/>
                    <a:pt x="245" y="627"/>
                  </a:cubicBezTo>
                  <a:cubicBezTo>
                    <a:pt x="245" y="627"/>
                    <a:pt x="245" y="627"/>
                    <a:pt x="245" y="627"/>
                  </a:cubicBezTo>
                  <a:cubicBezTo>
                    <a:pt x="246" y="628"/>
                    <a:pt x="246" y="628"/>
                    <a:pt x="246" y="628"/>
                  </a:cubicBezTo>
                  <a:cubicBezTo>
                    <a:pt x="246" y="628"/>
                    <a:pt x="246" y="628"/>
                    <a:pt x="246" y="628"/>
                  </a:cubicBezTo>
                  <a:cubicBezTo>
                    <a:pt x="246" y="629"/>
                    <a:pt x="246" y="629"/>
                    <a:pt x="246" y="629"/>
                  </a:cubicBezTo>
                  <a:cubicBezTo>
                    <a:pt x="247" y="630"/>
                    <a:pt x="247" y="630"/>
                    <a:pt x="247" y="630"/>
                  </a:cubicBezTo>
                  <a:cubicBezTo>
                    <a:pt x="242" y="632"/>
                    <a:pt x="236" y="632"/>
                    <a:pt x="231" y="632"/>
                  </a:cubicBezTo>
                  <a:cubicBezTo>
                    <a:pt x="224" y="632"/>
                    <a:pt x="216" y="631"/>
                    <a:pt x="209" y="628"/>
                  </a:cubicBezTo>
                  <a:cubicBezTo>
                    <a:pt x="210" y="628"/>
                    <a:pt x="210" y="629"/>
                    <a:pt x="211" y="630"/>
                  </a:cubicBezTo>
                  <a:cubicBezTo>
                    <a:pt x="218" y="633"/>
                    <a:pt x="225" y="635"/>
                    <a:pt x="233" y="635"/>
                  </a:cubicBezTo>
                  <a:cubicBezTo>
                    <a:pt x="238" y="635"/>
                    <a:pt x="243" y="634"/>
                    <a:pt x="249" y="633"/>
                  </a:cubicBezTo>
                  <a:cubicBezTo>
                    <a:pt x="249" y="633"/>
                    <a:pt x="249" y="633"/>
                    <a:pt x="249" y="633"/>
                  </a:cubicBezTo>
                  <a:cubicBezTo>
                    <a:pt x="250" y="634"/>
                    <a:pt x="250" y="634"/>
                    <a:pt x="250" y="634"/>
                  </a:cubicBezTo>
                  <a:cubicBezTo>
                    <a:pt x="250" y="634"/>
                    <a:pt x="250" y="634"/>
                    <a:pt x="250" y="634"/>
                  </a:cubicBezTo>
                  <a:cubicBezTo>
                    <a:pt x="251" y="635"/>
                    <a:pt x="251" y="635"/>
                    <a:pt x="251" y="635"/>
                  </a:cubicBezTo>
                  <a:cubicBezTo>
                    <a:pt x="251" y="635"/>
                    <a:pt x="251" y="635"/>
                    <a:pt x="251" y="635"/>
                  </a:cubicBezTo>
                  <a:cubicBezTo>
                    <a:pt x="255" y="646"/>
                    <a:pt x="258" y="654"/>
                    <a:pt x="261" y="661"/>
                  </a:cubicBezTo>
                  <a:cubicBezTo>
                    <a:pt x="261" y="661"/>
                    <a:pt x="261" y="660"/>
                    <a:pt x="261" y="659"/>
                  </a:cubicBezTo>
                  <a:cubicBezTo>
                    <a:pt x="259" y="653"/>
                    <a:pt x="256" y="645"/>
                    <a:pt x="253" y="637"/>
                  </a:cubicBezTo>
                  <a:cubicBezTo>
                    <a:pt x="253" y="637"/>
                    <a:pt x="253" y="637"/>
                    <a:pt x="253" y="637"/>
                  </a:cubicBezTo>
                  <a:cubicBezTo>
                    <a:pt x="253" y="637"/>
                    <a:pt x="253" y="637"/>
                    <a:pt x="253" y="637"/>
                  </a:cubicBezTo>
                  <a:cubicBezTo>
                    <a:pt x="254" y="637"/>
                    <a:pt x="254" y="637"/>
                    <a:pt x="254" y="637"/>
                  </a:cubicBezTo>
                  <a:cubicBezTo>
                    <a:pt x="254" y="637"/>
                    <a:pt x="254" y="637"/>
                    <a:pt x="254" y="637"/>
                  </a:cubicBezTo>
                  <a:cubicBezTo>
                    <a:pt x="254" y="637"/>
                    <a:pt x="254" y="637"/>
                    <a:pt x="254" y="637"/>
                  </a:cubicBezTo>
                  <a:cubicBezTo>
                    <a:pt x="254" y="638"/>
                    <a:pt x="254" y="638"/>
                    <a:pt x="254" y="638"/>
                  </a:cubicBezTo>
                  <a:cubicBezTo>
                    <a:pt x="255" y="638"/>
                    <a:pt x="255" y="638"/>
                    <a:pt x="255" y="638"/>
                  </a:cubicBezTo>
                  <a:cubicBezTo>
                    <a:pt x="255" y="638"/>
                    <a:pt x="255" y="638"/>
                    <a:pt x="255" y="638"/>
                  </a:cubicBezTo>
                  <a:cubicBezTo>
                    <a:pt x="255" y="638"/>
                    <a:pt x="255" y="638"/>
                    <a:pt x="255" y="638"/>
                  </a:cubicBezTo>
                  <a:cubicBezTo>
                    <a:pt x="255" y="638"/>
                    <a:pt x="255" y="638"/>
                    <a:pt x="255" y="638"/>
                  </a:cubicBezTo>
                  <a:cubicBezTo>
                    <a:pt x="256" y="637"/>
                    <a:pt x="256" y="637"/>
                    <a:pt x="256" y="637"/>
                  </a:cubicBezTo>
                  <a:cubicBezTo>
                    <a:pt x="256" y="637"/>
                    <a:pt x="256" y="637"/>
                    <a:pt x="256" y="637"/>
                  </a:cubicBezTo>
                  <a:cubicBezTo>
                    <a:pt x="256" y="637"/>
                    <a:pt x="256" y="637"/>
                    <a:pt x="256" y="637"/>
                  </a:cubicBezTo>
                  <a:cubicBezTo>
                    <a:pt x="256" y="637"/>
                    <a:pt x="256" y="637"/>
                    <a:pt x="256" y="637"/>
                  </a:cubicBezTo>
                  <a:cubicBezTo>
                    <a:pt x="256" y="637"/>
                    <a:pt x="256" y="637"/>
                    <a:pt x="256" y="637"/>
                  </a:cubicBezTo>
                  <a:cubicBezTo>
                    <a:pt x="256" y="636"/>
                    <a:pt x="256" y="636"/>
                    <a:pt x="256" y="636"/>
                  </a:cubicBezTo>
                  <a:cubicBezTo>
                    <a:pt x="256" y="636"/>
                    <a:pt x="256" y="636"/>
                    <a:pt x="256" y="636"/>
                  </a:cubicBezTo>
                  <a:cubicBezTo>
                    <a:pt x="260" y="639"/>
                    <a:pt x="264" y="643"/>
                    <a:pt x="268" y="646"/>
                  </a:cubicBezTo>
                  <a:cubicBezTo>
                    <a:pt x="269" y="645"/>
                    <a:pt x="269" y="645"/>
                    <a:pt x="269" y="645"/>
                  </a:cubicBezTo>
                  <a:cubicBezTo>
                    <a:pt x="265" y="641"/>
                    <a:pt x="260" y="638"/>
                    <a:pt x="255" y="634"/>
                  </a:cubicBezTo>
                  <a:cubicBezTo>
                    <a:pt x="255" y="633"/>
                    <a:pt x="255" y="633"/>
                    <a:pt x="255" y="633"/>
                  </a:cubicBezTo>
                  <a:cubicBezTo>
                    <a:pt x="255" y="633"/>
                    <a:pt x="255" y="633"/>
                    <a:pt x="255" y="633"/>
                  </a:cubicBezTo>
                  <a:cubicBezTo>
                    <a:pt x="254" y="632"/>
                    <a:pt x="254" y="632"/>
                    <a:pt x="254" y="632"/>
                  </a:cubicBezTo>
                  <a:cubicBezTo>
                    <a:pt x="254" y="632"/>
                    <a:pt x="254" y="632"/>
                    <a:pt x="254" y="632"/>
                  </a:cubicBezTo>
                  <a:cubicBezTo>
                    <a:pt x="253" y="631"/>
                    <a:pt x="253" y="631"/>
                    <a:pt x="253" y="631"/>
                  </a:cubicBezTo>
                  <a:cubicBezTo>
                    <a:pt x="260" y="628"/>
                    <a:pt x="266" y="624"/>
                    <a:pt x="272" y="619"/>
                  </a:cubicBezTo>
                  <a:cubicBezTo>
                    <a:pt x="271" y="618"/>
                    <a:pt x="270" y="618"/>
                    <a:pt x="269" y="617"/>
                  </a:cubicBezTo>
                  <a:cubicBezTo>
                    <a:pt x="263" y="622"/>
                    <a:pt x="257" y="626"/>
                    <a:pt x="251" y="628"/>
                  </a:cubicBezTo>
                  <a:cubicBezTo>
                    <a:pt x="251" y="627"/>
                    <a:pt x="251" y="627"/>
                    <a:pt x="251" y="627"/>
                  </a:cubicBezTo>
                  <a:cubicBezTo>
                    <a:pt x="250" y="627"/>
                    <a:pt x="250" y="627"/>
                    <a:pt x="250" y="627"/>
                  </a:cubicBezTo>
                  <a:cubicBezTo>
                    <a:pt x="250" y="626"/>
                    <a:pt x="250" y="626"/>
                    <a:pt x="250" y="626"/>
                  </a:cubicBezTo>
                  <a:cubicBezTo>
                    <a:pt x="249" y="626"/>
                    <a:pt x="249" y="626"/>
                    <a:pt x="249" y="626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246" y="617"/>
                    <a:pt x="244" y="609"/>
                    <a:pt x="241" y="602"/>
                  </a:cubicBezTo>
                  <a:cubicBezTo>
                    <a:pt x="241" y="602"/>
                    <a:pt x="240" y="601"/>
                    <a:pt x="240" y="601"/>
                  </a:cubicBezTo>
                  <a:cubicBezTo>
                    <a:pt x="242" y="609"/>
                    <a:pt x="245" y="617"/>
                    <a:pt x="247" y="624"/>
                  </a:cubicBezTo>
                  <a:cubicBezTo>
                    <a:pt x="247" y="624"/>
                    <a:pt x="247" y="624"/>
                    <a:pt x="247" y="624"/>
                  </a:cubicBezTo>
                  <a:cubicBezTo>
                    <a:pt x="247" y="624"/>
                    <a:pt x="247" y="624"/>
                    <a:pt x="247" y="624"/>
                  </a:cubicBezTo>
                  <a:cubicBezTo>
                    <a:pt x="247" y="623"/>
                    <a:pt x="247" y="623"/>
                    <a:pt x="247" y="623"/>
                  </a:cubicBezTo>
                  <a:cubicBezTo>
                    <a:pt x="246" y="623"/>
                    <a:pt x="246" y="623"/>
                    <a:pt x="246" y="623"/>
                  </a:cubicBezTo>
                  <a:cubicBezTo>
                    <a:pt x="246" y="623"/>
                    <a:pt x="246" y="623"/>
                    <a:pt x="246" y="623"/>
                  </a:cubicBezTo>
                  <a:cubicBezTo>
                    <a:pt x="246" y="623"/>
                    <a:pt x="246" y="623"/>
                    <a:pt x="246" y="623"/>
                  </a:cubicBezTo>
                  <a:cubicBezTo>
                    <a:pt x="246" y="623"/>
                    <a:pt x="246" y="623"/>
                    <a:pt x="246" y="623"/>
                  </a:cubicBezTo>
                  <a:cubicBezTo>
                    <a:pt x="246" y="623"/>
                    <a:pt x="246" y="623"/>
                    <a:pt x="246" y="623"/>
                  </a:cubicBezTo>
                  <a:cubicBezTo>
                    <a:pt x="245" y="623"/>
                    <a:pt x="245" y="623"/>
                    <a:pt x="245" y="623"/>
                  </a:cubicBezTo>
                  <a:cubicBezTo>
                    <a:pt x="245" y="623"/>
                    <a:pt x="245" y="623"/>
                    <a:pt x="245" y="623"/>
                  </a:cubicBezTo>
                  <a:cubicBezTo>
                    <a:pt x="245" y="623"/>
                    <a:pt x="245" y="623"/>
                    <a:pt x="245" y="623"/>
                  </a:cubicBezTo>
                  <a:cubicBezTo>
                    <a:pt x="245" y="623"/>
                    <a:pt x="245" y="623"/>
                    <a:pt x="245" y="623"/>
                  </a:cubicBezTo>
                  <a:cubicBezTo>
                    <a:pt x="245" y="623"/>
                    <a:pt x="245" y="623"/>
                    <a:pt x="245" y="623"/>
                  </a:cubicBezTo>
                  <a:cubicBezTo>
                    <a:pt x="245" y="624"/>
                    <a:pt x="245" y="624"/>
                    <a:pt x="245" y="624"/>
                  </a:cubicBezTo>
                  <a:cubicBezTo>
                    <a:pt x="245" y="624"/>
                    <a:pt x="245" y="624"/>
                    <a:pt x="245" y="624"/>
                  </a:cubicBezTo>
                  <a:cubicBezTo>
                    <a:pt x="245" y="624"/>
                    <a:pt x="245" y="624"/>
                    <a:pt x="245" y="624"/>
                  </a:cubicBezTo>
                  <a:cubicBezTo>
                    <a:pt x="245" y="625"/>
                    <a:pt x="245" y="625"/>
                    <a:pt x="245" y="625"/>
                  </a:cubicBezTo>
                  <a:cubicBezTo>
                    <a:pt x="221" y="602"/>
                    <a:pt x="210" y="591"/>
                    <a:pt x="197" y="575"/>
                  </a:cubicBezTo>
                  <a:cubicBezTo>
                    <a:pt x="196" y="575"/>
                    <a:pt x="195" y="574"/>
                    <a:pt x="194" y="573"/>
                  </a:cubicBezTo>
                  <a:moveTo>
                    <a:pt x="307" y="568"/>
                  </a:moveTo>
                  <a:cubicBezTo>
                    <a:pt x="299" y="583"/>
                    <a:pt x="291" y="594"/>
                    <a:pt x="283" y="604"/>
                  </a:cubicBezTo>
                  <a:cubicBezTo>
                    <a:pt x="283" y="605"/>
                    <a:pt x="283" y="606"/>
                    <a:pt x="284" y="608"/>
                  </a:cubicBezTo>
                  <a:cubicBezTo>
                    <a:pt x="292" y="598"/>
                    <a:pt x="301" y="586"/>
                    <a:pt x="310" y="571"/>
                  </a:cubicBezTo>
                  <a:cubicBezTo>
                    <a:pt x="309" y="570"/>
                    <a:pt x="308" y="569"/>
                    <a:pt x="307" y="568"/>
                  </a:cubicBezTo>
                  <a:moveTo>
                    <a:pt x="167" y="563"/>
                  </a:moveTo>
                  <a:cubicBezTo>
                    <a:pt x="168" y="568"/>
                    <a:pt x="169" y="573"/>
                    <a:pt x="171" y="578"/>
                  </a:cubicBezTo>
                  <a:cubicBezTo>
                    <a:pt x="174" y="587"/>
                    <a:pt x="178" y="597"/>
                    <a:pt x="182" y="605"/>
                  </a:cubicBezTo>
                  <a:cubicBezTo>
                    <a:pt x="181" y="605"/>
                    <a:pt x="181" y="605"/>
                    <a:pt x="181" y="605"/>
                  </a:cubicBezTo>
                  <a:cubicBezTo>
                    <a:pt x="181" y="605"/>
                    <a:pt x="181" y="605"/>
                    <a:pt x="181" y="605"/>
                  </a:cubicBezTo>
                  <a:cubicBezTo>
                    <a:pt x="181" y="604"/>
                    <a:pt x="181" y="604"/>
                    <a:pt x="181" y="604"/>
                  </a:cubicBezTo>
                  <a:cubicBezTo>
                    <a:pt x="181" y="604"/>
                    <a:pt x="181" y="604"/>
                    <a:pt x="181" y="604"/>
                  </a:cubicBezTo>
                  <a:cubicBezTo>
                    <a:pt x="181" y="604"/>
                    <a:pt x="180" y="603"/>
                    <a:pt x="180" y="602"/>
                  </a:cubicBezTo>
                  <a:cubicBezTo>
                    <a:pt x="179" y="602"/>
                    <a:pt x="179" y="602"/>
                    <a:pt x="179" y="602"/>
                  </a:cubicBezTo>
                  <a:cubicBezTo>
                    <a:pt x="179" y="602"/>
                    <a:pt x="179" y="602"/>
                    <a:pt x="179" y="602"/>
                  </a:cubicBezTo>
                  <a:cubicBezTo>
                    <a:pt x="179" y="602"/>
                    <a:pt x="179" y="602"/>
                    <a:pt x="179" y="602"/>
                  </a:cubicBezTo>
                  <a:cubicBezTo>
                    <a:pt x="179" y="602"/>
                    <a:pt x="179" y="602"/>
                    <a:pt x="179" y="602"/>
                  </a:cubicBezTo>
                  <a:cubicBezTo>
                    <a:pt x="179" y="602"/>
                    <a:pt x="179" y="602"/>
                    <a:pt x="179" y="602"/>
                  </a:cubicBezTo>
                  <a:cubicBezTo>
                    <a:pt x="179" y="602"/>
                    <a:pt x="179" y="602"/>
                    <a:pt x="179" y="602"/>
                  </a:cubicBezTo>
                  <a:cubicBezTo>
                    <a:pt x="175" y="597"/>
                    <a:pt x="172" y="592"/>
                    <a:pt x="169" y="587"/>
                  </a:cubicBezTo>
                  <a:cubicBezTo>
                    <a:pt x="172" y="592"/>
                    <a:pt x="176" y="598"/>
                    <a:pt x="180" y="604"/>
                  </a:cubicBezTo>
                  <a:cubicBezTo>
                    <a:pt x="180" y="604"/>
                    <a:pt x="180" y="604"/>
                    <a:pt x="180" y="604"/>
                  </a:cubicBezTo>
                  <a:cubicBezTo>
                    <a:pt x="180" y="604"/>
                    <a:pt x="180" y="604"/>
                    <a:pt x="180" y="604"/>
                  </a:cubicBezTo>
                  <a:cubicBezTo>
                    <a:pt x="180" y="605"/>
                    <a:pt x="180" y="605"/>
                    <a:pt x="180" y="605"/>
                  </a:cubicBezTo>
                  <a:cubicBezTo>
                    <a:pt x="180" y="605"/>
                    <a:pt x="181" y="606"/>
                    <a:pt x="181" y="606"/>
                  </a:cubicBezTo>
                  <a:cubicBezTo>
                    <a:pt x="175" y="600"/>
                    <a:pt x="170" y="592"/>
                    <a:pt x="164" y="584"/>
                  </a:cubicBezTo>
                  <a:cubicBezTo>
                    <a:pt x="164" y="585"/>
                    <a:pt x="165" y="585"/>
                    <a:pt x="165" y="586"/>
                  </a:cubicBezTo>
                  <a:cubicBezTo>
                    <a:pt x="171" y="595"/>
                    <a:pt x="177" y="602"/>
                    <a:pt x="183" y="609"/>
                  </a:cubicBezTo>
                  <a:cubicBezTo>
                    <a:pt x="183" y="609"/>
                    <a:pt x="183" y="610"/>
                    <a:pt x="184" y="611"/>
                  </a:cubicBezTo>
                  <a:cubicBezTo>
                    <a:pt x="184" y="611"/>
                    <a:pt x="184" y="611"/>
                    <a:pt x="184" y="611"/>
                  </a:cubicBezTo>
                  <a:cubicBezTo>
                    <a:pt x="185" y="612"/>
                    <a:pt x="185" y="612"/>
                    <a:pt x="185" y="612"/>
                  </a:cubicBezTo>
                  <a:cubicBezTo>
                    <a:pt x="188" y="619"/>
                    <a:pt x="194" y="629"/>
                    <a:pt x="199" y="636"/>
                  </a:cubicBezTo>
                  <a:cubicBezTo>
                    <a:pt x="201" y="640"/>
                    <a:pt x="201" y="640"/>
                    <a:pt x="201" y="640"/>
                  </a:cubicBezTo>
                  <a:cubicBezTo>
                    <a:pt x="196" y="633"/>
                    <a:pt x="191" y="622"/>
                    <a:pt x="186" y="614"/>
                  </a:cubicBezTo>
                  <a:cubicBezTo>
                    <a:pt x="187" y="614"/>
                    <a:pt x="187" y="614"/>
                    <a:pt x="187" y="614"/>
                  </a:cubicBezTo>
                  <a:cubicBezTo>
                    <a:pt x="187" y="615"/>
                    <a:pt x="187" y="615"/>
                    <a:pt x="187" y="615"/>
                  </a:cubicBezTo>
                  <a:cubicBezTo>
                    <a:pt x="187" y="615"/>
                    <a:pt x="187" y="615"/>
                    <a:pt x="187" y="615"/>
                  </a:cubicBezTo>
                  <a:cubicBezTo>
                    <a:pt x="188" y="617"/>
                    <a:pt x="188" y="617"/>
                    <a:pt x="188" y="617"/>
                  </a:cubicBezTo>
                  <a:cubicBezTo>
                    <a:pt x="189" y="617"/>
                    <a:pt x="189" y="617"/>
                    <a:pt x="189" y="617"/>
                  </a:cubicBezTo>
                  <a:cubicBezTo>
                    <a:pt x="189" y="617"/>
                    <a:pt x="189" y="617"/>
                    <a:pt x="189" y="617"/>
                  </a:cubicBezTo>
                  <a:cubicBezTo>
                    <a:pt x="189" y="617"/>
                    <a:pt x="189" y="617"/>
                    <a:pt x="189" y="617"/>
                  </a:cubicBezTo>
                  <a:cubicBezTo>
                    <a:pt x="189" y="617"/>
                    <a:pt x="189" y="617"/>
                    <a:pt x="189" y="617"/>
                  </a:cubicBezTo>
                  <a:cubicBezTo>
                    <a:pt x="189" y="617"/>
                    <a:pt x="189" y="617"/>
                    <a:pt x="189" y="617"/>
                  </a:cubicBezTo>
                  <a:cubicBezTo>
                    <a:pt x="189" y="617"/>
                    <a:pt x="189" y="617"/>
                    <a:pt x="189" y="617"/>
                  </a:cubicBezTo>
                  <a:cubicBezTo>
                    <a:pt x="199" y="631"/>
                    <a:pt x="205" y="638"/>
                    <a:pt x="215" y="651"/>
                  </a:cubicBezTo>
                  <a:cubicBezTo>
                    <a:pt x="208" y="641"/>
                    <a:pt x="199" y="630"/>
                    <a:pt x="188" y="616"/>
                  </a:cubicBezTo>
                  <a:cubicBezTo>
                    <a:pt x="188" y="616"/>
                    <a:pt x="188" y="616"/>
                    <a:pt x="188" y="616"/>
                  </a:cubicBezTo>
                  <a:cubicBezTo>
                    <a:pt x="188" y="615"/>
                    <a:pt x="188" y="615"/>
                    <a:pt x="188" y="615"/>
                  </a:cubicBezTo>
                  <a:cubicBezTo>
                    <a:pt x="188" y="614"/>
                    <a:pt x="188" y="614"/>
                    <a:pt x="188" y="614"/>
                  </a:cubicBezTo>
                  <a:cubicBezTo>
                    <a:pt x="187" y="614"/>
                    <a:pt x="187" y="614"/>
                    <a:pt x="187" y="613"/>
                  </a:cubicBezTo>
                  <a:cubicBezTo>
                    <a:pt x="195" y="621"/>
                    <a:pt x="203" y="626"/>
                    <a:pt x="211" y="630"/>
                  </a:cubicBezTo>
                  <a:cubicBezTo>
                    <a:pt x="210" y="629"/>
                    <a:pt x="210" y="628"/>
                    <a:pt x="209" y="628"/>
                  </a:cubicBezTo>
                  <a:cubicBezTo>
                    <a:pt x="201" y="624"/>
                    <a:pt x="193" y="618"/>
                    <a:pt x="185" y="610"/>
                  </a:cubicBezTo>
                  <a:cubicBezTo>
                    <a:pt x="185" y="610"/>
                    <a:pt x="184" y="609"/>
                    <a:pt x="184" y="609"/>
                  </a:cubicBezTo>
                  <a:cubicBezTo>
                    <a:pt x="183" y="608"/>
                    <a:pt x="183" y="608"/>
                    <a:pt x="183" y="608"/>
                  </a:cubicBezTo>
                  <a:cubicBezTo>
                    <a:pt x="183" y="607"/>
                    <a:pt x="183" y="607"/>
                    <a:pt x="183" y="607"/>
                  </a:cubicBezTo>
                  <a:cubicBezTo>
                    <a:pt x="175" y="587"/>
                    <a:pt x="172" y="579"/>
                    <a:pt x="167" y="563"/>
                  </a:cubicBezTo>
                  <a:moveTo>
                    <a:pt x="174" y="546"/>
                  </a:moveTo>
                  <a:cubicBezTo>
                    <a:pt x="175" y="547"/>
                    <a:pt x="175" y="548"/>
                    <a:pt x="175" y="549"/>
                  </a:cubicBezTo>
                  <a:cubicBezTo>
                    <a:pt x="181" y="556"/>
                    <a:pt x="185" y="563"/>
                    <a:pt x="190" y="568"/>
                  </a:cubicBezTo>
                  <a:cubicBezTo>
                    <a:pt x="191" y="569"/>
                    <a:pt x="192" y="570"/>
                    <a:pt x="193" y="570"/>
                  </a:cubicBezTo>
                  <a:cubicBezTo>
                    <a:pt x="188" y="563"/>
                    <a:pt x="182" y="556"/>
                    <a:pt x="174" y="546"/>
                  </a:cubicBezTo>
                  <a:moveTo>
                    <a:pt x="273" y="534"/>
                  </a:moveTo>
                  <a:cubicBezTo>
                    <a:pt x="273" y="536"/>
                    <a:pt x="274" y="537"/>
                    <a:pt x="274" y="539"/>
                  </a:cubicBezTo>
                  <a:cubicBezTo>
                    <a:pt x="278" y="541"/>
                    <a:pt x="283" y="544"/>
                    <a:pt x="289" y="546"/>
                  </a:cubicBezTo>
                  <a:cubicBezTo>
                    <a:pt x="291" y="550"/>
                    <a:pt x="294" y="553"/>
                    <a:pt x="297" y="556"/>
                  </a:cubicBezTo>
                  <a:cubicBezTo>
                    <a:pt x="293" y="552"/>
                    <a:pt x="289" y="547"/>
                    <a:pt x="285" y="543"/>
                  </a:cubicBezTo>
                  <a:cubicBezTo>
                    <a:pt x="282" y="540"/>
                    <a:pt x="278" y="537"/>
                    <a:pt x="273" y="534"/>
                  </a:cubicBezTo>
                  <a:moveTo>
                    <a:pt x="129" y="521"/>
                  </a:moveTo>
                  <a:cubicBezTo>
                    <a:pt x="135" y="531"/>
                    <a:pt x="140" y="540"/>
                    <a:pt x="146" y="551"/>
                  </a:cubicBezTo>
                  <a:cubicBezTo>
                    <a:pt x="141" y="542"/>
                    <a:pt x="136" y="534"/>
                    <a:pt x="131" y="523"/>
                  </a:cubicBezTo>
                  <a:cubicBezTo>
                    <a:pt x="130" y="523"/>
                    <a:pt x="130" y="522"/>
                    <a:pt x="129" y="521"/>
                  </a:cubicBezTo>
                  <a:moveTo>
                    <a:pt x="216" y="520"/>
                  </a:moveTo>
                  <a:cubicBezTo>
                    <a:pt x="217" y="525"/>
                    <a:pt x="218" y="531"/>
                    <a:pt x="219" y="536"/>
                  </a:cubicBezTo>
                  <a:cubicBezTo>
                    <a:pt x="224" y="550"/>
                    <a:pt x="229" y="568"/>
                    <a:pt x="233" y="581"/>
                  </a:cubicBezTo>
                  <a:cubicBezTo>
                    <a:pt x="235" y="587"/>
                    <a:pt x="237" y="592"/>
                    <a:pt x="239" y="598"/>
                  </a:cubicBezTo>
                  <a:cubicBezTo>
                    <a:pt x="239" y="599"/>
                    <a:pt x="240" y="599"/>
                    <a:pt x="241" y="599"/>
                  </a:cubicBezTo>
                  <a:cubicBezTo>
                    <a:pt x="231" y="571"/>
                    <a:pt x="226" y="552"/>
                    <a:pt x="216" y="520"/>
                  </a:cubicBezTo>
                  <a:moveTo>
                    <a:pt x="111" y="486"/>
                  </a:moveTo>
                  <a:cubicBezTo>
                    <a:pt x="111" y="486"/>
                    <a:pt x="112" y="487"/>
                    <a:pt x="112" y="487"/>
                  </a:cubicBezTo>
                  <a:cubicBezTo>
                    <a:pt x="117" y="499"/>
                    <a:pt x="122" y="508"/>
                    <a:pt x="126" y="516"/>
                  </a:cubicBezTo>
                  <a:cubicBezTo>
                    <a:pt x="127" y="517"/>
                    <a:pt x="127" y="517"/>
                    <a:pt x="128" y="518"/>
                  </a:cubicBezTo>
                  <a:cubicBezTo>
                    <a:pt x="123" y="509"/>
                    <a:pt x="118" y="499"/>
                    <a:pt x="111" y="486"/>
                  </a:cubicBezTo>
                  <a:moveTo>
                    <a:pt x="189" y="428"/>
                  </a:moveTo>
                  <a:cubicBezTo>
                    <a:pt x="195" y="449"/>
                    <a:pt x="201" y="471"/>
                    <a:pt x="207" y="489"/>
                  </a:cubicBezTo>
                  <a:cubicBezTo>
                    <a:pt x="206" y="489"/>
                    <a:pt x="205" y="488"/>
                    <a:pt x="205" y="488"/>
                  </a:cubicBezTo>
                  <a:cubicBezTo>
                    <a:pt x="205" y="488"/>
                    <a:pt x="205" y="488"/>
                    <a:pt x="204" y="488"/>
                  </a:cubicBezTo>
                  <a:cubicBezTo>
                    <a:pt x="204" y="489"/>
                    <a:pt x="204" y="489"/>
                    <a:pt x="204" y="491"/>
                  </a:cubicBezTo>
                  <a:cubicBezTo>
                    <a:pt x="204" y="492"/>
                    <a:pt x="204" y="492"/>
                    <a:pt x="204" y="492"/>
                  </a:cubicBezTo>
                  <a:cubicBezTo>
                    <a:pt x="178" y="467"/>
                    <a:pt x="169" y="458"/>
                    <a:pt x="153" y="435"/>
                  </a:cubicBezTo>
                  <a:cubicBezTo>
                    <a:pt x="153" y="436"/>
                    <a:pt x="153" y="437"/>
                    <a:pt x="153" y="438"/>
                  </a:cubicBezTo>
                  <a:cubicBezTo>
                    <a:pt x="166" y="455"/>
                    <a:pt x="176" y="466"/>
                    <a:pt x="205" y="495"/>
                  </a:cubicBezTo>
                  <a:cubicBezTo>
                    <a:pt x="206" y="497"/>
                    <a:pt x="207" y="499"/>
                    <a:pt x="209" y="501"/>
                  </a:cubicBezTo>
                  <a:cubicBezTo>
                    <a:pt x="210" y="503"/>
                    <a:pt x="211" y="504"/>
                    <a:pt x="212" y="506"/>
                  </a:cubicBezTo>
                  <a:cubicBezTo>
                    <a:pt x="212" y="505"/>
                    <a:pt x="211" y="504"/>
                    <a:pt x="211" y="503"/>
                  </a:cubicBezTo>
                  <a:cubicBezTo>
                    <a:pt x="212" y="504"/>
                    <a:pt x="212" y="504"/>
                    <a:pt x="212" y="504"/>
                  </a:cubicBezTo>
                  <a:cubicBezTo>
                    <a:pt x="212" y="504"/>
                    <a:pt x="212" y="504"/>
                    <a:pt x="213" y="504"/>
                  </a:cubicBezTo>
                  <a:cubicBezTo>
                    <a:pt x="214" y="504"/>
                    <a:pt x="214" y="504"/>
                    <a:pt x="214" y="501"/>
                  </a:cubicBezTo>
                  <a:cubicBezTo>
                    <a:pt x="214" y="500"/>
                    <a:pt x="214" y="500"/>
                    <a:pt x="214" y="500"/>
                  </a:cubicBezTo>
                  <a:cubicBezTo>
                    <a:pt x="234" y="517"/>
                    <a:pt x="237" y="520"/>
                    <a:pt x="271" y="537"/>
                  </a:cubicBezTo>
                  <a:cubicBezTo>
                    <a:pt x="270" y="536"/>
                    <a:pt x="270" y="534"/>
                    <a:pt x="270" y="533"/>
                  </a:cubicBezTo>
                  <a:cubicBezTo>
                    <a:pt x="249" y="520"/>
                    <a:pt x="224" y="513"/>
                    <a:pt x="209" y="491"/>
                  </a:cubicBezTo>
                  <a:cubicBezTo>
                    <a:pt x="203" y="473"/>
                    <a:pt x="197" y="450"/>
                    <a:pt x="191" y="429"/>
                  </a:cubicBezTo>
                  <a:cubicBezTo>
                    <a:pt x="190" y="429"/>
                    <a:pt x="190" y="428"/>
                    <a:pt x="189" y="428"/>
                  </a:cubicBezTo>
                  <a:moveTo>
                    <a:pt x="131" y="422"/>
                  </a:moveTo>
                  <a:cubicBezTo>
                    <a:pt x="131" y="422"/>
                    <a:pt x="131" y="423"/>
                    <a:pt x="131" y="423"/>
                  </a:cubicBezTo>
                  <a:cubicBezTo>
                    <a:pt x="139" y="462"/>
                    <a:pt x="142" y="472"/>
                    <a:pt x="152" y="514"/>
                  </a:cubicBezTo>
                  <a:cubicBezTo>
                    <a:pt x="151" y="512"/>
                    <a:pt x="151" y="511"/>
                    <a:pt x="150" y="511"/>
                  </a:cubicBezTo>
                  <a:cubicBezTo>
                    <a:pt x="150" y="511"/>
                    <a:pt x="150" y="512"/>
                    <a:pt x="150" y="512"/>
                  </a:cubicBezTo>
                  <a:cubicBezTo>
                    <a:pt x="150" y="513"/>
                    <a:pt x="150" y="513"/>
                    <a:pt x="150" y="513"/>
                  </a:cubicBezTo>
                  <a:cubicBezTo>
                    <a:pt x="132" y="485"/>
                    <a:pt x="124" y="471"/>
                    <a:pt x="115" y="453"/>
                  </a:cubicBezTo>
                  <a:cubicBezTo>
                    <a:pt x="115" y="453"/>
                    <a:pt x="115" y="453"/>
                    <a:pt x="115" y="454"/>
                  </a:cubicBezTo>
                  <a:cubicBezTo>
                    <a:pt x="123" y="469"/>
                    <a:pt x="132" y="485"/>
                    <a:pt x="151" y="515"/>
                  </a:cubicBezTo>
                  <a:cubicBezTo>
                    <a:pt x="151" y="517"/>
                    <a:pt x="152" y="519"/>
                    <a:pt x="154" y="522"/>
                  </a:cubicBezTo>
                  <a:cubicBezTo>
                    <a:pt x="154" y="523"/>
                    <a:pt x="155" y="525"/>
                    <a:pt x="156" y="526"/>
                  </a:cubicBezTo>
                  <a:cubicBezTo>
                    <a:pt x="156" y="526"/>
                    <a:pt x="156" y="525"/>
                    <a:pt x="155" y="525"/>
                  </a:cubicBezTo>
                  <a:cubicBezTo>
                    <a:pt x="157" y="527"/>
                    <a:pt x="157" y="527"/>
                    <a:pt x="158" y="527"/>
                  </a:cubicBezTo>
                  <a:cubicBezTo>
                    <a:pt x="158" y="527"/>
                    <a:pt x="158" y="526"/>
                    <a:pt x="158" y="526"/>
                  </a:cubicBezTo>
                  <a:cubicBezTo>
                    <a:pt x="158" y="525"/>
                    <a:pt x="158" y="525"/>
                    <a:pt x="158" y="525"/>
                  </a:cubicBezTo>
                  <a:cubicBezTo>
                    <a:pt x="164" y="534"/>
                    <a:pt x="169" y="541"/>
                    <a:pt x="174" y="547"/>
                  </a:cubicBezTo>
                  <a:cubicBezTo>
                    <a:pt x="174" y="546"/>
                    <a:pt x="173" y="545"/>
                    <a:pt x="173" y="544"/>
                  </a:cubicBezTo>
                  <a:cubicBezTo>
                    <a:pt x="168" y="538"/>
                    <a:pt x="163" y="531"/>
                    <a:pt x="157" y="523"/>
                  </a:cubicBezTo>
                  <a:cubicBezTo>
                    <a:pt x="152" y="511"/>
                    <a:pt x="150" y="504"/>
                    <a:pt x="131" y="422"/>
                  </a:cubicBezTo>
                  <a:moveTo>
                    <a:pt x="138" y="414"/>
                  </a:moveTo>
                  <a:cubicBezTo>
                    <a:pt x="137" y="414"/>
                    <a:pt x="137" y="415"/>
                    <a:pt x="137" y="415"/>
                  </a:cubicBezTo>
                  <a:cubicBezTo>
                    <a:pt x="142" y="423"/>
                    <a:pt x="146" y="429"/>
                    <a:pt x="150" y="434"/>
                  </a:cubicBezTo>
                  <a:cubicBezTo>
                    <a:pt x="150" y="433"/>
                    <a:pt x="150" y="432"/>
                    <a:pt x="150" y="432"/>
                  </a:cubicBezTo>
                  <a:cubicBezTo>
                    <a:pt x="146" y="426"/>
                    <a:pt x="142" y="421"/>
                    <a:pt x="138" y="414"/>
                  </a:cubicBezTo>
                  <a:moveTo>
                    <a:pt x="179" y="391"/>
                  </a:moveTo>
                  <a:cubicBezTo>
                    <a:pt x="182" y="401"/>
                    <a:pt x="185" y="413"/>
                    <a:pt x="188" y="424"/>
                  </a:cubicBezTo>
                  <a:cubicBezTo>
                    <a:pt x="189" y="424"/>
                    <a:pt x="189" y="425"/>
                    <a:pt x="190" y="425"/>
                  </a:cubicBezTo>
                  <a:cubicBezTo>
                    <a:pt x="187" y="415"/>
                    <a:pt x="184" y="404"/>
                    <a:pt x="181" y="395"/>
                  </a:cubicBezTo>
                  <a:cubicBezTo>
                    <a:pt x="180" y="394"/>
                    <a:pt x="179" y="393"/>
                    <a:pt x="179" y="391"/>
                  </a:cubicBezTo>
                  <a:moveTo>
                    <a:pt x="148" y="375"/>
                  </a:moveTo>
                  <a:cubicBezTo>
                    <a:pt x="144" y="381"/>
                    <a:pt x="139" y="386"/>
                    <a:pt x="134" y="389"/>
                  </a:cubicBezTo>
                  <a:cubicBezTo>
                    <a:pt x="135" y="390"/>
                    <a:pt x="136" y="390"/>
                    <a:pt x="137" y="391"/>
                  </a:cubicBezTo>
                  <a:cubicBezTo>
                    <a:pt x="141" y="388"/>
                    <a:pt x="144" y="385"/>
                    <a:pt x="148" y="380"/>
                  </a:cubicBezTo>
                  <a:cubicBezTo>
                    <a:pt x="148" y="379"/>
                    <a:pt x="148" y="377"/>
                    <a:pt x="148" y="375"/>
                  </a:cubicBezTo>
                  <a:moveTo>
                    <a:pt x="160" y="358"/>
                  </a:moveTo>
                  <a:cubicBezTo>
                    <a:pt x="157" y="363"/>
                    <a:pt x="153" y="368"/>
                    <a:pt x="150" y="373"/>
                  </a:cubicBezTo>
                  <a:cubicBezTo>
                    <a:pt x="150" y="374"/>
                    <a:pt x="150" y="376"/>
                    <a:pt x="150" y="378"/>
                  </a:cubicBezTo>
                  <a:cubicBezTo>
                    <a:pt x="154" y="373"/>
                    <a:pt x="158" y="367"/>
                    <a:pt x="161" y="360"/>
                  </a:cubicBezTo>
                  <a:cubicBezTo>
                    <a:pt x="161" y="359"/>
                    <a:pt x="160" y="359"/>
                    <a:pt x="160" y="358"/>
                  </a:cubicBezTo>
                  <a:moveTo>
                    <a:pt x="152" y="343"/>
                  </a:moveTo>
                  <a:cubicBezTo>
                    <a:pt x="152" y="343"/>
                    <a:pt x="152" y="343"/>
                    <a:pt x="152" y="343"/>
                  </a:cubicBezTo>
                  <a:cubicBezTo>
                    <a:pt x="152" y="343"/>
                    <a:pt x="153" y="344"/>
                    <a:pt x="153" y="345"/>
                  </a:cubicBezTo>
                  <a:cubicBezTo>
                    <a:pt x="153" y="344"/>
                    <a:pt x="152" y="343"/>
                    <a:pt x="152" y="343"/>
                  </a:cubicBezTo>
                  <a:moveTo>
                    <a:pt x="65" y="334"/>
                  </a:moveTo>
                  <a:cubicBezTo>
                    <a:pt x="65" y="334"/>
                    <a:pt x="65" y="334"/>
                    <a:pt x="66" y="334"/>
                  </a:cubicBezTo>
                  <a:cubicBezTo>
                    <a:pt x="69" y="346"/>
                    <a:pt x="74" y="360"/>
                    <a:pt x="81" y="379"/>
                  </a:cubicBezTo>
                  <a:cubicBezTo>
                    <a:pt x="81" y="380"/>
                    <a:pt x="81" y="380"/>
                    <a:pt x="81" y="380"/>
                  </a:cubicBezTo>
                  <a:cubicBezTo>
                    <a:pt x="81" y="381"/>
                    <a:pt x="81" y="381"/>
                    <a:pt x="81" y="381"/>
                  </a:cubicBezTo>
                  <a:cubicBezTo>
                    <a:pt x="82" y="381"/>
                    <a:pt x="82" y="381"/>
                    <a:pt x="82" y="381"/>
                  </a:cubicBezTo>
                  <a:cubicBezTo>
                    <a:pt x="82" y="381"/>
                    <a:pt x="82" y="382"/>
                    <a:pt x="82" y="383"/>
                  </a:cubicBezTo>
                  <a:cubicBezTo>
                    <a:pt x="78" y="378"/>
                    <a:pt x="74" y="373"/>
                    <a:pt x="70" y="367"/>
                  </a:cubicBezTo>
                  <a:cubicBezTo>
                    <a:pt x="70" y="368"/>
                    <a:pt x="70" y="369"/>
                    <a:pt x="70" y="370"/>
                  </a:cubicBezTo>
                  <a:cubicBezTo>
                    <a:pt x="74" y="376"/>
                    <a:pt x="79" y="381"/>
                    <a:pt x="83" y="386"/>
                  </a:cubicBezTo>
                  <a:cubicBezTo>
                    <a:pt x="83" y="386"/>
                    <a:pt x="83" y="387"/>
                    <a:pt x="84" y="388"/>
                  </a:cubicBezTo>
                  <a:cubicBezTo>
                    <a:pt x="84" y="389"/>
                    <a:pt x="84" y="389"/>
                    <a:pt x="84" y="389"/>
                  </a:cubicBezTo>
                  <a:cubicBezTo>
                    <a:pt x="84" y="389"/>
                    <a:pt x="84" y="389"/>
                    <a:pt x="84" y="389"/>
                  </a:cubicBezTo>
                  <a:cubicBezTo>
                    <a:pt x="91" y="430"/>
                    <a:pt x="93" y="435"/>
                    <a:pt x="101" y="464"/>
                  </a:cubicBezTo>
                  <a:cubicBezTo>
                    <a:pt x="99" y="460"/>
                    <a:pt x="99" y="460"/>
                    <a:pt x="98" y="459"/>
                  </a:cubicBezTo>
                  <a:cubicBezTo>
                    <a:pt x="98" y="460"/>
                    <a:pt x="98" y="460"/>
                    <a:pt x="98" y="460"/>
                  </a:cubicBezTo>
                  <a:cubicBezTo>
                    <a:pt x="97" y="457"/>
                    <a:pt x="96" y="455"/>
                    <a:pt x="95" y="453"/>
                  </a:cubicBezTo>
                  <a:cubicBezTo>
                    <a:pt x="97" y="456"/>
                    <a:pt x="98" y="458"/>
                    <a:pt x="99" y="461"/>
                  </a:cubicBezTo>
                  <a:cubicBezTo>
                    <a:pt x="99" y="462"/>
                    <a:pt x="100" y="464"/>
                    <a:pt x="101" y="467"/>
                  </a:cubicBezTo>
                  <a:cubicBezTo>
                    <a:pt x="103" y="470"/>
                    <a:pt x="105" y="475"/>
                    <a:pt x="106" y="479"/>
                  </a:cubicBezTo>
                  <a:cubicBezTo>
                    <a:pt x="107" y="480"/>
                    <a:pt x="107" y="481"/>
                    <a:pt x="108" y="481"/>
                  </a:cubicBezTo>
                  <a:cubicBezTo>
                    <a:pt x="103" y="470"/>
                    <a:pt x="103" y="470"/>
                    <a:pt x="103" y="470"/>
                  </a:cubicBezTo>
                  <a:cubicBezTo>
                    <a:pt x="104" y="473"/>
                    <a:pt x="104" y="473"/>
                    <a:pt x="105" y="474"/>
                  </a:cubicBezTo>
                  <a:cubicBezTo>
                    <a:pt x="105" y="474"/>
                    <a:pt x="105" y="474"/>
                    <a:pt x="105" y="474"/>
                  </a:cubicBezTo>
                  <a:cubicBezTo>
                    <a:pt x="107" y="478"/>
                    <a:pt x="108" y="481"/>
                    <a:pt x="110" y="484"/>
                  </a:cubicBezTo>
                  <a:cubicBezTo>
                    <a:pt x="110" y="484"/>
                    <a:pt x="110" y="483"/>
                    <a:pt x="110" y="483"/>
                  </a:cubicBezTo>
                  <a:cubicBezTo>
                    <a:pt x="108" y="480"/>
                    <a:pt x="106" y="476"/>
                    <a:pt x="105" y="473"/>
                  </a:cubicBezTo>
                  <a:cubicBezTo>
                    <a:pt x="96" y="453"/>
                    <a:pt x="91" y="424"/>
                    <a:pt x="85" y="391"/>
                  </a:cubicBezTo>
                  <a:cubicBezTo>
                    <a:pt x="85" y="392"/>
                    <a:pt x="85" y="392"/>
                    <a:pt x="85" y="392"/>
                  </a:cubicBezTo>
                  <a:cubicBezTo>
                    <a:pt x="85" y="392"/>
                    <a:pt x="85" y="392"/>
                    <a:pt x="85" y="392"/>
                  </a:cubicBezTo>
                  <a:cubicBezTo>
                    <a:pt x="86" y="393"/>
                    <a:pt x="86" y="393"/>
                    <a:pt x="87" y="394"/>
                  </a:cubicBezTo>
                  <a:cubicBezTo>
                    <a:pt x="87" y="394"/>
                    <a:pt x="87" y="394"/>
                    <a:pt x="87" y="394"/>
                  </a:cubicBezTo>
                  <a:cubicBezTo>
                    <a:pt x="87" y="394"/>
                    <a:pt x="87" y="394"/>
                    <a:pt x="87" y="394"/>
                  </a:cubicBezTo>
                  <a:cubicBezTo>
                    <a:pt x="87" y="394"/>
                    <a:pt x="87" y="394"/>
                    <a:pt x="87" y="394"/>
                  </a:cubicBezTo>
                  <a:cubicBezTo>
                    <a:pt x="87" y="394"/>
                    <a:pt x="87" y="394"/>
                    <a:pt x="87" y="394"/>
                  </a:cubicBezTo>
                  <a:cubicBezTo>
                    <a:pt x="87" y="393"/>
                    <a:pt x="87" y="393"/>
                    <a:pt x="87" y="393"/>
                  </a:cubicBezTo>
                  <a:cubicBezTo>
                    <a:pt x="99" y="421"/>
                    <a:pt x="105" y="436"/>
                    <a:pt x="113" y="451"/>
                  </a:cubicBezTo>
                  <a:cubicBezTo>
                    <a:pt x="113" y="450"/>
                    <a:pt x="113" y="450"/>
                    <a:pt x="113" y="450"/>
                  </a:cubicBezTo>
                  <a:cubicBezTo>
                    <a:pt x="106" y="436"/>
                    <a:pt x="99" y="419"/>
                    <a:pt x="86" y="392"/>
                  </a:cubicBezTo>
                  <a:cubicBezTo>
                    <a:pt x="86" y="391"/>
                    <a:pt x="86" y="391"/>
                    <a:pt x="86" y="391"/>
                  </a:cubicBezTo>
                  <a:cubicBezTo>
                    <a:pt x="86" y="390"/>
                    <a:pt x="86" y="390"/>
                    <a:pt x="86" y="390"/>
                  </a:cubicBezTo>
                  <a:cubicBezTo>
                    <a:pt x="86" y="390"/>
                    <a:pt x="86" y="390"/>
                    <a:pt x="86" y="390"/>
                  </a:cubicBezTo>
                  <a:cubicBezTo>
                    <a:pt x="86" y="390"/>
                    <a:pt x="86" y="389"/>
                    <a:pt x="86" y="388"/>
                  </a:cubicBezTo>
                  <a:cubicBezTo>
                    <a:pt x="95" y="397"/>
                    <a:pt x="104" y="401"/>
                    <a:pt x="113" y="401"/>
                  </a:cubicBezTo>
                  <a:cubicBezTo>
                    <a:pt x="117" y="401"/>
                    <a:pt x="121" y="400"/>
                    <a:pt x="125" y="399"/>
                  </a:cubicBezTo>
                  <a:cubicBezTo>
                    <a:pt x="125" y="400"/>
                    <a:pt x="125" y="400"/>
                    <a:pt x="125" y="400"/>
                  </a:cubicBezTo>
                  <a:cubicBezTo>
                    <a:pt x="125" y="400"/>
                    <a:pt x="125" y="400"/>
                    <a:pt x="125" y="400"/>
                  </a:cubicBezTo>
                  <a:cubicBezTo>
                    <a:pt x="126" y="401"/>
                    <a:pt x="126" y="401"/>
                    <a:pt x="126" y="401"/>
                  </a:cubicBezTo>
                  <a:cubicBezTo>
                    <a:pt x="126" y="401"/>
                    <a:pt x="126" y="401"/>
                    <a:pt x="126" y="401"/>
                  </a:cubicBezTo>
                  <a:cubicBezTo>
                    <a:pt x="126" y="402"/>
                    <a:pt x="126" y="402"/>
                    <a:pt x="126" y="402"/>
                  </a:cubicBezTo>
                  <a:cubicBezTo>
                    <a:pt x="127" y="408"/>
                    <a:pt x="129" y="414"/>
                    <a:pt x="130" y="419"/>
                  </a:cubicBezTo>
                  <a:cubicBezTo>
                    <a:pt x="130" y="419"/>
                    <a:pt x="130" y="418"/>
                    <a:pt x="131" y="418"/>
                  </a:cubicBezTo>
                  <a:cubicBezTo>
                    <a:pt x="130" y="414"/>
                    <a:pt x="128" y="409"/>
                    <a:pt x="127" y="404"/>
                  </a:cubicBezTo>
                  <a:cubicBezTo>
                    <a:pt x="127" y="404"/>
                    <a:pt x="127" y="404"/>
                    <a:pt x="127" y="404"/>
                  </a:cubicBezTo>
                  <a:cubicBezTo>
                    <a:pt x="128" y="404"/>
                    <a:pt x="128" y="404"/>
                    <a:pt x="128" y="404"/>
                  </a:cubicBezTo>
                  <a:cubicBezTo>
                    <a:pt x="128" y="404"/>
                    <a:pt x="128" y="404"/>
                    <a:pt x="128" y="404"/>
                  </a:cubicBezTo>
                  <a:cubicBezTo>
                    <a:pt x="128" y="404"/>
                    <a:pt x="128" y="404"/>
                    <a:pt x="128" y="404"/>
                  </a:cubicBezTo>
                  <a:cubicBezTo>
                    <a:pt x="128" y="405"/>
                    <a:pt x="128" y="405"/>
                    <a:pt x="128" y="405"/>
                  </a:cubicBezTo>
                  <a:cubicBezTo>
                    <a:pt x="128" y="405"/>
                    <a:pt x="128" y="405"/>
                    <a:pt x="128" y="405"/>
                  </a:cubicBezTo>
                  <a:cubicBezTo>
                    <a:pt x="128" y="405"/>
                    <a:pt x="128" y="405"/>
                    <a:pt x="128" y="405"/>
                  </a:cubicBezTo>
                  <a:cubicBezTo>
                    <a:pt x="128" y="405"/>
                    <a:pt x="128" y="405"/>
                    <a:pt x="128" y="405"/>
                  </a:cubicBezTo>
                  <a:cubicBezTo>
                    <a:pt x="129" y="405"/>
                    <a:pt x="129" y="405"/>
                    <a:pt x="129" y="405"/>
                  </a:cubicBezTo>
                  <a:cubicBezTo>
                    <a:pt x="129" y="405"/>
                    <a:pt x="129" y="405"/>
                    <a:pt x="129" y="405"/>
                  </a:cubicBezTo>
                  <a:cubicBezTo>
                    <a:pt x="129" y="405"/>
                    <a:pt x="129" y="405"/>
                    <a:pt x="129" y="405"/>
                  </a:cubicBezTo>
                  <a:cubicBezTo>
                    <a:pt x="129" y="405"/>
                    <a:pt x="129" y="405"/>
                    <a:pt x="129" y="405"/>
                  </a:cubicBezTo>
                  <a:cubicBezTo>
                    <a:pt x="129" y="404"/>
                    <a:pt x="129" y="404"/>
                    <a:pt x="129" y="404"/>
                  </a:cubicBezTo>
                  <a:cubicBezTo>
                    <a:pt x="129" y="404"/>
                    <a:pt x="129" y="404"/>
                    <a:pt x="129" y="404"/>
                  </a:cubicBezTo>
                  <a:cubicBezTo>
                    <a:pt x="129" y="404"/>
                    <a:pt x="129" y="404"/>
                    <a:pt x="129" y="404"/>
                  </a:cubicBezTo>
                  <a:cubicBezTo>
                    <a:pt x="129" y="404"/>
                    <a:pt x="129" y="404"/>
                    <a:pt x="129" y="404"/>
                  </a:cubicBezTo>
                  <a:cubicBezTo>
                    <a:pt x="129" y="403"/>
                    <a:pt x="129" y="403"/>
                    <a:pt x="129" y="403"/>
                  </a:cubicBezTo>
                  <a:cubicBezTo>
                    <a:pt x="131" y="407"/>
                    <a:pt x="133" y="410"/>
                    <a:pt x="135" y="412"/>
                  </a:cubicBezTo>
                  <a:cubicBezTo>
                    <a:pt x="135" y="412"/>
                    <a:pt x="136" y="412"/>
                    <a:pt x="136" y="411"/>
                  </a:cubicBezTo>
                  <a:cubicBezTo>
                    <a:pt x="134" y="408"/>
                    <a:pt x="131" y="405"/>
                    <a:pt x="129" y="401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399"/>
                    <a:pt x="128" y="399"/>
                    <a:pt x="128" y="399"/>
                  </a:cubicBezTo>
                  <a:cubicBezTo>
                    <a:pt x="128" y="398"/>
                    <a:pt x="128" y="398"/>
                    <a:pt x="128" y="398"/>
                  </a:cubicBezTo>
                  <a:cubicBezTo>
                    <a:pt x="127" y="397"/>
                    <a:pt x="127" y="397"/>
                    <a:pt x="127" y="397"/>
                  </a:cubicBezTo>
                  <a:cubicBezTo>
                    <a:pt x="130" y="396"/>
                    <a:pt x="133" y="394"/>
                    <a:pt x="135" y="393"/>
                  </a:cubicBezTo>
                  <a:cubicBezTo>
                    <a:pt x="134" y="392"/>
                    <a:pt x="133" y="391"/>
                    <a:pt x="133" y="390"/>
                  </a:cubicBezTo>
                  <a:cubicBezTo>
                    <a:pt x="130" y="392"/>
                    <a:pt x="128" y="393"/>
                    <a:pt x="126" y="394"/>
                  </a:cubicBezTo>
                  <a:cubicBezTo>
                    <a:pt x="126" y="393"/>
                    <a:pt x="126" y="393"/>
                    <a:pt x="126" y="393"/>
                  </a:cubicBezTo>
                  <a:cubicBezTo>
                    <a:pt x="126" y="393"/>
                    <a:pt x="126" y="393"/>
                    <a:pt x="126" y="393"/>
                  </a:cubicBezTo>
                  <a:cubicBezTo>
                    <a:pt x="125" y="392"/>
                    <a:pt x="125" y="392"/>
                    <a:pt x="125" y="392"/>
                  </a:cubicBezTo>
                  <a:cubicBezTo>
                    <a:pt x="125" y="391"/>
                    <a:pt x="125" y="391"/>
                    <a:pt x="125" y="391"/>
                  </a:cubicBezTo>
                  <a:cubicBezTo>
                    <a:pt x="125" y="391"/>
                    <a:pt x="125" y="391"/>
                    <a:pt x="125" y="391"/>
                  </a:cubicBezTo>
                  <a:cubicBezTo>
                    <a:pt x="124" y="388"/>
                    <a:pt x="124" y="386"/>
                    <a:pt x="123" y="383"/>
                  </a:cubicBezTo>
                  <a:cubicBezTo>
                    <a:pt x="123" y="383"/>
                    <a:pt x="122" y="383"/>
                    <a:pt x="122" y="383"/>
                  </a:cubicBezTo>
                  <a:cubicBezTo>
                    <a:pt x="123" y="385"/>
                    <a:pt x="123" y="387"/>
                    <a:pt x="123" y="389"/>
                  </a:cubicBezTo>
                  <a:cubicBezTo>
                    <a:pt x="123" y="389"/>
                    <a:pt x="123" y="389"/>
                    <a:pt x="123" y="389"/>
                  </a:cubicBezTo>
                  <a:cubicBezTo>
                    <a:pt x="123" y="389"/>
                    <a:pt x="123" y="389"/>
                    <a:pt x="123" y="389"/>
                  </a:cubicBezTo>
                  <a:cubicBezTo>
                    <a:pt x="123" y="389"/>
                    <a:pt x="123" y="389"/>
                    <a:pt x="123" y="389"/>
                  </a:cubicBezTo>
                  <a:cubicBezTo>
                    <a:pt x="123" y="388"/>
                    <a:pt x="123" y="388"/>
                    <a:pt x="123" y="388"/>
                  </a:cubicBezTo>
                  <a:cubicBezTo>
                    <a:pt x="123" y="388"/>
                    <a:pt x="123" y="388"/>
                    <a:pt x="123" y="388"/>
                  </a:cubicBezTo>
                  <a:cubicBezTo>
                    <a:pt x="123" y="388"/>
                    <a:pt x="123" y="388"/>
                    <a:pt x="123" y="388"/>
                  </a:cubicBezTo>
                  <a:cubicBezTo>
                    <a:pt x="122" y="388"/>
                    <a:pt x="122" y="388"/>
                    <a:pt x="122" y="388"/>
                  </a:cubicBezTo>
                  <a:cubicBezTo>
                    <a:pt x="122" y="388"/>
                    <a:pt x="122" y="388"/>
                    <a:pt x="122" y="388"/>
                  </a:cubicBezTo>
                  <a:cubicBezTo>
                    <a:pt x="122" y="388"/>
                    <a:pt x="122" y="388"/>
                    <a:pt x="122" y="388"/>
                  </a:cubicBezTo>
                  <a:cubicBezTo>
                    <a:pt x="122" y="388"/>
                    <a:pt x="122" y="388"/>
                    <a:pt x="122" y="388"/>
                  </a:cubicBezTo>
                  <a:cubicBezTo>
                    <a:pt x="122" y="388"/>
                    <a:pt x="122" y="388"/>
                    <a:pt x="122" y="388"/>
                  </a:cubicBezTo>
                  <a:cubicBezTo>
                    <a:pt x="122" y="388"/>
                    <a:pt x="122" y="388"/>
                    <a:pt x="122" y="388"/>
                  </a:cubicBezTo>
                  <a:cubicBezTo>
                    <a:pt x="122" y="388"/>
                    <a:pt x="122" y="388"/>
                    <a:pt x="122" y="388"/>
                  </a:cubicBezTo>
                  <a:cubicBezTo>
                    <a:pt x="122" y="389"/>
                    <a:pt x="122" y="389"/>
                    <a:pt x="122" y="389"/>
                  </a:cubicBezTo>
                  <a:cubicBezTo>
                    <a:pt x="122" y="389"/>
                    <a:pt x="122" y="389"/>
                    <a:pt x="122" y="389"/>
                  </a:cubicBezTo>
                  <a:cubicBezTo>
                    <a:pt x="122" y="389"/>
                    <a:pt x="122" y="389"/>
                    <a:pt x="122" y="389"/>
                  </a:cubicBezTo>
                  <a:cubicBezTo>
                    <a:pt x="122" y="390"/>
                    <a:pt x="122" y="390"/>
                    <a:pt x="122" y="390"/>
                  </a:cubicBezTo>
                  <a:cubicBezTo>
                    <a:pt x="119" y="385"/>
                    <a:pt x="117" y="381"/>
                    <a:pt x="115" y="377"/>
                  </a:cubicBezTo>
                  <a:cubicBezTo>
                    <a:pt x="115" y="377"/>
                    <a:pt x="115" y="377"/>
                    <a:pt x="114" y="377"/>
                  </a:cubicBezTo>
                  <a:cubicBezTo>
                    <a:pt x="117" y="381"/>
                    <a:pt x="119" y="386"/>
                    <a:pt x="122" y="392"/>
                  </a:cubicBezTo>
                  <a:cubicBezTo>
                    <a:pt x="122" y="392"/>
                    <a:pt x="122" y="392"/>
                    <a:pt x="122" y="392"/>
                  </a:cubicBezTo>
                  <a:cubicBezTo>
                    <a:pt x="123" y="393"/>
                    <a:pt x="123" y="393"/>
                    <a:pt x="123" y="393"/>
                  </a:cubicBezTo>
                  <a:cubicBezTo>
                    <a:pt x="123" y="394"/>
                    <a:pt x="123" y="394"/>
                    <a:pt x="123" y="394"/>
                  </a:cubicBezTo>
                  <a:cubicBezTo>
                    <a:pt x="123" y="394"/>
                    <a:pt x="123" y="394"/>
                    <a:pt x="123" y="394"/>
                  </a:cubicBezTo>
                  <a:cubicBezTo>
                    <a:pt x="123" y="395"/>
                    <a:pt x="123" y="395"/>
                    <a:pt x="123" y="395"/>
                  </a:cubicBezTo>
                  <a:cubicBezTo>
                    <a:pt x="119" y="397"/>
                    <a:pt x="116" y="398"/>
                    <a:pt x="112" y="398"/>
                  </a:cubicBezTo>
                  <a:cubicBezTo>
                    <a:pt x="103" y="398"/>
                    <a:pt x="94" y="393"/>
                    <a:pt x="85" y="385"/>
                  </a:cubicBezTo>
                  <a:cubicBezTo>
                    <a:pt x="84" y="385"/>
                    <a:pt x="84" y="384"/>
                    <a:pt x="84" y="383"/>
                  </a:cubicBezTo>
                  <a:cubicBezTo>
                    <a:pt x="84" y="382"/>
                    <a:pt x="84" y="382"/>
                    <a:pt x="84" y="382"/>
                  </a:cubicBezTo>
                  <a:cubicBezTo>
                    <a:pt x="84" y="382"/>
                    <a:pt x="84" y="382"/>
                    <a:pt x="84" y="382"/>
                  </a:cubicBezTo>
                  <a:cubicBezTo>
                    <a:pt x="82" y="373"/>
                    <a:pt x="81" y="364"/>
                    <a:pt x="80" y="357"/>
                  </a:cubicBezTo>
                  <a:cubicBezTo>
                    <a:pt x="81" y="365"/>
                    <a:pt x="81" y="372"/>
                    <a:pt x="83" y="379"/>
                  </a:cubicBezTo>
                  <a:cubicBezTo>
                    <a:pt x="82" y="379"/>
                    <a:pt x="82" y="379"/>
                    <a:pt x="82" y="379"/>
                  </a:cubicBezTo>
                  <a:cubicBezTo>
                    <a:pt x="82" y="379"/>
                    <a:pt x="82" y="379"/>
                    <a:pt x="82" y="379"/>
                  </a:cubicBezTo>
                  <a:cubicBezTo>
                    <a:pt x="82" y="378"/>
                    <a:pt x="82" y="378"/>
                    <a:pt x="81" y="377"/>
                  </a:cubicBezTo>
                  <a:cubicBezTo>
                    <a:pt x="81" y="377"/>
                    <a:pt x="81" y="377"/>
                    <a:pt x="81" y="377"/>
                  </a:cubicBezTo>
                  <a:cubicBezTo>
                    <a:pt x="81" y="377"/>
                    <a:pt x="81" y="377"/>
                    <a:pt x="81" y="377"/>
                  </a:cubicBezTo>
                  <a:cubicBezTo>
                    <a:pt x="81" y="377"/>
                    <a:pt x="81" y="377"/>
                    <a:pt x="81" y="377"/>
                  </a:cubicBezTo>
                  <a:cubicBezTo>
                    <a:pt x="81" y="377"/>
                    <a:pt x="81" y="377"/>
                    <a:pt x="81" y="377"/>
                  </a:cubicBezTo>
                  <a:cubicBezTo>
                    <a:pt x="81" y="377"/>
                    <a:pt x="81" y="377"/>
                    <a:pt x="81" y="377"/>
                  </a:cubicBezTo>
                  <a:cubicBezTo>
                    <a:pt x="81" y="378"/>
                    <a:pt x="81" y="378"/>
                    <a:pt x="81" y="378"/>
                  </a:cubicBezTo>
                  <a:cubicBezTo>
                    <a:pt x="74" y="359"/>
                    <a:pt x="69" y="346"/>
                    <a:pt x="65" y="334"/>
                  </a:cubicBezTo>
                  <a:moveTo>
                    <a:pt x="111" y="323"/>
                  </a:moveTo>
                  <a:cubicBezTo>
                    <a:pt x="112" y="330"/>
                    <a:pt x="113" y="336"/>
                    <a:pt x="114" y="343"/>
                  </a:cubicBezTo>
                  <a:cubicBezTo>
                    <a:pt x="116" y="354"/>
                    <a:pt x="119" y="368"/>
                    <a:pt x="121" y="380"/>
                  </a:cubicBezTo>
                  <a:cubicBezTo>
                    <a:pt x="122" y="380"/>
                    <a:pt x="122" y="380"/>
                    <a:pt x="122" y="380"/>
                  </a:cubicBezTo>
                  <a:cubicBezTo>
                    <a:pt x="118" y="360"/>
                    <a:pt x="115" y="345"/>
                    <a:pt x="111" y="323"/>
                  </a:cubicBezTo>
                  <a:moveTo>
                    <a:pt x="41" y="303"/>
                  </a:moveTo>
                  <a:cubicBezTo>
                    <a:pt x="42" y="308"/>
                    <a:pt x="44" y="313"/>
                    <a:pt x="46" y="318"/>
                  </a:cubicBezTo>
                  <a:cubicBezTo>
                    <a:pt x="46" y="319"/>
                    <a:pt x="46" y="319"/>
                    <a:pt x="46" y="319"/>
                  </a:cubicBezTo>
                  <a:cubicBezTo>
                    <a:pt x="46" y="319"/>
                    <a:pt x="46" y="319"/>
                    <a:pt x="46" y="319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7" y="321"/>
                    <a:pt x="47" y="321"/>
                    <a:pt x="47" y="321"/>
                  </a:cubicBezTo>
                  <a:cubicBezTo>
                    <a:pt x="47" y="321"/>
                    <a:pt x="47" y="321"/>
                    <a:pt x="47" y="321"/>
                  </a:cubicBezTo>
                  <a:cubicBezTo>
                    <a:pt x="47" y="325"/>
                    <a:pt x="48" y="330"/>
                    <a:pt x="50" y="334"/>
                  </a:cubicBezTo>
                  <a:cubicBezTo>
                    <a:pt x="50" y="334"/>
                    <a:pt x="50" y="334"/>
                    <a:pt x="50" y="334"/>
                  </a:cubicBezTo>
                  <a:cubicBezTo>
                    <a:pt x="49" y="331"/>
                    <a:pt x="48" y="327"/>
                    <a:pt x="47" y="324"/>
                  </a:cubicBezTo>
                  <a:cubicBezTo>
                    <a:pt x="47" y="324"/>
                    <a:pt x="47" y="324"/>
                    <a:pt x="47" y="324"/>
                  </a:cubicBezTo>
                  <a:cubicBezTo>
                    <a:pt x="48" y="324"/>
                    <a:pt x="48" y="324"/>
                    <a:pt x="48" y="324"/>
                  </a:cubicBezTo>
                  <a:cubicBezTo>
                    <a:pt x="48" y="325"/>
                    <a:pt x="48" y="325"/>
                    <a:pt x="48" y="325"/>
                  </a:cubicBezTo>
                  <a:cubicBezTo>
                    <a:pt x="48" y="325"/>
                    <a:pt x="48" y="325"/>
                    <a:pt x="48" y="325"/>
                  </a:cubicBezTo>
                  <a:cubicBezTo>
                    <a:pt x="48" y="325"/>
                    <a:pt x="48" y="325"/>
                    <a:pt x="48" y="325"/>
                  </a:cubicBezTo>
                  <a:cubicBezTo>
                    <a:pt x="48" y="326"/>
                    <a:pt x="48" y="326"/>
                    <a:pt x="48" y="326"/>
                  </a:cubicBezTo>
                  <a:cubicBezTo>
                    <a:pt x="48" y="326"/>
                    <a:pt x="48" y="326"/>
                    <a:pt x="48" y="326"/>
                  </a:cubicBezTo>
                  <a:cubicBezTo>
                    <a:pt x="48" y="326"/>
                    <a:pt x="48" y="326"/>
                    <a:pt x="48" y="326"/>
                  </a:cubicBezTo>
                  <a:cubicBezTo>
                    <a:pt x="48" y="327"/>
                    <a:pt x="48" y="327"/>
                    <a:pt x="48" y="327"/>
                  </a:cubicBezTo>
                  <a:cubicBezTo>
                    <a:pt x="49" y="327"/>
                    <a:pt x="49" y="327"/>
                    <a:pt x="49" y="327"/>
                  </a:cubicBezTo>
                  <a:cubicBezTo>
                    <a:pt x="49" y="327"/>
                    <a:pt x="49" y="327"/>
                    <a:pt x="49" y="327"/>
                  </a:cubicBezTo>
                  <a:cubicBezTo>
                    <a:pt x="49" y="327"/>
                    <a:pt x="49" y="327"/>
                    <a:pt x="49" y="327"/>
                  </a:cubicBezTo>
                  <a:cubicBezTo>
                    <a:pt x="49" y="327"/>
                    <a:pt x="49" y="327"/>
                    <a:pt x="49" y="327"/>
                  </a:cubicBezTo>
                  <a:cubicBezTo>
                    <a:pt x="49" y="327"/>
                    <a:pt x="49" y="327"/>
                    <a:pt x="49" y="327"/>
                  </a:cubicBezTo>
                  <a:cubicBezTo>
                    <a:pt x="49" y="327"/>
                    <a:pt x="49" y="327"/>
                    <a:pt x="49" y="327"/>
                  </a:cubicBezTo>
                  <a:cubicBezTo>
                    <a:pt x="49" y="327"/>
                    <a:pt x="49" y="327"/>
                    <a:pt x="49" y="327"/>
                  </a:cubicBezTo>
                  <a:cubicBezTo>
                    <a:pt x="60" y="364"/>
                    <a:pt x="65" y="379"/>
                    <a:pt x="74" y="402"/>
                  </a:cubicBezTo>
                  <a:cubicBezTo>
                    <a:pt x="67" y="383"/>
                    <a:pt x="61" y="364"/>
                    <a:pt x="49" y="326"/>
                  </a:cubicBezTo>
                  <a:cubicBezTo>
                    <a:pt x="49" y="326"/>
                    <a:pt x="49" y="326"/>
                    <a:pt x="49" y="326"/>
                  </a:cubicBezTo>
                  <a:cubicBezTo>
                    <a:pt x="48" y="326"/>
                    <a:pt x="48" y="326"/>
                    <a:pt x="48" y="326"/>
                  </a:cubicBezTo>
                  <a:cubicBezTo>
                    <a:pt x="48" y="325"/>
                    <a:pt x="48" y="325"/>
                    <a:pt x="48" y="325"/>
                  </a:cubicBezTo>
                  <a:cubicBezTo>
                    <a:pt x="48" y="325"/>
                    <a:pt x="48" y="325"/>
                    <a:pt x="48" y="325"/>
                  </a:cubicBezTo>
                  <a:cubicBezTo>
                    <a:pt x="48" y="324"/>
                    <a:pt x="48" y="324"/>
                    <a:pt x="48" y="324"/>
                  </a:cubicBezTo>
                  <a:cubicBezTo>
                    <a:pt x="55" y="342"/>
                    <a:pt x="62" y="357"/>
                    <a:pt x="70" y="369"/>
                  </a:cubicBezTo>
                  <a:cubicBezTo>
                    <a:pt x="70" y="368"/>
                    <a:pt x="70" y="367"/>
                    <a:pt x="69" y="367"/>
                  </a:cubicBezTo>
                  <a:cubicBezTo>
                    <a:pt x="62" y="355"/>
                    <a:pt x="54" y="340"/>
                    <a:pt x="47" y="322"/>
                  </a:cubicBezTo>
                  <a:cubicBezTo>
                    <a:pt x="47" y="321"/>
                    <a:pt x="47" y="321"/>
                    <a:pt x="47" y="321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7" y="319"/>
                    <a:pt x="47" y="319"/>
                    <a:pt x="47" y="319"/>
                  </a:cubicBezTo>
                  <a:cubicBezTo>
                    <a:pt x="47" y="319"/>
                    <a:pt x="47" y="319"/>
                    <a:pt x="47" y="319"/>
                  </a:cubicBezTo>
                  <a:cubicBezTo>
                    <a:pt x="46" y="316"/>
                    <a:pt x="46" y="313"/>
                    <a:pt x="46" y="310"/>
                  </a:cubicBezTo>
                  <a:cubicBezTo>
                    <a:pt x="46" y="310"/>
                    <a:pt x="46" y="310"/>
                    <a:pt x="45" y="310"/>
                  </a:cubicBezTo>
                  <a:cubicBezTo>
                    <a:pt x="46" y="312"/>
                    <a:pt x="46" y="314"/>
                    <a:pt x="46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5"/>
                    <a:pt x="46" y="315"/>
                    <a:pt x="46" y="315"/>
                  </a:cubicBezTo>
                  <a:cubicBezTo>
                    <a:pt x="46" y="315"/>
                    <a:pt x="46" y="315"/>
                    <a:pt x="46" y="315"/>
                  </a:cubicBezTo>
                  <a:cubicBezTo>
                    <a:pt x="46" y="315"/>
                    <a:pt x="46" y="315"/>
                    <a:pt x="46" y="315"/>
                  </a:cubicBezTo>
                  <a:cubicBezTo>
                    <a:pt x="45" y="314"/>
                    <a:pt x="45" y="314"/>
                    <a:pt x="45" y="314"/>
                  </a:cubicBezTo>
                  <a:cubicBezTo>
                    <a:pt x="45" y="314"/>
                    <a:pt x="45" y="314"/>
                    <a:pt x="45" y="314"/>
                  </a:cubicBezTo>
                  <a:cubicBezTo>
                    <a:pt x="45" y="314"/>
                    <a:pt x="45" y="314"/>
                    <a:pt x="45" y="314"/>
                  </a:cubicBezTo>
                  <a:cubicBezTo>
                    <a:pt x="45" y="314"/>
                    <a:pt x="45" y="314"/>
                    <a:pt x="45" y="314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45" y="312"/>
                    <a:pt x="45" y="312"/>
                    <a:pt x="45" y="312"/>
                  </a:cubicBezTo>
                  <a:cubicBezTo>
                    <a:pt x="45" y="312"/>
                    <a:pt x="45" y="312"/>
                    <a:pt x="45" y="312"/>
                  </a:cubicBezTo>
                  <a:cubicBezTo>
                    <a:pt x="45" y="312"/>
                    <a:pt x="45" y="312"/>
                    <a:pt x="45" y="312"/>
                  </a:cubicBezTo>
                  <a:cubicBezTo>
                    <a:pt x="45" y="312"/>
                    <a:pt x="45" y="312"/>
                    <a:pt x="45" y="312"/>
                  </a:cubicBezTo>
                  <a:cubicBezTo>
                    <a:pt x="44" y="310"/>
                    <a:pt x="44" y="308"/>
                    <a:pt x="43" y="306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44" y="309"/>
                    <a:pt x="44" y="311"/>
                    <a:pt x="45" y="313"/>
                  </a:cubicBezTo>
                  <a:cubicBezTo>
                    <a:pt x="45" y="314"/>
                    <a:pt x="45" y="314"/>
                    <a:pt x="45" y="314"/>
                  </a:cubicBezTo>
                  <a:cubicBezTo>
                    <a:pt x="45" y="314"/>
                    <a:pt x="45" y="314"/>
                    <a:pt x="45" y="314"/>
                  </a:cubicBezTo>
                  <a:cubicBezTo>
                    <a:pt x="45" y="314"/>
                    <a:pt x="45" y="314"/>
                    <a:pt x="45" y="314"/>
                  </a:cubicBezTo>
                  <a:cubicBezTo>
                    <a:pt x="45" y="315"/>
                    <a:pt x="45" y="315"/>
                    <a:pt x="45" y="315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4" y="312"/>
                    <a:pt x="42" y="307"/>
                    <a:pt x="41" y="303"/>
                  </a:cubicBezTo>
                  <a:cubicBezTo>
                    <a:pt x="41" y="303"/>
                    <a:pt x="41" y="303"/>
                    <a:pt x="41" y="303"/>
                  </a:cubicBezTo>
                  <a:moveTo>
                    <a:pt x="42" y="303"/>
                  </a:moveTo>
                  <a:cubicBezTo>
                    <a:pt x="42" y="303"/>
                    <a:pt x="42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2" y="304"/>
                    <a:pt x="42" y="303"/>
                    <a:pt x="42" y="303"/>
                  </a:cubicBezTo>
                  <a:moveTo>
                    <a:pt x="45" y="302"/>
                  </a:moveTo>
                  <a:cubicBezTo>
                    <a:pt x="45" y="304"/>
                    <a:pt x="45" y="306"/>
                    <a:pt x="45" y="308"/>
                  </a:cubicBezTo>
                  <a:cubicBezTo>
                    <a:pt x="45" y="309"/>
                    <a:pt x="46" y="309"/>
                    <a:pt x="46" y="309"/>
                  </a:cubicBezTo>
                  <a:cubicBezTo>
                    <a:pt x="45" y="306"/>
                    <a:pt x="45" y="304"/>
                    <a:pt x="45" y="302"/>
                  </a:cubicBezTo>
                  <a:moveTo>
                    <a:pt x="27" y="248"/>
                  </a:moveTo>
                  <a:cubicBezTo>
                    <a:pt x="30" y="261"/>
                    <a:pt x="33" y="274"/>
                    <a:pt x="36" y="286"/>
                  </a:cubicBezTo>
                  <a:cubicBezTo>
                    <a:pt x="34" y="278"/>
                    <a:pt x="32" y="270"/>
                    <a:pt x="30" y="262"/>
                  </a:cubicBezTo>
                  <a:cubicBezTo>
                    <a:pt x="32" y="272"/>
                    <a:pt x="34" y="281"/>
                    <a:pt x="37" y="290"/>
                  </a:cubicBezTo>
                  <a:cubicBezTo>
                    <a:pt x="37" y="289"/>
                    <a:pt x="36" y="288"/>
                    <a:pt x="36" y="287"/>
                  </a:cubicBezTo>
                  <a:cubicBezTo>
                    <a:pt x="36" y="288"/>
                    <a:pt x="37" y="290"/>
                    <a:pt x="37" y="291"/>
                  </a:cubicBezTo>
                  <a:cubicBezTo>
                    <a:pt x="38" y="294"/>
                    <a:pt x="39" y="297"/>
                    <a:pt x="40" y="300"/>
                  </a:cubicBezTo>
                  <a:cubicBezTo>
                    <a:pt x="40" y="300"/>
                    <a:pt x="40" y="300"/>
                    <a:pt x="40" y="300"/>
                  </a:cubicBezTo>
                  <a:cubicBezTo>
                    <a:pt x="39" y="296"/>
                    <a:pt x="37" y="291"/>
                    <a:pt x="36" y="286"/>
                  </a:cubicBezTo>
                  <a:cubicBezTo>
                    <a:pt x="33" y="277"/>
                    <a:pt x="31" y="265"/>
                    <a:pt x="27" y="248"/>
                  </a:cubicBezTo>
                  <a:moveTo>
                    <a:pt x="24" y="210"/>
                  </a:moveTo>
                  <a:cubicBezTo>
                    <a:pt x="23" y="211"/>
                    <a:pt x="23" y="211"/>
                    <a:pt x="23" y="212"/>
                  </a:cubicBezTo>
                  <a:cubicBezTo>
                    <a:pt x="26" y="230"/>
                    <a:pt x="28" y="242"/>
                    <a:pt x="32" y="259"/>
                  </a:cubicBezTo>
                  <a:cubicBezTo>
                    <a:pt x="29" y="245"/>
                    <a:pt x="27" y="232"/>
                    <a:pt x="24" y="210"/>
                  </a:cubicBezTo>
                  <a:moveTo>
                    <a:pt x="62" y="192"/>
                  </a:moveTo>
                  <a:cubicBezTo>
                    <a:pt x="62" y="193"/>
                    <a:pt x="61" y="194"/>
                    <a:pt x="61" y="194"/>
                  </a:cubicBezTo>
                  <a:cubicBezTo>
                    <a:pt x="63" y="215"/>
                    <a:pt x="65" y="230"/>
                    <a:pt x="68" y="263"/>
                  </a:cubicBezTo>
                  <a:cubicBezTo>
                    <a:pt x="68" y="263"/>
                    <a:pt x="68" y="262"/>
                    <a:pt x="68" y="261"/>
                  </a:cubicBezTo>
                  <a:cubicBezTo>
                    <a:pt x="67" y="261"/>
                    <a:pt x="67" y="261"/>
                    <a:pt x="67" y="261"/>
                  </a:cubicBezTo>
                  <a:cubicBezTo>
                    <a:pt x="67" y="262"/>
                    <a:pt x="67" y="262"/>
                    <a:pt x="67" y="263"/>
                  </a:cubicBezTo>
                  <a:cubicBezTo>
                    <a:pt x="64" y="251"/>
                    <a:pt x="61" y="242"/>
                    <a:pt x="59" y="233"/>
                  </a:cubicBezTo>
                  <a:cubicBezTo>
                    <a:pt x="61" y="242"/>
                    <a:pt x="64" y="253"/>
                    <a:pt x="67" y="266"/>
                  </a:cubicBezTo>
                  <a:cubicBezTo>
                    <a:pt x="68" y="267"/>
                    <a:pt x="68" y="270"/>
                    <a:pt x="69" y="273"/>
                  </a:cubicBezTo>
                  <a:cubicBezTo>
                    <a:pt x="69" y="274"/>
                    <a:pt x="70" y="276"/>
                    <a:pt x="70" y="277"/>
                  </a:cubicBezTo>
                  <a:cubicBezTo>
                    <a:pt x="70" y="277"/>
                    <a:pt x="70" y="276"/>
                    <a:pt x="70" y="276"/>
                  </a:cubicBezTo>
                  <a:cubicBezTo>
                    <a:pt x="70" y="278"/>
                    <a:pt x="70" y="278"/>
                    <a:pt x="71" y="279"/>
                  </a:cubicBezTo>
                  <a:cubicBezTo>
                    <a:pt x="71" y="278"/>
                    <a:pt x="71" y="278"/>
                    <a:pt x="71" y="276"/>
                  </a:cubicBezTo>
                  <a:cubicBezTo>
                    <a:pt x="87" y="324"/>
                    <a:pt x="91" y="332"/>
                    <a:pt x="112" y="372"/>
                  </a:cubicBezTo>
                  <a:cubicBezTo>
                    <a:pt x="112" y="373"/>
                    <a:pt x="112" y="373"/>
                    <a:pt x="113" y="373"/>
                  </a:cubicBezTo>
                  <a:cubicBezTo>
                    <a:pt x="95" y="339"/>
                    <a:pt x="91" y="329"/>
                    <a:pt x="71" y="274"/>
                  </a:cubicBezTo>
                  <a:cubicBezTo>
                    <a:pt x="69" y="263"/>
                    <a:pt x="68" y="257"/>
                    <a:pt x="62" y="192"/>
                  </a:cubicBezTo>
                  <a:moveTo>
                    <a:pt x="34" y="187"/>
                  </a:moveTo>
                  <a:cubicBezTo>
                    <a:pt x="34" y="187"/>
                    <a:pt x="34" y="188"/>
                    <a:pt x="34" y="188"/>
                  </a:cubicBezTo>
                  <a:cubicBezTo>
                    <a:pt x="34" y="188"/>
                    <a:pt x="34" y="189"/>
                    <a:pt x="34" y="190"/>
                  </a:cubicBezTo>
                  <a:cubicBezTo>
                    <a:pt x="34" y="189"/>
                    <a:pt x="34" y="188"/>
                    <a:pt x="34" y="187"/>
                  </a:cubicBezTo>
                  <a:moveTo>
                    <a:pt x="42" y="175"/>
                  </a:moveTo>
                  <a:cubicBezTo>
                    <a:pt x="42" y="175"/>
                    <a:pt x="42" y="175"/>
                    <a:pt x="42" y="175"/>
                  </a:cubicBezTo>
                  <a:cubicBezTo>
                    <a:pt x="42" y="197"/>
                    <a:pt x="42" y="210"/>
                    <a:pt x="42" y="239"/>
                  </a:cubicBezTo>
                  <a:cubicBezTo>
                    <a:pt x="41" y="237"/>
                    <a:pt x="41" y="236"/>
                    <a:pt x="41" y="236"/>
                  </a:cubicBezTo>
                  <a:cubicBezTo>
                    <a:pt x="41" y="236"/>
                    <a:pt x="41" y="237"/>
                    <a:pt x="41" y="237"/>
                  </a:cubicBezTo>
                  <a:cubicBezTo>
                    <a:pt x="40" y="229"/>
                    <a:pt x="38" y="222"/>
                    <a:pt x="38" y="216"/>
                  </a:cubicBezTo>
                  <a:cubicBezTo>
                    <a:pt x="39" y="223"/>
                    <a:pt x="40" y="231"/>
                    <a:pt x="41" y="239"/>
                  </a:cubicBezTo>
                  <a:cubicBezTo>
                    <a:pt x="41" y="240"/>
                    <a:pt x="41" y="243"/>
                    <a:pt x="42" y="246"/>
                  </a:cubicBezTo>
                  <a:cubicBezTo>
                    <a:pt x="42" y="247"/>
                    <a:pt x="42" y="249"/>
                    <a:pt x="42" y="250"/>
                  </a:cubicBezTo>
                  <a:cubicBezTo>
                    <a:pt x="42" y="250"/>
                    <a:pt x="42" y="249"/>
                    <a:pt x="42" y="249"/>
                  </a:cubicBezTo>
                  <a:cubicBezTo>
                    <a:pt x="43" y="251"/>
                    <a:pt x="43" y="252"/>
                    <a:pt x="43" y="252"/>
                  </a:cubicBezTo>
                  <a:cubicBezTo>
                    <a:pt x="43" y="252"/>
                    <a:pt x="44" y="251"/>
                    <a:pt x="44" y="251"/>
                  </a:cubicBezTo>
                  <a:cubicBezTo>
                    <a:pt x="51" y="284"/>
                    <a:pt x="54" y="299"/>
                    <a:pt x="61" y="320"/>
                  </a:cubicBezTo>
                  <a:cubicBezTo>
                    <a:pt x="61" y="319"/>
                    <a:pt x="61" y="319"/>
                    <a:pt x="61" y="319"/>
                  </a:cubicBezTo>
                  <a:cubicBezTo>
                    <a:pt x="56" y="302"/>
                    <a:pt x="52" y="284"/>
                    <a:pt x="43" y="249"/>
                  </a:cubicBezTo>
                  <a:cubicBezTo>
                    <a:pt x="43" y="240"/>
                    <a:pt x="42" y="234"/>
                    <a:pt x="42" y="175"/>
                  </a:cubicBezTo>
                  <a:moveTo>
                    <a:pt x="47" y="168"/>
                  </a:moveTo>
                  <a:cubicBezTo>
                    <a:pt x="47" y="169"/>
                    <a:pt x="47" y="169"/>
                    <a:pt x="46" y="169"/>
                  </a:cubicBezTo>
                  <a:cubicBezTo>
                    <a:pt x="49" y="189"/>
                    <a:pt x="52" y="202"/>
                    <a:pt x="56" y="223"/>
                  </a:cubicBezTo>
                  <a:cubicBezTo>
                    <a:pt x="52" y="206"/>
                    <a:pt x="50" y="192"/>
                    <a:pt x="47" y="168"/>
                  </a:cubicBezTo>
                  <a:moveTo>
                    <a:pt x="79" y="166"/>
                  </a:moveTo>
                  <a:cubicBezTo>
                    <a:pt x="84" y="191"/>
                    <a:pt x="91" y="224"/>
                    <a:pt x="96" y="249"/>
                  </a:cubicBezTo>
                  <a:cubicBezTo>
                    <a:pt x="96" y="249"/>
                    <a:pt x="95" y="248"/>
                    <a:pt x="95" y="248"/>
                  </a:cubicBezTo>
                  <a:cubicBezTo>
                    <a:pt x="94" y="248"/>
                    <a:pt x="94" y="248"/>
                    <a:pt x="94" y="248"/>
                  </a:cubicBezTo>
                  <a:cubicBezTo>
                    <a:pt x="94" y="249"/>
                    <a:pt x="94" y="249"/>
                    <a:pt x="95" y="251"/>
                  </a:cubicBezTo>
                  <a:cubicBezTo>
                    <a:pt x="77" y="213"/>
                    <a:pt x="74" y="204"/>
                    <a:pt x="64" y="166"/>
                  </a:cubicBezTo>
                  <a:cubicBezTo>
                    <a:pt x="64" y="167"/>
                    <a:pt x="64" y="168"/>
                    <a:pt x="64" y="168"/>
                  </a:cubicBezTo>
                  <a:cubicBezTo>
                    <a:pt x="71" y="198"/>
                    <a:pt x="76" y="209"/>
                    <a:pt x="95" y="254"/>
                  </a:cubicBezTo>
                  <a:cubicBezTo>
                    <a:pt x="96" y="255"/>
                    <a:pt x="96" y="258"/>
                    <a:pt x="98" y="261"/>
                  </a:cubicBezTo>
                  <a:cubicBezTo>
                    <a:pt x="98" y="262"/>
                    <a:pt x="99" y="263"/>
                    <a:pt x="99" y="265"/>
                  </a:cubicBezTo>
                  <a:cubicBezTo>
                    <a:pt x="99" y="264"/>
                    <a:pt x="99" y="264"/>
                    <a:pt x="99" y="264"/>
                  </a:cubicBezTo>
                  <a:cubicBezTo>
                    <a:pt x="99" y="264"/>
                    <a:pt x="100" y="265"/>
                    <a:pt x="100" y="265"/>
                  </a:cubicBezTo>
                  <a:cubicBezTo>
                    <a:pt x="100" y="265"/>
                    <a:pt x="100" y="265"/>
                    <a:pt x="100" y="265"/>
                  </a:cubicBezTo>
                  <a:cubicBezTo>
                    <a:pt x="100" y="264"/>
                    <a:pt x="100" y="264"/>
                    <a:pt x="100" y="262"/>
                  </a:cubicBezTo>
                  <a:cubicBezTo>
                    <a:pt x="112" y="281"/>
                    <a:pt x="129" y="306"/>
                    <a:pt x="142" y="324"/>
                  </a:cubicBezTo>
                  <a:cubicBezTo>
                    <a:pt x="145" y="329"/>
                    <a:pt x="147" y="334"/>
                    <a:pt x="150" y="339"/>
                  </a:cubicBezTo>
                  <a:cubicBezTo>
                    <a:pt x="150" y="339"/>
                    <a:pt x="150" y="339"/>
                    <a:pt x="150" y="339"/>
                  </a:cubicBezTo>
                  <a:cubicBezTo>
                    <a:pt x="146" y="332"/>
                    <a:pt x="143" y="326"/>
                    <a:pt x="140" y="319"/>
                  </a:cubicBezTo>
                  <a:cubicBezTo>
                    <a:pt x="126" y="302"/>
                    <a:pt x="106" y="275"/>
                    <a:pt x="97" y="252"/>
                  </a:cubicBezTo>
                  <a:cubicBezTo>
                    <a:pt x="92" y="227"/>
                    <a:pt x="86" y="195"/>
                    <a:pt x="81" y="170"/>
                  </a:cubicBezTo>
                  <a:cubicBezTo>
                    <a:pt x="80" y="169"/>
                    <a:pt x="80" y="167"/>
                    <a:pt x="79" y="166"/>
                  </a:cubicBezTo>
                  <a:moveTo>
                    <a:pt x="58" y="156"/>
                  </a:moveTo>
                  <a:cubicBezTo>
                    <a:pt x="58" y="156"/>
                    <a:pt x="58" y="156"/>
                    <a:pt x="58" y="156"/>
                  </a:cubicBezTo>
                  <a:cubicBezTo>
                    <a:pt x="59" y="167"/>
                    <a:pt x="60" y="175"/>
                    <a:pt x="60" y="183"/>
                  </a:cubicBezTo>
                  <a:cubicBezTo>
                    <a:pt x="60" y="183"/>
                    <a:pt x="60" y="182"/>
                    <a:pt x="61" y="181"/>
                  </a:cubicBezTo>
                  <a:cubicBezTo>
                    <a:pt x="60" y="174"/>
                    <a:pt x="59" y="165"/>
                    <a:pt x="58" y="156"/>
                  </a:cubicBezTo>
                  <a:moveTo>
                    <a:pt x="61" y="153"/>
                  </a:moveTo>
                  <a:cubicBezTo>
                    <a:pt x="61" y="154"/>
                    <a:pt x="60" y="154"/>
                    <a:pt x="60" y="154"/>
                  </a:cubicBezTo>
                  <a:cubicBezTo>
                    <a:pt x="61" y="157"/>
                    <a:pt x="62" y="160"/>
                    <a:pt x="63" y="163"/>
                  </a:cubicBezTo>
                  <a:cubicBezTo>
                    <a:pt x="63" y="163"/>
                    <a:pt x="63" y="162"/>
                    <a:pt x="63" y="161"/>
                  </a:cubicBezTo>
                  <a:cubicBezTo>
                    <a:pt x="62" y="159"/>
                    <a:pt x="62" y="156"/>
                    <a:pt x="61" y="153"/>
                  </a:cubicBezTo>
                  <a:moveTo>
                    <a:pt x="73" y="143"/>
                  </a:moveTo>
                  <a:cubicBezTo>
                    <a:pt x="73" y="143"/>
                    <a:pt x="73" y="143"/>
                    <a:pt x="73" y="143"/>
                  </a:cubicBezTo>
                  <a:cubicBezTo>
                    <a:pt x="74" y="147"/>
                    <a:pt x="75" y="150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5" y="150"/>
                    <a:pt x="74" y="147"/>
                    <a:pt x="73" y="143"/>
                  </a:cubicBezTo>
                  <a:moveTo>
                    <a:pt x="56" y="139"/>
                  </a:moveTo>
                  <a:cubicBezTo>
                    <a:pt x="56" y="139"/>
                    <a:pt x="56" y="139"/>
                    <a:pt x="56" y="139"/>
                  </a:cubicBezTo>
                  <a:cubicBezTo>
                    <a:pt x="57" y="144"/>
                    <a:pt x="57" y="149"/>
                    <a:pt x="58" y="153"/>
                  </a:cubicBezTo>
                  <a:cubicBezTo>
                    <a:pt x="58" y="153"/>
                    <a:pt x="58" y="153"/>
                    <a:pt x="58" y="152"/>
                  </a:cubicBezTo>
                  <a:cubicBezTo>
                    <a:pt x="57" y="149"/>
                    <a:pt x="57" y="145"/>
                    <a:pt x="57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8" y="145"/>
                    <a:pt x="59" y="148"/>
                    <a:pt x="60" y="151"/>
                  </a:cubicBezTo>
                  <a:cubicBezTo>
                    <a:pt x="60" y="151"/>
                    <a:pt x="60" y="150"/>
                    <a:pt x="60" y="150"/>
                  </a:cubicBezTo>
                  <a:cubicBezTo>
                    <a:pt x="59" y="147"/>
                    <a:pt x="58" y="144"/>
                    <a:pt x="57" y="140"/>
                  </a:cubicBezTo>
                  <a:cubicBezTo>
                    <a:pt x="57" y="140"/>
                    <a:pt x="57" y="139"/>
                    <a:pt x="56" y="139"/>
                  </a:cubicBezTo>
                  <a:moveTo>
                    <a:pt x="70" y="132"/>
                  </a:moveTo>
                  <a:cubicBezTo>
                    <a:pt x="70" y="132"/>
                    <a:pt x="70" y="132"/>
                    <a:pt x="70" y="132"/>
                  </a:cubicBezTo>
                  <a:cubicBezTo>
                    <a:pt x="70" y="134"/>
                    <a:pt x="71" y="136"/>
                    <a:pt x="71" y="138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1" y="136"/>
                    <a:pt x="70" y="134"/>
                    <a:pt x="70" y="132"/>
                  </a:cubicBezTo>
                  <a:moveTo>
                    <a:pt x="42" y="116"/>
                  </a:moveTo>
                  <a:cubicBezTo>
                    <a:pt x="42" y="117"/>
                    <a:pt x="42" y="119"/>
                    <a:pt x="42" y="120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2" y="119"/>
                    <a:pt x="42" y="117"/>
                    <a:pt x="42" y="116"/>
                  </a:cubicBezTo>
                  <a:moveTo>
                    <a:pt x="28" y="107"/>
                  </a:moveTo>
                  <a:cubicBezTo>
                    <a:pt x="29" y="108"/>
                    <a:pt x="29" y="109"/>
                    <a:pt x="30" y="110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4" y="153"/>
                    <a:pt x="24" y="153"/>
                    <a:pt x="20" y="181"/>
                  </a:cubicBezTo>
                  <a:cubicBezTo>
                    <a:pt x="20" y="178"/>
                    <a:pt x="20" y="178"/>
                    <a:pt x="19" y="177"/>
                  </a:cubicBezTo>
                  <a:cubicBezTo>
                    <a:pt x="19" y="173"/>
                    <a:pt x="19" y="169"/>
                    <a:pt x="18" y="165"/>
                  </a:cubicBezTo>
                  <a:cubicBezTo>
                    <a:pt x="18" y="169"/>
                    <a:pt x="19" y="174"/>
                    <a:pt x="19" y="179"/>
                  </a:cubicBezTo>
                  <a:cubicBezTo>
                    <a:pt x="19" y="181"/>
                    <a:pt x="19" y="183"/>
                    <a:pt x="19" y="183"/>
                  </a:cubicBezTo>
                  <a:cubicBezTo>
                    <a:pt x="20" y="190"/>
                    <a:pt x="18" y="196"/>
                    <a:pt x="18" y="203"/>
                  </a:cubicBezTo>
                  <a:cubicBezTo>
                    <a:pt x="18" y="203"/>
                    <a:pt x="18" y="204"/>
                    <a:pt x="18" y="204"/>
                  </a:cubicBezTo>
                  <a:cubicBezTo>
                    <a:pt x="18" y="201"/>
                    <a:pt x="18" y="197"/>
                    <a:pt x="19" y="186"/>
                  </a:cubicBezTo>
                  <a:cubicBezTo>
                    <a:pt x="20" y="189"/>
                    <a:pt x="20" y="189"/>
                    <a:pt x="20" y="190"/>
                  </a:cubicBezTo>
                  <a:cubicBezTo>
                    <a:pt x="21" y="196"/>
                    <a:pt x="22" y="202"/>
                    <a:pt x="23" y="208"/>
                  </a:cubicBezTo>
                  <a:cubicBezTo>
                    <a:pt x="23" y="207"/>
                    <a:pt x="23" y="207"/>
                    <a:pt x="23" y="207"/>
                  </a:cubicBezTo>
                  <a:cubicBezTo>
                    <a:pt x="22" y="201"/>
                    <a:pt x="21" y="195"/>
                    <a:pt x="20" y="189"/>
                  </a:cubicBezTo>
                  <a:cubicBezTo>
                    <a:pt x="20" y="180"/>
                    <a:pt x="20" y="180"/>
                    <a:pt x="29" y="115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30" y="149"/>
                    <a:pt x="31" y="163"/>
                    <a:pt x="33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66"/>
                    <a:pt x="31" y="150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4" y="121"/>
                    <a:pt x="38" y="128"/>
                    <a:pt x="42" y="132"/>
                  </a:cubicBezTo>
                  <a:cubicBezTo>
                    <a:pt x="42" y="133"/>
                    <a:pt x="42" y="134"/>
                    <a:pt x="42" y="134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2" y="150"/>
                    <a:pt x="42" y="161"/>
                    <a:pt x="42" y="171"/>
                  </a:cubicBezTo>
                  <a:cubicBezTo>
                    <a:pt x="42" y="171"/>
                    <a:pt x="42" y="171"/>
                    <a:pt x="42" y="170"/>
                  </a:cubicBezTo>
                  <a:cubicBezTo>
                    <a:pt x="42" y="161"/>
                    <a:pt x="42" y="150"/>
                    <a:pt x="42" y="138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4" y="149"/>
                    <a:pt x="45" y="158"/>
                    <a:pt x="46" y="165"/>
                  </a:cubicBezTo>
                  <a:cubicBezTo>
                    <a:pt x="46" y="165"/>
                    <a:pt x="46" y="165"/>
                    <a:pt x="47" y="165"/>
                  </a:cubicBezTo>
                  <a:cubicBezTo>
                    <a:pt x="45" y="157"/>
                    <a:pt x="44" y="14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6" y="135"/>
                    <a:pt x="48" y="137"/>
                    <a:pt x="51" y="137"/>
                  </a:cubicBezTo>
                  <a:cubicBezTo>
                    <a:pt x="52" y="137"/>
                    <a:pt x="53" y="137"/>
                    <a:pt x="54" y="136"/>
                  </a:cubicBezTo>
                  <a:cubicBezTo>
                    <a:pt x="53" y="135"/>
                    <a:pt x="52" y="134"/>
                    <a:pt x="51" y="133"/>
                  </a:cubicBezTo>
                  <a:cubicBezTo>
                    <a:pt x="48" y="133"/>
                    <a:pt x="45" y="132"/>
                    <a:pt x="43" y="130"/>
                  </a:cubicBezTo>
                  <a:cubicBezTo>
                    <a:pt x="43" y="129"/>
                    <a:pt x="43" y="128"/>
                    <a:pt x="43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5"/>
                    <a:pt x="42" y="124"/>
                    <a:pt x="42" y="124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2" y="124"/>
                    <a:pt x="42" y="124"/>
                    <a:pt x="42" y="125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7"/>
                    <a:pt x="42" y="128"/>
                    <a:pt x="42" y="129"/>
                  </a:cubicBezTo>
                  <a:cubicBezTo>
                    <a:pt x="38" y="125"/>
                    <a:pt x="34" y="119"/>
                    <a:pt x="31" y="110"/>
                  </a:cubicBezTo>
                  <a:cubicBezTo>
                    <a:pt x="30" y="109"/>
                    <a:pt x="29" y="108"/>
                    <a:pt x="28" y="107"/>
                  </a:cubicBezTo>
                  <a:moveTo>
                    <a:pt x="31" y="98"/>
                  </a:moveTo>
                  <a:cubicBezTo>
                    <a:pt x="31" y="100"/>
                    <a:pt x="31" y="102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2"/>
                    <a:pt x="30" y="102"/>
                  </a:cubicBezTo>
                  <a:cubicBezTo>
                    <a:pt x="30" y="103"/>
                    <a:pt x="30" y="104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6"/>
                    <a:pt x="30" y="106"/>
                    <a:pt x="31" y="106"/>
                  </a:cubicBezTo>
                  <a:cubicBezTo>
                    <a:pt x="31" y="103"/>
                    <a:pt x="31" y="101"/>
                    <a:pt x="31" y="98"/>
                  </a:cubicBezTo>
                  <a:moveTo>
                    <a:pt x="18" y="92"/>
                  </a:moveTo>
                  <a:cubicBezTo>
                    <a:pt x="17" y="109"/>
                    <a:pt x="16" y="119"/>
                    <a:pt x="17" y="135"/>
                  </a:cubicBezTo>
                  <a:cubicBezTo>
                    <a:pt x="17" y="122"/>
                    <a:pt x="17" y="111"/>
                    <a:pt x="19" y="93"/>
                  </a:cubicBezTo>
                  <a:cubicBezTo>
                    <a:pt x="19" y="93"/>
                    <a:pt x="18" y="92"/>
                    <a:pt x="18" y="92"/>
                  </a:cubicBezTo>
                  <a:moveTo>
                    <a:pt x="3" y="83"/>
                  </a:moveTo>
                  <a:cubicBezTo>
                    <a:pt x="3" y="86"/>
                    <a:pt x="3" y="86"/>
                    <a:pt x="3" y="86"/>
                  </a:cubicBezTo>
                  <a:cubicBezTo>
                    <a:pt x="3" y="88"/>
                    <a:pt x="4" y="91"/>
                    <a:pt x="4" y="93"/>
                  </a:cubicBezTo>
                  <a:cubicBezTo>
                    <a:pt x="5" y="96"/>
                    <a:pt x="5" y="96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5" y="94"/>
                    <a:pt x="5" y="90"/>
                    <a:pt x="5" y="86"/>
                  </a:cubicBezTo>
                  <a:cubicBezTo>
                    <a:pt x="5" y="88"/>
                    <a:pt x="5" y="89"/>
                    <a:pt x="4" y="91"/>
                  </a:cubicBezTo>
                  <a:cubicBezTo>
                    <a:pt x="3" y="89"/>
                    <a:pt x="3" y="86"/>
                    <a:pt x="3" y="83"/>
                  </a:cubicBezTo>
                  <a:moveTo>
                    <a:pt x="5" y="78"/>
                  </a:moveTo>
                  <a:cubicBezTo>
                    <a:pt x="5" y="79"/>
                    <a:pt x="5" y="80"/>
                    <a:pt x="5" y="81"/>
                  </a:cubicBezTo>
                  <a:cubicBezTo>
                    <a:pt x="5" y="87"/>
                    <a:pt x="5" y="92"/>
                    <a:pt x="5" y="97"/>
                  </a:cubicBezTo>
                  <a:cubicBezTo>
                    <a:pt x="5" y="96"/>
                    <a:pt x="5" y="96"/>
                    <a:pt x="5" y="95"/>
                  </a:cubicBezTo>
                  <a:cubicBezTo>
                    <a:pt x="9" y="94"/>
                    <a:pt x="10" y="94"/>
                    <a:pt x="14" y="85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1" y="91"/>
                    <a:pt x="9" y="92"/>
                    <a:pt x="5" y="93"/>
                  </a:cubicBezTo>
                  <a:cubicBezTo>
                    <a:pt x="5" y="87"/>
                    <a:pt x="5" y="83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moveTo>
                    <a:pt x="55" y="69"/>
                  </a:moveTo>
                  <a:cubicBezTo>
                    <a:pt x="58" y="86"/>
                    <a:pt x="62" y="103"/>
                    <a:pt x="67" y="120"/>
                  </a:cubicBezTo>
                  <a:cubicBezTo>
                    <a:pt x="63" y="126"/>
                    <a:pt x="60" y="130"/>
                    <a:pt x="56" y="132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5" y="125"/>
                    <a:pt x="55" y="121"/>
                    <a:pt x="54" y="117"/>
                  </a:cubicBezTo>
                  <a:cubicBezTo>
                    <a:pt x="55" y="120"/>
                    <a:pt x="55" y="123"/>
                    <a:pt x="55" y="126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5" y="126"/>
                    <a:pt x="55" y="125"/>
                    <a:pt x="54" y="125"/>
                  </a:cubicBezTo>
                  <a:cubicBezTo>
                    <a:pt x="55" y="126"/>
                    <a:pt x="55" y="127"/>
                    <a:pt x="55" y="128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4" y="133"/>
                    <a:pt x="54" y="133"/>
                  </a:cubicBezTo>
                  <a:cubicBezTo>
                    <a:pt x="55" y="134"/>
                    <a:pt x="56" y="135"/>
                    <a:pt x="57" y="136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60" y="133"/>
                    <a:pt x="64" y="129"/>
                    <a:pt x="67" y="123"/>
                  </a:cubicBezTo>
                  <a:cubicBezTo>
                    <a:pt x="68" y="125"/>
                    <a:pt x="68" y="127"/>
                    <a:pt x="6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64" y="109"/>
                    <a:pt x="59" y="89"/>
                    <a:pt x="55" y="69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5" y="3"/>
                  </a:moveTo>
                  <a:cubicBezTo>
                    <a:pt x="15" y="10"/>
                    <a:pt x="15" y="16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23"/>
                    <a:pt x="12" y="22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3" y="23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1" y="36"/>
                    <a:pt x="9" y="43"/>
                    <a:pt x="8" y="51"/>
                  </a:cubicBezTo>
                  <a:cubicBezTo>
                    <a:pt x="7" y="53"/>
                    <a:pt x="7" y="56"/>
                    <a:pt x="7" y="58"/>
                  </a:cubicBezTo>
                  <a:cubicBezTo>
                    <a:pt x="8" y="47"/>
                    <a:pt x="11" y="39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39"/>
                    <a:pt x="17" y="51"/>
                    <a:pt x="19" y="63"/>
                  </a:cubicBezTo>
                  <a:cubicBezTo>
                    <a:pt x="19" y="66"/>
                    <a:pt x="20" y="69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8" y="78"/>
                    <a:pt x="17" y="80"/>
                    <a:pt x="15" y="82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7" y="81"/>
                    <a:pt x="18" y="79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7"/>
                    <a:pt x="19" y="77"/>
                    <a:pt x="19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19" y="81"/>
                    <a:pt x="19" y="85"/>
                    <a:pt x="19" y="88"/>
                  </a:cubicBezTo>
                  <a:cubicBezTo>
                    <a:pt x="19" y="88"/>
                    <a:pt x="19" y="88"/>
                    <a:pt x="19" y="89"/>
                  </a:cubicBezTo>
                  <a:cubicBezTo>
                    <a:pt x="19" y="85"/>
                    <a:pt x="20" y="81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2" y="84"/>
                    <a:pt x="24" y="93"/>
                    <a:pt x="26" y="100"/>
                  </a:cubicBezTo>
                  <a:cubicBezTo>
                    <a:pt x="27" y="101"/>
                    <a:pt x="27" y="102"/>
                    <a:pt x="28" y="103"/>
                  </a:cubicBezTo>
                  <a:cubicBezTo>
                    <a:pt x="25" y="94"/>
                    <a:pt x="23" y="85"/>
                    <a:pt x="21" y="73"/>
                  </a:cubicBezTo>
                  <a:cubicBezTo>
                    <a:pt x="21" y="73"/>
                    <a:pt x="21" y="72"/>
                    <a:pt x="21" y="72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69"/>
                    <a:pt x="23" y="66"/>
                    <a:pt x="24" y="63"/>
                  </a:cubicBezTo>
                  <a:cubicBezTo>
                    <a:pt x="23" y="65"/>
                    <a:pt x="23" y="67"/>
                    <a:pt x="22" y="7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7"/>
                    <a:pt x="22" y="67"/>
                    <a:pt x="22" y="66"/>
                  </a:cubicBezTo>
                  <a:cubicBezTo>
                    <a:pt x="22" y="67"/>
                    <a:pt x="21" y="68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0" y="68"/>
                    <a:pt x="20" y="65"/>
                    <a:pt x="19" y="62"/>
                  </a:cubicBezTo>
                  <a:cubicBezTo>
                    <a:pt x="18" y="50"/>
                    <a:pt x="17" y="38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24" y="19"/>
                    <a:pt x="35" y="12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5" y="12"/>
                    <a:pt x="25" y="19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24" y="17"/>
                    <a:pt x="35" y="11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4" y="10"/>
                    <a:pt x="24" y="17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6"/>
                    <a:pt x="16" y="10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moveTo>
                    <a:pt x="2" y="1"/>
                  </a:moveTo>
                  <a:cubicBezTo>
                    <a:pt x="4" y="13"/>
                    <a:pt x="6" y="16"/>
                    <a:pt x="10" y="20"/>
                  </a:cubicBezTo>
                  <a:cubicBezTo>
                    <a:pt x="7" y="18"/>
                    <a:pt x="6" y="1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8" name="Freeform 709">
              <a:extLst>
                <a:ext uri="{FF2B5EF4-FFF2-40B4-BE49-F238E27FC236}">
                  <a16:creationId xmlns:a16="http://schemas.microsoft.com/office/drawing/2014/main" id="{46D2B8D2-97FD-2814-524A-C32AD5D0C6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00" y="4592638"/>
              <a:ext cx="433387" cy="1076325"/>
            </a:xfrm>
            <a:custGeom>
              <a:avLst/>
              <a:gdLst>
                <a:gd name="T0" fmla="*/ 284 w 286"/>
                <a:gd name="T1" fmla="*/ 708 h 711"/>
                <a:gd name="T2" fmla="*/ 276 w 286"/>
                <a:gd name="T3" fmla="*/ 703 h 711"/>
                <a:gd name="T4" fmla="*/ 256 w 286"/>
                <a:gd name="T5" fmla="*/ 638 h 711"/>
                <a:gd name="T6" fmla="*/ 264 w 286"/>
                <a:gd name="T7" fmla="*/ 624 h 711"/>
                <a:gd name="T8" fmla="*/ 204 w 286"/>
                <a:gd name="T9" fmla="*/ 607 h 711"/>
                <a:gd name="T10" fmla="*/ 266 w 286"/>
                <a:gd name="T11" fmla="*/ 595 h 711"/>
                <a:gd name="T12" fmla="*/ 278 w 286"/>
                <a:gd name="T13" fmla="*/ 583 h 711"/>
                <a:gd name="T14" fmla="*/ 234 w 286"/>
                <a:gd name="T15" fmla="*/ 577 h 711"/>
                <a:gd name="T16" fmla="*/ 185 w 286"/>
                <a:gd name="T17" fmla="*/ 547 h 711"/>
                <a:gd name="T18" fmla="*/ 168 w 286"/>
                <a:gd name="T19" fmla="*/ 523 h 711"/>
                <a:gd name="T20" fmla="*/ 265 w 286"/>
                <a:gd name="T21" fmla="*/ 512 h 711"/>
                <a:gd name="T22" fmla="*/ 121 w 286"/>
                <a:gd name="T23" fmla="*/ 495 h 711"/>
                <a:gd name="T24" fmla="*/ 105 w 286"/>
                <a:gd name="T25" fmla="*/ 462 h 711"/>
                <a:gd name="T26" fmla="*/ 108 w 286"/>
                <a:gd name="T27" fmla="*/ 429 h 711"/>
                <a:gd name="T28" fmla="*/ 145 w 286"/>
                <a:gd name="T29" fmla="*/ 411 h 711"/>
                <a:gd name="T30" fmla="*/ 183 w 286"/>
                <a:gd name="T31" fmla="*/ 403 h 711"/>
                <a:gd name="T32" fmla="*/ 126 w 286"/>
                <a:gd name="T33" fmla="*/ 397 h 711"/>
                <a:gd name="T34" fmla="*/ 131 w 286"/>
                <a:gd name="T35" fmla="*/ 390 h 711"/>
                <a:gd name="T36" fmla="*/ 129 w 286"/>
                <a:gd name="T37" fmla="*/ 368 h 711"/>
                <a:gd name="T38" fmla="*/ 116 w 286"/>
                <a:gd name="T39" fmla="*/ 359 h 711"/>
                <a:gd name="T40" fmla="*/ 145 w 286"/>
                <a:gd name="T41" fmla="*/ 352 h 711"/>
                <a:gd name="T42" fmla="*/ 107 w 286"/>
                <a:gd name="T43" fmla="*/ 351 h 711"/>
                <a:gd name="T44" fmla="*/ 64 w 286"/>
                <a:gd name="T45" fmla="*/ 346 h 711"/>
                <a:gd name="T46" fmla="*/ 145 w 286"/>
                <a:gd name="T47" fmla="*/ 318 h 711"/>
                <a:gd name="T48" fmla="*/ 56 w 286"/>
                <a:gd name="T49" fmla="*/ 298 h 711"/>
                <a:gd name="T50" fmla="*/ 40 w 286"/>
                <a:gd name="T51" fmla="*/ 287 h 711"/>
                <a:gd name="T52" fmla="*/ 38 w 286"/>
                <a:gd name="T53" fmla="*/ 283 h 711"/>
                <a:gd name="T54" fmla="*/ 35 w 286"/>
                <a:gd name="T55" fmla="*/ 279 h 711"/>
                <a:gd name="T56" fmla="*/ 18 w 286"/>
                <a:gd name="T57" fmla="*/ 186 h 711"/>
                <a:gd name="T58" fmla="*/ 28 w 286"/>
                <a:gd name="T59" fmla="*/ 163 h 711"/>
                <a:gd name="T60" fmla="*/ 56 w 286"/>
                <a:gd name="T61" fmla="*/ 160 h 711"/>
                <a:gd name="T62" fmla="*/ 37 w 286"/>
                <a:gd name="T63" fmla="*/ 149 h 711"/>
                <a:gd name="T64" fmla="*/ 42 w 286"/>
                <a:gd name="T65" fmla="*/ 144 h 711"/>
                <a:gd name="T66" fmla="*/ 58 w 286"/>
                <a:gd name="T67" fmla="*/ 140 h 711"/>
                <a:gd name="T68" fmla="*/ 71 w 286"/>
                <a:gd name="T69" fmla="*/ 133 h 711"/>
                <a:gd name="T70" fmla="*/ 53 w 286"/>
                <a:gd name="T71" fmla="*/ 132 h 711"/>
                <a:gd name="T72" fmla="*/ 55 w 286"/>
                <a:gd name="T73" fmla="*/ 130 h 711"/>
                <a:gd name="T74" fmla="*/ 66 w 286"/>
                <a:gd name="T75" fmla="*/ 117 h 711"/>
                <a:gd name="T76" fmla="*/ 46 w 286"/>
                <a:gd name="T77" fmla="*/ 112 h 711"/>
                <a:gd name="T78" fmla="*/ 51 w 286"/>
                <a:gd name="T79" fmla="*/ 116 h 711"/>
                <a:gd name="T80" fmla="*/ 52 w 286"/>
                <a:gd name="T81" fmla="*/ 118 h 711"/>
                <a:gd name="T82" fmla="*/ 52 w 286"/>
                <a:gd name="T83" fmla="*/ 115 h 711"/>
                <a:gd name="T84" fmla="*/ 65 w 286"/>
                <a:gd name="T85" fmla="*/ 111 h 711"/>
                <a:gd name="T86" fmla="*/ 37 w 286"/>
                <a:gd name="T87" fmla="*/ 102 h 711"/>
                <a:gd name="T88" fmla="*/ 37 w 286"/>
                <a:gd name="T89" fmla="*/ 101 h 711"/>
                <a:gd name="T90" fmla="*/ 37 w 286"/>
                <a:gd name="T91" fmla="*/ 103 h 711"/>
                <a:gd name="T92" fmla="*/ 26 w 286"/>
                <a:gd name="T93" fmla="*/ 89 h 711"/>
                <a:gd name="T94" fmla="*/ 26 w 286"/>
                <a:gd name="T95" fmla="*/ 86 h 711"/>
                <a:gd name="T96" fmla="*/ 25 w 286"/>
                <a:gd name="T97" fmla="*/ 85 h 711"/>
                <a:gd name="T98" fmla="*/ 14 w 286"/>
                <a:gd name="T99" fmla="*/ 67 h 711"/>
                <a:gd name="T100" fmla="*/ 10 w 286"/>
                <a:gd name="T101" fmla="*/ 61 h 711"/>
                <a:gd name="T102" fmla="*/ 0 w 286"/>
                <a:gd name="T103" fmla="*/ 60 h 711"/>
                <a:gd name="T104" fmla="*/ 1 w 286"/>
                <a:gd name="T105" fmla="*/ 51 h 711"/>
                <a:gd name="T106" fmla="*/ 3 w 286"/>
                <a:gd name="T107" fmla="*/ 30 h 711"/>
                <a:gd name="T108" fmla="*/ 6 w 286"/>
                <a:gd name="T109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6" h="711">
                  <a:moveTo>
                    <a:pt x="281" y="706"/>
                  </a:moveTo>
                  <a:cubicBezTo>
                    <a:pt x="280" y="706"/>
                    <a:pt x="281" y="707"/>
                    <a:pt x="281" y="707"/>
                  </a:cubicBezTo>
                  <a:cubicBezTo>
                    <a:pt x="286" y="711"/>
                    <a:pt x="286" y="711"/>
                    <a:pt x="286" y="711"/>
                  </a:cubicBezTo>
                  <a:cubicBezTo>
                    <a:pt x="286" y="710"/>
                    <a:pt x="286" y="710"/>
                    <a:pt x="286" y="709"/>
                  </a:cubicBezTo>
                  <a:cubicBezTo>
                    <a:pt x="284" y="708"/>
                    <a:pt x="284" y="708"/>
                    <a:pt x="284" y="708"/>
                  </a:cubicBezTo>
                  <a:cubicBezTo>
                    <a:pt x="284" y="708"/>
                    <a:pt x="284" y="708"/>
                    <a:pt x="284" y="709"/>
                  </a:cubicBezTo>
                  <a:cubicBezTo>
                    <a:pt x="284" y="708"/>
                    <a:pt x="284" y="708"/>
                    <a:pt x="284" y="708"/>
                  </a:cubicBezTo>
                  <a:cubicBezTo>
                    <a:pt x="281" y="706"/>
                    <a:pt x="281" y="706"/>
                    <a:pt x="281" y="706"/>
                  </a:cubicBezTo>
                  <a:cubicBezTo>
                    <a:pt x="281" y="706"/>
                    <a:pt x="281" y="706"/>
                    <a:pt x="281" y="706"/>
                  </a:cubicBezTo>
                  <a:moveTo>
                    <a:pt x="276" y="703"/>
                  </a:moveTo>
                  <a:cubicBezTo>
                    <a:pt x="276" y="704"/>
                    <a:pt x="277" y="705"/>
                    <a:pt x="278" y="706"/>
                  </a:cubicBezTo>
                  <a:cubicBezTo>
                    <a:pt x="281" y="707"/>
                    <a:pt x="281" y="707"/>
                    <a:pt x="281" y="707"/>
                  </a:cubicBezTo>
                  <a:cubicBezTo>
                    <a:pt x="279" y="706"/>
                    <a:pt x="278" y="705"/>
                    <a:pt x="277" y="703"/>
                  </a:cubicBezTo>
                  <a:cubicBezTo>
                    <a:pt x="276" y="703"/>
                    <a:pt x="276" y="703"/>
                    <a:pt x="276" y="703"/>
                  </a:cubicBezTo>
                  <a:moveTo>
                    <a:pt x="256" y="638"/>
                  </a:moveTo>
                  <a:cubicBezTo>
                    <a:pt x="256" y="639"/>
                    <a:pt x="256" y="640"/>
                    <a:pt x="256" y="640"/>
                  </a:cubicBezTo>
                  <a:cubicBezTo>
                    <a:pt x="256" y="642"/>
                    <a:pt x="257" y="643"/>
                    <a:pt x="257" y="645"/>
                  </a:cubicBezTo>
                  <a:cubicBezTo>
                    <a:pt x="258" y="644"/>
                    <a:pt x="258" y="644"/>
                    <a:pt x="258" y="643"/>
                  </a:cubicBezTo>
                  <a:cubicBezTo>
                    <a:pt x="257" y="641"/>
                    <a:pt x="257" y="640"/>
                    <a:pt x="256" y="638"/>
                  </a:cubicBezTo>
                  <a:moveTo>
                    <a:pt x="264" y="624"/>
                  </a:moveTo>
                  <a:cubicBezTo>
                    <a:pt x="264" y="624"/>
                    <a:pt x="264" y="624"/>
                    <a:pt x="263" y="625"/>
                  </a:cubicBezTo>
                  <a:cubicBezTo>
                    <a:pt x="264" y="625"/>
                    <a:pt x="266" y="626"/>
                    <a:pt x="267" y="627"/>
                  </a:cubicBezTo>
                  <a:cubicBezTo>
                    <a:pt x="267" y="627"/>
                    <a:pt x="267" y="626"/>
                    <a:pt x="267" y="626"/>
                  </a:cubicBezTo>
                  <a:cubicBezTo>
                    <a:pt x="266" y="625"/>
                    <a:pt x="265" y="624"/>
                    <a:pt x="264" y="624"/>
                  </a:cubicBezTo>
                  <a:moveTo>
                    <a:pt x="204" y="607"/>
                  </a:moveTo>
                  <a:cubicBezTo>
                    <a:pt x="205" y="607"/>
                    <a:pt x="205" y="608"/>
                    <a:pt x="206" y="609"/>
                  </a:cubicBezTo>
                  <a:cubicBezTo>
                    <a:pt x="206" y="609"/>
                    <a:pt x="206" y="609"/>
                    <a:pt x="206" y="609"/>
                  </a:cubicBezTo>
                  <a:cubicBezTo>
                    <a:pt x="205" y="608"/>
                    <a:pt x="205" y="607"/>
                    <a:pt x="204" y="607"/>
                  </a:cubicBezTo>
                  <a:cubicBezTo>
                    <a:pt x="204" y="607"/>
                    <a:pt x="204" y="607"/>
                    <a:pt x="204" y="607"/>
                  </a:cubicBezTo>
                  <a:moveTo>
                    <a:pt x="266" y="595"/>
                  </a:moveTo>
                  <a:cubicBezTo>
                    <a:pt x="265" y="595"/>
                    <a:pt x="265" y="596"/>
                    <a:pt x="264" y="596"/>
                  </a:cubicBezTo>
                  <a:cubicBezTo>
                    <a:pt x="265" y="597"/>
                    <a:pt x="266" y="597"/>
                    <a:pt x="267" y="598"/>
                  </a:cubicBezTo>
                  <a:cubicBezTo>
                    <a:pt x="268" y="597"/>
                    <a:pt x="268" y="597"/>
                    <a:pt x="269" y="596"/>
                  </a:cubicBezTo>
                  <a:cubicBezTo>
                    <a:pt x="268" y="596"/>
                    <a:pt x="267" y="595"/>
                    <a:pt x="266" y="595"/>
                  </a:cubicBezTo>
                  <a:moveTo>
                    <a:pt x="278" y="583"/>
                  </a:moveTo>
                  <a:cubicBezTo>
                    <a:pt x="277" y="583"/>
                    <a:pt x="277" y="584"/>
                    <a:pt x="276" y="584"/>
                  </a:cubicBezTo>
                  <a:cubicBezTo>
                    <a:pt x="277" y="586"/>
                    <a:pt x="277" y="587"/>
                    <a:pt x="277" y="588"/>
                  </a:cubicBezTo>
                  <a:cubicBezTo>
                    <a:pt x="278" y="588"/>
                    <a:pt x="278" y="587"/>
                    <a:pt x="279" y="587"/>
                  </a:cubicBezTo>
                  <a:cubicBezTo>
                    <a:pt x="278" y="585"/>
                    <a:pt x="278" y="584"/>
                    <a:pt x="278" y="583"/>
                  </a:cubicBezTo>
                  <a:moveTo>
                    <a:pt x="234" y="577"/>
                  </a:moveTo>
                  <a:cubicBezTo>
                    <a:pt x="234" y="578"/>
                    <a:pt x="234" y="579"/>
                    <a:pt x="235" y="580"/>
                  </a:cubicBezTo>
                  <a:cubicBezTo>
                    <a:pt x="235" y="580"/>
                    <a:pt x="236" y="581"/>
                    <a:pt x="236" y="581"/>
                  </a:cubicBezTo>
                  <a:cubicBezTo>
                    <a:pt x="236" y="580"/>
                    <a:pt x="236" y="579"/>
                    <a:pt x="236" y="578"/>
                  </a:cubicBezTo>
                  <a:cubicBezTo>
                    <a:pt x="235" y="578"/>
                    <a:pt x="234" y="578"/>
                    <a:pt x="234" y="577"/>
                  </a:cubicBezTo>
                  <a:moveTo>
                    <a:pt x="185" y="547"/>
                  </a:moveTo>
                  <a:cubicBezTo>
                    <a:pt x="187" y="549"/>
                    <a:pt x="188" y="551"/>
                    <a:pt x="189" y="552"/>
                  </a:cubicBezTo>
                  <a:cubicBezTo>
                    <a:pt x="190" y="553"/>
                    <a:pt x="191" y="554"/>
                    <a:pt x="192" y="554"/>
                  </a:cubicBezTo>
                  <a:cubicBezTo>
                    <a:pt x="191" y="553"/>
                    <a:pt x="189" y="551"/>
                    <a:pt x="188" y="549"/>
                  </a:cubicBezTo>
                  <a:cubicBezTo>
                    <a:pt x="187" y="549"/>
                    <a:pt x="186" y="548"/>
                    <a:pt x="185" y="547"/>
                  </a:cubicBezTo>
                  <a:moveTo>
                    <a:pt x="168" y="523"/>
                  </a:moveTo>
                  <a:cubicBezTo>
                    <a:pt x="168" y="524"/>
                    <a:pt x="169" y="525"/>
                    <a:pt x="169" y="526"/>
                  </a:cubicBezTo>
                  <a:cubicBezTo>
                    <a:pt x="169" y="527"/>
                    <a:pt x="170" y="527"/>
                    <a:pt x="170" y="528"/>
                  </a:cubicBezTo>
                  <a:cubicBezTo>
                    <a:pt x="170" y="527"/>
                    <a:pt x="170" y="526"/>
                    <a:pt x="169" y="525"/>
                  </a:cubicBezTo>
                  <a:cubicBezTo>
                    <a:pt x="169" y="524"/>
                    <a:pt x="168" y="523"/>
                    <a:pt x="168" y="523"/>
                  </a:cubicBezTo>
                  <a:moveTo>
                    <a:pt x="265" y="512"/>
                  </a:moveTo>
                  <a:cubicBezTo>
                    <a:pt x="265" y="513"/>
                    <a:pt x="265" y="515"/>
                    <a:pt x="266" y="516"/>
                  </a:cubicBezTo>
                  <a:cubicBezTo>
                    <a:pt x="267" y="517"/>
                    <a:pt x="268" y="517"/>
                    <a:pt x="269" y="518"/>
                  </a:cubicBezTo>
                  <a:cubicBezTo>
                    <a:pt x="269" y="516"/>
                    <a:pt x="268" y="515"/>
                    <a:pt x="268" y="513"/>
                  </a:cubicBezTo>
                  <a:cubicBezTo>
                    <a:pt x="267" y="513"/>
                    <a:pt x="266" y="512"/>
                    <a:pt x="265" y="512"/>
                  </a:cubicBezTo>
                  <a:moveTo>
                    <a:pt x="121" y="495"/>
                  </a:moveTo>
                  <a:cubicBezTo>
                    <a:pt x="122" y="497"/>
                    <a:pt x="123" y="499"/>
                    <a:pt x="124" y="500"/>
                  </a:cubicBezTo>
                  <a:cubicBezTo>
                    <a:pt x="125" y="501"/>
                    <a:pt x="125" y="502"/>
                    <a:pt x="126" y="502"/>
                  </a:cubicBezTo>
                  <a:cubicBezTo>
                    <a:pt x="125" y="500"/>
                    <a:pt x="124" y="499"/>
                    <a:pt x="123" y="497"/>
                  </a:cubicBezTo>
                  <a:cubicBezTo>
                    <a:pt x="122" y="496"/>
                    <a:pt x="122" y="496"/>
                    <a:pt x="121" y="495"/>
                  </a:cubicBezTo>
                  <a:moveTo>
                    <a:pt x="105" y="462"/>
                  </a:moveTo>
                  <a:cubicBezTo>
                    <a:pt x="105" y="462"/>
                    <a:pt x="105" y="463"/>
                    <a:pt x="105" y="463"/>
                  </a:cubicBezTo>
                  <a:cubicBezTo>
                    <a:pt x="106" y="464"/>
                    <a:pt x="106" y="465"/>
                    <a:pt x="107" y="466"/>
                  </a:cubicBezTo>
                  <a:cubicBezTo>
                    <a:pt x="107" y="466"/>
                    <a:pt x="106" y="465"/>
                    <a:pt x="106" y="465"/>
                  </a:cubicBezTo>
                  <a:cubicBezTo>
                    <a:pt x="106" y="464"/>
                    <a:pt x="105" y="463"/>
                    <a:pt x="105" y="462"/>
                  </a:cubicBezTo>
                  <a:moveTo>
                    <a:pt x="108" y="429"/>
                  </a:moveTo>
                  <a:cubicBezTo>
                    <a:pt x="108" y="429"/>
                    <a:pt x="108" y="429"/>
                    <a:pt x="108" y="430"/>
                  </a:cubicBezTo>
                  <a:cubicBezTo>
                    <a:pt x="109" y="431"/>
                    <a:pt x="109" y="432"/>
                    <a:pt x="110" y="433"/>
                  </a:cubicBezTo>
                  <a:cubicBezTo>
                    <a:pt x="110" y="432"/>
                    <a:pt x="110" y="432"/>
                    <a:pt x="110" y="432"/>
                  </a:cubicBezTo>
                  <a:cubicBezTo>
                    <a:pt x="109" y="431"/>
                    <a:pt x="109" y="430"/>
                    <a:pt x="108" y="429"/>
                  </a:cubicBezTo>
                  <a:moveTo>
                    <a:pt x="145" y="411"/>
                  </a:moveTo>
                  <a:cubicBezTo>
                    <a:pt x="145" y="411"/>
                    <a:pt x="145" y="412"/>
                    <a:pt x="145" y="413"/>
                  </a:cubicBezTo>
                  <a:cubicBezTo>
                    <a:pt x="146" y="415"/>
                    <a:pt x="147" y="416"/>
                    <a:pt x="148" y="417"/>
                  </a:cubicBezTo>
                  <a:cubicBezTo>
                    <a:pt x="148" y="416"/>
                    <a:pt x="148" y="415"/>
                    <a:pt x="148" y="414"/>
                  </a:cubicBezTo>
                  <a:cubicBezTo>
                    <a:pt x="147" y="413"/>
                    <a:pt x="146" y="412"/>
                    <a:pt x="145" y="411"/>
                  </a:cubicBezTo>
                  <a:moveTo>
                    <a:pt x="183" y="403"/>
                  </a:moveTo>
                  <a:cubicBezTo>
                    <a:pt x="183" y="404"/>
                    <a:pt x="184" y="406"/>
                    <a:pt x="184" y="407"/>
                  </a:cubicBezTo>
                  <a:cubicBezTo>
                    <a:pt x="185" y="407"/>
                    <a:pt x="185" y="408"/>
                    <a:pt x="186" y="408"/>
                  </a:cubicBezTo>
                  <a:cubicBezTo>
                    <a:pt x="185" y="407"/>
                    <a:pt x="185" y="405"/>
                    <a:pt x="185" y="404"/>
                  </a:cubicBezTo>
                  <a:cubicBezTo>
                    <a:pt x="184" y="404"/>
                    <a:pt x="184" y="403"/>
                    <a:pt x="183" y="403"/>
                  </a:cubicBezTo>
                  <a:moveTo>
                    <a:pt x="126" y="397"/>
                  </a:moveTo>
                  <a:cubicBezTo>
                    <a:pt x="125" y="397"/>
                    <a:pt x="125" y="398"/>
                    <a:pt x="125" y="398"/>
                  </a:cubicBezTo>
                  <a:cubicBezTo>
                    <a:pt x="125" y="399"/>
                    <a:pt x="125" y="401"/>
                    <a:pt x="126" y="402"/>
                  </a:cubicBezTo>
                  <a:cubicBezTo>
                    <a:pt x="126" y="402"/>
                    <a:pt x="126" y="401"/>
                    <a:pt x="126" y="401"/>
                  </a:cubicBezTo>
                  <a:cubicBezTo>
                    <a:pt x="126" y="400"/>
                    <a:pt x="126" y="398"/>
                    <a:pt x="126" y="397"/>
                  </a:cubicBezTo>
                  <a:moveTo>
                    <a:pt x="131" y="390"/>
                  </a:moveTo>
                  <a:cubicBezTo>
                    <a:pt x="131" y="391"/>
                    <a:pt x="130" y="391"/>
                    <a:pt x="130" y="391"/>
                  </a:cubicBezTo>
                  <a:cubicBezTo>
                    <a:pt x="131" y="392"/>
                    <a:pt x="131" y="393"/>
                    <a:pt x="132" y="394"/>
                  </a:cubicBezTo>
                  <a:cubicBezTo>
                    <a:pt x="132" y="394"/>
                    <a:pt x="132" y="393"/>
                    <a:pt x="133" y="393"/>
                  </a:cubicBezTo>
                  <a:cubicBezTo>
                    <a:pt x="132" y="392"/>
                    <a:pt x="132" y="391"/>
                    <a:pt x="131" y="390"/>
                  </a:cubicBezTo>
                  <a:moveTo>
                    <a:pt x="129" y="368"/>
                  </a:moveTo>
                  <a:cubicBezTo>
                    <a:pt x="129" y="369"/>
                    <a:pt x="128" y="369"/>
                    <a:pt x="128" y="369"/>
                  </a:cubicBezTo>
                  <a:cubicBezTo>
                    <a:pt x="128" y="370"/>
                    <a:pt x="129" y="371"/>
                    <a:pt x="130" y="372"/>
                  </a:cubicBezTo>
                  <a:cubicBezTo>
                    <a:pt x="131" y="371"/>
                    <a:pt x="132" y="371"/>
                    <a:pt x="132" y="370"/>
                  </a:cubicBezTo>
                  <a:cubicBezTo>
                    <a:pt x="131" y="369"/>
                    <a:pt x="130" y="369"/>
                    <a:pt x="129" y="368"/>
                  </a:cubicBezTo>
                  <a:moveTo>
                    <a:pt x="116" y="359"/>
                  </a:moveTo>
                  <a:cubicBezTo>
                    <a:pt x="117" y="360"/>
                    <a:pt x="117" y="361"/>
                    <a:pt x="117" y="362"/>
                  </a:cubicBezTo>
                  <a:cubicBezTo>
                    <a:pt x="117" y="362"/>
                    <a:pt x="118" y="362"/>
                    <a:pt x="118" y="362"/>
                  </a:cubicBezTo>
                  <a:cubicBezTo>
                    <a:pt x="118" y="361"/>
                    <a:pt x="118" y="360"/>
                    <a:pt x="117" y="359"/>
                  </a:cubicBezTo>
                  <a:cubicBezTo>
                    <a:pt x="117" y="359"/>
                    <a:pt x="117" y="359"/>
                    <a:pt x="116" y="359"/>
                  </a:cubicBezTo>
                  <a:moveTo>
                    <a:pt x="145" y="352"/>
                  </a:moveTo>
                  <a:cubicBezTo>
                    <a:pt x="144" y="352"/>
                    <a:pt x="144" y="353"/>
                    <a:pt x="143" y="354"/>
                  </a:cubicBezTo>
                  <a:cubicBezTo>
                    <a:pt x="143" y="356"/>
                    <a:pt x="143" y="358"/>
                    <a:pt x="143" y="359"/>
                  </a:cubicBezTo>
                  <a:cubicBezTo>
                    <a:pt x="143" y="359"/>
                    <a:pt x="144" y="358"/>
                    <a:pt x="145" y="357"/>
                  </a:cubicBezTo>
                  <a:cubicBezTo>
                    <a:pt x="145" y="355"/>
                    <a:pt x="145" y="353"/>
                    <a:pt x="145" y="352"/>
                  </a:cubicBezTo>
                  <a:moveTo>
                    <a:pt x="107" y="351"/>
                  </a:moveTo>
                  <a:cubicBezTo>
                    <a:pt x="108" y="353"/>
                    <a:pt x="109" y="354"/>
                    <a:pt x="109" y="356"/>
                  </a:cubicBezTo>
                  <a:cubicBezTo>
                    <a:pt x="110" y="356"/>
                    <a:pt x="110" y="356"/>
                    <a:pt x="110" y="356"/>
                  </a:cubicBezTo>
                  <a:cubicBezTo>
                    <a:pt x="109" y="355"/>
                    <a:pt x="108" y="353"/>
                    <a:pt x="108" y="352"/>
                  </a:cubicBezTo>
                  <a:cubicBezTo>
                    <a:pt x="107" y="352"/>
                    <a:pt x="107" y="352"/>
                    <a:pt x="107" y="351"/>
                  </a:cubicBezTo>
                  <a:moveTo>
                    <a:pt x="64" y="346"/>
                  </a:moveTo>
                  <a:cubicBezTo>
                    <a:pt x="65" y="346"/>
                    <a:pt x="65" y="347"/>
                    <a:pt x="65" y="348"/>
                  </a:cubicBezTo>
                  <a:cubicBezTo>
                    <a:pt x="65" y="348"/>
                    <a:pt x="65" y="349"/>
                    <a:pt x="65" y="349"/>
                  </a:cubicBezTo>
                  <a:cubicBezTo>
                    <a:pt x="65" y="348"/>
                    <a:pt x="65" y="347"/>
                    <a:pt x="65" y="346"/>
                  </a:cubicBezTo>
                  <a:cubicBezTo>
                    <a:pt x="65" y="346"/>
                    <a:pt x="64" y="346"/>
                    <a:pt x="64" y="346"/>
                  </a:cubicBezTo>
                  <a:moveTo>
                    <a:pt x="145" y="318"/>
                  </a:moveTo>
                  <a:cubicBezTo>
                    <a:pt x="145" y="318"/>
                    <a:pt x="145" y="318"/>
                    <a:pt x="145" y="318"/>
                  </a:cubicBezTo>
                  <a:cubicBezTo>
                    <a:pt x="145" y="319"/>
                    <a:pt x="146" y="320"/>
                    <a:pt x="147" y="322"/>
                  </a:cubicBezTo>
                  <a:cubicBezTo>
                    <a:pt x="147" y="322"/>
                    <a:pt x="147" y="322"/>
                    <a:pt x="147" y="322"/>
                  </a:cubicBezTo>
                  <a:cubicBezTo>
                    <a:pt x="146" y="320"/>
                    <a:pt x="145" y="319"/>
                    <a:pt x="145" y="318"/>
                  </a:cubicBezTo>
                  <a:moveTo>
                    <a:pt x="56" y="298"/>
                  </a:moveTo>
                  <a:cubicBezTo>
                    <a:pt x="56" y="298"/>
                    <a:pt x="56" y="298"/>
                    <a:pt x="56" y="299"/>
                  </a:cubicBezTo>
                  <a:cubicBezTo>
                    <a:pt x="57" y="303"/>
                    <a:pt x="59" y="308"/>
                    <a:pt x="61" y="313"/>
                  </a:cubicBezTo>
                  <a:cubicBezTo>
                    <a:pt x="60" y="313"/>
                    <a:pt x="60" y="313"/>
                    <a:pt x="60" y="313"/>
                  </a:cubicBezTo>
                  <a:cubicBezTo>
                    <a:pt x="59" y="308"/>
                    <a:pt x="57" y="303"/>
                    <a:pt x="56" y="298"/>
                  </a:cubicBezTo>
                  <a:moveTo>
                    <a:pt x="40" y="287"/>
                  </a:moveTo>
                  <a:cubicBezTo>
                    <a:pt x="40" y="288"/>
                    <a:pt x="40" y="288"/>
                    <a:pt x="40" y="289"/>
                  </a:cubicBezTo>
                  <a:cubicBezTo>
                    <a:pt x="41" y="289"/>
                    <a:pt x="41" y="289"/>
                    <a:pt x="41" y="289"/>
                  </a:cubicBezTo>
                  <a:cubicBezTo>
                    <a:pt x="41" y="289"/>
                    <a:pt x="41" y="288"/>
                    <a:pt x="41" y="288"/>
                  </a:cubicBezTo>
                  <a:cubicBezTo>
                    <a:pt x="41" y="288"/>
                    <a:pt x="40" y="288"/>
                    <a:pt x="40" y="287"/>
                  </a:cubicBezTo>
                  <a:moveTo>
                    <a:pt x="38" y="283"/>
                  </a:moveTo>
                  <a:cubicBezTo>
                    <a:pt x="38" y="284"/>
                    <a:pt x="38" y="285"/>
                    <a:pt x="38" y="285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38" y="285"/>
                    <a:pt x="38" y="284"/>
                    <a:pt x="38" y="283"/>
                  </a:cubicBezTo>
                  <a:cubicBezTo>
                    <a:pt x="38" y="283"/>
                    <a:pt x="38" y="283"/>
                    <a:pt x="38" y="283"/>
                  </a:cubicBezTo>
                  <a:moveTo>
                    <a:pt x="35" y="279"/>
                  </a:moveTo>
                  <a:cubicBezTo>
                    <a:pt x="35" y="280"/>
                    <a:pt x="35" y="281"/>
                    <a:pt x="36" y="282"/>
                  </a:cubicBezTo>
                  <a:cubicBezTo>
                    <a:pt x="36" y="282"/>
                    <a:pt x="36" y="282"/>
                    <a:pt x="36" y="282"/>
                  </a:cubicBezTo>
                  <a:cubicBezTo>
                    <a:pt x="36" y="281"/>
                    <a:pt x="35" y="280"/>
                    <a:pt x="35" y="279"/>
                  </a:cubicBezTo>
                  <a:cubicBezTo>
                    <a:pt x="35" y="279"/>
                    <a:pt x="35" y="279"/>
                    <a:pt x="35" y="279"/>
                  </a:cubicBezTo>
                  <a:moveTo>
                    <a:pt x="18" y="186"/>
                  </a:moveTo>
                  <a:cubicBezTo>
                    <a:pt x="18" y="186"/>
                    <a:pt x="18" y="186"/>
                    <a:pt x="18" y="187"/>
                  </a:cubicBezTo>
                  <a:cubicBezTo>
                    <a:pt x="18" y="188"/>
                    <a:pt x="18" y="189"/>
                    <a:pt x="18" y="191"/>
                  </a:cubicBezTo>
                  <a:cubicBezTo>
                    <a:pt x="18" y="190"/>
                    <a:pt x="18" y="190"/>
                    <a:pt x="19" y="189"/>
                  </a:cubicBezTo>
                  <a:cubicBezTo>
                    <a:pt x="18" y="188"/>
                    <a:pt x="18" y="187"/>
                    <a:pt x="18" y="186"/>
                  </a:cubicBezTo>
                  <a:moveTo>
                    <a:pt x="28" y="163"/>
                  </a:moveTo>
                  <a:cubicBezTo>
                    <a:pt x="28" y="163"/>
                    <a:pt x="28" y="163"/>
                    <a:pt x="28" y="163"/>
                  </a:cubicBezTo>
                  <a:cubicBezTo>
                    <a:pt x="28" y="164"/>
                    <a:pt x="28" y="165"/>
                    <a:pt x="29" y="167"/>
                  </a:cubicBezTo>
                  <a:cubicBezTo>
                    <a:pt x="29" y="167"/>
                    <a:pt x="29" y="166"/>
                    <a:pt x="29" y="166"/>
                  </a:cubicBezTo>
                  <a:cubicBezTo>
                    <a:pt x="28" y="165"/>
                    <a:pt x="28" y="164"/>
                    <a:pt x="28" y="163"/>
                  </a:cubicBezTo>
                  <a:moveTo>
                    <a:pt x="56" y="160"/>
                  </a:moveTo>
                  <a:cubicBezTo>
                    <a:pt x="55" y="161"/>
                    <a:pt x="55" y="162"/>
                    <a:pt x="55" y="162"/>
                  </a:cubicBezTo>
                  <a:cubicBezTo>
                    <a:pt x="56" y="166"/>
                    <a:pt x="56" y="170"/>
                    <a:pt x="56" y="173"/>
                  </a:cubicBezTo>
                  <a:cubicBezTo>
                    <a:pt x="56" y="173"/>
                    <a:pt x="57" y="172"/>
                    <a:pt x="57" y="171"/>
                  </a:cubicBezTo>
                  <a:cubicBezTo>
                    <a:pt x="56" y="168"/>
                    <a:pt x="56" y="164"/>
                    <a:pt x="56" y="160"/>
                  </a:cubicBezTo>
                  <a:moveTo>
                    <a:pt x="37" y="149"/>
                  </a:moveTo>
                  <a:cubicBezTo>
                    <a:pt x="37" y="150"/>
                    <a:pt x="37" y="150"/>
                    <a:pt x="37" y="150"/>
                  </a:cubicBezTo>
                  <a:cubicBezTo>
                    <a:pt x="37" y="151"/>
                    <a:pt x="37" y="153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2"/>
                    <a:pt x="37" y="151"/>
                    <a:pt x="37" y="149"/>
                  </a:cubicBezTo>
                  <a:moveTo>
                    <a:pt x="42" y="144"/>
                  </a:moveTo>
                  <a:cubicBezTo>
                    <a:pt x="41" y="144"/>
                    <a:pt x="41" y="144"/>
                    <a:pt x="41" y="144"/>
                  </a:cubicBezTo>
                  <a:cubicBezTo>
                    <a:pt x="41" y="146"/>
                    <a:pt x="41" y="147"/>
                    <a:pt x="41" y="148"/>
                  </a:cubicBezTo>
                  <a:cubicBezTo>
                    <a:pt x="42" y="148"/>
                    <a:pt x="42" y="148"/>
                    <a:pt x="42" y="147"/>
                  </a:cubicBezTo>
                  <a:cubicBezTo>
                    <a:pt x="42" y="146"/>
                    <a:pt x="42" y="145"/>
                    <a:pt x="42" y="144"/>
                  </a:cubicBezTo>
                  <a:moveTo>
                    <a:pt x="58" y="140"/>
                  </a:moveTo>
                  <a:cubicBezTo>
                    <a:pt x="58" y="141"/>
                    <a:pt x="58" y="142"/>
                    <a:pt x="58" y="142"/>
                  </a:cubicBezTo>
                  <a:cubicBezTo>
                    <a:pt x="58" y="144"/>
                    <a:pt x="58" y="146"/>
                    <a:pt x="59" y="147"/>
                  </a:cubicBezTo>
                  <a:cubicBezTo>
                    <a:pt x="59" y="147"/>
                    <a:pt x="59" y="146"/>
                    <a:pt x="59" y="145"/>
                  </a:cubicBezTo>
                  <a:cubicBezTo>
                    <a:pt x="59" y="144"/>
                    <a:pt x="58" y="142"/>
                    <a:pt x="58" y="140"/>
                  </a:cubicBezTo>
                  <a:moveTo>
                    <a:pt x="71" y="133"/>
                  </a:moveTo>
                  <a:cubicBezTo>
                    <a:pt x="71" y="133"/>
                    <a:pt x="71" y="133"/>
                    <a:pt x="71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71" y="133"/>
                    <a:pt x="71" y="133"/>
                    <a:pt x="71" y="133"/>
                  </a:cubicBezTo>
                  <a:moveTo>
                    <a:pt x="53" y="131"/>
                  </a:moveTo>
                  <a:cubicBezTo>
                    <a:pt x="53" y="132"/>
                    <a:pt x="53" y="132"/>
                    <a:pt x="53" y="132"/>
                  </a:cubicBezTo>
                  <a:cubicBezTo>
                    <a:pt x="53" y="133"/>
                    <a:pt x="53" y="134"/>
                    <a:pt x="53" y="135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3" y="134"/>
                    <a:pt x="53" y="133"/>
                    <a:pt x="53" y="131"/>
                  </a:cubicBezTo>
                  <a:moveTo>
                    <a:pt x="55" y="129"/>
                  </a:moveTo>
                  <a:cubicBezTo>
                    <a:pt x="55" y="129"/>
                    <a:pt x="55" y="130"/>
                    <a:pt x="55" y="130"/>
                  </a:cubicBezTo>
                  <a:cubicBezTo>
                    <a:pt x="55" y="131"/>
                    <a:pt x="55" y="132"/>
                    <a:pt x="55" y="133"/>
                  </a:cubicBezTo>
                  <a:cubicBezTo>
                    <a:pt x="55" y="133"/>
                    <a:pt x="56" y="133"/>
                    <a:pt x="56" y="132"/>
                  </a:cubicBezTo>
                  <a:cubicBezTo>
                    <a:pt x="56" y="131"/>
                    <a:pt x="55" y="130"/>
                    <a:pt x="55" y="129"/>
                  </a:cubicBezTo>
                  <a:moveTo>
                    <a:pt x="66" y="117"/>
                  </a:moveTo>
                  <a:cubicBezTo>
                    <a:pt x="66" y="117"/>
                    <a:pt x="66" y="117"/>
                    <a:pt x="66" y="117"/>
                  </a:cubicBezTo>
                  <a:cubicBezTo>
                    <a:pt x="67" y="119"/>
                    <a:pt x="67" y="120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7" y="120"/>
                    <a:pt x="67" y="119"/>
                    <a:pt x="66" y="117"/>
                  </a:cubicBezTo>
                  <a:moveTo>
                    <a:pt x="49" y="112"/>
                  </a:moveTo>
                  <a:cubicBezTo>
                    <a:pt x="48" y="112"/>
                    <a:pt x="47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3"/>
                    <a:pt x="48" y="114"/>
                    <a:pt x="49" y="115"/>
                  </a:cubicBezTo>
                  <a:cubicBezTo>
                    <a:pt x="49" y="115"/>
                    <a:pt x="50" y="115"/>
                    <a:pt x="51" y="115"/>
                  </a:cubicBezTo>
                  <a:cubicBezTo>
                    <a:pt x="51" y="116"/>
                    <a:pt x="51" y="116"/>
                    <a:pt x="51" y="116"/>
                  </a:cubicBezTo>
                  <a:cubicBezTo>
                    <a:pt x="51" y="116"/>
                    <a:pt x="51" y="116"/>
                    <a:pt x="51" y="116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8"/>
                    <a:pt x="52" y="119"/>
                    <a:pt x="52" y="119"/>
                  </a:cubicBezTo>
                  <a:cubicBezTo>
                    <a:pt x="52" y="119"/>
                    <a:pt x="52" y="118"/>
                    <a:pt x="52" y="118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1" y="114"/>
                    <a:pt x="50" y="113"/>
                    <a:pt x="49" y="112"/>
                  </a:cubicBezTo>
                  <a:moveTo>
                    <a:pt x="64" y="107"/>
                  </a:moveTo>
                  <a:cubicBezTo>
                    <a:pt x="64" y="107"/>
                    <a:pt x="64" y="107"/>
                    <a:pt x="64" y="107"/>
                  </a:cubicBezTo>
                  <a:cubicBezTo>
                    <a:pt x="64" y="109"/>
                    <a:pt x="64" y="110"/>
                    <a:pt x="65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0"/>
                    <a:pt x="64" y="109"/>
                    <a:pt x="64" y="107"/>
                  </a:cubicBezTo>
                  <a:moveTo>
                    <a:pt x="37" y="99"/>
                  </a:moveTo>
                  <a:cubicBezTo>
                    <a:pt x="37" y="100"/>
                    <a:pt x="37" y="101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1"/>
                    <a:pt x="37" y="101"/>
                  </a:cubicBezTo>
                  <a:cubicBezTo>
                    <a:pt x="37" y="101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3"/>
                  </a:cubicBezTo>
                  <a:cubicBezTo>
                    <a:pt x="37" y="102"/>
                    <a:pt x="37" y="101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moveTo>
                    <a:pt x="21" y="79"/>
                  </a:moveTo>
                  <a:cubicBezTo>
                    <a:pt x="22" y="81"/>
                    <a:pt x="23" y="84"/>
                    <a:pt x="23" y="86"/>
                  </a:cubicBezTo>
                  <a:cubicBezTo>
                    <a:pt x="24" y="87"/>
                    <a:pt x="25" y="88"/>
                    <a:pt x="26" y="89"/>
                  </a:cubicBezTo>
                  <a:cubicBezTo>
                    <a:pt x="26" y="89"/>
                    <a:pt x="26" y="89"/>
                    <a:pt x="25" y="88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5" y="85"/>
                    <a:pt x="25" y="85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4" y="85"/>
                    <a:pt x="24" y="83"/>
                    <a:pt x="23" y="82"/>
                  </a:cubicBezTo>
                  <a:cubicBezTo>
                    <a:pt x="22" y="81"/>
                    <a:pt x="22" y="80"/>
                    <a:pt x="21" y="79"/>
                  </a:cubicBezTo>
                  <a:moveTo>
                    <a:pt x="14" y="67"/>
                  </a:moveTo>
                  <a:cubicBezTo>
                    <a:pt x="14" y="68"/>
                    <a:pt x="13" y="70"/>
                    <a:pt x="13" y="71"/>
                  </a:cubicBezTo>
                  <a:cubicBezTo>
                    <a:pt x="13" y="71"/>
                    <a:pt x="14" y="72"/>
                    <a:pt x="14" y="72"/>
                  </a:cubicBezTo>
                  <a:cubicBezTo>
                    <a:pt x="14" y="71"/>
                    <a:pt x="14" y="69"/>
                    <a:pt x="14" y="68"/>
                  </a:cubicBezTo>
                  <a:cubicBezTo>
                    <a:pt x="14" y="67"/>
                    <a:pt x="14" y="67"/>
                    <a:pt x="14" y="67"/>
                  </a:cubicBezTo>
                  <a:moveTo>
                    <a:pt x="10" y="61"/>
                  </a:moveTo>
                  <a:cubicBezTo>
                    <a:pt x="10" y="62"/>
                    <a:pt x="10" y="63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3"/>
                    <a:pt x="11" y="62"/>
                  </a:cubicBezTo>
                  <a:cubicBezTo>
                    <a:pt x="11" y="62"/>
                    <a:pt x="11" y="62"/>
                    <a:pt x="10" y="61"/>
                  </a:cubicBezTo>
                  <a:moveTo>
                    <a:pt x="0" y="60"/>
                  </a:moveTo>
                  <a:cubicBezTo>
                    <a:pt x="0" y="61"/>
                    <a:pt x="0" y="63"/>
                    <a:pt x="0" y="65"/>
                  </a:cubicBezTo>
                  <a:cubicBezTo>
                    <a:pt x="0" y="69"/>
                    <a:pt x="0" y="73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1"/>
                    <a:pt x="0" y="66"/>
                    <a:pt x="0" y="60"/>
                  </a:cubicBezTo>
                  <a:moveTo>
                    <a:pt x="1" y="51"/>
                  </a:moveTo>
                  <a:cubicBezTo>
                    <a:pt x="0" y="53"/>
                    <a:pt x="0" y="55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5"/>
                    <a:pt x="1" y="53"/>
                    <a:pt x="1" y="51"/>
                  </a:cubicBezTo>
                  <a:moveTo>
                    <a:pt x="3" y="30"/>
                  </a:moveTo>
                  <a:cubicBezTo>
                    <a:pt x="2" y="34"/>
                    <a:pt x="2" y="38"/>
                    <a:pt x="1" y="44"/>
                  </a:cubicBezTo>
                  <a:cubicBezTo>
                    <a:pt x="1" y="41"/>
                    <a:pt x="2" y="39"/>
                    <a:pt x="2" y="37"/>
                  </a:cubicBezTo>
                  <a:cubicBezTo>
                    <a:pt x="2" y="35"/>
                    <a:pt x="2" y="32"/>
                    <a:pt x="3" y="3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9" name="Freeform 710">
              <a:extLst>
                <a:ext uri="{FF2B5EF4-FFF2-40B4-BE49-F238E27FC236}">
                  <a16:creationId xmlns:a16="http://schemas.microsoft.com/office/drawing/2014/main" id="{505F8AC2-E0AB-A695-931E-6E552DEE58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2888" y="5665788"/>
              <a:ext cx="39687" cy="68263"/>
            </a:xfrm>
            <a:custGeom>
              <a:avLst/>
              <a:gdLst>
                <a:gd name="T0" fmla="*/ 23 w 26"/>
                <a:gd name="T1" fmla="*/ 41 h 45"/>
                <a:gd name="T2" fmla="*/ 24 w 26"/>
                <a:gd name="T3" fmla="*/ 43 h 45"/>
                <a:gd name="T4" fmla="*/ 26 w 26"/>
                <a:gd name="T5" fmla="*/ 45 h 45"/>
                <a:gd name="T6" fmla="*/ 25 w 26"/>
                <a:gd name="T7" fmla="*/ 44 h 45"/>
                <a:gd name="T8" fmla="*/ 23 w 26"/>
                <a:gd name="T9" fmla="*/ 41 h 45"/>
                <a:gd name="T10" fmla="*/ 0 w 26"/>
                <a:gd name="T11" fmla="*/ 0 h 45"/>
                <a:gd name="T12" fmla="*/ 0 w 26"/>
                <a:gd name="T13" fmla="*/ 2 h 45"/>
                <a:gd name="T14" fmla="*/ 1 w 26"/>
                <a:gd name="T15" fmla="*/ 3 h 45"/>
                <a:gd name="T16" fmla="*/ 1 w 26"/>
                <a:gd name="T17" fmla="*/ 2 h 45"/>
                <a:gd name="T18" fmla="*/ 0 w 26"/>
                <a:gd name="T19" fmla="*/ 0 h 45"/>
                <a:gd name="T20" fmla="*/ 0 w 26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45">
                  <a:moveTo>
                    <a:pt x="23" y="41"/>
                  </a:moveTo>
                  <a:cubicBezTo>
                    <a:pt x="23" y="42"/>
                    <a:pt x="24" y="42"/>
                    <a:pt x="24" y="43"/>
                  </a:cubicBezTo>
                  <a:cubicBezTo>
                    <a:pt x="25" y="44"/>
                    <a:pt x="25" y="44"/>
                    <a:pt x="26" y="45"/>
                  </a:cubicBezTo>
                  <a:cubicBezTo>
                    <a:pt x="26" y="45"/>
                    <a:pt x="25" y="44"/>
                    <a:pt x="25" y="44"/>
                  </a:cubicBezTo>
                  <a:cubicBezTo>
                    <a:pt x="24" y="43"/>
                    <a:pt x="24" y="42"/>
                    <a:pt x="23" y="4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0" name="Freeform 711">
              <a:extLst>
                <a:ext uri="{FF2B5EF4-FFF2-40B4-BE49-F238E27FC236}">
                  <a16:creationId xmlns:a16="http://schemas.microsoft.com/office/drawing/2014/main" id="{AB113AEC-D8FB-0B3A-78E9-76B7CA6BD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7438" y="4572001"/>
              <a:ext cx="68262" cy="142875"/>
            </a:xfrm>
            <a:custGeom>
              <a:avLst/>
              <a:gdLst>
                <a:gd name="T0" fmla="*/ 0 w 45"/>
                <a:gd name="T1" fmla="*/ 13 h 95"/>
                <a:gd name="T2" fmla="*/ 36 w 45"/>
                <a:gd name="T3" fmla="*/ 10 h 95"/>
                <a:gd name="T4" fmla="*/ 36 w 45"/>
                <a:gd name="T5" fmla="*/ 10 h 95"/>
                <a:gd name="T6" fmla="*/ 36 w 45"/>
                <a:gd name="T7" fmla="*/ 9 h 95"/>
                <a:gd name="T8" fmla="*/ 36 w 45"/>
                <a:gd name="T9" fmla="*/ 9 h 95"/>
                <a:gd name="T10" fmla="*/ 33 w 45"/>
                <a:gd name="T11" fmla="*/ 8 h 95"/>
                <a:gd name="T12" fmla="*/ 36 w 45"/>
                <a:gd name="T13" fmla="*/ 8 h 95"/>
                <a:gd name="T14" fmla="*/ 36 w 45"/>
                <a:gd name="T15" fmla="*/ 7 h 95"/>
                <a:gd name="T16" fmla="*/ 36 w 45"/>
                <a:gd name="T17" fmla="*/ 7 h 95"/>
                <a:gd name="T18" fmla="*/ 35 w 45"/>
                <a:gd name="T19" fmla="*/ 7 h 95"/>
                <a:gd name="T20" fmla="*/ 35 w 45"/>
                <a:gd name="T21" fmla="*/ 7 h 95"/>
                <a:gd name="T22" fmla="*/ 35 w 45"/>
                <a:gd name="T23" fmla="*/ 7 h 95"/>
                <a:gd name="T24" fmla="*/ 37 w 45"/>
                <a:gd name="T25" fmla="*/ 40 h 95"/>
                <a:gd name="T26" fmla="*/ 34 w 45"/>
                <a:gd name="T27" fmla="*/ 6 h 95"/>
                <a:gd name="T28" fmla="*/ 35 w 45"/>
                <a:gd name="T29" fmla="*/ 7 h 95"/>
                <a:gd name="T30" fmla="*/ 34 w 45"/>
                <a:gd name="T31" fmla="*/ 6 h 95"/>
                <a:gd name="T32" fmla="*/ 34 w 45"/>
                <a:gd name="T33" fmla="*/ 6 h 95"/>
                <a:gd name="T34" fmla="*/ 35 w 45"/>
                <a:gd name="T35" fmla="*/ 7 h 95"/>
                <a:gd name="T36" fmla="*/ 34 w 45"/>
                <a:gd name="T37" fmla="*/ 6 h 95"/>
                <a:gd name="T38" fmla="*/ 32 w 45"/>
                <a:gd name="T39" fmla="*/ 65 h 95"/>
                <a:gd name="T40" fmla="*/ 34 w 45"/>
                <a:gd name="T41" fmla="*/ 6 h 95"/>
                <a:gd name="T42" fmla="*/ 34 w 45"/>
                <a:gd name="T43" fmla="*/ 6 h 95"/>
                <a:gd name="T44" fmla="*/ 36 w 45"/>
                <a:gd name="T45" fmla="*/ 6 h 95"/>
                <a:gd name="T46" fmla="*/ 36 w 45"/>
                <a:gd name="T47" fmla="*/ 6 h 95"/>
                <a:gd name="T48" fmla="*/ 34 w 45"/>
                <a:gd name="T49" fmla="*/ 5 h 95"/>
                <a:gd name="T50" fmla="*/ 20 w 45"/>
                <a:gd name="T51" fmla="*/ 95 h 95"/>
                <a:gd name="T52" fmla="*/ 22 w 45"/>
                <a:gd name="T53" fmla="*/ 83 h 95"/>
                <a:gd name="T54" fmla="*/ 34 w 45"/>
                <a:gd name="T55" fmla="*/ 5 h 95"/>
                <a:gd name="T56" fmla="*/ 34 w 45"/>
                <a:gd name="T57" fmla="*/ 5 h 95"/>
                <a:gd name="T58" fmla="*/ 34 w 45"/>
                <a:gd name="T59" fmla="*/ 5 h 95"/>
                <a:gd name="T60" fmla="*/ 33 w 45"/>
                <a:gd name="T61" fmla="*/ 5 h 95"/>
                <a:gd name="T62" fmla="*/ 34 w 45"/>
                <a:gd name="T63" fmla="*/ 5 h 95"/>
                <a:gd name="T64" fmla="*/ 34 w 45"/>
                <a:gd name="T65" fmla="*/ 5 h 95"/>
                <a:gd name="T66" fmla="*/ 33 w 45"/>
                <a:gd name="T67" fmla="*/ 3 h 95"/>
                <a:gd name="T68" fmla="*/ 33 w 45"/>
                <a:gd name="T69" fmla="*/ 3 h 95"/>
                <a:gd name="T70" fmla="*/ 14 w 45"/>
                <a:gd name="T71" fmla="*/ 56 h 95"/>
                <a:gd name="T72" fmla="*/ 19 w 45"/>
                <a:gd name="T73" fmla="*/ 41 h 95"/>
                <a:gd name="T74" fmla="*/ 33 w 45"/>
                <a:gd name="T75" fmla="*/ 2 h 95"/>
                <a:gd name="T76" fmla="*/ 33 w 45"/>
                <a:gd name="T77" fmla="*/ 3 h 95"/>
                <a:gd name="T78" fmla="*/ 33 w 45"/>
                <a:gd name="T79" fmla="*/ 3 h 95"/>
                <a:gd name="T80" fmla="*/ 33 w 45"/>
                <a:gd name="T81" fmla="*/ 2 h 95"/>
                <a:gd name="T82" fmla="*/ 33 w 45"/>
                <a:gd name="T83" fmla="*/ 2 h 95"/>
                <a:gd name="T84" fmla="*/ 33 w 45"/>
                <a:gd name="T8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95">
                  <a:moveTo>
                    <a:pt x="0" y="13"/>
                  </a:moveTo>
                  <a:cubicBezTo>
                    <a:pt x="0" y="14"/>
                    <a:pt x="0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36" y="10"/>
                  </a:moveTo>
                  <a:cubicBezTo>
                    <a:pt x="39" y="27"/>
                    <a:pt x="42" y="44"/>
                    <a:pt x="45" y="61"/>
                  </a:cubicBezTo>
                  <a:cubicBezTo>
                    <a:pt x="42" y="44"/>
                    <a:pt x="39" y="27"/>
                    <a:pt x="36" y="10"/>
                  </a:cubicBezTo>
                  <a:moveTo>
                    <a:pt x="36" y="10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moveTo>
                    <a:pt x="36" y="9"/>
                  </a:moveTo>
                  <a:cubicBezTo>
                    <a:pt x="36" y="9"/>
                    <a:pt x="36" y="10"/>
                    <a:pt x="36" y="10"/>
                  </a:cubicBezTo>
                  <a:cubicBezTo>
                    <a:pt x="36" y="10"/>
                    <a:pt x="36" y="9"/>
                    <a:pt x="36" y="9"/>
                  </a:cubicBezTo>
                  <a:moveTo>
                    <a:pt x="36" y="9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moveTo>
                    <a:pt x="33" y="8"/>
                  </a:moveTo>
                  <a:cubicBezTo>
                    <a:pt x="32" y="15"/>
                    <a:pt x="31" y="22"/>
                    <a:pt x="30" y="30"/>
                  </a:cubicBezTo>
                  <a:cubicBezTo>
                    <a:pt x="31" y="22"/>
                    <a:pt x="32" y="15"/>
                    <a:pt x="33" y="8"/>
                  </a:cubicBezTo>
                  <a:moveTo>
                    <a:pt x="36" y="8"/>
                  </a:moveTo>
                  <a:cubicBezTo>
                    <a:pt x="36" y="8"/>
                    <a:pt x="36" y="9"/>
                    <a:pt x="36" y="9"/>
                  </a:cubicBezTo>
                  <a:cubicBezTo>
                    <a:pt x="36" y="9"/>
                    <a:pt x="36" y="8"/>
                    <a:pt x="36" y="8"/>
                  </a:cubicBezTo>
                  <a:moveTo>
                    <a:pt x="36" y="7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7"/>
                  </a:cubicBezTo>
                  <a:moveTo>
                    <a:pt x="36" y="7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moveTo>
                    <a:pt x="35" y="7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moveTo>
                    <a:pt x="35" y="7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8"/>
                    <a:pt x="35" y="9"/>
                  </a:cubicBezTo>
                  <a:cubicBezTo>
                    <a:pt x="35" y="8"/>
                    <a:pt x="35" y="8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24"/>
                    <a:pt x="38" y="45"/>
                    <a:pt x="39" y="65"/>
                  </a:cubicBezTo>
                  <a:cubicBezTo>
                    <a:pt x="39" y="57"/>
                    <a:pt x="38" y="48"/>
                    <a:pt x="37" y="40"/>
                  </a:cubicBezTo>
                  <a:cubicBezTo>
                    <a:pt x="38" y="52"/>
                    <a:pt x="40" y="64"/>
                    <a:pt x="41" y="76"/>
                  </a:cubicBezTo>
                  <a:cubicBezTo>
                    <a:pt x="39" y="52"/>
                    <a:pt x="37" y="27"/>
                    <a:pt x="35" y="7"/>
                  </a:cubicBezTo>
                  <a:moveTo>
                    <a:pt x="34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4" y="6"/>
                    <a:pt x="34" y="6"/>
                  </a:cubicBezTo>
                  <a:moveTo>
                    <a:pt x="34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moveTo>
                    <a:pt x="35" y="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moveTo>
                    <a:pt x="34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4" y="9"/>
                    <a:pt x="34" y="13"/>
                    <a:pt x="34" y="16"/>
                  </a:cubicBezTo>
                  <a:cubicBezTo>
                    <a:pt x="34" y="17"/>
                    <a:pt x="34" y="18"/>
                    <a:pt x="34" y="19"/>
                  </a:cubicBezTo>
                  <a:cubicBezTo>
                    <a:pt x="33" y="34"/>
                    <a:pt x="33" y="49"/>
                    <a:pt x="32" y="65"/>
                  </a:cubicBezTo>
                  <a:cubicBezTo>
                    <a:pt x="33" y="56"/>
                    <a:pt x="33" y="48"/>
                    <a:pt x="33" y="39"/>
                  </a:cubicBezTo>
                  <a:cubicBezTo>
                    <a:pt x="33" y="50"/>
                    <a:pt x="33" y="61"/>
                    <a:pt x="33" y="72"/>
                  </a:cubicBezTo>
                  <a:cubicBezTo>
                    <a:pt x="33" y="49"/>
                    <a:pt x="34" y="2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7"/>
                    <a:pt x="34" y="9"/>
                    <a:pt x="34" y="10"/>
                  </a:cubicBezTo>
                  <a:cubicBezTo>
                    <a:pt x="34" y="9"/>
                    <a:pt x="34" y="7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moveTo>
                    <a:pt x="36" y="6"/>
                  </a:moveTo>
                  <a:cubicBezTo>
                    <a:pt x="36" y="6"/>
                    <a:pt x="36" y="7"/>
                    <a:pt x="36" y="7"/>
                  </a:cubicBezTo>
                  <a:cubicBezTo>
                    <a:pt x="36" y="7"/>
                    <a:pt x="36" y="6"/>
                    <a:pt x="36" y="6"/>
                  </a:cubicBezTo>
                  <a:moveTo>
                    <a:pt x="36" y="6"/>
                  </a:moveTo>
                  <a:cubicBezTo>
                    <a:pt x="36" y="6"/>
                    <a:pt x="36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moveTo>
                    <a:pt x="34" y="5"/>
                  </a:moveTo>
                  <a:cubicBezTo>
                    <a:pt x="31" y="22"/>
                    <a:pt x="28" y="41"/>
                    <a:pt x="25" y="60"/>
                  </a:cubicBezTo>
                  <a:cubicBezTo>
                    <a:pt x="27" y="50"/>
                    <a:pt x="28" y="40"/>
                    <a:pt x="30" y="30"/>
                  </a:cubicBezTo>
                  <a:cubicBezTo>
                    <a:pt x="26" y="52"/>
                    <a:pt x="22" y="75"/>
                    <a:pt x="20" y="95"/>
                  </a:cubicBezTo>
                  <a:cubicBezTo>
                    <a:pt x="21" y="91"/>
                    <a:pt x="22" y="88"/>
                    <a:pt x="22" y="84"/>
                  </a:cubicBezTo>
                  <a:cubicBezTo>
                    <a:pt x="22" y="86"/>
                    <a:pt x="22" y="88"/>
                    <a:pt x="21" y="91"/>
                  </a:cubicBezTo>
                  <a:cubicBezTo>
                    <a:pt x="22" y="88"/>
                    <a:pt x="22" y="85"/>
                    <a:pt x="22" y="83"/>
                  </a:cubicBezTo>
                  <a:cubicBezTo>
                    <a:pt x="26" y="63"/>
                    <a:pt x="32" y="40"/>
                    <a:pt x="34" y="19"/>
                  </a:cubicBezTo>
                  <a:cubicBezTo>
                    <a:pt x="34" y="18"/>
                    <a:pt x="34" y="17"/>
                    <a:pt x="34" y="16"/>
                  </a:cubicBezTo>
                  <a:cubicBezTo>
                    <a:pt x="34" y="12"/>
                    <a:pt x="34" y="9"/>
                    <a:pt x="34" y="5"/>
                  </a:cubicBezTo>
                  <a:moveTo>
                    <a:pt x="34" y="5"/>
                  </a:moveTo>
                  <a:cubicBezTo>
                    <a:pt x="34" y="5"/>
                    <a:pt x="34" y="6"/>
                    <a:pt x="34" y="6"/>
                  </a:cubicBezTo>
                  <a:cubicBezTo>
                    <a:pt x="34" y="6"/>
                    <a:pt x="34" y="5"/>
                    <a:pt x="34" y="5"/>
                  </a:cubicBezTo>
                  <a:moveTo>
                    <a:pt x="34" y="5"/>
                  </a:moveTo>
                  <a:cubicBezTo>
                    <a:pt x="33" y="6"/>
                    <a:pt x="33" y="7"/>
                    <a:pt x="33" y="8"/>
                  </a:cubicBezTo>
                  <a:cubicBezTo>
                    <a:pt x="33" y="7"/>
                    <a:pt x="33" y="6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3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3" y="5"/>
                  </a:cubicBezTo>
                  <a:moveTo>
                    <a:pt x="33" y="3"/>
                  </a:moveTo>
                  <a:cubicBezTo>
                    <a:pt x="33" y="4"/>
                    <a:pt x="33" y="4"/>
                    <a:pt x="33" y="5"/>
                  </a:cubicBezTo>
                  <a:cubicBezTo>
                    <a:pt x="33" y="4"/>
                    <a:pt x="33" y="4"/>
                    <a:pt x="33" y="3"/>
                  </a:cubicBezTo>
                  <a:moveTo>
                    <a:pt x="33" y="3"/>
                  </a:moveTo>
                  <a:cubicBezTo>
                    <a:pt x="26" y="19"/>
                    <a:pt x="17" y="41"/>
                    <a:pt x="12" y="59"/>
                  </a:cubicBezTo>
                  <a:cubicBezTo>
                    <a:pt x="13" y="55"/>
                    <a:pt x="15" y="52"/>
                    <a:pt x="17" y="48"/>
                  </a:cubicBezTo>
                  <a:cubicBezTo>
                    <a:pt x="16" y="51"/>
                    <a:pt x="15" y="53"/>
                    <a:pt x="14" y="56"/>
                  </a:cubicBezTo>
                  <a:cubicBezTo>
                    <a:pt x="15" y="53"/>
                    <a:pt x="16" y="50"/>
                    <a:pt x="17" y="47"/>
                  </a:cubicBezTo>
                  <a:cubicBezTo>
                    <a:pt x="23" y="33"/>
                    <a:pt x="31" y="17"/>
                    <a:pt x="33" y="3"/>
                  </a:cubicBezTo>
                  <a:cubicBezTo>
                    <a:pt x="29" y="15"/>
                    <a:pt x="23" y="28"/>
                    <a:pt x="19" y="41"/>
                  </a:cubicBezTo>
                  <a:cubicBezTo>
                    <a:pt x="23" y="28"/>
                    <a:pt x="28" y="14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moveTo>
                    <a:pt x="33" y="2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3" y="0"/>
                  </a:moveTo>
                  <a:cubicBezTo>
                    <a:pt x="33" y="1"/>
                    <a:pt x="33" y="1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1" name="Freeform 712">
              <a:extLst>
                <a:ext uri="{FF2B5EF4-FFF2-40B4-BE49-F238E27FC236}">
                  <a16:creationId xmlns:a16="http://schemas.microsoft.com/office/drawing/2014/main" id="{ADB27791-DD39-AFD8-8BFE-56469961AB8C}"/>
                </a:ext>
              </a:extLst>
            </p:cNvPr>
            <p:cNvSpPr/>
            <p:nvPr/>
          </p:nvSpPr>
          <p:spPr bwMode="auto">
            <a:xfrm>
              <a:off x="6161088" y="4659313"/>
              <a:ext cx="0" cy="9525"/>
            </a:xfrm>
            <a:custGeom>
              <a:avLst/>
              <a:gdLst>
                <a:gd name="T0" fmla="*/ 0 h 7"/>
                <a:gd name="T1" fmla="*/ 7 h 7"/>
                <a:gd name="T2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4"/>
                    <a:pt x="0" y="2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2" name="Freeform 713">
              <a:extLst>
                <a:ext uri="{FF2B5EF4-FFF2-40B4-BE49-F238E27FC236}">
                  <a16:creationId xmlns:a16="http://schemas.microsoft.com/office/drawing/2014/main" id="{5A721A90-86C3-1D57-8850-96D4A4D9CF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6650" y="4664076"/>
              <a:ext cx="19050" cy="77788"/>
            </a:xfrm>
            <a:custGeom>
              <a:avLst/>
              <a:gdLst>
                <a:gd name="T0" fmla="*/ 0 w 13"/>
                <a:gd name="T1" fmla="*/ 4 h 52"/>
                <a:gd name="T2" fmla="*/ 0 w 13"/>
                <a:gd name="T3" fmla="*/ 52 h 52"/>
                <a:gd name="T4" fmla="*/ 0 w 13"/>
                <a:gd name="T5" fmla="*/ 52 h 52"/>
                <a:gd name="T6" fmla="*/ 0 w 13"/>
                <a:gd name="T7" fmla="*/ 4 h 52"/>
                <a:gd name="T8" fmla="*/ 13 w 13"/>
                <a:gd name="T9" fmla="*/ 1 h 52"/>
                <a:gd name="T10" fmla="*/ 13 w 13"/>
                <a:gd name="T11" fmla="*/ 1 h 52"/>
                <a:gd name="T12" fmla="*/ 13 w 13"/>
                <a:gd name="T13" fmla="*/ 1 h 52"/>
                <a:gd name="T14" fmla="*/ 13 w 13"/>
                <a:gd name="T15" fmla="*/ 0 h 52"/>
                <a:gd name="T16" fmla="*/ 13 w 13"/>
                <a:gd name="T17" fmla="*/ 1 h 52"/>
                <a:gd name="T18" fmla="*/ 13 w 13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2">
                  <a:moveTo>
                    <a:pt x="0" y="4"/>
                  </a:moveTo>
                  <a:cubicBezTo>
                    <a:pt x="0" y="21"/>
                    <a:pt x="0" y="37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7"/>
                    <a:pt x="0" y="21"/>
                    <a:pt x="0" y="4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0"/>
                  </a:move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3" name="Freeform 714">
              <a:extLst>
                <a:ext uri="{FF2B5EF4-FFF2-40B4-BE49-F238E27FC236}">
                  <a16:creationId xmlns:a16="http://schemas.microsoft.com/office/drawing/2014/main" id="{B7C8FA5F-DBAE-523C-A4A2-D2A58C12581B}"/>
                </a:ext>
              </a:extLst>
            </p:cNvPr>
            <p:cNvSpPr/>
            <p:nvPr/>
          </p:nvSpPr>
          <p:spPr bwMode="auto">
            <a:xfrm>
              <a:off x="6216650" y="4741863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4" name="Freeform 715">
              <a:extLst>
                <a:ext uri="{FF2B5EF4-FFF2-40B4-BE49-F238E27FC236}">
                  <a16:creationId xmlns:a16="http://schemas.microsoft.com/office/drawing/2014/main" id="{12CD4B67-1ABB-C6BA-80AC-ADB7674FF4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7913" y="4668838"/>
              <a:ext cx="76200" cy="115888"/>
            </a:xfrm>
            <a:custGeom>
              <a:avLst/>
              <a:gdLst>
                <a:gd name="T0" fmla="*/ 2 w 51"/>
                <a:gd name="T1" fmla="*/ 26 h 76"/>
                <a:gd name="T2" fmla="*/ 2 w 51"/>
                <a:gd name="T3" fmla="*/ 27 h 76"/>
                <a:gd name="T4" fmla="*/ 6 w 51"/>
                <a:gd name="T5" fmla="*/ 76 h 76"/>
                <a:gd name="T6" fmla="*/ 2 w 51"/>
                <a:gd name="T7" fmla="*/ 26 h 76"/>
                <a:gd name="T8" fmla="*/ 2 w 51"/>
                <a:gd name="T9" fmla="*/ 26 h 76"/>
                <a:gd name="T10" fmla="*/ 2 w 51"/>
                <a:gd name="T11" fmla="*/ 27 h 76"/>
                <a:gd name="T12" fmla="*/ 2 w 51"/>
                <a:gd name="T13" fmla="*/ 26 h 76"/>
                <a:gd name="T14" fmla="*/ 2 w 51"/>
                <a:gd name="T15" fmla="*/ 26 h 76"/>
                <a:gd name="T16" fmla="*/ 0 w 51"/>
                <a:gd name="T17" fmla="*/ 13 h 76"/>
                <a:gd name="T18" fmla="*/ 1 w 51"/>
                <a:gd name="T19" fmla="*/ 26 h 76"/>
                <a:gd name="T20" fmla="*/ 0 w 51"/>
                <a:gd name="T21" fmla="*/ 14 h 76"/>
                <a:gd name="T22" fmla="*/ 0 w 51"/>
                <a:gd name="T23" fmla="*/ 13 h 76"/>
                <a:gd name="T24" fmla="*/ 48 w 51"/>
                <a:gd name="T25" fmla="*/ 11 h 76"/>
                <a:gd name="T26" fmla="*/ 51 w 51"/>
                <a:gd name="T27" fmla="*/ 45 h 76"/>
                <a:gd name="T28" fmla="*/ 48 w 51"/>
                <a:gd name="T29" fmla="*/ 11 h 76"/>
                <a:gd name="T30" fmla="*/ 40 w 51"/>
                <a:gd name="T31" fmla="*/ 7 h 76"/>
                <a:gd name="T32" fmla="*/ 39 w 51"/>
                <a:gd name="T33" fmla="*/ 44 h 76"/>
                <a:gd name="T34" fmla="*/ 40 w 51"/>
                <a:gd name="T35" fmla="*/ 7 h 76"/>
                <a:gd name="T36" fmla="*/ 46 w 51"/>
                <a:gd name="T37" fmla="*/ 0 h 76"/>
                <a:gd name="T38" fmla="*/ 51 w 51"/>
                <a:gd name="T39" fmla="*/ 53 h 76"/>
                <a:gd name="T40" fmla="*/ 46 w 51"/>
                <a:gd name="T4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76">
                  <a:moveTo>
                    <a:pt x="2" y="2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3" y="42"/>
                    <a:pt x="4" y="61"/>
                    <a:pt x="6" y="76"/>
                  </a:cubicBezTo>
                  <a:cubicBezTo>
                    <a:pt x="5" y="61"/>
                    <a:pt x="6" y="41"/>
                    <a:pt x="2" y="26"/>
                  </a:cubicBezTo>
                  <a:moveTo>
                    <a:pt x="2" y="26"/>
                  </a:moveTo>
                  <a:cubicBezTo>
                    <a:pt x="2" y="26"/>
                    <a:pt x="2" y="27"/>
                    <a:pt x="2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moveTo>
                    <a:pt x="0" y="13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48" y="11"/>
                  </a:moveTo>
                  <a:cubicBezTo>
                    <a:pt x="49" y="23"/>
                    <a:pt x="50" y="34"/>
                    <a:pt x="51" y="45"/>
                  </a:cubicBezTo>
                  <a:cubicBezTo>
                    <a:pt x="50" y="34"/>
                    <a:pt x="49" y="23"/>
                    <a:pt x="48" y="11"/>
                  </a:cubicBezTo>
                  <a:moveTo>
                    <a:pt x="40" y="7"/>
                  </a:moveTo>
                  <a:cubicBezTo>
                    <a:pt x="39" y="20"/>
                    <a:pt x="39" y="32"/>
                    <a:pt x="39" y="44"/>
                  </a:cubicBezTo>
                  <a:cubicBezTo>
                    <a:pt x="39" y="32"/>
                    <a:pt x="39" y="20"/>
                    <a:pt x="40" y="7"/>
                  </a:cubicBezTo>
                  <a:moveTo>
                    <a:pt x="46" y="0"/>
                  </a:moveTo>
                  <a:cubicBezTo>
                    <a:pt x="48" y="19"/>
                    <a:pt x="50" y="37"/>
                    <a:pt x="51" y="53"/>
                  </a:cubicBezTo>
                  <a:cubicBezTo>
                    <a:pt x="50" y="37"/>
                    <a:pt x="48" y="19"/>
                    <a:pt x="4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5" name="Freeform 716">
              <a:extLst>
                <a:ext uri="{FF2B5EF4-FFF2-40B4-BE49-F238E27FC236}">
                  <a16:creationId xmlns:a16="http://schemas.microsoft.com/office/drawing/2014/main" id="{43C06EBF-81B4-86E3-76D6-3D381121E70F}"/>
                </a:ext>
              </a:extLst>
            </p:cNvPr>
            <p:cNvSpPr/>
            <p:nvPr/>
          </p:nvSpPr>
          <p:spPr bwMode="auto">
            <a:xfrm>
              <a:off x="6159500" y="4708526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6" name="Freeform 717">
              <a:extLst>
                <a:ext uri="{FF2B5EF4-FFF2-40B4-BE49-F238E27FC236}">
                  <a16:creationId xmlns:a16="http://schemas.microsoft.com/office/drawing/2014/main" id="{0D72994C-B846-B43E-5A69-A845D052D7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00" y="4708526"/>
              <a:ext cx="4762" cy="65088"/>
            </a:xfrm>
            <a:custGeom>
              <a:avLst/>
              <a:gdLst>
                <a:gd name="T0" fmla="*/ 2 w 4"/>
                <a:gd name="T1" fmla="*/ 24 h 43"/>
                <a:gd name="T2" fmla="*/ 2 w 4"/>
                <a:gd name="T3" fmla="*/ 26 h 43"/>
                <a:gd name="T4" fmla="*/ 4 w 4"/>
                <a:gd name="T5" fmla="*/ 43 h 43"/>
                <a:gd name="T6" fmla="*/ 2 w 4"/>
                <a:gd name="T7" fmla="*/ 24 h 43"/>
                <a:gd name="T8" fmla="*/ 0 w 4"/>
                <a:gd name="T9" fmla="*/ 0 h 43"/>
                <a:gd name="T10" fmla="*/ 0 w 4"/>
                <a:gd name="T11" fmla="*/ 0 h 43"/>
                <a:gd name="T12" fmla="*/ 1 w 4"/>
                <a:gd name="T13" fmla="*/ 20 h 43"/>
                <a:gd name="T14" fmla="*/ 1 w 4"/>
                <a:gd name="T15" fmla="*/ 18 h 43"/>
                <a:gd name="T16" fmla="*/ 0 w 4"/>
                <a:gd name="T17" fmla="*/ 0 h 43"/>
                <a:gd name="T18" fmla="*/ 0 w 4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3">
                  <a:moveTo>
                    <a:pt x="2" y="24"/>
                  </a:moveTo>
                  <a:cubicBezTo>
                    <a:pt x="2" y="25"/>
                    <a:pt x="2" y="26"/>
                    <a:pt x="2" y="26"/>
                  </a:cubicBezTo>
                  <a:cubicBezTo>
                    <a:pt x="3" y="31"/>
                    <a:pt x="3" y="36"/>
                    <a:pt x="4" y="43"/>
                  </a:cubicBezTo>
                  <a:cubicBezTo>
                    <a:pt x="3" y="37"/>
                    <a:pt x="3" y="31"/>
                    <a:pt x="2" y="2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1" y="14"/>
                    <a:pt x="1" y="20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1"/>
                    <a:pt x="0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7" name="Freeform 718">
              <a:extLst>
                <a:ext uri="{FF2B5EF4-FFF2-40B4-BE49-F238E27FC236}">
                  <a16:creationId xmlns:a16="http://schemas.microsoft.com/office/drawing/2014/main" id="{E7FA2E1A-5371-BC35-1D87-04CEF99CD1AE}"/>
                </a:ext>
              </a:extLst>
            </p:cNvPr>
            <p:cNvSpPr/>
            <p:nvPr/>
          </p:nvSpPr>
          <p:spPr bwMode="auto">
            <a:xfrm>
              <a:off x="6159500" y="4735513"/>
              <a:ext cx="1587" cy="12700"/>
            </a:xfrm>
            <a:custGeom>
              <a:avLst/>
              <a:gdLst>
                <a:gd name="T0" fmla="*/ 0 w 1"/>
                <a:gd name="T1" fmla="*/ 0 h 8"/>
                <a:gd name="T2" fmla="*/ 0 w 1"/>
                <a:gd name="T3" fmla="*/ 2 h 8"/>
                <a:gd name="T4" fmla="*/ 1 w 1"/>
                <a:gd name="T5" fmla="*/ 8 h 8"/>
                <a:gd name="T6" fmla="*/ 1 w 1"/>
                <a:gd name="T7" fmla="*/ 6 h 8"/>
                <a:gd name="T8" fmla="*/ 0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4"/>
                    <a:pt x="1" y="6"/>
                    <a:pt x="1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8" name="Freeform 719">
              <a:extLst>
                <a:ext uri="{FF2B5EF4-FFF2-40B4-BE49-F238E27FC236}">
                  <a16:creationId xmlns:a16="http://schemas.microsoft.com/office/drawing/2014/main" id="{88BD2AC8-F41A-FA89-D76B-D87C6ABDDB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4263" y="4765676"/>
              <a:ext cx="15875" cy="44450"/>
            </a:xfrm>
            <a:custGeom>
              <a:avLst/>
              <a:gdLst>
                <a:gd name="T0" fmla="*/ 2 w 10"/>
                <a:gd name="T1" fmla="*/ 18 h 30"/>
                <a:gd name="T2" fmla="*/ 2 w 10"/>
                <a:gd name="T3" fmla="*/ 19 h 30"/>
                <a:gd name="T4" fmla="*/ 2 w 10"/>
                <a:gd name="T5" fmla="*/ 20 h 30"/>
                <a:gd name="T6" fmla="*/ 2 w 10"/>
                <a:gd name="T7" fmla="*/ 18 h 30"/>
                <a:gd name="T8" fmla="*/ 1 w 10"/>
                <a:gd name="T9" fmla="*/ 13 h 30"/>
                <a:gd name="T10" fmla="*/ 1 w 10"/>
                <a:gd name="T11" fmla="*/ 14 h 30"/>
                <a:gd name="T12" fmla="*/ 2 w 10"/>
                <a:gd name="T13" fmla="*/ 18 h 30"/>
                <a:gd name="T14" fmla="*/ 1 w 10"/>
                <a:gd name="T15" fmla="*/ 13 h 30"/>
                <a:gd name="T16" fmla="*/ 0 w 10"/>
                <a:gd name="T17" fmla="*/ 6 h 30"/>
                <a:gd name="T18" fmla="*/ 1 w 10"/>
                <a:gd name="T19" fmla="*/ 16 h 30"/>
                <a:gd name="T20" fmla="*/ 1 w 10"/>
                <a:gd name="T21" fmla="*/ 14 h 30"/>
                <a:gd name="T22" fmla="*/ 0 w 10"/>
                <a:gd name="T23" fmla="*/ 6 h 30"/>
                <a:gd name="T24" fmla="*/ 9 w 10"/>
                <a:gd name="T25" fmla="*/ 0 h 30"/>
                <a:gd name="T26" fmla="*/ 10 w 10"/>
                <a:gd name="T27" fmla="*/ 30 h 30"/>
                <a:gd name="T28" fmla="*/ 9 w 10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30">
                  <a:moveTo>
                    <a:pt x="2" y="18"/>
                  </a:moveTo>
                  <a:cubicBezTo>
                    <a:pt x="2" y="18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9"/>
                    <a:pt x="2" y="18"/>
                    <a:pt x="2" y="18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6"/>
                    <a:pt x="2" y="18"/>
                  </a:cubicBezTo>
                  <a:cubicBezTo>
                    <a:pt x="1" y="16"/>
                    <a:pt x="1" y="15"/>
                    <a:pt x="1" y="13"/>
                  </a:cubicBezTo>
                  <a:moveTo>
                    <a:pt x="0" y="6"/>
                  </a:moveTo>
                  <a:cubicBezTo>
                    <a:pt x="1" y="10"/>
                    <a:pt x="1" y="13"/>
                    <a:pt x="1" y="16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2"/>
                    <a:pt x="0" y="9"/>
                    <a:pt x="0" y="6"/>
                  </a:cubicBezTo>
                  <a:moveTo>
                    <a:pt x="9" y="0"/>
                  </a:moveTo>
                  <a:cubicBezTo>
                    <a:pt x="9" y="8"/>
                    <a:pt x="9" y="17"/>
                    <a:pt x="10" y="30"/>
                  </a:cubicBezTo>
                  <a:cubicBezTo>
                    <a:pt x="10" y="17"/>
                    <a:pt x="9" y="8"/>
                    <a:pt x="9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9" name="Freeform 720">
              <a:extLst>
                <a:ext uri="{FF2B5EF4-FFF2-40B4-BE49-F238E27FC236}">
                  <a16:creationId xmlns:a16="http://schemas.microsoft.com/office/drawing/2014/main" id="{883CB7A4-1466-CD65-2AA0-B6B702C97C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7450" y="479425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0" name="Freeform 721">
              <a:extLst>
                <a:ext uri="{FF2B5EF4-FFF2-40B4-BE49-F238E27FC236}">
                  <a16:creationId xmlns:a16="http://schemas.microsoft.com/office/drawing/2014/main" id="{DDC742C9-8DD8-4510-B156-6596521B88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7438" y="4795838"/>
              <a:ext cx="104775" cy="31750"/>
            </a:xfrm>
            <a:custGeom>
              <a:avLst/>
              <a:gdLst>
                <a:gd name="T0" fmla="*/ 67 w 69"/>
                <a:gd name="T1" fmla="*/ 4 h 21"/>
                <a:gd name="T2" fmla="*/ 69 w 69"/>
                <a:gd name="T3" fmla="*/ 11 h 21"/>
                <a:gd name="T4" fmla="*/ 69 w 69"/>
                <a:gd name="T5" fmla="*/ 11 h 21"/>
                <a:gd name="T6" fmla="*/ 67 w 69"/>
                <a:gd name="T7" fmla="*/ 4 h 21"/>
                <a:gd name="T8" fmla="*/ 67 w 69"/>
                <a:gd name="T9" fmla="*/ 4 h 21"/>
                <a:gd name="T10" fmla="*/ 0 w 69"/>
                <a:gd name="T11" fmla="*/ 0 h 21"/>
                <a:gd name="T12" fmla="*/ 0 w 69"/>
                <a:gd name="T13" fmla="*/ 0 h 21"/>
                <a:gd name="T14" fmla="*/ 3 w 69"/>
                <a:gd name="T15" fmla="*/ 21 h 21"/>
                <a:gd name="T16" fmla="*/ 0 w 69"/>
                <a:gd name="T17" fmla="*/ 0 h 21"/>
                <a:gd name="T18" fmla="*/ 0 w 69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1">
                  <a:moveTo>
                    <a:pt x="67" y="4"/>
                  </a:moveTo>
                  <a:cubicBezTo>
                    <a:pt x="68" y="6"/>
                    <a:pt x="69" y="9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9"/>
                    <a:pt x="68" y="6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4"/>
                    <a:pt x="3" y="21"/>
                  </a:cubicBezTo>
                  <a:cubicBezTo>
                    <a:pt x="2" y="14"/>
                    <a:pt x="1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1" name="Freeform 722">
              <a:extLst>
                <a:ext uri="{FF2B5EF4-FFF2-40B4-BE49-F238E27FC236}">
                  <a16:creationId xmlns:a16="http://schemas.microsoft.com/office/drawing/2014/main" id="{6AF883C0-8084-D490-0BE5-AF487624B4DA}"/>
                </a:ext>
              </a:extLst>
            </p:cNvPr>
            <p:cNvSpPr/>
            <p:nvPr/>
          </p:nvSpPr>
          <p:spPr bwMode="auto">
            <a:xfrm>
              <a:off x="6267450" y="4795838"/>
              <a:ext cx="1587" cy="4763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2" name="Freeform 723">
              <a:extLst>
                <a:ext uri="{FF2B5EF4-FFF2-40B4-BE49-F238E27FC236}">
                  <a16:creationId xmlns:a16="http://schemas.microsoft.com/office/drawing/2014/main" id="{95590FE2-6703-2544-86FC-EDC32851DB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2200" y="4827588"/>
              <a:ext cx="38100" cy="130175"/>
            </a:xfrm>
            <a:custGeom>
              <a:avLst/>
              <a:gdLst>
                <a:gd name="T0" fmla="*/ 8 w 25"/>
                <a:gd name="T1" fmla="*/ 45 h 86"/>
                <a:gd name="T2" fmla="*/ 8 w 25"/>
                <a:gd name="T3" fmla="*/ 46 h 86"/>
                <a:gd name="T4" fmla="*/ 11 w 25"/>
                <a:gd name="T5" fmla="*/ 60 h 86"/>
                <a:gd name="T6" fmla="*/ 17 w 25"/>
                <a:gd name="T7" fmla="*/ 86 h 86"/>
                <a:gd name="T8" fmla="*/ 12 w 25"/>
                <a:gd name="T9" fmla="*/ 65 h 86"/>
                <a:gd name="T10" fmla="*/ 14 w 25"/>
                <a:gd name="T11" fmla="*/ 72 h 86"/>
                <a:gd name="T12" fmla="*/ 8 w 25"/>
                <a:gd name="T13" fmla="*/ 45 h 86"/>
                <a:gd name="T14" fmla="*/ 5 w 25"/>
                <a:gd name="T15" fmla="*/ 28 h 86"/>
                <a:gd name="T16" fmla="*/ 5 w 25"/>
                <a:gd name="T17" fmla="*/ 31 h 86"/>
                <a:gd name="T18" fmla="*/ 7 w 25"/>
                <a:gd name="T19" fmla="*/ 42 h 86"/>
                <a:gd name="T20" fmla="*/ 7 w 25"/>
                <a:gd name="T21" fmla="*/ 42 h 86"/>
                <a:gd name="T22" fmla="*/ 5 w 25"/>
                <a:gd name="T23" fmla="*/ 28 h 86"/>
                <a:gd name="T24" fmla="*/ 21 w 25"/>
                <a:gd name="T25" fmla="*/ 14 h 86"/>
                <a:gd name="T26" fmla="*/ 25 w 25"/>
                <a:gd name="T27" fmla="*/ 40 h 86"/>
                <a:gd name="T28" fmla="*/ 21 w 25"/>
                <a:gd name="T29" fmla="*/ 14 h 86"/>
                <a:gd name="T30" fmla="*/ 0 w 25"/>
                <a:gd name="T31" fmla="*/ 0 h 86"/>
                <a:gd name="T32" fmla="*/ 5 w 25"/>
                <a:gd name="T33" fmla="*/ 28 h 86"/>
                <a:gd name="T34" fmla="*/ 5 w 25"/>
                <a:gd name="T35" fmla="*/ 27 h 86"/>
                <a:gd name="T36" fmla="*/ 0 w 25"/>
                <a:gd name="T3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86">
                  <a:moveTo>
                    <a:pt x="8" y="45"/>
                  </a:moveTo>
                  <a:cubicBezTo>
                    <a:pt x="8" y="45"/>
                    <a:pt x="8" y="46"/>
                    <a:pt x="8" y="46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9"/>
                    <a:pt x="15" y="77"/>
                    <a:pt x="17" y="86"/>
                  </a:cubicBezTo>
                  <a:cubicBezTo>
                    <a:pt x="15" y="79"/>
                    <a:pt x="13" y="72"/>
                    <a:pt x="12" y="65"/>
                  </a:cubicBezTo>
                  <a:cubicBezTo>
                    <a:pt x="13" y="67"/>
                    <a:pt x="13" y="70"/>
                    <a:pt x="14" y="72"/>
                  </a:cubicBezTo>
                  <a:cubicBezTo>
                    <a:pt x="12" y="63"/>
                    <a:pt x="10" y="55"/>
                    <a:pt x="8" y="45"/>
                  </a:cubicBezTo>
                  <a:moveTo>
                    <a:pt x="5" y="28"/>
                  </a:moveTo>
                  <a:cubicBezTo>
                    <a:pt x="5" y="29"/>
                    <a:pt x="5" y="30"/>
                    <a:pt x="5" y="3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37"/>
                    <a:pt x="6" y="33"/>
                    <a:pt x="5" y="28"/>
                  </a:cubicBezTo>
                  <a:moveTo>
                    <a:pt x="21" y="14"/>
                  </a:moveTo>
                  <a:cubicBezTo>
                    <a:pt x="22" y="22"/>
                    <a:pt x="23" y="30"/>
                    <a:pt x="25" y="40"/>
                  </a:cubicBezTo>
                  <a:cubicBezTo>
                    <a:pt x="23" y="30"/>
                    <a:pt x="22" y="22"/>
                    <a:pt x="21" y="14"/>
                  </a:cubicBezTo>
                  <a:moveTo>
                    <a:pt x="0" y="0"/>
                  </a:moveTo>
                  <a:cubicBezTo>
                    <a:pt x="2" y="10"/>
                    <a:pt x="3" y="20"/>
                    <a:pt x="5" y="28"/>
                  </a:cubicBezTo>
                  <a:cubicBezTo>
                    <a:pt x="5" y="28"/>
                    <a:pt x="5" y="27"/>
                    <a:pt x="5" y="27"/>
                  </a:cubicBezTo>
                  <a:cubicBezTo>
                    <a:pt x="3" y="18"/>
                    <a:pt x="2" y="9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3" name="Freeform 724">
              <a:extLst>
                <a:ext uri="{FF2B5EF4-FFF2-40B4-BE49-F238E27FC236}">
                  <a16:creationId xmlns:a16="http://schemas.microsoft.com/office/drawing/2014/main" id="{5579D3C4-9D11-11A3-9A5F-BCA01E331DAF}"/>
                </a:ext>
              </a:extLst>
            </p:cNvPr>
            <p:cNvSpPr/>
            <p:nvPr/>
          </p:nvSpPr>
          <p:spPr bwMode="auto">
            <a:xfrm>
              <a:off x="6183313" y="4891088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1 w 1"/>
                <a:gd name="T7" fmla="*/ 3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4" name="Freeform 725">
              <a:extLst>
                <a:ext uri="{FF2B5EF4-FFF2-40B4-BE49-F238E27FC236}">
                  <a16:creationId xmlns:a16="http://schemas.microsoft.com/office/drawing/2014/main" id="{76175A25-2A35-A4A3-D75C-4A99C1E24D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7288" y="4897438"/>
              <a:ext cx="4762" cy="15875"/>
            </a:xfrm>
            <a:custGeom>
              <a:avLst/>
              <a:gdLst>
                <a:gd name="T0" fmla="*/ 3 w 3"/>
                <a:gd name="T1" fmla="*/ 8 h 10"/>
                <a:gd name="T2" fmla="*/ 3 w 3"/>
                <a:gd name="T3" fmla="*/ 8 h 10"/>
                <a:gd name="T4" fmla="*/ 3 w 3"/>
                <a:gd name="T5" fmla="*/ 10 h 10"/>
                <a:gd name="T6" fmla="*/ 3 w 3"/>
                <a:gd name="T7" fmla="*/ 8 h 10"/>
                <a:gd name="T8" fmla="*/ 0 w 3"/>
                <a:gd name="T9" fmla="*/ 0 h 10"/>
                <a:gd name="T10" fmla="*/ 1 w 3"/>
                <a:gd name="T11" fmla="*/ 1 h 10"/>
                <a:gd name="T12" fmla="*/ 1 w 3"/>
                <a:gd name="T13" fmla="*/ 1 h 10"/>
                <a:gd name="T14" fmla="*/ 0 w 3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0"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9"/>
                    <a:pt x="3" y="8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5" name="Freeform 726">
              <a:extLst>
                <a:ext uri="{FF2B5EF4-FFF2-40B4-BE49-F238E27FC236}">
                  <a16:creationId xmlns:a16="http://schemas.microsoft.com/office/drawing/2014/main" id="{DE112339-A994-236E-4292-7B7B6AD12D66}"/>
                </a:ext>
              </a:extLst>
            </p:cNvPr>
            <p:cNvSpPr/>
            <p:nvPr/>
          </p:nvSpPr>
          <p:spPr bwMode="auto">
            <a:xfrm>
              <a:off x="6238875" y="4899026"/>
              <a:ext cx="3175" cy="11113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0 h 7"/>
                <a:gd name="T4" fmla="*/ 2 w 2"/>
                <a:gd name="T5" fmla="*/ 7 h 7"/>
                <a:gd name="T6" fmla="*/ 2 w 2"/>
                <a:gd name="T7" fmla="*/ 7 h 7"/>
                <a:gd name="T8" fmla="*/ 0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5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5"/>
                    <a:pt x="0" y="3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6" name="Freeform 727">
              <a:extLst>
                <a:ext uri="{FF2B5EF4-FFF2-40B4-BE49-F238E27FC236}">
                  <a16:creationId xmlns:a16="http://schemas.microsoft.com/office/drawing/2014/main" id="{FEB072C5-6A41-A276-6559-9AF6CE815D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0775" y="4938713"/>
              <a:ext cx="119062" cy="161925"/>
            </a:xfrm>
            <a:custGeom>
              <a:avLst/>
              <a:gdLst>
                <a:gd name="T0" fmla="*/ 46 w 79"/>
                <a:gd name="T1" fmla="*/ 96 h 107"/>
                <a:gd name="T2" fmla="*/ 48 w 79"/>
                <a:gd name="T3" fmla="*/ 107 h 107"/>
                <a:gd name="T4" fmla="*/ 47 w 79"/>
                <a:gd name="T5" fmla="*/ 97 h 107"/>
                <a:gd name="T6" fmla="*/ 46 w 79"/>
                <a:gd name="T7" fmla="*/ 96 h 107"/>
                <a:gd name="T8" fmla="*/ 38 w 79"/>
                <a:gd name="T9" fmla="*/ 27 h 107"/>
                <a:gd name="T10" fmla="*/ 46 w 79"/>
                <a:gd name="T11" fmla="*/ 92 h 107"/>
                <a:gd name="T12" fmla="*/ 47 w 79"/>
                <a:gd name="T13" fmla="*/ 93 h 107"/>
                <a:gd name="T14" fmla="*/ 38 w 79"/>
                <a:gd name="T15" fmla="*/ 27 h 107"/>
                <a:gd name="T16" fmla="*/ 67 w 79"/>
                <a:gd name="T17" fmla="*/ 15 h 107"/>
                <a:gd name="T18" fmla="*/ 79 w 79"/>
                <a:gd name="T19" fmla="*/ 73 h 107"/>
                <a:gd name="T20" fmla="*/ 67 w 79"/>
                <a:gd name="T21" fmla="*/ 15 h 107"/>
                <a:gd name="T22" fmla="*/ 0 w 79"/>
                <a:gd name="T23" fmla="*/ 9 h 107"/>
                <a:gd name="T24" fmla="*/ 10 w 79"/>
                <a:gd name="T25" fmla="*/ 53 h 107"/>
                <a:gd name="T26" fmla="*/ 0 w 79"/>
                <a:gd name="T27" fmla="*/ 9 h 107"/>
                <a:gd name="T28" fmla="*/ 10 w 79"/>
                <a:gd name="T29" fmla="*/ 0 h 107"/>
                <a:gd name="T30" fmla="*/ 13 w 79"/>
                <a:gd name="T31" fmla="*/ 52 h 107"/>
                <a:gd name="T32" fmla="*/ 10 w 79"/>
                <a:gd name="T3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107">
                  <a:moveTo>
                    <a:pt x="46" y="96"/>
                  </a:moveTo>
                  <a:cubicBezTo>
                    <a:pt x="47" y="100"/>
                    <a:pt x="47" y="103"/>
                    <a:pt x="48" y="107"/>
                  </a:cubicBezTo>
                  <a:cubicBezTo>
                    <a:pt x="48" y="104"/>
                    <a:pt x="47" y="100"/>
                    <a:pt x="47" y="97"/>
                  </a:cubicBezTo>
                  <a:cubicBezTo>
                    <a:pt x="47" y="97"/>
                    <a:pt x="47" y="96"/>
                    <a:pt x="46" y="96"/>
                  </a:cubicBezTo>
                  <a:moveTo>
                    <a:pt x="38" y="27"/>
                  </a:moveTo>
                  <a:cubicBezTo>
                    <a:pt x="41" y="57"/>
                    <a:pt x="43" y="73"/>
                    <a:pt x="46" y="92"/>
                  </a:cubicBezTo>
                  <a:cubicBezTo>
                    <a:pt x="46" y="93"/>
                    <a:pt x="46" y="93"/>
                    <a:pt x="47" y="93"/>
                  </a:cubicBezTo>
                  <a:cubicBezTo>
                    <a:pt x="45" y="71"/>
                    <a:pt x="43" y="49"/>
                    <a:pt x="38" y="27"/>
                  </a:cubicBezTo>
                  <a:moveTo>
                    <a:pt x="67" y="15"/>
                  </a:moveTo>
                  <a:cubicBezTo>
                    <a:pt x="72" y="40"/>
                    <a:pt x="76" y="58"/>
                    <a:pt x="79" y="73"/>
                  </a:cubicBezTo>
                  <a:cubicBezTo>
                    <a:pt x="76" y="53"/>
                    <a:pt x="74" y="33"/>
                    <a:pt x="67" y="15"/>
                  </a:cubicBezTo>
                  <a:moveTo>
                    <a:pt x="0" y="9"/>
                  </a:moveTo>
                  <a:cubicBezTo>
                    <a:pt x="2" y="21"/>
                    <a:pt x="5" y="33"/>
                    <a:pt x="10" y="53"/>
                  </a:cubicBezTo>
                  <a:cubicBezTo>
                    <a:pt x="5" y="33"/>
                    <a:pt x="2" y="20"/>
                    <a:pt x="0" y="9"/>
                  </a:cubicBezTo>
                  <a:moveTo>
                    <a:pt x="10" y="0"/>
                  </a:moveTo>
                  <a:cubicBezTo>
                    <a:pt x="11" y="25"/>
                    <a:pt x="12" y="37"/>
                    <a:pt x="13" y="52"/>
                  </a:cubicBezTo>
                  <a:cubicBezTo>
                    <a:pt x="12" y="34"/>
                    <a:pt x="13" y="17"/>
                    <a:pt x="1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7" name="Freeform 728">
              <a:extLst>
                <a:ext uri="{FF2B5EF4-FFF2-40B4-BE49-F238E27FC236}">
                  <a16:creationId xmlns:a16="http://schemas.microsoft.com/office/drawing/2014/main" id="{65C499CF-B16C-1302-9A15-2EABD07401CC}"/>
                </a:ext>
              </a:extLst>
            </p:cNvPr>
            <p:cNvSpPr/>
            <p:nvPr/>
          </p:nvSpPr>
          <p:spPr bwMode="auto">
            <a:xfrm>
              <a:off x="6270625" y="5078413"/>
              <a:ext cx="1587" cy="7938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4 h 5"/>
                <a:gd name="T4" fmla="*/ 1 w 1"/>
                <a:gd name="T5" fmla="*/ 5 h 5"/>
                <a:gd name="T6" fmla="*/ 1 w 1"/>
                <a:gd name="T7" fmla="*/ 1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8" name="Freeform 729">
              <a:extLst>
                <a:ext uri="{FF2B5EF4-FFF2-40B4-BE49-F238E27FC236}">
                  <a16:creationId xmlns:a16="http://schemas.microsoft.com/office/drawing/2014/main" id="{35122174-F2B5-9AD9-4A43-C8EB5E1AA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713" y="4999038"/>
              <a:ext cx="34925" cy="115888"/>
            </a:xfrm>
            <a:custGeom>
              <a:avLst/>
              <a:gdLst>
                <a:gd name="T0" fmla="*/ 3 w 23"/>
                <a:gd name="T1" fmla="*/ 12 h 76"/>
                <a:gd name="T2" fmla="*/ 14 w 23"/>
                <a:gd name="T3" fmla="*/ 48 h 76"/>
                <a:gd name="T4" fmla="*/ 15 w 23"/>
                <a:gd name="T5" fmla="*/ 52 h 76"/>
                <a:gd name="T6" fmla="*/ 23 w 23"/>
                <a:gd name="T7" fmla="*/ 76 h 76"/>
                <a:gd name="T8" fmla="*/ 13 w 23"/>
                <a:gd name="T9" fmla="*/ 44 h 76"/>
                <a:gd name="T10" fmla="*/ 13 w 23"/>
                <a:gd name="T11" fmla="*/ 45 h 76"/>
                <a:gd name="T12" fmla="*/ 13 w 23"/>
                <a:gd name="T13" fmla="*/ 44 h 76"/>
                <a:gd name="T14" fmla="*/ 3 w 23"/>
                <a:gd name="T15" fmla="*/ 12 h 76"/>
                <a:gd name="T16" fmla="*/ 3 w 23"/>
                <a:gd name="T17" fmla="*/ 12 h 76"/>
                <a:gd name="T18" fmla="*/ 0 w 23"/>
                <a:gd name="T19" fmla="*/ 0 h 76"/>
                <a:gd name="T20" fmla="*/ 2 w 23"/>
                <a:gd name="T21" fmla="*/ 9 h 76"/>
                <a:gd name="T22" fmla="*/ 2 w 23"/>
                <a:gd name="T23" fmla="*/ 9 h 76"/>
                <a:gd name="T24" fmla="*/ 0 w 23"/>
                <a:gd name="T25" fmla="*/ 1 h 76"/>
                <a:gd name="T26" fmla="*/ 0 w 23"/>
                <a:gd name="T2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76">
                  <a:moveTo>
                    <a:pt x="3" y="12"/>
                  </a:moveTo>
                  <a:cubicBezTo>
                    <a:pt x="6" y="21"/>
                    <a:pt x="9" y="32"/>
                    <a:pt x="14" y="48"/>
                  </a:cubicBezTo>
                  <a:cubicBezTo>
                    <a:pt x="14" y="49"/>
                    <a:pt x="14" y="50"/>
                    <a:pt x="15" y="52"/>
                  </a:cubicBezTo>
                  <a:cubicBezTo>
                    <a:pt x="17" y="59"/>
                    <a:pt x="20" y="67"/>
                    <a:pt x="23" y="76"/>
                  </a:cubicBezTo>
                  <a:cubicBezTo>
                    <a:pt x="20" y="66"/>
                    <a:pt x="16" y="55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9" y="34"/>
                    <a:pt x="6" y="23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0" y="0"/>
                  </a:moveTo>
                  <a:cubicBezTo>
                    <a:pt x="1" y="3"/>
                    <a:pt x="1" y="6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6"/>
                    <a:pt x="1" y="4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9" name="Freeform 730">
              <a:extLst>
                <a:ext uri="{FF2B5EF4-FFF2-40B4-BE49-F238E27FC236}">
                  <a16:creationId xmlns:a16="http://schemas.microsoft.com/office/drawing/2014/main" id="{F4F3033B-306C-8448-1787-FD5F8D291269}"/>
                </a:ext>
              </a:extLst>
            </p:cNvPr>
            <p:cNvSpPr/>
            <p:nvPr/>
          </p:nvSpPr>
          <p:spPr bwMode="auto">
            <a:xfrm>
              <a:off x="6211888" y="5013326"/>
              <a:ext cx="1587" cy="476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3 h 3"/>
                <a:gd name="T6" fmla="*/ 0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0" name="Freeform 731">
              <a:extLst>
                <a:ext uri="{FF2B5EF4-FFF2-40B4-BE49-F238E27FC236}">
                  <a16:creationId xmlns:a16="http://schemas.microsoft.com/office/drawing/2014/main" id="{DD087529-FD90-740D-FFE6-67A1BD8101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4925" y="5083176"/>
              <a:ext cx="38100" cy="69850"/>
            </a:xfrm>
            <a:custGeom>
              <a:avLst/>
              <a:gdLst>
                <a:gd name="T0" fmla="*/ 20 w 26"/>
                <a:gd name="T1" fmla="*/ 37 h 46"/>
                <a:gd name="T2" fmla="*/ 20 w 26"/>
                <a:gd name="T3" fmla="*/ 37 h 46"/>
                <a:gd name="T4" fmla="*/ 26 w 26"/>
                <a:gd name="T5" fmla="*/ 46 h 46"/>
                <a:gd name="T6" fmla="*/ 26 w 26"/>
                <a:gd name="T7" fmla="*/ 46 h 46"/>
                <a:gd name="T8" fmla="*/ 20 w 26"/>
                <a:gd name="T9" fmla="*/ 37 h 46"/>
                <a:gd name="T10" fmla="*/ 8 w 26"/>
                <a:gd name="T11" fmla="*/ 15 h 46"/>
                <a:gd name="T12" fmla="*/ 8 w 26"/>
                <a:gd name="T13" fmla="*/ 15 h 46"/>
                <a:gd name="T14" fmla="*/ 18 w 26"/>
                <a:gd name="T15" fmla="*/ 33 h 46"/>
                <a:gd name="T16" fmla="*/ 18 w 26"/>
                <a:gd name="T17" fmla="*/ 33 h 46"/>
                <a:gd name="T18" fmla="*/ 8 w 26"/>
                <a:gd name="T19" fmla="*/ 15 h 46"/>
                <a:gd name="T20" fmla="*/ 0 w 26"/>
                <a:gd name="T21" fmla="*/ 0 h 46"/>
                <a:gd name="T22" fmla="*/ 7 w 26"/>
                <a:gd name="T23" fmla="*/ 13 h 46"/>
                <a:gd name="T24" fmla="*/ 7 w 26"/>
                <a:gd name="T25" fmla="*/ 13 h 46"/>
                <a:gd name="T26" fmla="*/ 0 w 26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46">
                  <a:moveTo>
                    <a:pt x="20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2" y="40"/>
                    <a:pt x="24" y="43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4" y="43"/>
                    <a:pt x="22" y="40"/>
                    <a:pt x="20" y="37"/>
                  </a:cubicBezTo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2" y="21"/>
                    <a:pt x="15" y="27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5" y="27"/>
                    <a:pt x="12" y="21"/>
                    <a:pt x="8" y="15"/>
                  </a:cubicBezTo>
                  <a:moveTo>
                    <a:pt x="0" y="0"/>
                  </a:moveTo>
                  <a:cubicBezTo>
                    <a:pt x="2" y="4"/>
                    <a:pt x="4" y="8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4" y="8"/>
                    <a:pt x="2" y="4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1" name="Freeform 732">
              <a:extLst>
                <a:ext uri="{FF2B5EF4-FFF2-40B4-BE49-F238E27FC236}">
                  <a16:creationId xmlns:a16="http://schemas.microsoft.com/office/drawing/2014/main" id="{360BC8F8-3D76-5776-C72E-21F61E98F307}"/>
                </a:ext>
              </a:extLst>
            </p:cNvPr>
            <p:cNvSpPr/>
            <p:nvPr/>
          </p:nvSpPr>
          <p:spPr bwMode="auto">
            <a:xfrm>
              <a:off x="6411913" y="5132388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2" name="Freeform 733">
              <a:extLst>
                <a:ext uri="{FF2B5EF4-FFF2-40B4-BE49-F238E27FC236}">
                  <a16:creationId xmlns:a16="http://schemas.microsoft.com/office/drawing/2014/main" id="{5871B6D1-D88F-DD38-F2D9-F8228E55E1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638" y="5114926"/>
              <a:ext cx="52387" cy="131763"/>
            </a:xfrm>
            <a:custGeom>
              <a:avLst/>
              <a:gdLst>
                <a:gd name="T0" fmla="*/ 31 w 35"/>
                <a:gd name="T1" fmla="*/ 76 h 87"/>
                <a:gd name="T2" fmla="*/ 31 w 35"/>
                <a:gd name="T3" fmla="*/ 77 h 87"/>
                <a:gd name="T4" fmla="*/ 35 w 35"/>
                <a:gd name="T5" fmla="*/ 87 h 87"/>
                <a:gd name="T6" fmla="*/ 31 w 35"/>
                <a:gd name="T7" fmla="*/ 76 h 87"/>
                <a:gd name="T8" fmla="*/ 14 w 35"/>
                <a:gd name="T9" fmla="*/ 36 h 87"/>
                <a:gd name="T10" fmla="*/ 27 w 35"/>
                <a:gd name="T11" fmla="*/ 68 h 87"/>
                <a:gd name="T12" fmla="*/ 27 w 35"/>
                <a:gd name="T13" fmla="*/ 66 h 87"/>
                <a:gd name="T14" fmla="*/ 14 w 35"/>
                <a:gd name="T15" fmla="*/ 36 h 87"/>
                <a:gd name="T16" fmla="*/ 9 w 35"/>
                <a:gd name="T17" fmla="*/ 24 h 87"/>
                <a:gd name="T18" fmla="*/ 17 w 35"/>
                <a:gd name="T19" fmla="*/ 46 h 87"/>
                <a:gd name="T20" fmla="*/ 9 w 35"/>
                <a:gd name="T21" fmla="*/ 24 h 87"/>
                <a:gd name="T22" fmla="*/ 0 w 35"/>
                <a:gd name="T23" fmla="*/ 0 h 87"/>
                <a:gd name="T24" fmla="*/ 9 w 35"/>
                <a:gd name="T25" fmla="*/ 24 h 87"/>
                <a:gd name="T26" fmla="*/ 0 w 35"/>
                <a:gd name="T2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87">
                  <a:moveTo>
                    <a:pt x="31" y="76"/>
                  </a:moveTo>
                  <a:cubicBezTo>
                    <a:pt x="31" y="76"/>
                    <a:pt x="31" y="77"/>
                    <a:pt x="31" y="77"/>
                  </a:cubicBezTo>
                  <a:cubicBezTo>
                    <a:pt x="33" y="80"/>
                    <a:pt x="34" y="84"/>
                    <a:pt x="35" y="87"/>
                  </a:cubicBezTo>
                  <a:cubicBezTo>
                    <a:pt x="34" y="83"/>
                    <a:pt x="32" y="80"/>
                    <a:pt x="31" y="76"/>
                  </a:cubicBezTo>
                  <a:moveTo>
                    <a:pt x="14" y="36"/>
                  </a:moveTo>
                  <a:cubicBezTo>
                    <a:pt x="18" y="46"/>
                    <a:pt x="22" y="56"/>
                    <a:pt x="27" y="68"/>
                  </a:cubicBezTo>
                  <a:cubicBezTo>
                    <a:pt x="27" y="68"/>
                    <a:pt x="27" y="67"/>
                    <a:pt x="27" y="66"/>
                  </a:cubicBezTo>
                  <a:cubicBezTo>
                    <a:pt x="22" y="54"/>
                    <a:pt x="18" y="45"/>
                    <a:pt x="14" y="36"/>
                  </a:cubicBezTo>
                  <a:moveTo>
                    <a:pt x="9" y="24"/>
                  </a:moveTo>
                  <a:cubicBezTo>
                    <a:pt x="12" y="32"/>
                    <a:pt x="14" y="39"/>
                    <a:pt x="17" y="46"/>
                  </a:cubicBezTo>
                  <a:cubicBezTo>
                    <a:pt x="14" y="38"/>
                    <a:pt x="11" y="31"/>
                    <a:pt x="9" y="24"/>
                  </a:cubicBezTo>
                  <a:moveTo>
                    <a:pt x="0" y="0"/>
                  </a:moveTo>
                  <a:cubicBezTo>
                    <a:pt x="3" y="8"/>
                    <a:pt x="6" y="16"/>
                    <a:pt x="9" y="24"/>
                  </a:cubicBezTo>
                  <a:cubicBezTo>
                    <a:pt x="6" y="16"/>
                    <a:pt x="3" y="8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3" name="Freeform 734">
              <a:extLst>
                <a:ext uri="{FF2B5EF4-FFF2-40B4-BE49-F238E27FC236}">
                  <a16:creationId xmlns:a16="http://schemas.microsoft.com/office/drawing/2014/main" id="{BED8F7E6-F857-D77E-5A0C-D9DB0F88F643}"/>
                </a:ext>
              </a:extLst>
            </p:cNvPr>
            <p:cNvSpPr/>
            <p:nvPr/>
          </p:nvSpPr>
          <p:spPr bwMode="auto">
            <a:xfrm>
              <a:off x="6284913" y="5214938"/>
              <a:ext cx="4762" cy="1587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2 h 11"/>
                <a:gd name="T4" fmla="*/ 4 w 4"/>
                <a:gd name="T5" fmla="*/ 11 h 11"/>
                <a:gd name="T6" fmla="*/ 4 w 4"/>
                <a:gd name="T7" fmla="*/ 10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" y="5"/>
                    <a:pt x="3" y="8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2" y="7"/>
                    <a:pt x="1" y="3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4" name="Freeform 735">
              <a:extLst>
                <a:ext uri="{FF2B5EF4-FFF2-40B4-BE49-F238E27FC236}">
                  <a16:creationId xmlns:a16="http://schemas.microsoft.com/office/drawing/2014/main" id="{DD7F315E-8306-15E9-18CE-F4BE25BC42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9038" y="5184776"/>
              <a:ext cx="36512" cy="82550"/>
            </a:xfrm>
            <a:custGeom>
              <a:avLst/>
              <a:gdLst>
                <a:gd name="T0" fmla="*/ 18 w 24"/>
                <a:gd name="T1" fmla="*/ 42 h 55"/>
                <a:gd name="T2" fmla="*/ 19 w 24"/>
                <a:gd name="T3" fmla="*/ 45 h 55"/>
                <a:gd name="T4" fmla="*/ 24 w 24"/>
                <a:gd name="T5" fmla="*/ 55 h 55"/>
                <a:gd name="T6" fmla="*/ 18 w 24"/>
                <a:gd name="T7" fmla="*/ 42 h 55"/>
                <a:gd name="T8" fmla="*/ 0 w 24"/>
                <a:gd name="T9" fmla="*/ 0 h 55"/>
                <a:gd name="T10" fmla="*/ 0 w 24"/>
                <a:gd name="T11" fmla="*/ 0 h 55"/>
                <a:gd name="T12" fmla="*/ 17 w 24"/>
                <a:gd name="T13" fmla="*/ 40 h 55"/>
                <a:gd name="T14" fmla="*/ 15 w 24"/>
                <a:gd name="T15" fmla="*/ 35 h 55"/>
                <a:gd name="T16" fmla="*/ 0 w 24"/>
                <a:gd name="T17" fmla="*/ 0 h 55"/>
                <a:gd name="T18" fmla="*/ 0 w 24"/>
                <a:gd name="T1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55">
                  <a:moveTo>
                    <a:pt x="18" y="42"/>
                  </a:moveTo>
                  <a:cubicBezTo>
                    <a:pt x="18" y="43"/>
                    <a:pt x="19" y="44"/>
                    <a:pt x="19" y="45"/>
                  </a:cubicBezTo>
                  <a:cubicBezTo>
                    <a:pt x="21" y="48"/>
                    <a:pt x="22" y="52"/>
                    <a:pt x="24" y="55"/>
                  </a:cubicBezTo>
                  <a:cubicBezTo>
                    <a:pt x="22" y="51"/>
                    <a:pt x="20" y="47"/>
                    <a:pt x="18" y="4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4"/>
                    <a:pt x="11" y="27"/>
                    <a:pt x="17" y="40"/>
                  </a:cubicBezTo>
                  <a:cubicBezTo>
                    <a:pt x="16" y="38"/>
                    <a:pt x="16" y="37"/>
                    <a:pt x="15" y="35"/>
                  </a:cubicBezTo>
                  <a:cubicBezTo>
                    <a:pt x="10" y="23"/>
                    <a:pt x="4" y="1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5" name="Freeform 736">
              <a:extLst>
                <a:ext uri="{FF2B5EF4-FFF2-40B4-BE49-F238E27FC236}">
                  <a16:creationId xmlns:a16="http://schemas.microsoft.com/office/drawing/2014/main" id="{6EAC4CB1-5D03-3DEC-A7A2-2D9874F613F4}"/>
                </a:ext>
              </a:extLst>
            </p:cNvPr>
            <p:cNvSpPr/>
            <p:nvPr/>
          </p:nvSpPr>
          <p:spPr bwMode="auto">
            <a:xfrm>
              <a:off x="6291263" y="5237163"/>
              <a:ext cx="6350" cy="15875"/>
            </a:xfrm>
            <a:custGeom>
              <a:avLst/>
              <a:gdLst>
                <a:gd name="T0" fmla="*/ 0 w 4"/>
                <a:gd name="T1" fmla="*/ 0 h 10"/>
                <a:gd name="T2" fmla="*/ 2 w 4"/>
                <a:gd name="T3" fmla="*/ 5 h 10"/>
                <a:gd name="T4" fmla="*/ 4 w 4"/>
                <a:gd name="T5" fmla="*/ 10 h 10"/>
                <a:gd name="T6" fmla="*/ 3 w 4"/>
                <a:gd name="T7" fmla="*/ 7 h 10"/>
                <a:gd name="T8" fmla="*/ 0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0" y="0"/>
                  </a:moveTo>
                  <a:cubicBezTo>
                    <a:pt x="1" y="2"/>
                    <a:pt x="1" y="3"/>
                    <a:pt x="2" y="5"/>
                  </a:cubicBezTo>
                  <a:cubicBezTo>
                    <a:pt x="3" y="6"/>
                    <a:pt x="3" y="8"/>
                    <a:pt x="4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6" name="Freeform 737">
              <a:extLst>
                <a:ext uri="{FF2B5EF4-FFF2-40B4-BE49-F238E27FC236}">
                  <a16:creationId xmlns:a16="http://schemas.microsoft.com/office/drawing/2014/main" id="{00337646-300E-6A7F-8A2E-E3D639DF59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05550" y="5267326"/>
              <a:ext cx="19050" cy="42863"/>
            </a:xfrm>
            <a:custGeom>
              <a:avLst/>
              <a:gdLst>
                <a:gd name="T0" fmla="*/ 11 w 13"/>
                <a:gd name="T1" fmla="*/ 24 h 28"/>
                <a:gd name="T2" fmla="*/ 11 w 13"/>
                <a:gd name="T3" fmla="*/ 24 h 28"/>
                <a:gd name="T4" fmla="*/ 13 w 13"/>
                <a:gd name="T5" fmla="*/ 28 h 28"/>
                <a:gd name="T6" fmla="*/ 11 w 13"/>
                <a:gd name="T7" fmla="*/ 24 h 28"/>
                <a:gd name="T8" fmla="*/ 7 w 13"/>
                <a:gd name="T9" fmla="*/ 14 h 28"/>
                <a:gd name="T10" fmla="*/ 8 w 13"/>
                <a:gd name="T11" fmla="*/ 18 h 28"/>
                <a:gd name="T12" fmla="*/ 10 w 13"/>
                <a:gd name="T13" fmla="*/ 21 h 28"/>
                <a:gd name="T14" fmla="*/ 10 w 13"/>
                <a:gd name="T15" fmla="*/ 20 h 28"/>
                <a:gd name="T16" fmla="*/ 7 w 13"/>
                <a:gd name="T17" fmla="*/ 14 h 28"/>
                <a:gd name="T18" fmla="*/ 0 w 13"/>
                <a:gd name="T19" fmla="*/ 0 h 28"/>
                <a:gd name="T20" fmla="*/ 7 w 13"/>
                <a:gd name="T21" fmla="*/ 15 h 28"/>
                <a:gd name="T22" fmla="*/ 5 w 13"/>
                <a:gd name="T23" fmla="*/ 12 h 28"/>
                <a:gd name="T24" fmla="*/ 0 w 13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8"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2" y="25"/>
                    <a:pt x="13" y="27"/>
                    <a:pt x="13" y="28"/>
                  </a:cubicBezTo>
                  <a:cubicBezTo>
                    <a:pt x="13" y="26"/>
                    <a:pt x="12" y="25"/>
                    <a:pt x="11" y="24"/>
                  </a:cubicBezTo>
                  <a:moveTo>
                    <a:pt x="7" y="14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20"/>
                    <a:pt x="10" y="21"/>
                  </a:cubicBezTo>
                  <a:cubicBezTo>
                    <a:pt x="10" y="21"/>
                    <a:pt x="10" y="21"/>
                    <a:pt x="10" y="20"/>
                  </a:cubicBezTo>
                  <a:cubicBezTo>
                    <a:pt x="9" y="18"/>
                    <a:pt x="8" y="16"/>
                    <a:pt x="7" y="14"/>
                  </a:cubicBezTo>
                  <a:moveTo>
                    <a:pt x="0" y="0"/>
                  </a:moveTo>
                  <a:cubicBezTo>
                    <a:pt x="2" y="6"/>
                    <a:pt x="5" y="11"/>
                    <a:pt x="7" y="15"/>
                  </a:cubicBezTo>
                  <a:cubicBezTo>
                    <a:pt x="6" y="14"/>
                    <a:pt x="6" y="13"/>
                    <a:pt x="5" y="12"/>
                  </a:cubicBezTo>
                  <a:cubicBezTo>
                    <a:pt x="4" y="8"/>
                    <a:pt x="2" y="4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7" name="Freeform 738">
              <a:extLst>
                <a:ext uri="{FF2B5EF4-FFF2-40B4-BE49-F238E27FC236}">
                  <a16:creationId xmlns:a16="http://schemas.microsoft.com/office/drawing/2014/main" id="{A9A4E45F-65E6-DCD4-E3D3-6EFA9E03F0D7}"/>
                </a:ext>
              </a:extLst>
            </p:cNvPr>
            <p:cNvSpPr/>
            <p:nvPr/>
          </p:nvSpPr>
          <p:spPr bwMode="auto">
            <a:xfrm>
              <a:off x="6319838" y="5297488"/>
              <a:ext cx="1587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1 h 4"/>
                <a:gd name="T4" fmla="*/ 1 w 1"/>
                <a:gd name="T5" fmla="*/ 4 h 4"/>
                <a:gd name="T6" fmla="*/ 1 w 1"/>
                <a:gd name="T7" fmla="*/ 4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8" name="Freeform 739">
              <a:extLst>
                <a:ext uri="{FF2B5EF4-FFF2-40B4-BE49-F238E27FC236}">
                  <a16:creationId xmlns:a16="http://schemas.microsoft.com/office/drawing/2014/main" id="{37F73724-B6E5-F013-5E11-02EB85F9F7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4600" y="5310188"/>
              <a:ext cx="41275" cy="76200"/>
            </a:xfrm>
            <a:custGeom>
              <a:avLst/>
              <a:gdLst>
                <a:gd name="T0" fmla="*/ 12 w 27"/>
                <a:gd name="T1" fmla="*/ 23 h 50"/>
                <a:gd name="T2" fmla="*/ 27 w 27"/>
                <a:gd name="T3" fmla="*/ 50 h 50"/>
                <a:gd name="T4" fmla="*/ 13 w 27"/>
                <a:gd name="T5" fmla="*/ 24 h 50"/>
                <a:gd name="T6" fmla="*/ 12 w 27"/>
                <a:gd name="T7" fmla="*/ 23 h 50"/>
                <a:gd name="T8" fmla="*/ 0 w 27"/>
                <a:gd name="T9" fmla="*/ 0 h 50"/>
                <a:gd name="T10" fmla="*/ 9 w 27"/>
                <a:gd name="T11" fmla="*/ 18 h 50"/>
                <a:gd name="T12" fmla="*/ 10 w 27"/>
                <a:gd name="T13" fmla="*/ 18 h 50"/>
                <a:gd name="T14" fmla="*/ 0 w 2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50">
                  <a:moveTo>
                    <a:pt x="12" y="23"/>
                  </a:moveTo>
                  <a:cubicBezTo>
                    <a:pt x="17" y="32"/>
                    <a:pt x="22" y="41"/>
                    <a:pt x="27" y="50"/>
                  </a:cubicBezTo>
                  <a:cubicBezTo>
                    <a:pt x="22" y="41"/>
                    <a:pt x="18" y="32"/>
                    <a:pt x="13" y="24"/>
                  </a:cubicBezTo>
                  <a:cubicBezTo>
                    <a:pt x="13" y="23"/>
                    <a:pt x="12" y="23"/>
                    <a:pt x="12" y="23"/>
                  </a:cubicBezTo>
                  <a:moveTo>
                    <a:pt x="0" y="0"/>
                  </a:moveTo>
                  <a:cubicBezTo>
                    <a:pt x="3" y="6"/>
                    <a:pt x="6" y="12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7" y="12"/>
                    <a:pt x="3" y="6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9" name="Freeform 740">
              <a:extLst>
                <a:ext uri="{FF2B5EF4-FFF2-40B4-BE49-F238E27FC236}">
                  <a16:creationId xmlns:a16="http://schemas.microsoft.com/office/drawing/2014/main" id="{12F09774-344B-8121-17CC-40E1C589246E}"/>
                </a:ext>
              </a:extLst>
            </p:cNvPr>
            <p:cNvSpPr/>
            <p:nvPr/>
          </p:nvSpPr>
          <p:spPr bwMode="auto">
            <a:xfrm>
              <a:off x="6338888" y="5337176"/>
              <a:ext cx="6350" cy="9525"/>
            </a:xfrm>
            <a:custGeom>
              <a:avLst/>
              <a:gdLst>
                <a:gd name="T0" fmla="*/ 0 w 4"/>
                <a:gd name="T1" fmla="*/ 0 h 6"/>
                <a:gd name="T2" fmla="*/ 3 w 4"/>
                <a:gd name="T3" fmla="*/ 5 h 6"/>
                <a:gd name="T4" fmla="*/ 4 w 4"/>
                <a:gd name="T5" fmla="*/ 6 h 6"/>
                <a:gd name="T6" fmla="*/ 1 w 4"/>
                <a:gd name="T7" fmla="*/ 0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1" y="1"/>
                    <a:pt x="2" y="3"/>
                    <a:pt x="3" y="5"/>
                  </a:cubicBezTo>
                  <a:cubicBezTo>
                    <a:pt x="3" y="5"/>
                    <a:pt x="4" y="5"/>
                    <a:pt x="4" y="6"/>
                  </a:cubicBezTo>
                  <a:cubicBezTo>
                    <a:pt x="3" y="4"/>
                    <a:pt x="2" y="2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0" name="Freeform 741">
              <a:extLst>
                <a:ext uri="{FF2B5EF4-FFF2-40B4-BE49-F238E27FC236}">
                  <a16:creationId xmlns:a16="http://schemas.microsoft.com/office/drawing/2014/main" id="{82F2B7A4-0770-D396-2E2F-6DCBCF62A0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8100" y="5326063"/>
              <a:ext cx="92075" cy="87313"/>
            </a:xfrm>
            <a:custGeom>
              <a:avLst/>
              <a:gdLst>
                <a:gd name="T0" fmla="*/ 8 w 60"/>
                <a:gd name="T1" fmla="*/ 47 h 57"/>
                <a:gd name="T2" fmla="*/ 11 w 60"/>
                <a:gd name="T3" fmla="*/ 57 h 57"/>
                <a:gd name="T4" fmla="*/ 9 w 60"/>
                <a:gd name="T5" fmla="*/ 48 h 57"/>
                <a:gd name="T6" fmla="*/ 8 w 60"/>
                <a:gd name="T7" fmla="*/ 47 h 57"/>
                <a:gd name="T8" fmla="*/ 0 w 60"/>
                <a:gd name="T9" fmla="*/ 20 h 57"/>
                <a:gd name="T10" fmla="*/ 7 w 60"/>
                <a:gd name="T11" fmla="*/ 45 h 57"/>
                <a:gd name="T12" fmla="*/ 8 w 60"/>
                <a:gd name="T13" fmla="*/ 46 h 57"/>
                <a:gd name="T14" fmla="*/ 0 w 60"/>
                <a:gd name="T15" fmla="*/ 20 h 57"/>
                <a:gd name="T16" fmla="*/ 56 w 60"/>
                <a:gd name="T17" fmla="*/ 0 h 57"/>
                <a:gd name="T18" fmla="*/ 60 w 60"/>
                <a:gd name="T19" fmla="*/ 14 h 57"/>
                <a:gd name="T20" fmla="*/ 56 w 60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57">
                  <a:moveTo>
                    <a:pt x="8" y="47"/>
                  </a:moveTo>
                  <a:cubicBezTo>
                    <a:pt x="9" y="51"/>
                    <a:pt x="10" y="54"/>
                    <a:pt x="11" y="57"/>
                  </a:cubicBezTo>
                  <a:cubicBezTo>
                    <a:pt x="10" y="54"/>
                    <a:pt x="10" y="51"/>
                    <a:pt x="9" y="48"/>
                  </a:cubicBezTo>
                  <a:cubicBezTo>
                    <a:pt x="9" y="48"/>
                    <a:pt x="8" y="48"/>
                    <a:pt x="8" y="47"/>
                  </a:cubicBezTo>
                  <a:moveTo>
                    <a:pt x="0" y="20"/>
                  </a:moveTo>
                  <a:cubicBezTo>
                    <a:pt x="3" y="30"/>
                    <a:pt x="5" y="39"/>
                    <a:pt x="7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6" y="37"/>
                    <a:pt x="4" y="28"/>
                    <a:pt x="0" y="20"/>
                  </a:cubicBezTo>
                  <a:moveTo>
                    <a:pt x="56" y="0"/>
                  </a:moveTo>
                  <a:cubicBezTo>
                    <a:pt x="57" y="5"/>
                    <a:pt x="59" y="9"/>
                    <a:pt x="60" y="14"/>
                  </a:cubicBezTo>
                  <a:cubicBezTo>
                    <a:pt x="59" y="9"/>
                    <a:pt x="58" y="4"/>
                    <a:pt x="5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1" name="Freeform 742">
              <a:extLst>
                <a:ext uri="{FF2B5EF4-FFF2-40B4-BE49-F238E27FC236}">
                  <a16:creationId xmlns:a16="http://schemas.microsoft.com/office/drawing/2014/main" id="{3DB32169-D993-6F21-EF50-E3E07BE489A2}"/>
                </a:ext>
              </a:extLst>
            </p:cNvPr>
            <p:cNvSpPr/>
            <p:nvPr/>
          </p:nvSpPr>
          <p:spPr bwMode="auto">
            <a:xfrm>
              <a:off x="6399213" y="5394326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1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2" name="Freeform 743">
              <a:extLst>
                <a:ext uri="{FF2B5EF4-FFF2-40B4-BE49-F238E27FC236}">
                  <a16:creationId xmlns:a16="http://schemas.microsoft.com/office/drawing/2014/main" id="{9F5E762A-56E2-5848-AC66-40E8DCEE2B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5875" y="5386388"/>
              <a:ext cx="476250" cy="363538"/>
            </a:xfrm>
            <a:custGeom>
              <a:avLst/>
              <a:gdLst>
                <a:gd name="T0" fmla="*/ 259 w 315"/>
                <a:gd name="T1" fmla="*/ 239 h 241"/>
                <a:gd name="T2" fmla="*/ 261 w 315"/>
                <a:gd name="T3" fmla="*/ 241 h 241"/>
                <a:gd name="T4" fmla="*/ 261 w 315"/>
                <a:gd name="T5" fmla="*/ 241 h 241"/>
                <a:gd name="T6" fmla="*/ 262 w 315"/>
                <a:gd name="T7" fmla="*/ 241 h 241"/>
                <a:gd name="T8" fmla="*/ 262 w 315"/>
                <a:gd name="T9" fmla="*/ 240 h 241"/>
                <a:gd name="T10" fmla="*/ 259 w 315"/>
                <a:gd name="T11" fmla="*/ 239 h 241"/>
                <a:gd name="T12" fmla="*/ 292 w 315"/>
                <a:gd name="T13" fmla="*/ 177 h 241"/>
                <a:gd name="T14" fmla="*/ 292 w 315"/>
                <a:gd name="T15" fmla="*/ 179 h 241"/>
                <a:gd name="T16" fmla="*/ 314 w 315"/>
                <a:gd name="T17" fmla="*/ 184 h 241"/>
                <a:gd name="T18" fmla="*/ 314 w 315"/>
                <a:gd name="T19" fmla="*/ 184 h 241"/>
                <a:gd name="T20" fmla="*/ 315 w 315"/>
                <a:gd name="T21" fmla="*/ 182 h 241"/>
                <a:gd name="T22" fmla="*/ 292 w 315"/>
                <a:gd name="T23" fmla="*/ 177 h 241"/>
                <a:gd name="T24" fmla="*/ 211 w 315"/>
                <a:gd name="T25" fmla="*/ 113 h 241"/>
                <a:gd name="T26" fmla="*/ 226 w 315"/>
                <a:gd name="T27" fmla="*/ 154 h 241"/>
                <a:gd name="T28" fmla="*/ 224 w 315"/>
                <a:gd name="T29" fmla="*/ 153 h 241"/>
                <a:gd name="T30" fmla="*/ 222 w 315"/>
                <a:gd name="T31" fmla="*/ 158 h 241"/>
                <a:gd name="T32" fmla="*/ 212 w 315"/>
                <a:gd name="T33" fmla="*/ 153 h 241"/>
                <a:gd name="T34" fmla="*/ 229 w 315"/>
                <a:gd name="T35" fmla="*/ 166 h 241"/>
                <a:gd name="T36" fmla="*/ 259 w 315"/>
                <a:gd name="T37" fmla="*/ 237 h 241"/>
                <a:gd name="T38" fmla="*/ 261 w 315"/>
                <a:gd name="T39" fmla="*/ 238 h 241"/>
                <a:gd name="T40" fmla="*/ 235 w 315"/>
                <a:gd name="T41" fmla="*/ 163 h 241"/>
                <a:gd name="T42" fmla="*/ 289 w 315"/>
                <a:gd name="T43" fmla="*/ 178 h 241"/>
                <a:gd name="T44" fmla="*/ 289 w 315"/>
                <a:gd name="T45" fmla="*/ 176 h 241"/>
                <a:gd name="T46" fmla="*/ 228 w 315"/>
                <a:gd name="T47" fmla="*/ 155 h 241"/>
                <a:gd name="T48" fmla="*/ 213 w 315"/>
                <a:gd name="T49" fmla="*/ 114 h 241"/>
                <a:gd name="T50" fmla="*/ 211 w 315"/>
                <a:gd name="T51" fmla="*/ 113 h 241"/>
                <a:gd name="T52" fmla="*/ 190 w 315"/>
                <a:gd name="T53" fmla="*/ 49 h 241"/>
                <a:gd name="T54" fmla="*/ 188 w 315"/>
                <a:gd name="T55" fmla="*/ 50 h 241"/>
                <a:gd name="T56" fmla="*/ 210 w 315"/>
                <a:gd name="T57" fmla="*/ 110 h 241"/>
                <a:gd name="T58" fmla="*/ 212 w 315"/>
                <a:gd name="T59" fmla="*/ 111 h 241"/>
                <a:gd name="T60" fmla="*/ 190 w 315"/>
                <a:gd name="T61" fmla="*/ 49 h 241"/>
                <a:gd name="T62" fmla="*/ 190 w 315"/>
                <a:gd name="T63" fmla="*/ 49 h 241"/>
                <a:gd name="T64" fmla="*/ 187 w 315"/>
                <a:gd name="T65" fmla="*/ 46 h 241"/>
                <a:gd name="T66" fmla="*/ 187 w 315"/>
                <a:gd name="T67" fmla="*/ 46 h 241"/>
                <a:gd name="T68" fmla="*/ 187 w 315"/>
                <a:gd name="T69" fmla="*/ 46 h 241"/>
                <a:gd name="T70" fmla="*/ 187 w 315"/>
                <a:gd name="T71" fmla="*/ 46 h 241"/>
                <a:gd name="T72" fmla="*/ 26 w 315"/>
                <a:gd name="T73" fmla="*/ 44 h 241"/>
                <a:gd name="T74" fmla="*/ 59 w 315"/>
                <a:gd name="T75" fmla="*/ 93 h 241"/>
                <a:gd name="T76" fmla="*/ 58 w 315"/>
                <a:gd name="T77" fmla="*/ 91 h 241"/>
                <a:gd name="T78" fmla="*/ 26 w 315"/>
                <a:gd name="T79" fmla="*/ 44 h 241"/>
                <a:gd name="T80" fmla="*/ 21 w 315"/>
                <a:gd name="T81" fmla="*/ 37 h 241"/>
                <a:gd name="T82" fmla="*/ 26 w 315"/>
                <a:gd name="T83" fmla="*/ 44 h 241"/>
                <a:gd name="T84" fmla="*/ 24 w 315"/>
                <a:gd name="T85" fmla="*/ 41 h 241"/>
                <a:gd name="T86" fmla="*/ 21 w 315"/>
                <a:gd name="T87" fmla="*/ 37 h 241"/>
                <a:gd name="T88" fmla="*/ 19 w 315"/>
                <a:gd name="T89" fmla="*/ 34 h 241"/>
                <a:gd name="T90" fmla="*/ 21 w 315"/>
                <a:gd name="T91" fmla="*/ 37 h 241"/>
                <a:gd name="T92" fmla="*/ 19 w 315"/>
                <a:gd name="T93" fmla="*/ 34 h 241"/>
                <a:gd name="T94" fmla="*/ 169 w 315"/>
                <a:gd name="T95" fmla="*/ 26 h 241"/>
                <a:gd name="T96" fmla="*/ 169 w 315"/>
                <a:gd name="T97" fmla="*/ 26 h 241"/>
                <a:gd name="T98" fmla="*/ 187 w 315"/>
                <a:gd name="T99" fmla="*/ 46 h 241"/>
                <a:gd name="T100" fmla="*/ 187 w 315"/>
                <a:gd name="T101" fmla="*/ 46 h 241"/>
                <a:gd name="T102" fmla="*/ 169 w 315"/>
                <a:gd name="T103" fmla="*/ 26 h 241"/>
                <a:gd name="T104" fmla="*/ 156 w 315"/>
                <a:gd name="T105" fmla="*/ 11 h 241"/>
                <a:gd name="T106" fmla="*/ 166 w 315"/>
                <a:gd name="T107" fmla="*/ 23 h 241"/>
                <a:gd name="T108" fmla="*/ 166 w 315"/>
                <a:gd name="T109" fmla="*/ 23 h 241"/>
                <a:gd name="T110" fmla="*/ 156 w 315"/>
                <a:gd name="T111" fmla="*/ 11 h 241"/>
                <a:gd name="T112" fmla="*/ 5 w 315"/>
                <a:gd name="T113" fmla="*/ 6 h 241"/>
                <a:gd name="T114" fmla="*/ 28 w 315"/>
                <a:gd name="T115" fmla="*/ 42 h 241"/>
                <a:gd name="T116" fmla="*/ 5 w 315"/>
                <a:gd name="T117" fmla="*/ 6 h 241"/>
                <a:gd name="T118" fmla="*/ 0 w 315"/>
                <a:gd name="T119" fmla="*/ 0 h 241"/>
                <a:gd name="T120" fmla="*/ 17 w 315"/>
                <a:gd name="T121" fmla="*/ 30 h 241"/>
                <a:gd name="T122" fmla="*/ 23 w 315"/>
                <a:gd name="T123" fmla="*/ 39 h 241"/>
                <a:gd name="T124" fmla="*/ 0 w 315"/>
                <a:gd name="T1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5" h="241">
                  <a:moveTo>
                    <a:pt x="259" y="239"/>
                  </a:moveTo>
                  <a:cubicBezTo>
                    <a:pt x="260" y="240"/>
                    <a:pt x="260" y="240"/>
                    <a:pt x="261" y="241"/>
                  </a:cubicBezTo>
                  <a:cubicBezTo>
                    <a:pt x="261" y="241"/>
                    <a:pt x="261" y="241"/>
                    <a:pt x="261" y="241"/>
                  </a:cubicBezTo>
                  <a:cubicBezTo>
                    <a:pt x="261" y="241"/>
                    <a:pt x="262" y="241"/>
                    <a:pt x="262" y="241"/>
                  </a:cubicBezTo>
                  <a:cubicBezTo>
                    <a:pt x="262" y="240"/>
                    <a:pt x="262" y="240"/>
                    <a:pt x="262" y="240"/>
                  </a:cubicBezTo>
                  <a:cubicBezTo>
                    <a:pt x="261" y="239"/>
                    <a:pt x="260" y="239"/>
                    <a:pt x="259" y="239"/>
                  </a:cubicBezTo>
                  <a:moveTo>
                    <a:pt x="292" y="177"/>
                  </a:moveTo>
                  <a:cubicBezTo>
                    <a:pt x="292" y="178"/>
                    <a:pt x="292" y="178"/>
                    <a:pt x="292" y="179"/>
                  </a:cubicBezTo>
                  <a:cubicBezTo>
                    <a:pt x="300" y="181"/>
                    <a:pt x="307" y="183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5" y="183"/>
                    <a:pt x="315" y="182"/>
                  </a:cubicBezTo>
                  <a:cubicBezTo>
                    <a:pt x="307" y="180"/>
                    <a:pt x="299" y="179"/>
                    <a:pt x="292" y="177"/>
                  </a:cubicBezTo>
                  <a:moveTo>
                    <a:pt x="211" y="113"/>
                  </a:moveTo>
                  <a:cubicBezTo>
                    <a:pt x="214" y="123"/>
                    <a:pt x="219" y="136"/>
                    <a:pt x="226" y="154"/>
                  </a:cubicBezTo>
                  <a:cubicBezTo>
                    <a:pt x="225" y="153"/>
                    <a:pt x="225" y="153"/>
                    <a:pt x="224" y="153"/>
                  </a:cubicBezTo>
                  <a:cubicBezTo>
                    <a:pt x="222" y="153"/>
                    <a:pt x="221" y="155"/>
                    <a:pt x="222" y="158"/>
                  </a:cubicBezTo>
                  <a:cubicBezTo>
                    <a:pt x="219" y="156"/>
                    <a:pt x="215" y="155"/>
                    <a:pt x="212" y="153"/>
                  </a:cubicBezTo>
                  <a:cubicBezTo>
                    <a:pt x="218" y="157"/>
                    <a:pt x="224" y="161"/>
                    <a:pt x="229" y="166"/>
                  </a:cubicBezTo>
                  <a:cubicBezTo>
                    <a:pt x="238" y="187"/>
                    <a:pt x="249" y="215"/>
                    <a:pt x="259" y="237"/>
                  </a:cubicBezTo>
                  <a:cubicBezTo>
                    <a:pt x="259" y="237"/>
                    <a:pt x="260" y="237"/>
                    <a:pt x="261" y="238"/>
                  </a:cubicBezTo>
                  <a:cubicBezTo>
                    <a:pt x="237" y="181"/>
                    <a:pt x="235" y="166"/>
                    <a:pt x="235" y="163"/>
                  </a:cubicBezTo>
                  <a:cubicBezTo>
                    <a:pt x="251" y="168"/>
                    <a:pt x="271" y="174"/>
                    <a:pt x="289" y="178"/>
                  </a:cubicBezTo>
                  <a:cubicBezTo>
                    <a:pt x="289" y="178"/>
                    <a:pt x="289" y="177"/>
                    <a:pt x="289" y="176"/>
                  </a:cubicBezTo>
                  <a:cubicBezTo>
                    <a:pt x="248" y="167"/>
                    <a:pt x="233" y="159"/>
                    <a:pt x="228" y="155"/>
                  </a:cubicBezTo>
                  <a:cubicBezTo>
                    <a:pt x="222" y="138"/>
                    <a:pt x="218" y="128"/>
                    <a:pt x="213" y="114"/>
                  </a:cubicBezTo>
                  <a:cubicBezTo>
                    <a:pt x="212" y="114"/>
                    <a:pt x="211" y="113"/>
                    <a:pt x="211" y="113"/>
                  </a:cubicBezTo>
                  <a:moveTo>
                    <a:pt x="190" y="49"/>
                  </a:moveTo>
                  <a:cubicBezTo>
                    <a:pt x="189" y="49"/>
                    <a:pt x="189" y="49"/>
                    <a:pt x="188" y="50"/>
                  </a:cubicBezTo>
                  <a:cubicBezTo>
                    <a:pt x="198" y="78"/>
                    <a:pt x="201" y="88"/>
                    <a:pt x="210" y="110"/>
                  </a:cubicBezTo>
                  <a:cubicBezTo>
                    <a:pt x="210" y="111"/>
                    <a:pt x="211" y="111"/>
                    <a:pt x="212" y="111"/>
                  </a:cubicBezTo>
                  <a:cubicBezTo>
                    <a:pt x="207" y="97"/>
                    <a:pt x="201" y="79"/>
                    <a:pt x="190" y="49"/>
                  </a:cubicBezTo>
                  <a:cubicBezTo>
                    <a:pt x="190" y="49"/>
                    <a:pt x="190" y="49"/>
                    <a:pt x="190" y="49"/>
                  </a:cubicBezTo>
                  <a:moveTo>
                    <a:pt x="187" y="46"/>
                  </a:moveTo>
                  <a:cubicBezTo>
                    <a:pt x="187" y="46"/>
                    <a:pt x="187" y="46"/>
                    <a:pt x="187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87" y="46"/>
                    <a:pt x="187" y="46"/>
                    <a:pt x="187" y="46"/>
                  </a:cubicBezTo>
                  <a:moveTo>
                    <a:pt x="26" y="44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3"/>
                    <a:pt x="58" y="92"/>
                    <a:pt x="58" y="91"/>
                  </a:cubicBezTo>
                  <a:cubicBezTo>
                    <a:pt x="26" y="44"/>
                    <a:pt x="26" y="44"/>
                    <a:pt x="26" y="44"/>
                  </a:cubicBezTo>
                  <a:moveTo>
                    <a:pt x="21" y="37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5" y="43"/>
                    <a:pt x="25" y="42"/>
                    <a:pt x="24" y="41"/>
                  </a:cubicBezTo>
                  <a:cubicBezTo>
                    <a:pt x="23" y="39"/>
                    <a:pt x="22" y="38"/>
                    <a:pt x="21" y="37"/>
                  </a:cubicBezTo>
                  <a:moveTo>
                    <a:pt x="19" y="34"/>
                  </a:moveTo>
                  <a:cubicBezTo>
                    <a:pt x="20" y="35"/>
                    <a:pt x="21" y="36"/>
                    <a:pt x="21" y="37"/>
                  </a:cubicBezTo>
                  <a:cubicBezTo>
                    <a:pt x="19" y="34"/>
                    <a:pt x="19" y="34"/>
                    <a:pt x="19" y="34"/>
                  </a:cubicBezTo>
                  <a:moveTo>
                    <a:pt x="169" y="26"/>
                  </a:moveTo>
                  <a:cubicBezTo>
                    <a:pt x="169" y="26"/>
                    <a:pt x="169" y="26"/>
                    <a:pt x="169" y="26"/>
                  </a:cubicBezTo>
                  <a:cubicBezTo>
                    <a:pt x="175" y="32"/>
                    <a:pt x="181" y="39"/>
                    <a:pt x="187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81" y="39"/>
                    <a:pt x="175" y="32"/>
                    <a:pt x="169" y="26"/>
                  </a:cubicBezTo>
                  <a:moveTo>
                    <a:pt x="156" y="11"/>
                  </a:moveTo>
                  <a:cubicBezTo>
                    <a:pt x="159" y="15"/>
                    <a:pt x="163" y="19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63" y="19"/>
                    <a:pt x="159" y="15"/>
                    <a:pt x="156" y="11"/>
                  </a:cubicBezTo>
                  <a:moveTo>
                    <a:pt x="5" y="6"/>
                  </a:moveTo>
                  <a:cubicBezTo>
                    <a:pt x="11" y="16"/>
                    <a:pt x="18" y="27"/>
                    <a:pt x="28" y="42"/>
                  </a:cubicBezTo>
                  <a:cubicBezTo>
                    <a:pt x="18" y="27"/>
                    <a:pt x="11" y="16"/>
                    <a:pt x="5" y="6"/>
                  </a:cubicBezTo>
                  <a:moveTo>
                    <a:pt x="0" y="0"/>
                  </a:moveTo>
                  <a:cubicBezTo>
                    <a:pt x="6" y="10"/>
                    <a:pt x="12" y="21"/>
                    <a:pt x="17" y="30"/>
                  </a:cubicBezTo>
                  <a:cubicBezTo>
                    <a:pt x="19" y="33"/>
                    <a:pt x="21" y="36"/>
                    <a:pt x="23" y="39"/>
                  </a:cubicBezTo>
                  <a:cubicBezTo>
                    <a:pt x="15" y="26"/>
                    <a:pt x="8" y="13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3" name="Freeform 744">
              <a:extLst>
                <a:ext uri="{FF2B5EF4-FFF2-40B4-BE49-F238E27FC236}">
                  <a16:creationId xmlns:a16="http://schemas.microsoft.com/office/drawing/2014/main" id="{CB761C4A-0015-72D5-5AEC-B1D87D522666}"/>
                </a:ext>
              </a:extLst>
            </p:cNvPr>
            <p:cNvSpPr/>
            <p:nvPr/>
          </p:nvSpPr>
          <p:spPr bwMode="auto">
            <a:xfrm>
              <a:off x="6648450" y="5454651"/>
              <a:ext cx="4762" cy="6350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1 w 3"/>
                <a:gd name="T5" fmla="*/ 4 h 4"/>
                <a:gd name="T6" fmla="*/ 3 w 3"/>
                <a:gd name="T7" fmla="*/ 3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4" name="Freeform 745">
              <a:extLst>
                <a:ext uri="{FF2B5EF4-FFF2-40B4-BE49-F238E27FC236}">
                  <a16:creationId xmlns:a16="http://schemas.microsoft.com/office/drawing/2014/main" id="{07709A2A-6579-AB36-AF08-199ADD2AC3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75" y="5551488"/>
              <a:ext cx="123825" cy="196850"/>
            </a:xfrm>
            <a:custGeom>
              <a:avLst/>
              <a:gdLst>
                <a:gd name="T0" fmla="*/ 49 w 82"/>
                <a:gd name="T1" fmla="*/ 127 h 130"/>
                <a:gd name="T2" fmla="*/ 49 w 82"/>
                <a:gd name="T3" fmla="*/ 129 h 130"/>
                <a:gd name="T4" fmla="*/ 52 w 82"/>
                <a:gd name="T5" fmla="*/ 130 h 130"/>
                <a:gd name="T6" fmla="*/ 51 w 82"/>
                <a:gd name="T7" fmla="*/ 128 h 130"/>
                <a:gd name="T8" fmla="*/ 49 w 82"/>
                <a:gd name="T9" fmla="*/ 127 h 130"/>
                <a:gd name="T10" fmla="*/ 79 w 82"/>
                <a:gd name="T11" fmla="*/ 66 h 130"/>
                <a:gd name="T12" fmla="*/ 79 w 82"/>
                <a:gd name="T13" fmla="*/ 68 h 130"/>
                <a:gd name="T14" fmla="*/ 82 w 82"/>
                <a:gd name="T15" fmla="*/ 69 h 130"/>
                <a:gd name="T16" fmla="*/ 82 w 82"/>
                <a:gd name="T17" fmla="*/ 67 h 130"/>
                <a:gd name="T18" fmla="*/ 79 w 82"/>
                <a:gd name="T19" fmla="*/ 66 h 130"/>
                <a:gd name="T20" fmla="*/ 0 w 82"/>
                <a:gd name="T21" fmla="*/ 0 h 130"/>
                <a:gd name="T22" fmla="*/ 1 w 82"/>
                <a:gd name="T23" fmla="*/ 3 h 130"/>
                <a:gd name="T24" fmla="*/ 3 w 82"/>
                <a:gd name="T25" fmla="*/ 4 h 130"/>
                <a:gd name="T26" fmla="*/ 2 w 82"/>
                <a:gd name="T27" fmla="*/ 1 h 130"/>
                <a:gd name="T28" fmla="*/ 0 w 82"/>
                <a:gd name="T2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130">
                  <a:moveTo>
                    <a:pt x="49" y="127"/>
                  </a:moveTo>
                  <a:cubicBezTo>
                    <a:pt x="49" y="127"/>
                    <a:pt x="49" y="128"/>
                    <a:pt x="49" y="129"/>
                  </a:cubicBezTo>
                  <a:cubicBezTo>
                    <a:pt x="50" y="129"/>
                    <a:pt x="51" y="129"/>
                    <a:pt x="52" y="130"/>
                  </a:cubicBezTo>
                  <a:cubicBezTo>
                    <a:pt x="51" y="129"/>
                    <a:pt x="51" y="128"/>
                    <a:pt x="51" y="128"/>
                  </a:cubicBezTo>
                  <a:cubicBezTo>
                    <a:pt x="50" y="127"/>
                    <a:pt x="49" y="127"/>
                    <a:pt x="49" y="127"/>
                  </a:cubicBezTo>
                  <a:moveTo>
                    <a:pt x="79" y="66"/>
                  </a:moveTo>
                  <a:cubicBezTo>
                    <a:pt x="79" y="67"/>
                    <a:pt x="79" y="68"/>
                    <a:pt x="79" y="68"/>
                  </a:cubicBezTo>
                  <a:cubicBezTo>
                    <a:pt x="80" y="69"/>
                    <a:pt x="81" y="69"/>
                    <a:pt x="82" y="69"/>
                  </a:cubicBezTo>
                  <a:cubicBezTo>
                    <a:pt x="82" y="68"/>
                    <a:pt x="82" y="68"/>
                    <a:pt x="82" y="67"/>
                  </a:cubicBezTo>
                  <a:cubicBezTo>
                    <a:pt x="81" y="67"/>
                    <a:pt x="80" y="67"/>
                    <a:pt x="79" y="66"/>
                  </a:cubicBezTo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5" name="Freeform 746">
              <a:extLst>
                <a:ext uri="{FF2B5EF4-FFF2-40B4-BE49-F238E27FC236}">
                  <a16:creationId xmlns:a16="http://schemas.microsoft.com/office/drawing/2014/main" id="{AD962523-BAB8-EADE-5409-35B5C4348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6363" y="5529263"/>
              <a:ext cx="115887" cy="119063"/>
            </a:xfrm>
            <a:custGeom>
              <a:avLst/>
              <a:gdLst>
                <a:gd name="T0" fmla="*/ 59 w 76"/>
                <a:gd name="T1" fmla="*/ 61 h 79"/>
                <a:gd name="T2" fmla="*/ 59 w 76"/>
                <a:gd name="T3" fmla="*/ 63 h 79"/>
                <a:gd name="T4" fmla="*/ 76 w 76"/>
                <a:gd name="T5" fmla="*/ 79 h 79"/>
                <a:gd name="T6" fmla="*/ 59 w 76"/>
                <a:gd name="T7" fmla="*/ 61 h 79"/>
                <a:gd name="T8" fmla="*/ 38 w 76"/>
                <a:gd name="T9" fmla="*/ 37 h 79"/>
                <a:gd name="T10" fmla="*/ 44 w 76"/>
                <a:gd name="T11" fmla="*/ 46 h 79"/>
                <a:gd name="T12" fmla="*/ 57 w 76"/>
                <a:gd name="T13" fmla="*/ 61 h 79"/>
                <a:gd name="T14" fmla="*/ 57 w 76"/>
                <a:gd name="T15" fmla="*/ 58 h 79"/>
                <a:gd name="T16" fmla="*/ 38 w 76"/>
                <a:gd name="T17" fmla="*/ 37 h 79"/>
                <a:gd name="T18" fmla="*/ 14 w 76"/>
                <a:gd name="T19" fmla="*/ 11 h 79"/>
                <a:gd name="T20" fmla="*/ 40 w 76"/>
                <a:gd name="T21" fmla="*/ 42 h 79"/>
                <a:gd name="T22" fmla="*/ 34 w 76"/>
                <a:gd name="T23" fmla="*/ 33 h 79"/>
                <a:gd name="T24" fmla="*/ 14 w 76"/>
                <a:gd name="T25" fmla="*/ 11 h 79"/>
                <a:gd name="T26" fmla="*/ 0 w 76"/>
                <a:gd name="T27" fmla="*/ 0 h 79"/>
                <a:gd name="T28" fmla="*/ 1 w 76"/>
                <a:gd name="T29" fmla="*/ 1 h 79"/>
                <a:gd name="T30" fmla="*/ 0 w 76"/>
                <a:gd name="T3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79">
                  <a:moveTo>
                    <a:pt x="59" y="61"/>
                  </a:moveTo>
                  <a:cubicBezTo>
                    <a:pt x="59" y="61"/>
                    <a:pt x="59" y="62"/>
                    <a:pt x="59" y="63"/>
                  </a:cubicBezTo>
                  <a:cubicBezTo>
                    <a:pt x="64" y="68"/>
                    <a:pt x="70" y="73"/>
                    <a:pt x="76" y="79"/>
                  </a:cubicBezTo>
                  <a:cubicBezTo>
                    <a:pt x="70" y="73"/>
                    <a:pt x="64" y="66"/>
                    <a:pt x="59" y="61"/>
                  </a:cubicBezTo>
                  <a:moveTo>
                    <a:pt x="38" y="37"/>
                  </a:moveTo>
                  <a:cubicBezTo>
                    <a:pt x="40" y="40"/>
                    <a:pt x="42" y="43"/>
                    <a:pt x="44" y="46"/>
                  </a:cubicBezTo>
                  <a:cubicBezTo>
                    <a:pt x="48" y="51"/>
                    <a:pt x="52" y="56"/>
                    <a:pt x="57" y="61"/>
                  </a:cubicBezTo>
                  <a:cubicBezTo>
                    <a:pt x="57" y="60"/>
                    <a:pt x="57" y="59"/>
                    <a:pt x="57" y="58"/>
                  </a:cubicBezTo>
                  <a:cubicBezTo>
                    <a:pt x="49" y="50"/>
                    <a:pt x="43" y="43"/>
                    <a:pt x="38" y="37"/>
                  </a:cubicBezTo>
                  <a:moveTo>
                    <a:pt x="14" y="11"/>
                  </a:moveTo>
                  <a:cubicBezTo>
                    <a:pt x="24" y="23"/>
                    <a:pt x="32" y="33"/>
                    <a:pt x="40" y="42"/>
                  </a:cubicBezTo>
                  <a:cubicBezTo>
                    <a:pt x="38" y="39"/>
                    <a:pt x="36" y="36"/>
                    <a:pt x="34" y="33"/>
                  </a:cubicBezTo>
                  <a:cubicBezTo>
                    <a:pt x="25" y="23"/>
                    <a:pt x="19" y="17"/>
                    <a:pt x="14" y="11"/>
                  </a:cubicBezTo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6" name="Freeform 747">
              <a:extLst>
                <a:ext uri="{FF2B5EF4-FFF2-40B4-BE49-F238E27FC236}">
                  <a16:creationId xmlns:a16="http://schemas.microsoft.com/office/drawing/2014/main" id="{E9C0A4B7-EB20-782D-FBD0-94D77141A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8750" y="5580063"/>
              <a:ext cx="38100" cy="44450"/>
            </a:xfrm>
            <a:custGeom>
              <a:avLst/>
              <a:gdLst>
                <a:gd name="T0" fmla="*/ 23 w 25"/>
                <a:gd name="T1" fmla="*/ 25 h 30"/>
                <a:gd name="T2" fmla="*/ 23 w 25"/>
                <a:gd name="T3" fmla="*/ 28 h 30"/>
                <a:gd name="T4" fmla="*/ 25 w 25"/>
                <a:gd name="T5" fmla="*/ 30 h 30"/>
                <a:gd name="T6" fmla="*/ 25 w 25"/>
                <a:gd name="T7" fmla="*/ 28 h 30"/>
                <a:gd name="T8" fmla="*/ 23 w 25"/>
                <a:gd name="T9" fmla="*/ 25 h 30"/>
                <a:gd name="T10" fmla="*/ 0 w 25"/>
                <a:gd name="T11" fmla="*/ 0 h 30"/>
                <a:gd name="T12" fmla="*/ 6 w 25"/>
                <a:gd name="T13" fmla="*/ 9 h 30"/>
                <a:gd name="T14" fmla="*/ 10 w 25"/>
                <a:gd name="T15" fmla="*/ 13 h 30"/>
                <a:gd name="T16" fmla="*/ 4 w 25"/>
                <a:gd name="T17" fmla="*/ 4 h 30"/>
                <a:gd name="T18" fmla="*/ 0 w 2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0">
                  <a:moveTo>
                    <a:pt x="23" y="25"/>
                  </a:moveTo>
                  <a:cubicBezTo>
                    <a:pt x="23" y="26"/>
                    <a:pt x="23" y="27"/>
                    <a:pt x="23" y="28"/>
                  </a:cubicBezTo>
                  <a:cubicBezTo>
                    <a:pt x="24" y="28"/>
                    <a:pt x="25" y="29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4" y="27"/>
                    <a:pt x="23" y="26"/>
                    <a:pt x="23" y="25"/>
                  </a:cubicBezTo>
                  <a:moveTo>
                    <a:pt x="0" y="0"/>
                  </a:moveTo>
                  <a:cubicBezTo>
                    <a:pt x="2" y="3"/>
                    <a:pt x="4" y="6"/>
                    <a:pt x="6" y="9"/>
                  </a:cubicBezTo>
                  <a:cubicBezTo>
                    <a:pt x="7" y="10"/>
                    <a:pt x="9" y="12"/>
                    <a:pt x="10" y="13"/>
                  </a:cubicBezTo>
                  <a:cubicBezTo>
                    <a:pt x="8" y="10"/>
                    <a:pt x="6" y="7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7" name="Freeform 748">
              <a:extLst>
                <a:ext uri="{FF2B5EF4-FFF2-40B4-BE49-F238E27FC236}">
                  <a16:creationId xmlns:a16="http://schemas.microsoft.com/office/drawing/2014/main" id="{9B04132C-1C82-C1CB-1086-C25FED5D0E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8600" y="5551488"/>
              <a:ext cx="107950" cy="65088"/>
            </a:xfrm>
            <a:custGeom>
              <a:avLst/>
              <a:gdLst>
                <a:gd name="T0" fmla="*/ 20 w 71"/>
                <a:gd name="T1" fmla="*/ 12 h 43"/>
                <a:gd name="T2" fmla="*/ 21 w 71"/>
                <a:gd name="T3" fmla="*/ 15 h 43"/>
                <a:gd name="T4" fmla="*/ 71 w 71"/>
                <a:gd name="T5" fmla="*/ 43 h 43"/>
                <a:gd name="T6" fmla="*/ 20 w 71"/>
                <a:gd name="T7" fmla="*/ 12 h 43"/>
                <a:gd name="T8" fmla="*/ 0 w 71"/>
                <a:gd name="T9" fmla="*/ 0 h 43"/>
                <a:gd name="T10" fmla="*/ 19 w 71"/>
                <a:gd name="T11" fmla="*/ 14 h 43"/>
                <a:gd name="T12" fmla="*/ 18 w 71"/>
                <a:gd name="T13" fmla="*/ 10 h 43"/>
                <a:gd name="T14" fmla="*/ 0 w 71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3">
                  <a:moveTo>
                    <a:pt x="20" y="12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36" y="25"/>
                    <a:pt x="49" y="32"/>
                    <a:pt x="71" y="43"/>
                  </a:cubicBezTo>
                  <a:cubicBezTo>
                    <a:pt x="55" y="32"/>
                    <a:pt x="37" y="22"/>
                    <a:pt x="20" y="12"/>
                  </a:cubicBezTo>
                  <a:moveTo>
                    <a:pt x="0" y="0"/>
                  </a:moveTo>
                  <a:cubicBezTo>
                    <a:pt x="7" y="5"/>
                    <a:pt x="13" y="10"/>
                    <a:pt x="19" y="14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2" y="7"/>
                    <a:pt x="6" y="4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8" name="Freeform 749">
              <a:extLst>
                <a:ext uri="{FF2B5EF4-FFF2-40B4-BE49-F238E27FC236}">
                  <a16:creationId xmlns:a16="http://schemas.microsoft.com/office/drawing/2014/main" id="{A1AF2163-7718-1F52-72A0-4245DE87DB44}"/>
                </a:ext>
              </a:extLst>
            </p:cNvPr>
            <p:cNvSpPr/>
            <p:nvPr/>
          </p:nvSpPr>
          <p:spPr bwMode="auto">
            <a:xfrm>
              <a:off x="6607175" y="5567363"/>
              <a:ext cx="3175" cy="7938"/>
            </a:xfrm>
            <a:custGeom>
              <a:avLst/>
              <a:gdLst>
                <a:gd name="T0" fmla="*/ 0 w 3"/>
                <a:gd name="T1" fmla="*/ 0 h 5"/>
                <a:gd name="T2" fmla="*/ 1 w 3"/>
                <a:gd name="T3" fmla="*/ 4 h 5"/>
                <a:gd name="T4" fmla="*/ 3 w 3"/>
                <a:gd name="T5" fmla="*/ 5 h 5"/>
                <a:gd name="T6" fmla="*/ 2 w 3"/>
                <a:gd name="T7" fmla="*/ 2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9" name="Freeform 750">
              <a:extLst>
                <a:ext uri="{FF2B5EF4-FFF2-40B4-BE49-F238E27FC236}">
                  <a16:creationId xmlns:a16="http://schemas.microsoft.com/office/drawing/2014/main" id="{C1C9F801-2B95-23B2-AE0A-A9916581CB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3000" y="3665538"/>
              <a:ext cx="817562" cy="1884363"/>
            </a:xfrm>
            <a:custGeom>
              <a:avLst/>
              <a:gdLst>
                <a:gd name="T0" fmla="*/ 398 w 540"/>
                <a:gd name="T1" fmla="*/ 1126 h 1244"/>
                <a:gd name="T2" fmla="*/ 310 w 540"/>
                <a:gd name="T3" fmla="*/ 1134 h 1244"/>
                <a:gd name="T4" fmla="*/ 236 w 540"/>
                <a:gd name="T5" fmla="*/ 1019 h 1244"/>
                <a:gd name="T6" fmla="*/ 216 w 540"/>
                <a:gd name="T7" fmla="*/ 963 h 1244"/>
                <a:gd name="T8" fmla="*/ 246 w 540"/>
                <a:gd name="T9" fmla="*/ 973 h 1244"/>
                <a:gd name="T10" fmla="*/ 332 w 540"/>
                <a:gd name="T11" fmla="*/ 970 h 1244"/>
                <a:gd name="T12" fmla="*/ 326 w 540"/>
                <a:gd name="T13" fmla="*/ 956 h 1244"/>
                <a:gd name="T14" fmla="*/ 529 w 540"/>
                <a:gd name="T15" fmla="*/ 845 h 1244"/>
                <a:gd name="T16" fmla="*/ 125 w 540"/>
                <a:gd name="T17" fmla="*/ 924 h 1244"/>
                <a:gd name="T18" fmla="*/ 127 w 540"/>
                <a:gd name="T19" fmla="*/ 928 h 1244"/>
                <a:gd name="T20" fmla="*/ 120 w 540"/>
                <a:gd name="T21" fmla="*/ 813 h 1244"/>
                <a:gd name="T22" fmla="*/ 361 w 540"/>
                <a:gd name="T23" fmla="*/ 746 h 1244"/>
                <a:gd name="T24" fmla="*/ 179 w 540"/>
                <a:gd name="T25" fmla="*/ 694 h 1244"/>
                <a:gd name="T26" fmla="*/ 151 w 540"/>
                <a:gd name="T27" fmla="*/ 816 h 1244"/>
                <a:gd name="T28" fmla="*/ 152 w 540"/>
                <a:gd name="T29" fmla="*/ 824 h 1244"/>
                <a:gd name="T30" fmla="*/ 160 w 540"/>
                <a:gd name="T31" fmla="*/ 828 h 1244"/>
                <a:gd name="T32" fmla="*/ 358 w 540"/>
                <a:gd name="T33" fmla="*/ 741 h 1244"/>
                <a:gd name="T34" fmla="*/ 247 w 540"/>
                <a:gd name="T35" fmla="*/ 803 h 1244"/>
                <a:gd name="T36" fmla="*/ 37 w 540"/>
                <a:gd name="T37" fmla="*/ 673 h 1244"/>
                <a:gd name="T38" fmla="*/ 167 w 540"/>
                <a:gd name="T39" fmla="*/ 686 h 1244"/>
                <a:gd name="T40" fmla="*/ 172 w 540"/>
                <a:gd name="T41" fmla="*/ 700 h 1244"/>
                <a:gd name="T42" fmla="*/ 175 w 540"/>
                <a:gd name="T43" fmla="*/ 653 h 1244"/>
                <a:gd name="T44" fmla="*/ 268 w 540"/>
                <a:gd name="T45" fmla="*/ 622 h 1244"/>
                <a:gd name="T46" fmla="*/ 101 w 540"/>
                <a:gd name="T47" fmla="*/ 608 h 1244"/>
                <a:gd name="T48" fmla="*/ 379 w 540"/>
                <a:gd name="T49" fmla="*/ 727 h 1244"/>
                <a:gd name="T50" fmla="*/ 33 w 540"/>
                <a:gd name="T51" fmla="*/ 528 h 1244"/>
                <a:gd name="T52" fmla="*/ 36 w 540"/>
                <a:gd name="T53" fmla="*/ 541 h 1244"/>
                <a:gd name="T54" fmla="*/ 36 w 540"/>
                <a:gd name="T55" fmla="*/ 577 h 1244"/>
                <a:gd name="T56" fmla="*/ 36 w 540"/>
                <a:gd name="T57" fmla="*/ 623 h 1244"/>
                <a:gd name="T58" fmla="*/ 31 w 540"/>
                <a:gd name="T59" fmla="*/ 664 h 1244"/>
                <a:gd name="T60" fmla="*/ 24 w 540"/>
                <a:gd name="T61" fmla="*/ 702 h 1244"/>
                <a:gd name="T62" fmla="*/ 42 w 540"/>
                <a:gd name="T63" fmla="*/ 627 h 1244"/>
                <a:gd name="T64" fmla="*/ 65 w 540"/>
                <a:gd name="T65" fmla="*/ 582 h 1244"/>
                <a:gd name="T66" fmla="*/ 41 w 540"/>
                <a:gd name="T67" fmla="*/ 573 h 1244"/>
                <a:gd name="T68" fmla="*/ 39 w 540"/>
                <a:gd name="T69" fmla="*/ 517 h 1244"/>
                <a:gd name="T70" fmla="*/ 354 w 540"/>
                <a:gd name="T71" fmla="*/ 502 h 1244"/>
                <a:gd name="T72" fmla="*/ 259 w 540"/>
                <a:gd name="T73" fmla="*/ 614 h 1244"/>
                <a:gd name="T74" fmla="*/ 425 w 540"/>
                <a:gd name="T75" fmla="*/ 581 h 1244"/>
                <a:gd name="T76" fmla="*/ 361 w 540"/>
                <a:gd name="T77" fmla="*/ 501 h 1244"/>
                <a:gd name="T78" fmla="*/ 28 w 540"/>
                <a:gd name="T79" fmla="*/ 484 h 1244"/>
                <a:gd name="T80" fmla="*/ 25 w 540"/>
                <a:gd name="T81" fmla="*/ 494 h 1244"/>
                <a:gd name="T82" fmla="*/ 381 w 540"/>
                <a:gd name="T83" fmla="*/ 479 h 1244"/>
                <a:gd name="T84" fmla="*/ 171 w 540"/>
                <a:gd name="T85" fmla="*/ 532 h 1244"/>
                <a:gd name="T86" fmla="*/ 171 w 540"/>
                <a:gd name="T87" fmla="*/ 541 h 1244"/>
                <a:gd name="T88" fmla="*/ 179 w 540"/>
                <a:gd name="T89" fmla="*/ 536 h 1244"/>
                <a:gd name="T90" fmla="*/ 250 w 540"/>
                <a:gd name="T91" fmla="*/ 417 h 1244"/>
                <a:gd name="T92" fmla="*/ 154 w 540"/>
                <a:gd name="T93" fmla="*/ 394 h 1244"/>
                <a:gd name="T94" fmla="*/ 156 w 540"/>
                <a:gd name="T95" fmla="*/ 396 h 1244"/>
                <a:gd name="T96" fmla="*/ 163 w 540"/>
                <a:gd name="T97" fmla="*/ 383 h 1244"/>
                <a:gd name="T98" fmla="*/ 354 w 540"/>
                <a:gd name="T99" fmla="*/ 450 h 1244"/>
                <a:gd name="T100" fmla="*/ 492 w 540"/>
                <a:gd name="T101" fmla="*/ 299 h 1244"/>
                <a:gd name="T102" fmla="*/ 331 w 540"/>
                <a:gd name="T103" fmla="*/ 269 h 1244"/>
                <a:gd name="T104" fmla="*/ 342 w 540"/>
                <a:gd name="T105" fmla="*/ 324 h 1244"/>
                <a:gd name="T106" fmla="*/ 381 w 540"/>
                <a:gd name="T107" fmla="*/ 180 h 1244"/>
                <a:gd name="T108" fmla="*/ 134 w 540"/>
                <a:gd name="T109" fmla="*/ 270 h 1244"/>
                <a:gd name="T110" fmla="*/ 118 w 540"/>
                <a:gd name="T111" fmla="*/ 287 h 1244"/>
                <a:gd name="T112" fmla="*/ 129 w 540"/>
                <a:gd name="T113" fmla="*/ 283 h 1244"/>
                <a:gd name="T114" fmla="*/ 228 w 540"/>
                <a:gd name="T115" fmla="*/ 239 h 1244"/>
                <a:gd name="T116" fmla="*/ 290 w 540"/>
                <a:gd name="T117" fmla="*/ 99 h 1244"/>
                <a:gd name="T118" fmla="*/ 306 w 540"/>
                <a:gd name="T119" fmla="*/ 57 h 1244"/>
                <a:gd name="T120" fmla="*/ 304 w 540"/>
                <a:gd name="T121" fmla="*/ 90 h 1244"/>
                <a:gd name="T122" fmla="*/ 466 w 540"/>
                <a:gd name="T123" fmla="*/ 3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0" h="1244">
                  <a:moveTo>
                    <a:pt x="408" y="1155"/>
                  </a:moveTo>
                  <a:cubicBezTo>
                    <a:pt x="420" y="1183"/>
                    <a:pt x="434" y="1218"/>
                    <a:pt x="446" y="1244"/>
                  </a:cubicBezTo>
                  <a:cubicBezTo>
                    <a:pt x="446" y="1244"/>
                    <a:pt x="446" y="1244"/>
                    <a:pt x="446" y="1244"/>
                  </a:cubicBezTo>
                  <a:cubicBezTo>
                    <a:pt x="446" y="1243"/>
                    <a:pt x="446" y="1242"/>
                    <a:pt x="447" y="1241"/>
                  </a:cubicBezTo>
                  <a:cubicBezTo>
                    <a:pt x="430" y="1200"/>
                    <a:pt x="420" y="1174"/>
                    <a:pt x="415" y="1158"/>
                  </a:cubicBezTo>
                  <a:cubicBezTo>
                    <a:pt x="408" y="1155"/>
                    <a:pt x="408" y="1155"/>
                    <a:pt x="408" y="1155"/>
                  </a:cubicBezTo>
                  <a:moveTo>
                    <a:pt x="487" y="1108"/>
                  </a:moveTo>
                  <a:cubicBezTo>
                    <a:pt x="484" y="1109"/>
                    <a:pt x="481" y="1110"/>
                    <a:pt x="478" y="1110"/>
                  </a:cubicBezTo>
                  <a:cubicBezTo>
                    <a:pt x="460" y="1116"/>
                    <a:pt x="442" y="1121"/>
                    <a:pt x="427" y="1124"/>
                  </a:cubicBezTo>
                  <a:cubicBezTo>
                    <a:pt x="416" y="1128"/>
                    <a:pt x="405" y="1131"/>
                    <a:pt x="395" y="1135"/>
                  </a:cubicBezTo>
                  <a:cubicBezTo>
                    <a:pt x="395" y="1135"/>
                    <a:pt x="395" y="1135"/>
                    <a:pt x="395" y="1135"/>
                  </a:cubicBezTo>
                  <a:cubicBezTo>
                    <a:pt x="394" y="1135"/>
                    <a:pt x="394" y="1135"/>
                    <a:pt x="394" y="1135"/>
                  </a:cubicBezTo>
                  <a:cubicBezTo>
                    <a:pt x="393" y="1135"/>
                    <a:pt x="392" y="1136"/>
                    <a:pt x="391" y="1136"/>
                  </a:cubicBezTo>
                  <a:cubicBezTo>
                    <a:pt x="395" y="1138"/>
                    <a:pt x="399" y="1140"/>
                    <a:pt x="403" y="1142"/>
                  </a:cubicBezTo>
                  <a:cubicBezTo>
                    <a:pt x="404" y="1145"/>
                    <a:pt x="405" y="1148"/>
                    <a:pt x="406" y="1151"/>
                  </a:cubicBezTo>
                  <a:cubicBezTo>
                    <a:pt x="413" y="1154"/>
                    <a:pt x="413" y="1154"/>
                    <a:pt x="413" y="1154"/>
                  </a:cubicBezTo>
                  <a:cubicBezTo>
                    <a:pt x="409" y="1140"/>
                    <a:pt x="408" y="1135"/>
                    <a:pt x="408" y="1133"/>
                  </a:cubicBezTo>
                  <a:cubicBezTo>
                    <a:pt x="432" y="1128"/>
                    <a:pt x="463" y="1119"/>
                    <a:pt x="486" y="1111"/>
                  </a:cubicBezTo>
                  <a:cubicBezTo>
                    <a:pt x="486" y="1111"/>
                    <a:pt x="486" y="1111"/>
                    <a:pt x="486" y="1111"/>
                  </a:cubicBezTo>
                  <a:cubicBezTo>
                    <a:pt x="487" y="1110"/>
                    <a:pt x="487" y="1109"/>
                    <a:pt x="487" y="1108"/>
                  </a:cubicBezTo>
                  <a:moveTo>
                    <a:pt x="390" y="1101"/>
                  </a:moveTo>
                  <a:cubicBezTo>
                    <a:pt x="389" y="1102"/>
                    <a:pt x="389" y="1104"/>
                    <a:pt x="388" y="1105"/>
                  </a:cubicBezTo>
                  <a:cubicBezTo>
                    <a:pt x="391" y="1111"/>
                    <a:pt x="394" y="1118"/>
                    <a:pt x="398" y="1126"/>
                  </a:cubicBezTo>
                  <a:cubicBezTo>
                    <a:pt x="396" y="1126"/>
                    <a:pt x="394" y="1128"/>
                    <a:pt x="394" y="1131"/>
                  </a:cubicBezTo>
                  <a:cubicBezTo>
                    <a:pt x="399" y="1130"/>
                    <a:pt x="403" y="1128"/>
                    <a:pt x="408" y="1127"/>
                  </a:cubicBezTo>
                  <a:cubicBezTo>
                    <a:pt x="408" y="1127"/>
                    <a:pt x="407" y="1127"/>
                    <a:pt x="407" y="1127"/>
                  </a:cubicBezTo>
                  <a:cubicBezTo>
                    <a:pt x="404" y="1127"/>
                    <a:pt x="402" y="1126"/>
                    <a:pt x="400" y="1126"/>
                  </a:cubicBezTo>
                  <a:cubicBezTo>
                    <a:pt x="396" y="1117"/>
                    <a:pt x="393" y="1109"/>
                    <a:pt x="390" y="1101"/>
                  </a:cubicBezTo>
                  <a:moveTo>
                    <a:pt x="257" y="1079"/>
                  </a:moveTo>
                  <a:cubicBezTo>
                    <a:pt x="261" y="1092"/>
                    <a:pt x="266" y="1106"/>
                    <a:pt x="273" y="1122"/>
                  </a:cubicBezTo>
                  <a:cubicBezTo>
                    <a:pt x="272" y="1123"/>
                    <a:pt x="272" y="1123"/>
                    <a:pt x="272" y="1123"/>
                  </a:cubicBezTo>
                  <a:cubicBezTo>
                    <a:pt x="272" y="1123"/>
                    <a:pt x="272" y="1123"/>
                    <a:pt x="272" y="1123"/>
                  </a:cubicBezTo>
                  <a:cubicBezTo>
                    <a:pt x="272" y="1123"/>
                    <a:pt x="272" y="1123"/>
                    <a:pt x="272" y="1123"/>
                  </a:cubicBezTo>
                  <a:cubicBezTo>
                    <a:pt x="271" y="1123"/>
                    <a:pt x="271" y="1123"/>
                    <a:pt x="271" y="1123"/>
                  </a:cubicBezTo>
                  <a:cubicBezTo>
                    <a:pt x="271" y="1123"/>
                    <a:pt x="271" y="1123"/>
                    <a:pt x="271" y="1123"/>
                  </a:cubicBezTo>
                  <a:cubicBezTo>
                    <a:pt x="271" y="1123"/>
                    <a:pt x="271" y="1123"/>
                    <a:pt x="271" y="1123"/>
                  </a:cubicBezTo>
                  <a:cubicBezTo>
                    <a:pt x="269" y="1127"/>
                    <a:pt x="271" y="1131"/>
                    <a:pt x="276" y="1136"/>
                  </a:cubicBezTo>
                  <a:cubicBezTo>
                    <a:pt x="278" y="1136"/>
                    <a:pt x="280" y="1136"/>
                    <a:pt x="282" y="1137"/>
                  </a:cubicBezTo>
                  <a:cubicBezTo>
                    <a:pt x="283" y="1136"/>
                    <a:pt x="283" y="1136"/>
                    <a:pt x="283" y="1136"/>
                  </a:cubicBezTo>
                  <a:cubicBezTo>
                    <a:pt x="283" y="1135"/>
                    <a:pt x="283" y="1135"/>
                    <a:pt x="283" y="1135"/>
                  </a:cubicBezTo>
                  <a:cubicBezTo>
                    <a:pt x="283" y="1135"/>
                    <a:pt x="283" y="1135"/>
                    <a:pt x="283" y="1135"/>
                  </a:cubicBezTo>
                  <a:cubicBezTo>
                    <a:pt x="283" y="1134"/>
                    <a:pt x="283" y="1134"/>
                    <a:pt x="283" y="1134"/>
                  </a:cubicBezTo>
                  <a:cubicBezTo>
                    <a:pt x="283" y="1134"/>
                    <a:pt x="283" y="1134"/>
                    <a:pt x="283" y="1134"/>
                  </a:cubicBezTo>
                  <a:cubicBezTo>
                    <a:pt x="283" y="1133"/>
                    <a:pt x="283" y="1133"/>
                    <a:pt x="283" y="1133"/>
                  </a:cubicBezTo>
                  <a:cubicBezTo>
                    <a:pt x="289" y="1134"/>
                    <a:pt x="295" y="1135"/>
                    <a:pt x="301" y="1135"/>
                  </a:cubicBezTo>
                  <a:cubicBezTo>
                    <a:pt x="304" y="1135"/>
                    <a:pt x="307" y="1135"/>
                    <a:pt x="310" y="1134"/>
                  </a:cubicBezTo>
                  <a:cubicBezTo>
                    <a:pt x="302" y="1133"/>
                    <a:pt x="293" y="1132"/>
                    <a:pt x="282" y="1130"/>
                  </a:cubicBezTo>
                  <a:cubicBezTo>
                    <a:pt x="282" y="1130"/>
                    <a:pt x="282" y="1130"/>
                    <a:pt x="282" y="1130"/>
                  </a:cubicBezTo>
                  <a:cubicBezTo>
                    <a:pt x="281" y="1129"/>
                    <a:pt x="281" y="1129"/>
                    <a:pt x="281" y="1129"/>
                  </a:cubicBezTo>
                  <a:cubicBezTo>
                    <a:pt x="281" y="1128"/>
                    <a:pt x="281" y="1128"/>
                    <a:pt x="281" y="1128"/>
                  </a:cubicBezTo>
                  <a:cubicBezTo>
                    <a:pt x="280" y="1128"/>
                    <a:pt x="280" y="1127"/>
                    <a:pt x="280" y="1127"/>
                  </a:cubicBezTo>
                  <a:cubicBezTo>
                    <a:pt x="284" y="1117"/>
                    <a:pt x="288" y="1108"/>
                    <a:pt x="291" y="1097"/>
                  </a:cubicBezTo>
                  <a:cubicBezTo>
                    <a:pt x="291" y="1097"/>
                    <a:pt x="290" y="1096"/>
                    <a:pt x="289" y="1096"/>
                  </a:cubicBezTo>
                  <a:cubicBezTo>
                    <a:pt x="285" y="1106"/>
                    <a:pt x="281" y="1115"/>
                    <a:pt x="277" y="1125"/>
                  </a:cubicBezTo>
                  <a:cubicBezTo>
                    <a:pt x="277" y="1124"/>
                    <a:pt x="277" y="1124"/>
                    <a:pt x="276" y="1123"/>
                  </a:cubicBezTo>
                  <a:cubicBezTo>
                    <a:pt x="275" y="1123"/>
                    <a:pt x="275" y="1123"/>
                    <a:pt x="275" y="1123"/>
                  </a:cubicBezTo>
                  <a:cubicBezTo>
                    <a:pt x="275" y="1123"/>
                    <a:pt x="275" y="1123"/>
                    <a:pt x="275" y="1123"/>
                  </a:cubicBezTo>
                  <a:cubicBezTo>
                    <a:pt x="268" y="1106"/>
                    <a:pt x="263" y="1092"/>
                    <a:pt x="259" y="1081"/>
                  </a:cubicBezTo>
                  <a:cubicBezTo>
                    <a:pt x="258" y="1080"/>
                    <a:pt x="258" y="1080"/>
                    <a:pt x="257" y="1079"/>
                  </a:cubicBezTo>
                  <a:moveTo>
                    <a:pt x="504" y="1022"/>
                  </a:moveTo>
                  <a:cubicBezTo>
                    <a:pt x="504" y="1023"/>
                    <a:pt x="504" y="1023"/>
                    <a:pt x="505" y="1024"/>
                  </a:cubicBezTo>
                  <a:cubicBezTo>
                    <a:pt x="505" y="1024"/>
                    <a:pt x="505" y="1024"/>
                    <a:pt x="505" y="1024"/>
                  </a:cubicBezTo>
                  <a:cubicBezTo>
                    <a:pt x="505" y="1023"/>
                    <a:pt x="505" y="1023"/>
                    <a:pt x="505" y="1022"/>
                  </a:cubicBezTo>
                  <a:cubicBezTo>
                    <a:pt x="504" y="1022"/>
                    <a:pt x="504" y="1022"/>
                    <a:pt x="504" y="1022"/>
                  </a:cubicBezTo>
                  <a:moveTo>
                    <a:pt x="236" y="1019"/>
                  </a:moveTo>
                  <a:cubicBezTo>
                    <a:pt x="236" y="1020"/>
                    <a:pt x="236" y="1021"/>
                    <a:pt x="235" y="1023"/>
                  </a:cubicBezTo>
                  <a:cubicBezTo>
                    <a:pt x="243" y="1042"/>
                    <a:pt x="249" y="1058"/>
                    <a:pt x="256" y="1076"/>
                  </a:cubicBezTo>
                  <a:cubicBezTo>
                    <a:pt x="256" y="1076"/>
                    <a:pt x="257" y="1077"/>
                    <a:pt x="258" y="1077"/>
                  </a:cubicBezTo>
                  <a:cubicBezTo>
                    <a:pt x="250" y="1055"/>
                    <a:pt x="244" y="1041"/>
                    <a:pt x="236" y="1019"/>
                  </a:cubicBezTo>
                  <a:moveTo>
                    <a:pt x="469" y="944"/>
                  </a:moveTo>
                  <a:cubicBezTo>
                    <a:pt x="468" y="946"/>
                    <a:pt x="467" y="948"/>
                    <a:pt x="466" y="949"/>
                  </a:cubicBezTo>
                  <a:cubicBezTo>
                    <a:pt x="478" y="972"/>
                    <a:pt x="491" y="996"/>
                    <a:pt x="501" y="1017"/>
                  </a:cubicBezTo>
                  <a:cubicBezTo>
                    <a:pt x="503" y="1018"/>
                    <a:pt x="504" y="1019"/>
                    <a:pt x="505" y="1019"/>
                  </a:cubicBezTo>
                  <a:cubicBezTo>
                    <a:pt x="505" y="1019"/>
                    <a:pt x="505" y="1019"/>
                    <a:pt x="505" y="1019"/>
                  </a:cubicBezTo>
                  <a:cubicBezTo>
                    <a:pt x="488" y="986"/>
                    <a:pt x="477" y="962"/>
                    <a:pt x="469" y="944"/>
                  </a:cubicBezTo>
                  <a:moveTo>
                    <a:pt x="201" y="930"/>
                  </a:moveTo>
                  <a:cubicBezTo>
                    <a:pt x="201" y="930"/>
                    <a:pt x="201" y="930"/>
                    <a:pt x="201" y="930"/>
                  </a:cubicBezTo>
                  <a:cubicBezTo>
                    <a:pt x="204" y="940"/>
                    <a:pt x="209" y="950"/>
                    <a:pt x="214" y="962"/>
                  </a:cubicBezTo>
                  <a:cubicBezTo>
                    <a:pt x="214" y="962"/>
                    <a:pt x="214" y="962"/>
                    <a:pt x="213" y="962"/>
                  </a:cubicBezTo>
                  <a:cubicBezTo>
                    <a:pt x="211" y="962"/>
                    <a:pt x="211" y="965"/>
                    <a:pt x="211" y="968"/>
                  </a:cubicBezTo>
                  <a:cubicBezTo>
                    <a:pt x="212" y="969"/>
                    <a:pt x="212" y="969"/>
                    <a:pt x="212" y="969"/>
                  </a:cubicBezTo>
                  <a:cubicBezTo>
                    <a:pt x="210" y="969"/>
                    <a:pt x="208" y="968"/>
                    <a:pt x="207" y="968"/>
                  </a:cubicBezTo>
                  <a:cubicBezTo>
                    <a:pt x="211" y="970"/>
                    <a:pt x="214" y="973"/>
                    <a:pt x="218" y="977"/>
                  </a:cubicBezTo>
                  <a:cubicBezTo>
                    <a:pt x="224" y="993"/>
                    <a:pt x="229" y="1006"/>
                    <a:pt x="234" y="1018"/>
                  </a:cubicBezTo>
                  <a:cubicBezTo>
                    <a:pt x="234" y="1017"/>
                    <a:pt x="234" y="1015"/>
                    <a:pt x="234" y="1014"/>
                  </a:cubicBezTo>
                  <a:cubicBezTo>
                    <a:pt x="230" y="1004"/>
                    <a:pt x="226" y="992"/>
                    <a:pt x="220" y="978"/>
                  </a:cubicBezTo>
                  <a:cubicBezTo>
                    <a:pt x="222" y="977"/>
                    <a:pt x="223" y="975"/>
                    <a:pt x="222" y="972"/>
                  </a:cubicBezTo>
                  <a:cubicBezTo>
                    <a:pt x="222" y="971"/>
                    <a:pt x="222" y="971"/>
                    <a:pt x="222" y="971"/>
                  </a:cubicBezTo>
                  <a:cubicBezTo>
                    <a:pt x="230" y="972"/>
                    <a:pt x="237" y="973"/>
                    <a:pt x="243" y="973"/>
                  </a:cubicBezTo>
                  <a:cubicBezTo>
                    <a:pt x="243" y="972"/>
                    <a:pt x="244" y="971"/>
                    <a:pt x="244" y="970"/>
                  </a:cubicBezTo>
                  <a:cubicBezTo>
                    <a:pt x="237" y="969"/>
                    <a:pt x="230" y="969"/>
                    <a:pt x="220" y="968"/>
                  </a:cubicBezTo>
                  <a:cubicBezTo>
                    <a:pt x="219" y="966"/>
                    <a:pt x="217" y="965"/>
                    <a:pt x="216" y="963"/>
                  </a:cubicBezTo>
                  <a:cubicBezTo>
                    <a:pt x="211" y="952"/>
                    <a:pt x="206" y="941"/>
                    <a:pt x="201" y="930"/>
                  </a:cubicBezTo>
                  <a:moveTo>
                    <a:pt x="305" y="922"/>
                  </a:moveTo>
                  <a:cubicBezTo>
                    <a:pt x="310" y="932"/>
                    <a:pt x="315" y="943"/>
                    <a:pt x="322" y="956"/>
                  </a:cubicBezTo>
                  <a:cubicBezTo>
                    <a:pt x="321" y="957"/>
                    <a:pt x="321" y="957"/>
                    <a:pt x="321" y="957"/>
                  </a:cubicBezTo>
                  <a:cubicBezTo>
                    <a:pt x="321" y="957"/>
                    <a:pt x="321" y="957"/>
                    <a:pt x="321" y="957"/>
                  </a:cubicBezTo>
                  <a:cubicBezTo>
                    <a:pt x="321" y="957"/>
                    <a:pt x="321" y="957"/>
                    <a:pt x="321" y="957"/>
                  </a:cubicBezTo>
                  <a:cubicBezTo>
                    <a:pt x="321" y="957"/>
                    <a:pt x="321" y="957"/>
                    <a:pt x="321" y="957"/>
                  </a:cubicBezTo>
                  <a:cubicBezTo>
                    <a:pt x="321" y="957"/>
                    <a:pt x="321" y="957"/>
                    <a:pt x="321" y="957"/>
                  </a:cubicBezTo>
                  <a:cubicBezTo>
                    <a:pt x="320" y="958"/>
                    <a:pt x="320" y="958"/>
                    <a:pt x="320" y="958"/>
                  </a:cubicBezTo>
                  <a:cubicBezTo>
                    <a:pt x="320" y="958"/>
                    <a:pt x="320" y="958"/>
                    <a:pt x="320" y="958"/>
                  </a:cubicBezTo>
                  <a:cubicBezTo>
                    <a:pt x="320" y="958"/>
                    <a:pt x="320" y="958"/>
                    <a:pt x="320" y="958"/>
                  </a:cubicBezTo>
                  <a:cubicBezTo>
                    <a:pt x="320" y="958"/>
                    <a:pt x="320" y="958"/>
                    <a:pt x="320" y="958"/>
                  </a:cubicBezTo>
                  <a:cubicBezTo>
                    <a:pt x="320" y="960"/>
                    <a:pt x="320" y="960"/>
                    <a:pt x="320" y="960"/>
                  </a:cubicBezTo>
                  <a:cubicBezTo>
                    <a:pt x="320" y="961"/>
                    <a:pt x="320" y="961"/>
                    <a:pt x="320" y="961"/>
                  </a:cubicBezTo>
                  <a:cubicBezTo>
                    <a:pt x="320" y="961"/>
                    <a:pt x="320" y="961"/>
                    <a:pt x="320" y="961"/>
                  </a:cubicBezTo>
                  <a:cubicBezTo>
                    <a:pt x="320" y="961"/>
                    <a:pt x="320" y="961"/>
                    <a:pt x="320" y="961"/>
                  </a:cubicBezTo>
                  <a:cubicBezTo>
                    <a:pt x="320" y="962"/>
                    <a:pt x="320" y="962"/>
                    <a:pt x="320" y="962"/>
                  </a:cubicBezTo>
                  <a:cubicBezTo>
                    <a:pt x="320" y="962"/>
                    <a:pt x="320" y="962"/>
                    <a:pt x="320" y="962"/>
                  </a:cubicBezTo>
                  <a:cubicBezTo>
                    <a:pt x="320" y="963"/>
                    <a:pt x="320" y="963"/>
                    <a:pt x="320" y="963"/>
                  </a:cubicBezTo>
                  <a:cubicBezTo>
                    <a:pt x="320" y="964"/>
                    <a:pt x="320" y="964"/>
                    <a:pt x="320" y="964"/>
                  </a:cubicBezTo>
                  <a:cubicBezTo>
                    <a:pt x="293" y="969"/>
                    <a:pt x="281" y="971"/>
                    <a:pt x="266" y="971"/>
                  </a:cubicBezTo>
                  <a:cubicBezTo>
                    <a:pt x="260" y="971"/>
                    <a:pt x="254" y="971"/>
                    <a:pt x="247" y="970"/>
                  </a:cubicBezTo>
                  <a:cubicBezTo>
                    <a:pt x="247" y="971"/>
                    <a:pt x="246" y="972"/>
                    <a:pt x="246" y="973"/>
                  </a:cubicBezTo>
                  <a:cubicBezTo>
                    <a:pt x="251" y="974"/>
                    <a:pt x="256" y="974"/>
                    <a:pt x="261" y="974"/>
                  </a:cubicBezTo>
                  <a:cubicBezTo>
                    <a:pt x="276" y="974"/>
                    <a:pt x="290" y="972"/>
                    <a:pt x="321" y="967"/>
                  </a:cubicBezTo>
                  <a:cubicBezTo>
                    <a:pt x="322" y="967"/>
                    <a:pt x="322" y="967"/>
                    <a:pt x="322" y="967"/>
                  </a:cubicBezTo>
                  <a:cubicBezTo>
                    <a:pt x="322" y="968"/>
                    <a:pt x="322" y="968"/>
                    <a:pt x="322" y="968"/>
                  </a:cubicBezTo>
                  <a:cubicBezTo>
                    <a:pt x="323" y="969"/>
                    <a:pt x="323" y="969"/>
                    <a:pt x="323" y="969"/>
                  </a:cubicBezTo>
                  <a:cubicBezTo>
                    <a:pt x="323" y="969"/>
                    <a:pt x="323" y="969"/>
                    <a:pt x="323" y="969"/>
                  </a:cubicBezTo>
                  <a:cubicBezTo>
                    <a:pt x="324" y="970"/>
                    <a:pt x="324" y="970"/>
                    <a:pt x="324" y="970"/>
                  </a:cubicBezTo>
                  <a:cubicBezTo>
                    <a:pt x="314" y="1016"/>
                    <a:pt x="303" y="1058"/>
                    <a:pt x="290" y="1094"/>
                  </a:cubicBezTo>
                  <a:cubicBezTo>
                    <a:pt x="291" y="1094"/>
                    <a:pt x="291" y="1094"/>
                    <a:pt x="292" y="1095"/>
                  </a:cubicBezTo>
                  <a:cubicBezTo>
                    <a:pt x="305" y="1059"/>
                    <a:pt x="317" y="1017"/>
                    <a:pt x="326" y="971"/>
                  </a:cubicBezTo>
                  <a:cubicBezTo>
                    <a:pt x="327" y="972"/>
                    <a:pt x="327" y="972"/>
                    <a:pt x="327" y="972"/>
                  </a:cubicBezTo>
                  <a:cubicBezTo>
                    <a:pt x="327" y="972"/>
                    <a:pt x="327" y="972"/>
                    <a:pt x="327" y="972"/>
                  </a:cubicBezTo>
                  <a:cubicBezTo>
                    <a:pt x="328" y="972"/>
                    <a:pt x="328" y="972"/>
                    <a:pt x="328" y="972"/>
                  </a:cubicBezTo>
                  <a:cubicBezTo>
                    <a:pt x="329" y="972"/>
                    <a:pt x="329" y="972"/>
                    <a:pt x="329" y="972"/>
                  </a:cubicBezTo>
                  <a:cubicBezTo>
                    <a:pt x="329" y="972"/>
                    <a:pt x="329" y="972"/>
                    <a:pt x="329" y="972"/>
                  </a:cubicBezTo>
                  <a:cubicBezTo>
                    <a:pt x="356" y="1030"/>
                    <a:pt x="366" y="1054"/>
                    <a:pt x="387" y="1101"/>
                  </a:cubicBezTo>
                  <a:cubicBezTo>
                    <a:pt x="387" y="1099"/>
                    <a:pt x="387" y="1098"/>
                    <a:pt x="388" y="1097"/>
                  </a:cubicBezTo>
                  <a:cubicBezTo>
                    <a:pt x="366" y="1046"/>
                    <a:pt x="359" y="1031"/>
                    <a:pt x="331" y="971"/>
                  </a:cubicBezTo>
                  <a:cubicBezTo>
                    <a:pt x="331" y="971"/>
                    <a:pt x="331" y="971"/>
                    <a:pt x="331" y="971"/>
                  </a:cubicBezTo>
                  <a:cubicBezTo>
                    <a:pt x="331" y="971"/>
                    <a:pt x="331" y="971"/>
                    <a:pt x="331" y="971"/>
                  </a:cubicBezTo>
                  <a:cubicBezTo>
                    <a:pt x="332" y="971"/>
                    <a:pt x="332" y="971"/>
                    <a:pt x="332" y="971"/>
                  </a:cubicBezTo>
                  <a:cubicBezTo>
                    <a:pt x="332" y="971"/>
                    <a:pt x="332" y="971"/>
                    <a:pt x="332" y="971"/>
                  </a:cubicBezTo>
                  <a:cubicBezTo>
                    <a:pt x="332" y="970"/>
                    <a:pt x="332" y="970"/>
                    <a:pt x="332" y="970"/>
                  </a:cubicBezTo>
                  <a:cubicBezTo>
                    <a:pt x="332" y="970"/>
                    <a:pt x="332" y="970"/>
                    <a:pt x="332" y="970"/>
                  </a:cubicBezTo>
                  <a:cubicBezTo>
                    <a:pt x="332" y="970"/>
                    <a:pt x="332" y="970"/>
                    <a:pt x="332" y="970"/>
                  </a:cubicBezTo>
                  <a:cubicBezTo>
                    <a:pt x="333" y="969"/>
                    <a:pt x="333" y="969"/>
                    <a:pt x="333" y="969"/>
                  </a:cubicBezTo>
                  <a:cubicBezTo>
                    <a:pt x="333" y="969"/>
                    <a:pt x="333" y="969"/>
                    <a:pt x="333" y="969"/>
                  </a:cubicBezTo>
                  <a:cubicBezTo>
                    <a:pt x="333" y="968"/>
                    <a:pt x="333" y="968"/>
                    <a:pt x="333" y="968"/>
                  </a:cubicBezTo>
                  <a:cubicBezTo>
                    <a:pt x="333" y="967"/>
                    <a:pt x="333" y="967"/>
                    <a:pt x="333" y="967"/>
                  </a:cubicBezTo>
                  <a:cubicBezTo>
                    <a:pt x="333" y="967"/>
                    <a:pt x="333" y="967"/>
                    <a:pt x="333" y="967"/>
                  </a:cubicBezTo>
                  <a:cubicBezTo>
                    <a:pt x="333" y="966"/>
                    <a:pt x="333" y="966"/>
                    <a:pt x="333" y="966"/>
                  </a:cubicBezTo>
                  <a:cubicBezTo>
                    <a:pt x="333" y="966"/>
                    <a:pt x="333" y="966"/>
                    <a:pt x="333" y="966"/>
                  </a:cubicBezTo>
                  <a:cubicBezTo>
                    <a:pt x="333" y="965"/>
                    <a:pt x="333" y="965"/>
                    <a:pt x="333" y="965"/>
                  </a:cubicBezTo>
                  <a:cubicBezTo>
                    <a:pt x="333" y="965"/>
                    <a:pt x="333" y="965"/>
                    <a:pt x="333" y="965"/>
                  </a:cubicBezTo>
                  <a:cubicBezTo>
                    <a:pt x="333" y="964"/>
                    <a:pt x="333" y="964"/>
                    <a:pt x="333" y="964"/>
                  </a:cubicBezTo>
                  <a:cubicBezTo>
                    <a:pt x="345" y="960"/>
                    <a:pt x="354" y="957"/>
                    <a:pt x="363" y="954"/>
                  </a:cubicBezTo>
                  <a:cubicBezTo>
                    <a:pt x="362" y="953"/>
                    <a:pt x="360" y="952"/>
                    <a:pt x="359" y="951"/>
                  </a:cubicBezTo>
                  <a:cubicBezTo>
                    <a:pt x="351" y="954"/>
                    <a:pt x="342" y="957"/>
                    <a:pt x="331" y="961"/>
                  </a:cubicBezTo>
                  <a:cubicBezTo>
                    <a:pt x="331" y="960"/>
                    <a:pt x="331" y="960"/>
                    <a:pt x="331" y="960"/>
                  </a:cubicBezTo>
                  <a:cubicBezTo>
                    <a:pt x="331" y="960"/>
                    <a:pt x="331" y="960"/>
                    <a:pt x="331" y="960"/>
                  </a:cubicBezTo>
                  <a:cubicBezTo>
                    <a:pt x="330" y="959"/>
                    <a:pt x="330" y="959"/>
                    <a:pt x="330" y="959"/>
                  </a:cubicBezTo>
                  <a:cubicBezTo>
                    <a:pt x="330" y="959"/>
                    <a:pt x="330" y="959"/>
                    <a:pt x="330" y="959"/>
                  </a:cubicBezTo>
                  <a:cubicBezTo>
                    <a:pt x="329" y="958"/>
                    <a:pt x="329" y="958"/>
                    <a:pt x="329" y="958"/>
                  </a:cubicBezTo>
                  <a:cubicBezTo>
                    <a:pt x="330" y="951"/>
                    <a:pt x="332" y="944"/>
                    <a:pt x="333" y="937"/>
                  </a:cubicBezTo>
                  <a:cubicBezTo>
                    <a:pt x="332" y="937"/>
                    <a:pt x="331" y="936"/>
                    <a:pt x="330" y="936"/>
                  </a:cubicBezTo>
                  <a:cubicBezTo>
                    <a:pt x="329" y="943"/>
                    <a:pt x="328" y="950"/>
                    <a:pt x="326" y="956"/>
                  </a:cubicBezTo>
                  <a:cubicBezTo>
                    <a:pt x="326" y="956"/>
                    <a:pt x="326" y="956"/>
                    <a:pt x="326" y="956"/>
                  </a:cubicBezTo>
                  <a:cubicBezTo>
                    <a:pt x="325" y="956"/>
                    <a:pt x="325" y="956"/>
                    <a:pt x="325" y="956"/>
                  </a:cubicBezTo>
                  <a:cubicBezTo>
                    <a:pt x="324" y="956"/>
                    <a:pt x="324" y="956"/>
                    <a:pt x="324" y="956"/>
                  </a:cubicBezTo>
                  <a:cubicBezTo>
                    <a:pt x="324" y="956"/>
                    <a:pt x="324" y="956"/>
                    <a:pt x="324" y="956"/>
                  </a:cubicBezTo>
                  <a:cubicBezTo>
                    <a:pt x="324" y="956"/>
                    <a:pt x="324" y="956"/>
                    <a:pt x="324" y="956"/>
                  </a:cubicBezTo>
                  <a:cubicBezTo>
                    <a:pt x="318" y="943"/>
                    <a:pt x="313" y="933"/>
                    <a:pt x="308" y="924"/>
                  </a:cubicBezTo>
                  <a:cubicBezTo>
                    <a:pt x="307" y="923"/>
                    <a:pt x="306" y="922"/>
                    <a:pt x="305" y="922"/>
                  </a:cubicBezTo>
                  <a:moveTo>
                    <a:pt x="293" y="894"/>
                  </a:moveTo>
                  <a:cubicBezTo>
                    <a:pt x="293" y="894"/>
                    <a:pt x="292" y="895"/>
                    <a:pt x="291" y="895"/>
                  </a:cubicBezTo>
                  <a:cubicBezTo>
                    <a:pt x="295" y="902"/>
                    <a:pt x="298" y="909"/>
                    <a:pt x="302" y="917"/>
                  </a:cubicBezTo>
                  <a:cubicBezTo>
                    <a:pt x="303" y="917"/>
                    <a:pt x="304" y="918"/>
                    <a:pt x="306" y="919"/>
                  </a:cubicBezTo>
                  <a:cubicBezTo>
                    <a:pt x="301" y="909"/>
                    <a:pt x="297" y="902"/>
                    <a:pt x="293" y="894"/>
                  </a:cubicBezTo>
                  <a:moveTo>
                    <a:pt x="342" y="879"/>
                  </a:moveTo>
                  <a:cubicBezTo>
                    <a:pt x="341" y="880"/>
                    <a:pt x="340" y="880"/>
                    <a:pt x="339" y="880"/>
                  </a:cubicBezTo>
                  <a:cubicBezTo>
                    <a:pt x="337" y="898"/>
                    <a:pt x="334" y="915"/>
                    <a:pt x="331" y="932"/>
                  </a:cubicBezTo>
                  <a:cubicBezTo>
                    <a:pt x="332" y="933"/>
                    <a:pt x="333" y="933"/>
                    <a:pt x="333" y="934"/>
                  </a:cubicBezTo>
                  <a:cubicBezTo>
                    <a:pt x="337" y="916"/>
                    <a:pt x="339" y="898"/>
                    <a:pt x="342" y="879"/>
                  </a:cubicBezTo>
                  <a:moveTo>
                    <a:pt x="283" y="874"/>
                  </a:moveTo>
                  <a:cubicBezTo>
                    <a:pt x="283" y="875"/>
                    <a:pt x="283" y="876"/>
                    <a:pt x="282" y="877"/>
                  </a:cubicBezTo>
                  <a:cubicBezTo>
                    <a:pt x="285" y="882"/>
                    <a:pt x="287" y="887"/>
                    <a:pt x="290" y="892"/>
                  </a:cubicBezTo>
                  <a:cubicBezTo>
                    <a:pt x="291" y="892"/>
                    <a:pt x="291" y="891"/>
                    <a:pt x="292" y="891"/>
                  </a:cubicBezTo>
                  <a:cubicBezTo>
                    <a:pt x="289" y="885"/>
                    <a:pt x="286" y="880"/>
                    <a:pt x="283" y="874"/>
                  </a:cubicBezTo>
                  <a:moveTo>
                    <a:pt x="529" y="845"/>
                  </a:moveTo>
                  <a:cubicBezTo>
                    <a:pt x="506" y="863"/>
                    <a:pt x="475" y="885"/>
                    <a:pt x="451" y="901"/>
                  </a:cubicBezTo>
                  <a:cubicBezTo>
                    <a:pt x="450" y="901"/>
                    <a:pt x="447" y="900"/>
                    <a:pt x="445" y="899"/>
                  </a:cubicBezTo>
                  <a:cubicBezTo>
                    <a:pt x="436" y="883"/>
                    <a:pt x="429" y="870"/>
                    <a:pt x="423" y="859"/>
                  </a:cubicBezTo>
                  <a:cubicBezTo>
                    <a:pt x="422" y="859"/>
                    <a:pt x="421" y="860"/>
                    <a:pt x="420" y="860"/>
                  </a:cubicBezTo>
                  <a:cubicBezTo>
                    <a:pt x="427" y="871"/>
                    <a:pt x="434" y="884"/>
                    <a:pt x="443" y="900"/>
                  </a:cubicBezTo>
                  <a:cubicBezTo>
                    <a:pt x="439" y="904"/>
                    <a:pt x="440" y="909"/>
                    <a:pt x="441" y="912"/>
                  </a:cubicBezTo>
                  <a:cubicBezTo>
                    <a:pt x="403" y="934"/>
                    <a:pt x="392" y="940"/>
                    <a:pt x="364" y="950"/>
                  </a:cubicBezTo>
                  <a:cubicBezTo>
                    <a:pt x="365" y="950"/>
                    <a:pt x="367" y="951"/>
                    <a:pt x="368" y="952"/>
                  </a:cubicBezTo>
                  <a:cubicBezTo>
                    <a:pt x="391" y="943"/>
                    <a:pt x="408" y="935"/>
                    <a:pt x="444" y="916"/>
                  </a:cubicBezTo>
                  <a:cubicBezTo>
                    <a:pt x="446" y="916"/>
                    <a:pt x="448" y="917"/>
                    <a:pt x="450" y="918"/>
                  </a:cubicBezTo>
                  <a:cubicBezTo>
                    <a:pt x="454" y="926"/>
                    <a:pt x="459" y="936"/>
                    <a:pt x="464" y="946"/>
                  </a:cubicBezTo>
                  <a:cubicBezTo>
                    <a:pt x="466" y="944"/>
                    <a:pt x="467" y="942"/>
                    <a:pt x="468" y="941"/>
                  </a:cubicBezTo>
                  <a:cubicBezTo>
                    <a:pt x="457" y="916"/>
                    <a:pt x="454" y="907"/>
                    <a:pt x="454" y="904"/>
                  </a:cubicBezTo>
                  <a:cubicBezTo>
                    <a:pt x="477" y="889"/>
                    <a:pt x="506" y="867"/>
                    <a:pt x="528" y="850"/>
                  </a:cubicBezTo>
                  <a:cubicBezTo>
                    <a:pt x="528" y="850"/>
                    <a:pt x="528" y="850"/>
                    <a:pt x="528" y="850"/>
                  </a:cubicBezTo>
                  <a:cubicBezTo>
                    <a:pt x="528" y="848"/>
                    <a:pt x="528" y="847"/>
                    <a:pt x="529" y="845"/>
                  </a:cubicBezTo>
                  <a:moveTo>
                    <a:pt x="162" y="840"/>
                  </a:moveTo>
                  <a:cubicBezTo>
                    <a:pt x="178" y="877"/>
                    <a:pt x="187" y="896"/>
                    <a:pt x="199" y="927"/>
                  </a:cubicBezTo>
                  <a:cubicBezTo>
                    <a:pt x="199" y="927"/>
                    <a:pt x="200" y="927"/>
                    <a:pt x="200" y="927"/>
                  </a:cubicBezTo>
                  <a:cubicBezTo>
                    <a:pt x="188" y="898"/>
                    <a:pt x="176" y="870"/>
                    <a:pt x="164" y="842"/>
                  </a:cubicBezTo>
                  <a:cubicBezTo>
                    <a:pt x="164" y="841"/>
                    <a:pt x="163" y="841"/>
                    <a:pt x="162" y="840"/>
                  </a:cubicBezTo>
                  <a:moveTo>
                    <a:pt x="151" y="834"/>
                  </a:moveTo>
                  <a:cubicBezTo>
                    <a:pt x="144" y="868"/>
                    <a:pt x="135" y="899"/>
                    <a:pt x="125" y="924"/>
                  </a:cubicBezTo>
                  <a:cubicBezTo>
                    <a:pt x="124" y="923"/>
                    <a:pt x="124" y="923"/>
                    <a:pt x="123" y="922"/>
                  </a:cubicBezTo>
                  <a:cubicBezTo>
                    <a:pt x="123" y="921"/>
                    <a:pt x="123" y="921"/>
                    <a:pt x="123" y="921"/>
                  </a:cubicBezTo>
                  <a:cubicBezTo>
                    <a:pt x="123" y="921"/>
                    <a:pt x="123" y="921"/>
                    <a:pt x="123" y="921"/>
                  </a:cubicBezTo>
                  <a:cubicBezTo>
                    <a:pt x="118" y="906"/>
                    <a:pt x="114" y="894"/>
                    <a:pt x="111" y="883"/>
                  </a:cubicBezTo>
                  <a:cubicBezTo>
                    <a:pt x="110" y="884"/>
                    <a:pt x="110" y="885"/>
                    <a:pt x="110" y="885"/>
                  </a:cubicBezTo>
                  <a:cubicBezTo>
                    <a:pt x="113" y="895"/>
                    <a:pt x="117" y="907"/>
                    <a:pt x="121" y="920"/>
                  </a:cubicBezTo>
                  <a:cubicBezTo>
                    <a:pt x="121" y="920"/>
                    <a:pt x="121" y="920"/>
                    <a:pt x="121" y="920"/>
                  </a:cubicBezTo>
                  <a:cubicBezTo>
                    <a:pt x="121" y="920"/>
                    <a:pt x="121" y="920"/>
                    <a:pt x="121" y="920"/>
                  </a:cubicBezTo>
                  <a:cubicBezTo>
                    <a:pt x="121" y="920"/>
                    <a:pt x="121" y="920"/>
                    <a:pt x="121" y="920"/>
                  </a:cubicBezTo>
                  <a:cubicBezTo>
                    <a:pt x="120" y="920"/>
                    <a:pt x="120" y="920"/>
                    <a:pt x="120" y="920"/>
                  </a:cubicBezTo>
                  <a:cubicBezTo>
                    <a:pt x="120" y="920"/>
                    <a:pt x="120" y="920"/>
                    <a:pt x="120" y="920"/>
                  </a:cubicBezTo>
                  <a:cubicBezTo>
                    <a:pt x="120" y="920"/>
                    <a:pt x="120" y="920"/>
                    <a:pt x="120" y="920"/>
                  </a:cubicBezTo>
                  <a:cubicBezTo>
                    <a:pt x="120" y="929"/>
                    <a:pt x="122" y="930"/>
                    <a:pt x="129" y="935"/>
                  </a:cubicBezTo>
                  <a:cubicBezTo>
                    <a:pt x="129" y="934"/>
                    <a:pt x="129" y="934"/>
                    <a:pt x="129" y="934"/>
                  </a:cubicBezTo>
                  <a:cubicBezTo>
                    <a:pt x="129" y="934"/>
                    <a:pt x="129" y="934"/>
                    <a:pt x="129" y="934"/>
                  </a:cubicBezTo>
                  <a:cubicBezTo>
                    <a:pt x="129" y="934"/>
                    <a:pt x="129" y="934"/>
                    <a:pt x="129" y="934"/>
                  </a:cubicBezTo>
                  <a:cubicBezTo>
                    <a:pt x="129" y="933"/>
                    <a:pt x="129" y="933"/>
                    <a:pt x="129" y="933"/>
                  </a:cubicBezTo>
                  <a:cubicBezTo>
                    <a:pt x="129" y="933"/>
                    <a:pt x="129" y="933"/>
                    <a:pt x="129" y="933"/>
                  </a:cubicBezTo>
                  <a:cubicBezTo>
                    <a:pt x="129" y="932"/>
                    <a:pt x="129" y="932"/>
                    <a:pt x="129" y="932"/>
                  </a:cubicBezTo>
                  <a:cubicBezTo>
                    <a:pt x="135" y="937"/>
                    <a:pt x="142" y="940"/>
                    <a:pt x="149" y="943"/>
                  </a:cubicBezTo>
                  <a:cubicBezTo>
                    <a:pt x="143" y="939"/>
                    <a:pt x="136" y="935"/>
                    <a:pt x="128" y="930"/>
                  </a:cubicBezTo>
                  <a:cubicBezTo>
                    <a:pt x="128" y="930"/>
                    <a:pt x="128" y="930"/>
                    <a:pt x="128" y="930"/>
                  </a:cubicBezTo>
                  <a:cubicBezTo>
                    <a:pt x="127" y="928"/>
                    <a:pt x="127" y="928"/>
                    <a:pt x="127" y="928"/>
                  </a:cubicBezTo>
                  <a:cubicBezTo>
                    <a:pt x="127" y="928"/>
                    <a:pt x="127" y="928"/>
                    <a:pt x="127" y="928"/>
                  </a:cubicBezTo>
                  <a:cubicBezTo>
                    <a:pt x="127" y="927"/>
                    <a:pt x="126" y="927"/>
                    <a:pt x="126" y="926"/>
                  </a:cubicBezTo>
                  <a:cubicBezTo>
                    <a:pt x="137" y="901"/>
                    <a:pt x="146" y="870"/>
                    <a:pt x="153" y="835"/>
                  </a:cubicBezTo>
                  <a:cubicBezTo>
                    <a:pt x="153" y="834"/>
                    <a:pt x="152" y="834"/>
                    <a:pt x="151" y="834"/>
                  </a:cubicBezTo>
                  <a:moveTo>
                    <a:pt x="78" y="788"/>
                  </a:moveTo>
                  <a:cubicBezTo>
                    <a:pt x="78" y="789"/>
                    <a:pt x="79" y="790"/>
                    <a:pt x="79" y="791"/>
                  </a:cubicBezTo>
                  <a:cubicBezTo>
                    <a:pt x="93" y="832"/>
                    <a:pt x="99" y="851"/>
                    <a:pt x="109" y="880"/>
                  </a:cubicBezTo>
                  <a:cubicBezTo>
                    <a:pt x="109" y="880"/>
                    <a:pt x="109" y="879"/>
                    <a:pt x="109" y="878"/>
                  </a:cubicBezTo>
                  <a:cubicBezTo>
                    <a:pt x="100" y="849"/>
                    <a:pt x="94" y="832"/>
                    <a:pt x="81" y="792"/>
                  </a:cubicBezTo>
                  <a:cubicBezTo>
                    <a:pt x="81" y="793"/>
                    <a:pt x="81" y="793"/>
                    <a:pt x="81" y="793"/>
                  </a:cubicBezTo>
                  <a:cubicBezTo>
                    <a:pt x="82" y="792"/>
                    <a:pt x="82" y="792"/>
                    <a:pt x="82" y="792"/>
                  </a:cubicBezTo>
                  <a:cubicBezTo>
                    <a:pt x="82" y="792"/>
                    <a:pt x="82" y="792"/>
                    <a:pt x="82" y="791"/>
                  </a:cubicBezTo>
                  <a:cubicBezTo>
                    <a:pt x="81" y="790"/>
                    <a:pt x="79" y="789"/>
                    <a:pt x="78" y="788"/>
                  </a:cubicBezTo>
                  <a:moveTo>
                    <a:pt x="72" y="780"/>
                  </a:moveTo>
                  <a:cubicBezTo>
                    <a:pt x="73" y="780"/>
                    <a:pt x="73" y="781"/>
                    <a:pt x="73" y="781"/>
                  </a:cubicBezTo>
                  <a:cubicBezTo>
                    <a:pt x="74" y="782"/>
                    <a:pt x="74" y="782"/>
                    <a:pt x="75" y="783"/>
                  </a:cubicBezTo>
                  <a:cubicBezTo>
                    <a:pt x="74" y="782"/>
                    <a:pt x="73" y="781"/>
                    <a:pt x="72" y="780"/>
                  </a:cubicBezTo>
                  <a:moveTo>
                    <a:pt x="68" y="759"/>
                  </a:moveTo>
                  <a:cubicBezTo>
                    <a:pt x="71" y="765"/>
                    <a:pt x="73" y="772"/>
                    <a:pt x="76" y="779"/>
                  </a:cubicBezTo>
                  <a:cubicBezTo>
                    <a:pt x="75" y="779"/>
                    <a:pt x="75" y="779"/>
                    <a:pt x="75" y="779"/>
                  </a:cubicBezTo>
                  <a:cubicBezTo>
                    <a:pt x="74" y="779"/>
                    <a:pt x="74" y="780"/>
                    <a:pt x="75" y="783"/>
                  </a:cubicBezTo>
                  <a:cubicBezTo>
                    <a:pt x="85" y="790"/>
                    <a:pt x="97" y="798"/>
                    <a:pt x="114" y="810"/>
                  </a:cubicBezTo>
                  <a:cubicBezTo>
                    <a:pt x="116" y="811"/>
                    <a:pt x="118" y="812"/>
                    <a:pt x="120" y="813"/>
                  </a:cubicBezTo>
                  <a:cubicBezTo>
                    <a:pt x="120" y="812"/>
                    <a:pt x="121" y="812"/>
                    <a:pt x="121" y="811"/>
                  </a:cubicBezTo>
                  <a:cubicBezTo>
                    <a:pt x="110" y="807"/>
                    <a:pt x="101" y="800"/>
                    <a:pt x="80" y="786"/>
                  </a:cubicBezTo>
                  <a:cubicBezTo>
                    <a:pt x="76" y="777"/>
                    <a:pt x="72" y="768"/>
                    <a:pt x="68" y="759"/>
                  </a:cubicBezTo>
                  <a:moveTo>
                    <a:pt x="361" y="746"/>
                  </a:moveTo>
                  <a:cubicBezTo>
                    <a:pt x="358" y="750"/>
                    <a:pt x="355" y="754"/>
                    <a:pt x="352" y="758"/>
                  </a:cubicBezTo>
                  <a:cubicBezTo>
                    <a:pt x="349" y="799"/>
                    <a:pt x="345" y="839"/>
                    <a:pt x="340" y="877"/>
                  </a:cubicBezTo>
                  <a:cubicBezTo>
                    <a:pt x="341" y="876"/>
                    <a:pt x="342" y="876"/>
                    <a:pt x="343" y="876"/>
                  </a:cubicBezTo>
                  <a:cubicBezTo>
                    <a:pt x="348" y="838"/>
                    <a:pt x="352" y="797"/>
                    <a:pt x="355" y="756"/>
                  </a:cubicBezTo>
                  <a:cubicBezTo>
                    <a:pt x="355" y="756"/>
                    <a:pt x="355" y="756"/>
                    <a:pt x="355" y="756"/>
                  </a:cubicBezTo>
                  <a:cubicBezTo>
                    <a:pt x="356" y="756"/>
                    <a:pt x="356" y="756"/>
                    <a:pt x="357" y="756"/>
                  </a:cubicBezTo>
                  <a:cubicBezTo>
                    <a:pt x="358" y="756"/>
                    <a:pt x="358" y="756"/>
                    <a:pt x="358" y="756"/>
                  </a:cubicBezTo>
                  <a:cubicBezTo>
                    <a:pt x="358" y="756"/>
                    <a:pt x="358" y="756"/>
                    <a:pt x="358" y="756"/>
                  </a:cubicBezTo>
                  <a:cubicBezTo>
                    <a:pt x="386" y="801"/>
                    <a:pt x="399" y="823"/>
                    <a:pt x="418" y="857"/>
                  </a:cubicBezTo>
                  <a:cubicBezTo>
                    <a:pt x="419" y="857"/>
                    <a:pt x="420" y="856"/>
                    <a:pt x="421" y="856"/>
                  </a:cubicBezTo>
                  <a:cubicBezTo>
                    <a:pt x="400" y="819"/>
                    <a:pt x="389" y="801"/>
                    <a:pt x="360" y="754"/>
                  </a:cubicBezTo>
                  <a:cubicBezTo>
                    <a:pt x="360" y="754"/>
                    <a:pt x="360" y="754"/>
                    <a:pt x="360" y="754"/>
                  </a:cubicBezTo>
                  <a:cubicBezTo>
                    <a:pt x="360" y="753"/>
                    <a:pt x="360" y="753"/>
                    <a:pt x="360" y="753"/>
                  </a:cubicBezTo>
                  <a:cubicBezTo>
                    <a:pt x="360" y="753"/>
                    <a:pt x="360" y="753"/>
                    <a:pt x="360" y="753"/>
                  </a:cubicBezTo>
                  <a:cubicBezTo>
                    <a:pt x="361" y="750"/>
                    <a:pt x="361" y="750"/>
                    <a:pt x="361" y="750"/>
                  </a:cubicBezTo>
                  <a:cubicBezTo>
                    <a:pt x="361" y="748"/>
                    <a:pt x="361" y="748"/>
                    <a:pt x="361" y="748"/>
                  </a:cubicBezTo>
                  <a:cubicBezTo>
                    <a:pt x="361" y="748"/>
                    <a:pt x="361" y="748"/>
                    <a:pt x="361" y="748"/>
                  </a:cubicBezTo>
                  <a:cubicBezTo>
                    <a:pt x="361" y="747"/>
                    <a:pt x="361" y="747"/>
                    <a:pt x="361" y="747"/>
                  </a:cubicBezTo>
                  <a:cubicBezTo>
                    <a:pt x="361" y="746"/>
                    <a:pt x="361" y="746"/>
                    <a:pt x="361" y="746"/>
                  </a:cubicBezTo>
                  <a:cubicBezTo>
                    <a:pt x="361" y="746"/>
                    <a:pt x="361" y="746"/>
                    <a:pt x="361" y="746"/>
                  </a:cubicBezTo>
                  <a:cubicBezTo>
                    <a:pt x="361" y="746"/>
                    <a:pt x="361" y="746"/>
                    <a:pt x="361" y="746"/>
                  </a:cubicBezTo>
                  <a:moveTo>
                    <a:pt x="364" y="741"/>
                  </a:moveTo>
                  <a:cubicBezTo>
                    <a:pt x="363" y="742"/>
                    <a:pt x="363" y="743"/>
                    <a:pt x="362" y="744"/>
                  </a:cubicBezTo>
                  <a:cubicBezTo>
                    <a:pt x="363" y="743"/>
                    <a:pt x="364" y="742"/>
                    <a:pt x="365" y="741"/>
                  </a:cubicBezTo>
                  <a:cubicBezTo>
                    <a:pt x="365" y="741"/>
                    <a:pt x="364" y="741"/>
                    <a:pt x="364" y="741"/>
                  </a:cubicBezTo>
                  <a:moveTo>
                    <a:pt x="35" y="726"/>
                  </a:moveTo>
                  <a:cubicBezTo>
                    <a:pt x="35" y="726"/>
                    <a:pt x="35" y="726"/>
                    <a:pt x="35" y="726"/>
                  </a:cubicBezTo>
                  <a:cubicBezTo>
                    <a:pt x="35" y="727"/>
                    <a:pt x="35" y="727"/>
                    <a:pt x="35" y="727"/>
                  </a:cubicBezTo>
                  <a:cubicBezTo>
                    <a:pt x="35" y="727"/>
                    <a:pt x="35" y="727"/>
                    <a:pt x="35" y="726"/>
                  </a:cubicBezTo>
                  <a:moveTo>
                    <a:pt x="26" y="709"/>
                  </a:moveTo>
                  <a:cubicBezTo>
                    <a:pt x="26" y="709"/>
                    <a:pt x="26" y="710"/>
                    <a:pt x="26" y="710"/>
                  </a:cubicBezTo>
                  <a:cubicBezTo>
                    <a:pt x="26" y="711"/>
                    <a:pt x="26" y="711"/>
                    <a:pt x="26" y="712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1"/>
                    <a:pt x="26" y="711"/>
                    <a:pt x="26" y="711"/>
                  </a:cubicBezTo>
                  <a:cubicBezTo>
                    <a:pt x="26" y="711"/>
                    <a:pt x="26" y="711"/>
                    <a:pt x="26" y="711"/>
                  </a:cubicBezTo>
                  <a:cubicBezTo>
                    <a:pt x="26" y="711"/>
                    <a:pt x="26" y="711"/>
                    <a:pt x="26" y="711"/>
                  </a:cubicBezTo>
                  <a:cubicBezTo>
                    <a:pt x="26" y="711"/>
                    <a:pt x="26" y="711"/>
                    <a:pt x="26" y="711"/>
                  </a:cubicBezTo>
                  <a:cubicBezTo>
                    <a:pt x="26" y="710"/>
                    <a:pt x="26" y="710"/>
                    <a:pt x="26" y="710"/>
                  </a:cubicBezTo>
                  <a:cubicBezTo>
                    <a:pt x="28" y="715"/>
                    <a:pt x="30" y="719"/>
                    <a:pt x="33" y="723"/>
                  </a:cubicBezTo>
                  <a:cubicBezTo>
                    <a:pt x="33" y="723"/>
                    <a:pt x="33" y="723"/>
                    <a:pt x="33" y="723"/>
                  </a:cubicBezTo>
                  <a:cubicBezTo>
                    <a:pt x="31" y="718"/>
                    <a:pt x="29" y="714"/>
                    <a:pt x="26" y="709"/>
                  </a:cubicBezTo>
                  <a:moveTo>
                    <a:pt x="179" y="694"/>
                  </a:moveTo>
                  <a:cubicBezTo>
                    <a:pt x="178" y="694"/>
                    <a:pt x="178" y="695"/>
                    <a:pt x="178" y="696"/>
                  </a:cubicBezTo>
                  <a:cubicBezTo>
                    <a:pt x="207" y="738"/>
                    <a:pt x="210" y="743"/>
                    <a:pt x="245" y="803"/>
                  </a:cubicBezTo>
                  <a:cubicBezTo>
                    <a:pt x="242" y="804"/>
                    <a:pt x="242" y="807"/>
                    <a:pt x="243" y="811"/>
                  </a:cubicBezTo>
                  <a:cubicBezTo>
                    <a:pt x="244" y="812"/>
                    <a:pt x="244" y="812"/>
                    <a:pt x="244" y="812"/>
                  </a:cubicBezTo>
                  <a:cubicBezTo>
                    <a:pt x="214" y="820"/>
                    <a:pt x="205" y="822"/>
                    <a:pt x="184" y="822"/>
                  </a:cubicBezTo>
                  <a:cubicBezTo>
                    <a:pt x="177" y="822"/>
                    <a:pt x="169" y="822"/>
                    <a:pt x="159" y="822"/>
                  </a:cubicBezTo>
                  <a:cubicBezTo>
                    <a:pt x="158" y="821"/>
                    <a:pt x="158" y="821"/>
                    <a:pt x="158" y="821"/>
                  </a:cubicBezTo>
                  <a:cubicBezTo>
                    <a:pt x="158" y="821"/>
                    <a:pt x="158" y="821"/>
                    <a:pt x="158" y="821"/>
                  </a:cubicBezTo>
                  <a:cubicBezTo>
                    <a:pt x="158" y="820"/>
                    <a:pt x="158" y="820"/>
                    <a:pt x="158" y="820"/>
                  </a:cubicBezTo>
                  <a:cubicBezTo>
                    <a:pt x="157" y="819"/>
                    <a:pt x="157" y="819"/>
                    <a:pt x="157" y="819"/>
                  </a:cubicBezTo>
                  <a:cubicBezTo>
                    <a:pt x="157" y="819"/>
                    <a:pt x="157" y="819"/>
                    <a:pt x="157" y="819"/>
                  </a:cubicBezTo>
                  <a:cubicBezTo>
                    <a:pt x="157" y="819"/>
                    <a:pt x="157" y="819"/>
                    <a:pt x="157" y="819"/>
                  </a:cubicBezTo>
                  <a:cubicBezTo>
                    <a:pt x="163" y="785"/>
                    <a:pt x="168" y="747"/>
                    <a:pt x="171" y="708"/>
                  </a:cubicBezTo>
                  <a:cubicBezTo>
                    <a:pt x="171" y="709"/>
                    <a:pt x="170" y="711"/>
                    <a:pt x="169" y="713"/>
                  </a:cubicBezTo>
                  <a:cubicBezTo>
                    <a:pt x="166" y="750"/>
                    <a:pt x="161" y="785"/>
                    <a:pt x="155" y="817"/>
                  </a:cubicBezTo>
                  <a:cubicBezTo>
                    <a:pt x="154" y="817"/>
                    <a:pt x="154" y="817"/>
                    <a:pt x="154" y="817"/>
                  </a:cubicBezTo>
                  <a:cubicBezTo>
                    <a:pt x="154" y="816"/>
                    <a:pt x="154" y="816"/>
                    <a:pt x="154" y="816"/>
                  </a:cubicBezTo>
                  <a:cubicBezTo>
                    <a:pt x="153" y="816"/>
                    <a:pt x="153" y="816"/>
                    <a:pt x="153" y="816"/>
                  </a:cubicBezTo>
                  <a:cubicBezTo>
                    <a:pt x="153" y="816"/>
                    <a:pt x="153" y="816"/>
                    <a:pt x="153" y="816"/>
                  </a:cubicBezTo>
                  <a:cubicBezTo>
                    <a:pt x="153" y="816"/>
                    <a:pt x="153" y="816"/>
                    <a:pt x="153" y="816"/>
                  </a:cubicBezTo>
                  <a:cubicBezTo>
                    <a:pt x="147" y="804"/>
                    <a:pt x="143" y="795"/>
                    <a:pt x="139" y="787"/>
                  </a:cubicBezTo>
                  <a:cubicBezTo>
                    <a:pt x="139" y="787"/>
                    <a:pt x="138" y="788"/>
                    <a:pt x="138" y="789"/>
                  </a:cubicBezTo>
                  <a:cubicBezTo>
                    <a:pt x="142" y="797"/>
                    <a:pt x="146" y="806"/>
                    <a:pt x="151" y="816"/>
                  </a:cubicBezTo>
                  <a:cubicBezTo>
                    <a:pt x="151" y="816"/>
                    <a:pt x="151" y="816"/>
                    <a:pt x="151" y="816"/>
                  </a:cubicBezTo>
                  <a:cubicBezTo>
                    <a:pt x="151" y="816"/>
                    <a:pt x="151" y="816"/>
                    <a:pt x="151" y="816"/>
                  </a:cubicBezTo>
                  <a:cubicBezTo>
                    <a:pt x="151" y="816"/>
                    <a:pt x="151" y="816"/>
                    <a:pt x="151" y="816"/>
                  </a:cubicBezTo>
                  <a:cubicBezTo>
                    <a:pt x="151" y="816"/>
                    <a:pt x="151" y="816"/>
                    <a:pt x="151" y="816"/>
                  </a:cubicBezTo>
                  <a:cubicBezTo>
                    <a:pt x="150" y="816"/>
                    <a:pt x="150" y="816"/>
                    <a:pt x="150" y="816"/>
                  </a:cubicBezTo>
                  <a:cubicBezTo>
                    <a:pt x="150" y="816"/>
                    <a:pt x="150" y="816"/>
                    <a:pt x="150" y="816"/>
                  </a:cubicBezTo>
                  <a:cubicBezTo>
                    <a:pt x="150" y="816"/>
                    <a:pt x="150" y="816"/>
                    <a:pt x="150" y="816"/>
                  </a:cubicBezTo>
                  <a:cubicBezTo>
                    <a:pt x="150" y="817"/>
                    <a:pt x="150" y="817"/>
                    <a:pt x="150" y="817"/>
                  </a:cubicBezTo>
                  <a:cubicBezTo>
                    <a:pt x="150" y="817"/>
                    <a:pt x="150" y="817"/>
                    <a:pt x="150" y="817"/>
                  </a:cubicBezTo>
                  <a:cubicBezTo>
                    <a:pt x="150" y="817"/>
                    <a:pt x="150" y="817"/>
                    <a:pt x="150" y="817"/>
                  </a:cubicBezTo>
                  <a:cubicBezTo>
                    <a:pt x="150" y="818"/>
                    <a:pt x="150" y="818"/>
                    <a:pt x="150" y="818"/>
                  </a:cubicBezTo>
                  <a:cubicBezTo>
                    <a:pt x="150" y="818"/>
                    <a:pt x="150" y="818"/>
                    <a:pt x="150" y="818"/>
                  </a:cubicBezTo>
                  <a:cubicBezTo>
                    <a:pt x="150" y="818"/>
                    <a:pt x="150" y="818"/>
                    <a:pt x="150" y="818"/>
                  </a:cubicBezTo>
                  <a:cubicBezTo>
                    <a:pt x="150" y="819"/>
                    <a:pt x="150" y="819"/>
                    <a:pt x="150" y="819"/>
                  </a:cubicBezTo>
                  <a:cubicBezTo>
                    <a:pt x="150" y="819"/>
                    <a:pt x="150" y="819"/>
                    <a:pt x="150" y="819"/>
                  </a:cubicBezTo>
                  <a:cubicBezTo>
                    <a:pt x="150" y="820"/>
                    <a:pt x="150" y="820"/>
                    <a:pt x="150" y="820"/>
                  </a:cubicBezTo>
                  <a:cubicBezTo>
                    <a:pt x="150" y="820"/>
                    <a:pt x="150" y="820"/>
                    <a:pt x="150" y="820"/>
                  </a:cubicBezTo>
                  <a:cubicBezTo>
                    <a:pt x="143" y="818"/>
                    <a:pt x="137" y="817"/>
                    <a:pt x="132" y="815"/>
                  </a:cubicBezTo>
                  <a:cubicBezTo>
                    <a:pt x="133" y="816"/>
                    <a:pt x="133" y="817"/>
                    <a:pt x="134" y="817"/>
                  </a:cubicBezTo>
                  <a:cubicBezTo>
                    <a:pt x="139" y="819"/>
                    <a:pt x="144" y="821"/>
                    <a:pt x="151" y="823"/>
                  </a:cubicBezTo>
                  <a:cubicBezTo>
                    <a:pt x="151" y="823"/>
                    <a:pt x="151" y="823"/>
                    <a:pt x="151" y="823"/>
                  </a:cubicBezTo>
                  <a:cubicBezTo>
                    <a:pt x="152" y="824"/>
                    <a:pt x="152" y="824"/>
                    <a:pt x="152" y="824"/>
                  </a:cubicBezTo>
                  <a:cubicBezTo>
                    <a:pt x="152" y="824"/>
                    <a:pt x="152" y="824"/>
                    <a:pt x="152" y="824"/>
                  </a:cubicBezTo>
                  <a:cubicBezTo>
                    <a:pt x="153" y="825"/>
                    <a:pt x="153" y="825"/>
                    <a:pt x="153" y="825"/>
                  </a:cubicBezTo>
                  <a:cubicBezTo>
                    <a:pt x="153" y="825"/>
                    <a:pt x="153" y="825"/>
                    <a:pt x="153" y="825"/>
                  </a:cubicBezTo>
                  <a:cubicBezTo>
                    <a:pt x="153" y="827"/>
                    <a:pt x="152" y="829"/>
                    <a:pt x="152" y="831"/>
                  </a:cubicBezTo>
                  <a:cubicBezTo>
                    <a:pt x="153" y="831"/>
                    <a:pt x="153" y="831"/>
                    <a:pt x="154" y="832"/>
                  </a:cubicBezTo>
                  <a:cubicBezTo>
                    <a:pt x="154" y="830"/>
                    <a:pt x="155" y="829"/>
                    <a:pt x="155" y="827"/>
                  </a:cubicBezTo>
                  <a:cubicBezTo>
                    <a:pt x="155" y="827"/>
                    <a:pt x="155" y="827"/>
                    <a:pt x="155" y="827"/>
                  </a:cubicBezTo>
                  <a:cubicBezTo>
                    <a:pt x="156" y="828"/>
                    <a:pt x="156" y="828"/>
                    <a:pt x="156" y="828"/>
                  </a:cubicBezTo>
                  <a:cubicBezTo>
                    <a:pt x="156" y="828"/>
                    <a:pt x="156" y="828"/>
                    <a:pt x="156" y="828"/>
                  </a:cubicBezTo>
                  <a:cubicBezTo>
                    <a:pt x="156" y="828"/>
                    <a:pt x="156" y="828"/>
                    <a:pt x="156" y="828"/>
                  </a:cubicBezTo>
                  <a:cubicBezTo>
                    <a:pt x="157" y="828"/>
                    <a:pt x="157" y="828"/>
                    <a:pt x="157" y="828"/>
                  </a:cubicBezTo>
                  <a:cubicBezTo>
                    <a:pt x="157" y="829"/>
                    <a:pt x="157" y="829"/>
                    <a:pt x="157" y="829"/>
                  </a:cubicBezTo>
                  <a:cubicBezTo>
                    <a:pt x="158" y="831"/>
                    <a:pt x="159" y="833"/>
                    <a:pt x="160" y="836"/>
                  </a:cubicBezTo>
                  <a:cubicBezTo>
                    <a:pt x="161" y="836"/>
                    <a:pt x="162" y="837"/>
                    <a:pt x="162" y="837"/>
                  </a:cubicBezTo>
                  <a:cubicBezTo>
                    <a:pt x="161" y="834"/>
                    <a:pt x="160" y="831"/>
                    <a:pt x="159" y="829"/>
                  </a:cubicBezTo>
                  <a:cubicBezTo>
                    <a:pt x="159" y="829"/>
                    <a:pt x="159" y="829"/>
                    <a:pt x="159" y="829"/>
                  </a:cubicBezTo>
                  <a:cubicBezTo>
                    <a:pt x="159" y="829"/>
                    <a:pt x="159" y="829"/>
                    <a:pt x="159" y="829"/>
                  </a:cubicBezTo>
                  <a:cubicBezTo>
                    <a:pt x="159" y="829"/>
                    <a:pt x="159" y="829"/>
                    <a:pt x="159" y="829"/>
                  </a:cubicBezTo>
                  <a:cubicBezTo>
                    <a:pt x="159" y="828"/>
                    <a:pt x="159" y="828"/>
                    <a:pt x="159" y="828"/>
                  </a:cubicBezTo>
                  <a:cubicBezTo>
                    <a:pt x="159" y="828"/>
                    <a:pt x="159" y="828"/>
                    <a:pt x="159" y="828"/>
                  </a:cubicBezTo>
                  <a:cubicBezTo>
                    <a:pt x="159" y="828"/>
                    <a:pt x="159" y="828"/>
                    <a:pt x="159" y="828"/>
                  </a:cubicBezTo>
                  <a:cubicBezTo>
                    <a:pt x="160" y="828"/>
                    <a:pt x="160" y="828"/>
                    <a:pt x="160" y="828"/>
                  </a:cubicBezTo>
                  <a:cubicBezTo>
                    <a:pt x="160" y="828"/>
                    <a:pt x="160" y="828"/>
                    <a:pt x="160" y="828"/>
                  </a:cubicBezTo>
                  <a:cubicBezTo>
                    <a:pt x="160" y="828"/>
                    <a:pt x="160" y="828"/>
                    <a:pt x="160" y="828"/>
                  </a:cubicBezTo>
                  <a:cubicBezTo>
                    <a:pt x="160" y="827"/>
                    <a:pt x="160" y="827"/>
                    <a:pt x="160" y="827"/>
                  </a:cubicBezTo>
                  <a:cubicBezTo>
                    <a:pt x="160" y="826"/>
                    <a:pt x="160" y="826"/>
                    <a:pt x="160" y="826"/>
                  </a:cubicBezTo>
                  <a:cubicBezTo>
                    <a:pt x="160" y="826"/>
                    <a:pt x="160" y="826"/>
                    <a:pt x="160" y="826"/>
                  </a:cubicBezTo>
                  <a:cubicBezTo>
                    <a:pt x="160" y="826"/>
                    <a:pt x="160" y="826"/>
                    <a:pt x="160" y="826"/>
                  </a:cubicBezTo>
                  <a:cubicBezTo>
                    <a:pt x="160" y="825"/>
                    <a:pt x="160" y="825"/>
                    <a:pt x="160" y="825"/>
                  </a:cubicBezTo>
                  <a:cubicBezTo>
                    <a:pt x="160" y="825"/>
                    <a:pt x="160" y="825"/>
                    <a:pt x="160" y="825"/>
                  </a:cubicBezTo>
                  <a:cubicBezTo>
                    <a:pt x="160" y="825"/>
                    <a:pt x="160" y="825"/>
                    <a:pt x="160" y="825"/>
                  </a:cubicBezTo>
                  <a:cubicBezTo>
                    <a:pt x="160" y="824"/>
                    <a:pt x="160" y="824"/>
                    <a:pt x="160" y="824"/>
                  </a:cubicBezTo>
                  <a:cubicBezTo>
                    <a:pt x="170" y="825"/>
                    <a:pt x="178" y="825"/>
                    <a:pt x="184" y="825"/>
                  </a:cubicBezTo>
                  <a:cubicBezTo>
                    <a:pt x="201" y="825"/>
                    <a:pt x="212" y="822"/>
                    <a:pt x="245" y="814"/>
                  </a:cubicBezTo>
                  <a:cubicBezTo>
                    <a:pt x="246" y="815"/>
                    <a:pt x="248" y="816"/>
                    <a:pt x="250" y="817"/>
                  </a:cubicBezTo>
                  <a:cubicBezTo>
                    <a:pt x="251" y="817"/>
                    <a:pt x="251" y="817"/>
                    <a:pt x="251" y="817"/>
                  </a:cubicBezTo>
                  <a:cubicBezTo>
                    <a:pt x="263" y="840"/>
                    <a:pt x="272" y="857"/>
                    <a:pt x="280" y="873"/>
                  </a:cubicBezTo>
                  <a:cubicBezTo>
                    <a:pt x="281" y="872"/>
                    <a:pt x="281" y="871"/>
                    <a:pt x="281" y="871"/>
                  </a:cubicBezTo>
                  <a:cubicBezTo>
                    <a:pt x="274" y="856"/>
                    <a:pt x="265" y="840"/>
                    <a:pt x="253" y="816"/>
                  </a:cubicBezTo>
                  <a:cubicBezTo>
                    <a:pt x="255" y="815"/>
                    <a:pt x="256" y="812"/>
                    <a:pt x="254" y="809"/>
                  </a:cubicBezTo>
                  <a:cubicBezTo>
                    <a:pt x="254" y="808"/>
                    <a:pt x="254" y="808"/>
                    <a:pt x="254" y="808"/>
                  </a:cubicBezTo>
                  <a:cubicBezTo>
                    <a:pt x="295" y="790"/>
                    <a:pt x="298" y="788"/>
                    <a:pt x="350" y="753"/>
                  </a:cubicBezTo>
                  <a:cubicBezTo>
                    <a:pt x="350" y="753"/>
                    <a:pt x="350" y="753"/>
                    <a:pt x="350" y="753"/>
                  </a:cubicBezTo>
                  <a:cubicBezTo>
                    <a:pt x="351" y="754"/>
                    <a:pt x="351" y="754"/>
                    <a:pt x="351" y="754"/>
                  </a:cubicBezTo>
                  <a:cubicBezTo>
                    <a:pt x="353" y="750"/>
                    <a:pt x="356" y="746"/>
                    <a:pt x="359" y="742"/>
                  </a:cubicBezTo>
                  <a:cubicBezTo>
                    <a:pt x="358" y="741"/>
                    <a:pt x="358" y="741"/>
                    <a:pt x="358" y="741"/>
                  </a:cubicBezTo>
                  <a:cubicBezTo>
                    <a:pt x="358" y="741"/>
                    <a:pt x="358" y="741"/>
                    <a:pt x="358" y="741"/>
                  </a:cubicBezTo>
                  <a:cubicBezTo>
                    <a:pt x="357" y="741"/>
                    <a:pt x="357" y="740"/>
                    <a:pt x="356" y="740"/>
                  </a:cubicBezTo>
                  <a:cubicBezTo>
                    <a:pt x="356" y="739"/>
                    <a:pt x="357" y="737"/>
                    <a:pt x="357" y="736"/>
                  </a:cubicBezTo>
                  <a:cubicBezTo>
                    <a:pt x="356" y="735"/>
                    <a:pt x="355" y="735"/>
                    <a:pt x="354" y="734"/>
                  </a:cubicBezTo>
                  <a:cubicBezTo>
                    <a:pt x="354" y="736"/>
                    <a:pt x="354" y="738"/>
                    <a:pt x="354" y="740"/>
                  </a:cubicBezTo>
                  <a:cubicBezTo>
                    <a:pt x="353" y="740"/>
                    <a:pt x="352" y="740"/>
                    <a:pt x="352" y="740"/>
                  </a:cubicBezTo>
                  <a:cubicBezTo>
                    <a:pt x="351" y="740"/>
                    <a:pt x="351" y="740"/>
                    <a:pt x="351" y="740"/>
                  </a:cubicBezTo>
                  <a:cubicBezTo>
                    <a:pt x="351" y="740"/>
                    <a:pt x="351" y="740"/>
                    <a:pt x="351" y="740"/>
                  </a:cubicBezTo>
                  <a:cubicBezTo>
                    <a:pt x="347" y="735"/>
                    <a:pt x="344" y="730"/>
                    <a:pt x="341" y="725"/>
                  </a:cubicBezTo>
                  <a:cubicBezTo>
                    <a:pt x="339" y="724"/>
                    <a:pt x="337" y="723"/>
                    <a:pt x="335" y="722"/>
                  </a:cubicBezTo>
                  <a:cubicBezTo>
                    <a:pt x="339" y="728"/>
                    <a:pt x="344" y="734"/>
                    <a:pt x="349" y="742"/>
                  </a:cubicBezTo>
                  <a:cubicBezTo>
                    <a:pt x="349" y="742"/>
                    <a:pt x="349" y="742"/>
                    <a:pt x="349" y="742"/>
                  </a:cubicBezTo>
                  <a:cubicBezTo>
                    <a:pt x="349" y="742"/>
                    <a:pt x="349" y="742"/>
                    <a:pt x="349" y="742"/>
                  </a:cubicBezTo>
                  <a:cubicBezTo>
                    <a:pt x="348" y="743"/>
                    <a:pt x="348" y="743"/>
                    <a:pt x="348" y="743"/>
                  </a:cubicBezTo>
                  <a:cubicBezTo>
                    <a:pt x="348" y="743"/>
                    <a:pt x="348" y="743"/>
                    <a:pt x="348" y="743"/>
                  </a:cubicBezTo>
                  <a:cubicBezTo>
                    <a:pt x="348" y="744"/>
                    <a:pt x="348" y="744"/>
                    <a:pt x="347" y="746"/>
                  </a:cubicBezTo>
                  <a:cubicBezTo>
                    <a:pt x="347" y="747"/>
                    <a:pt x="347" y="747"/>
                    <a:pt x="347" y="747"/>
                  </a:cubicBezTo>
                  <a:cubicBezTo>
                    <a:pt x="348" y="748"/>
                    <a:pt x="348" y="748"/>
                    <a:pt x="348" y="748"/>
                  </a:cubicBezTo>
                  <a:cubicBezTo>
                    <a:pt x="348" y="749"/>
                    <a:pt x="348" y="749"/>
                    <a:pt x="348" y="749"/>
                  </a:cubicBezTo>
                  <a:cubicBezTo>
                    <a:pt x="348" y="749"/>
                    <a:pt x="348" y="749"/>
                    <a:pt x="348" y="749"/>
                  </a:cubicBezTo>
                  <a:cubicBezTo>
                    <a:pt x="348" y="750"/>
                    <a:pt x="348" y="750"/>
                    <a:pt x="348" y="750"/>
                  </a:cubicBezTo>
                  <a:cubicBezTo>
                    <a:pt x="348" y="751"/>
                    <a:pt x="348" y="751"/>
                    <a:pt x="348" y="751"/>
                  </a:cubicBezTo>
                  <a:cubicBezTo>
                    <a:pt x="304" y="782"/>
                    <a:pt x="301" y="783"/>
                    <a:pt x="252" y="805"/>
                  </a:cubicBezTo>
                  <a:cubicBezTo>
                    <a:pt x="250" y="803"/>
                    <a:pt x="248" y="803"/>
                    <a:pt x="247" y="803"/>
                  </a:cubicBezTo>
                  <a:cubicBezTo>
                    <a:pt x="214" y="746"/>
                    <a:pt x="207" y="736"/>
                    <a:pt x="179" y="694"/>
                  </a:cubicBezTo>
                  <a:moveTo>
                    <a:pt x="36" y="671"/>
                  </a:moveTo>
                  <a:cubicBezTo>
                    <a:pt x="35" y="671"/>
                    <a:pt x="35" y="672"/>
                    <a:pt x="35" y="673"/>
                  </a:cubicBezTo>
                  <a:cubicBezTo>
                    <a:pt x="35" y="673"/>
                    <a:pt x="35" y="673"/>
                    <a:pt x="35" y="673"/>
                  </a:cubicBezTo>
                  <a:cubicBezTo>
                    <a:pt x="35" y="673"/>
                    <a:pt x="35" y="673"/>
                    <a:pt x="35" y="673"/>
                  </a:cubicBezTo>
                  <a:cubicBezTo>
                    <a:pt x="40" y="685"/>
                    <a:pt x="44" y="694"/>
                    <a:pt x="47" y="702"/>
                  </a:cubicBezTo>
                  <a:cubicBezTo>
                    <a:pt x="44" y="693"/>
                    <a:pt x="40" y="684"/>
                    <a:pt x="36" y="674"/>
                  </a:cubicBezTo>
                  <a:cubicBezTo>
                    <a:pt x="36" y="674"/>
                    <a:pt x="36" y="674"/>
                    <a:pt x="36" y="674"/>
                  </a:cubicBezTo>
                  <a:cubicBezTo>
                    <a:pt x="36" y="674"/>
                    <a:pt x="36" y="674"/>
                    <a:pt x="36" y="674"/>
                  </a:cubicBezTo>
                  <a:cubicBezTo>
                    <a:pt x="36" y="674"/>
                    <a:pt x="36" y="674"/>
                    <a:pt x="36" y="674"/>
                  </a:cubicBezTo>
                  <a:cubicBezTo>
                    <a:pt x="37" y="675"/>
                    <a:pt x="37" y="675"/>
                    <a:pt x="37" y="675"/>
                  </a:cubicBezTo>
                  <a:cubicBezTo>
                    <a:pt x="37" y="675"/>
                    <a:pt x="37" y="675"/>
                    <a:pt x="37" y="675"/>
                  </a:cubicBezTo>
                  <a:cubicBezTo>
                    <a:pt x="37" y="675"/>
                    <a:pt x="37" y="675"/>
                    <a:pt x="37" y="675"/>
                  </a:cubicBezTo>
                  <a:cubicBezTo>
                    <a:pt x="37" y="675"/>
                    <a:pt x="37" y="675"/>
                    <a:pt x="37" y="675"/>
                  </a:cubicBezTo>
                  <a:cubicBezTo>
                    <a:pt x="37" y="675"/>
                    <a:pt x="37" y="675"/>
                    <a:pt x="37" y="675"/>
                  </a:cubicBezTo>
                  <a:cubicBezTo>
                    <a:pt x="37" y="675"/>
                    <a:pt x="37" y="675"/>
                    <a:pt x="37" y="675"/>
                  </a:cubicBezTo>
                  <a:cubicBezTo>
                    <a:pt x="37" y="674"/>
                    <a:pt x="37" y="674"/>
                    <a:pt x="37" y="674"/>
                  </a:cubicBezTo>
                  <a:cubicBezTo>
                    <a:pt x="37" y="674"/>
                    <a:pt x="37" y="674"/>
                    <a:pt x="37" y="674"/>
                  </a:cubicBezTo>
                  <a:cubicBezTo>
                    <a:pt x="37" y="674"/>
                    <a:pt x="37" y="674"/>
                    <a:pt x="37" y="674"/>
                  </a:cubicBezTo>
                  <a:cubicBezTo>
                    <a:pt x="37" y="674"/>
                    <a:pt x="37" y="674"/>
                    <a:pt x="37" y="674"/>
                  </a:cubicBezTo>
                  <a:cubicBezTo>
                    <a:pt x="37" y="674"/>
                    <a:pt x="37" y="674"/>
                    <a:pt x="37" y="674"/>
                  </a:cubicBezTo>
                  <a:cubicBezTo>
                    <a:pt x="37" y="673"/>
                    <a:pt x="37" y="673"/>
                    <a:pt x="37" y="673"/>
                  </a:cubicBezTo>
                  <a:cubicBezTo>
                    <a:pt x="37" y="673"/>
                    <a:pt x="37" y="673"/>
                    <a:pt x="37" y="673"/>
                  </a:cubicBezTo>
                  <a:cubicBezTo>
                    <a:pt x="37" y="673"/>
                    <a:pt x="37" y="673"/>
                    <a:pt x="37" y="673"/>
                  </a:cubicBezTo>
                  <a:cubicBezTo>
                    <a:pt x="52" y="688"/>
                    <a:pt x="58" y="692"/>
                    <a:pt x="72" y="697"/>
                  </a:cubicBezTo>
                  <a:cubicBezTo>
                    <a:pt x="72" y="697"/>
                    <a:pt x="72" y="697"/>
                    <a:pt x="72" y="697"/>
                  </a:cubicBezTo>
                  <a:cubicBezTo>
                    <a:pt x="61" y="693"/>
                    <a:pt x="54" y="687"/>
                    <a:pt x="36" y="671"/>
                  </a:cubicBezTo>
                  <a:cubicBezTo>
                    <a:pt x="36" y="671"/>
                    <a:pt x="36" y="671"/>
                    <a:pt x="36" y="671"/>
                  </a:cubicBezTo>
                  <a:cubicBezTo>
                    <a:pt x="36" y="671"/>
                    <a:pt x="36" y="671"/>
                    <a:pt x="36" y="671"/>
                  </a:cubicBezTo>
                  <a:moveTo>
                    <a:pt x="175" y="653"/>
                  </a:moveTo>
                  <a:cubicBezTo>
                    <a:pt x="174" y="653"/>
                    <a:pt x="173" y="653"/>
                    <a:pt x="173" y="653"/>
                  </a:cubicBezTo>
                  <a:cubicBezTo>
                    <a:pt x="172" y="663"/>
                    <a:pt x="172" y="672"/>
                    <a:pt x="171" y="681"/>
                  </a:cubicBezTo>
                  <a:cubicBezTo>
                    <a:pt x="171" y="681"/>
                    <a:pt x="171" y="681"/>
                    <a:pt x="171" y="681"/>
                  </a:cubicBezTo>
                  <a:cubicBezTo>
                    <a:pt x="170" y="681"/>
                    <a:pt x="170" y="681"/>
                    <a:pt x="170" y="681"/>
                  </a:cubicBezTo>
                  <a:cubicBezTo>
                    <a:pt x="169" y="681"/>
                    <a:pt x="169" y="681"/>
                    <a:pt x="169" y="681"/>
                  </a:cubicBezTo>
                  <a:cubicBezTo>
                    <a:pt x="169" y="681"/>
                    <a:pt x="169" y="681"/>
                    <a:pt x="169" y="681"/>
                  </a:cubicBezTo>
                  <a:cubicBezTo>
                    <a:pt x="163" y="673"/>
                    <a:pt x="158" y="666"/>
                    <a:pt x="154" y="661"/>
                  </a:cubicBezTo>
                  <a:cubicBezTo>
                    <a:pt x="153" y="661"/>
                    <a:pt x="153" y="661"/>
                    <a:pt x="152" y="662"/>
                  </a:cubicBezTo>
                  <a:cubicBezTo>
                    <a:pt x="156" y="667"/>
                    <a:pt x="162" y="674"/>
                    <a:pt x="168" y="682"/>
                  </a:cubicBezTo>
                  <a:cubicBezTo>
                    <a:pt x="167" y="682"/>
                    <a:pt x="167" y="682"/>
                    <a:pt x="167" y="682"/>
                  </a:cubicBezTo>
                  <a:cubicBezTo>
                    <a:pt x="167" y="682"/>
                    <a:pt x="167" y="682"/>
                    <a:pt x="167" y="682"/>
                  </a:cubicBezTo>
                  <a:cubicBezTo>
                    <a:pt x="167" y="683"/>
                    <a:pt x="167" y="683"/>
                    <a:pt x="167" y="684"/>
                  </a:cubicBezTo>
                  <a:cubicBezTo>
                    <a:pt x="167" y="685"/>
                    <a:pt x="167" y="685"/>
                    <a:pt x="167" y="685"/>
                  </a:cubicBezTo>
                  <a:cubicBezTo>
                    <a:pt x="167" y="685"/>
                    <a:pt x="167" y="685"/>
                    <a:pt x="167" y="685"/>
                  </a:cubicBezTo>
                  <a:cubicBezTo>
                    <a:pt x="167" y="686"/>
                    <a:pt x="167" y="686"/>
                    <a:pt x="167" y="686"/>
                  </a:cubicBezTo>
                  <a:cubicBezTo>
                    <a:pt x="167" y="686"/>
                    <a:pt x="167" y="686"/>
                    <a:pt x="167" y="686"/>
                  </a:cubicBezTo>
                  <a:cubicBezTo>
                    <a:pt x="167" y="686"/>
                    <a:pt x="167" y="686"/>
                    <a:pt x="167" y="686"/>
                  </a:cubicBezTo>
                  <a:cubicBezTo>
                    <a:pt x="167" y="687"/>
                    <a:pt x="167" y="687"/>
                    <a:pt x="167" y="687"/>
                  </a:cubicBezTo>
                  <a:cubicBezTo>
                    <a:pt x="134" y="700"/>
                    <a:pt x="131" y="700"/>
                    <a:pt x="96" y="701"/>
                  </a:cubicBezTo>
                  <a:cubicBezTo>
                    <a:pt x="94" y="698"/>
                    <a:pt x="91" y="695"/>
                    <a:pt x="89" y="692"/>
                  </a:cubicBezTo>
                  <a:cubicBezTo>
                    <a:pt x="88" y="692"/>
                    <a:pt x="88" y="692"/>
                    <a:pt x="88" y="692"/>
                  </a:cubicBezTo>
                  <a:cubicBezTo>
                    <a:pt x="89" y="694"/>
                    <a:pt x="90" y="696"/>
                    <a:pt x="91" y="698"/>
                  </a:cubicBezTo>
                  <a:cubicBezTo>
                    <a:pt x="91" y="698"/>
                    <a:pt x="89" y="698"/>
                    <a:pt x="91" y="702"/>
                  </a:cubicBezTo>
                  <a:cubicBezTo>
                    <a:pt x="85" y="701"/>
                    <a:pt x="81" y="700"/>
                    <a:pt x="77" y="698"/>
                  </a:cubicBezTo>
                  <a:cubicBezTo>
                    <a:pt x="77" y="699"/>
                    <a:pt x="76" y="699"/>
                    <a:pt x="76" y="699"/>
                  </a:cubicBezTo>
                  <a:cubicBezTo>
                    <a:pt x="80" y="700"/>
                    <a:pt x="86" y="702"/>
                    <a:pt x="92" y="704"/>
                  </a:cubicBezTo>
                  <a:cubicBezTo>
                    <a:pt x="93" y="705"/>
                    <a:pt x="94" y="706"/>
                    <a:pt x="96" y="707"/>
                  </a:cubicBezTo>
                  <a:cubicBezTo>
                    <a:pt x="96" y="707"/>
                    <a:pt x="103" y="716"/>
                    <a:pt x="135" y="782"/>
                  </a:cubicBezTo>
                  <a:cubicBezTo>
                    <a:pt x="135" y="781"/>
                    <a:pt x="135" y="781"/>
                    <a:pt x="136" y="780"/>
                  </a:cubicBezTo>
                  <a:cubicBezTo>
                    <a:pt x="122" y="753"/>
                    <a:pt x="115" y="740"/>
                    <a:pt x="97" y="708"/>
                  </a:cubicBezTo>
                  <a:cubicBezTo>
                    <a:pt x="98" y="707"/>
                    <a:pt x="100" y="707"/>
                    <a:pt x="98" y="703"/>
                  </a:cubicBezTo>
                  <a:cubicBezTo>
                    <a:pt x="102" y="703"/>
                    <a:pt x="106" y="703"/>
                    <a:pt x="109" y="703"/>
                  </a:cubicBezTo>
                  <a:cubicBezTo>
                    <a:pt x="129" y="703"/>
                    <a:pt x="136" y="701"/>
                    <a:pt x="168" y="689"/>
                  </a:cubicBezTo>
                  <a:cubicBezTo>
                    <a:pt x="169" y="689"/>
                    <a:pt x="169" y="689"/>
                    <a:pt x="169" y="689"/>
                  </a:cubicBezTo>
                  <a:cubicBezTo>
                    <a:pt x="169" y="690"/>
                    <a:pt x="169" y="690"/>
                    <a:pt x="169" y="690"/>
                  </a:cubicBezTo>
                  <a:cubicBezTo>
                    <a:pt x="170" y="690"/>
                    <a:pt x="170" y="690"/>
                    <a:pt x="170" y="690"/>
                  </a:cubicBezTo>
                  <a:cubicBezTo>
                    <a:pt x="171" y="691"/>
                    <a:pt x="171" y="691"/>
                    <a:pt x="171" y="691"/>
                  </a:cubicBezTo>
                  <a:cubicBezTo>
                    <a:pt x="170" y="695"/>
                    <a:pt x="170" y="700"/>
                    <a:pt x="170" y="705"/>
                  </a:cubicBezTo>
                  <a:cubicBezTo>
                    <a:pt x="170" y="703"/>
                    <a:pt x="171" y="702"/>
                    <a:pt x="172" y="700"/>
                  </a:cubicBezTo>
                  <a:cubicBezTo>
                    <a:pt x="172" y="697"/>
                    <a:pt x="172" y="694"/>
                    <a:pt x="173" y="691"/>
                  </a:cubicBezTo>
                  <a:cubicBezTo>
                    <a:pt x="173" y="691"/>
                    <a:pt x="174" y="691"/>
                    <a:pt x="174" y="691"/>
                  </a:cubicBezTo>
                  <a:cubicBezTo>
                    <a:pt x="175" y="691"/>
                    <a:pt x="175" y="691"/>
                    <a:pt x="175" y="691"/>
                  </a:cubicBezTo>
                  <a:cubicBezTo>
                    <a:pt x="175" y="691"/>
                    <a:pt x="175" y="691"/>
                    <a:pt x="175" y="691"/>
                  </a:cubicBezTo>
                  <a:cubicBezTo>
                    <a:pt x="175" y="692"/>
                    <a:pt x="175" y="692"/>
                    <a:pt x="176" y="693"/>
                  </a:cubicBezTo>
                  <a:cubicBezTo>
                    <a:pt x="176" y="692"/>
                    <a:pt x="176" y="692"/>
                    <a:pt x="177" y="691"/>
                  </a:cubicBezTo>
                  <a:cubicBezTo>
                    <a:pt x="177" y="691"/>
                    <a:pt x="176" y="691"/>
                    <a:pt x="176" y="691"/>
                  </a:cubicBezTo>
                  <a:cubicBezTo>
                    <a:pt x="177" y="690"/>
                    <a:pt x="177" y="690"/>
                    <a:pt x="177" y="690"/>
                  </a:cubicBezTo>
                  <a:cubicBezTo>
                    <a:pt x="177" y="690"/>
                    <a:pt x="177" y="690"/>
                    <a:pt x="177" y="690"/>
                  </a:cubicBezTo>
                  <a:cubicBezTo>
                    <a:pt x="177" y="689"/>
                    <a:pt x="177" y="688"/>
                    <a:pt x="177" y="687"/>
                  </a:cubicBezTo>
                  <a:cubicBezTo>
                    <a:pt x="177" y="687"/>
                    <a:pt x="177" y="687"/>
                    <a:pt x="177" y="687"/>
                  </a:cubicBezTo>
                  <a:cubicBezTo>
                    <a:pt x="177" y="686"/>
                    <a:pt x="177" y="686"/>
                    <a:pt x="177" y="686"/>
                  </a:cubicBezTo>
                  <a:cubicBezTo>
                    <a:pt x="177" y="686"/>
                    <a:pt x="177" y="686"/>
                    <a:pt x="177" y="686"/>
                  </a:cubicBezTo>
                  <a:cubicBezTo>
                    <a:pt x="177" y="686"/>
                    <a:pt x="177" y="686"/>
                    <a:pt x="177" y="686"/>
                  </a:cubicBezTo>
                  <a:cubicBezTo>
                    <a:pt x="177" y="685"/>
                    <a:pt x="177" y="685"/>
                    <a:pt x="177" y="685"/>
                  </a:cubicBezTo>
                  <a:cubicBezTo>
                    <a:pt x="178" y="684"/>
                    <a:pt x="180" y="683"/>
                    <a:pt x="181" y="683"/>
                  </a:cubicBezTo>
                  <a:cubicBezTo>
                    <a:pt x="182" y="681"/>
                    <a:pt x="183" y="680"/>
                    <a:pt x="183" y="678"/>
                  </a:cubicBezTo>
                  <a:cubicBezTo>
                    <a:pt x="181" y="680"/>
                    <a:pt x="178" y="681"/>
                    <a:pt x="176" y="683"/>
                  </a:cubicBezTo>
                  <a:cubicBezTo>
                    <a:pt x="175" y="683"/>
                    <a:pt x="175" y="683"/>
                    <a:pt x="175" y="683"/>
                  </a:cubicBezTo>
                  <a:cubicBezTo>
                    <a:pt x="175" y="682"/>
                    <a:pt x="175" y="682"/>
                    <a:pt x="175" y="682"/>
                  </a:cubicBezTo>
                  <a:cubicBezTo>
                    <a:pt x="174" y="682"/>
                    <a:pt x="174" y="682"/>
                    <a:pt x="174" y="682"/>
                  </a:cubicBezTo>
                  <a:cubicBezTo>
                    <a:pt x="173" y="681"/>
                    <a:pt x="173" y="681"/>
                    <a:pt x="173" y="681"/>
                  </a:cubicBezTo>
                  <a:cubicBezTo>
                    <a:pt x="174" y="672"/>
                    <a:pt x="174" y="662"/>
                    <a:pt x="175" y="653"/>
                  </a:cubicBezTo>
                  <a:moveTo>
                    <a:pt x="224" y="652"/>
                  </a:moveTo>
                  <a:cubicBezTo>
                    <a:pt x="214" y="660"/>
                    <a:pt x="205" y="666"/>
                    <a:pt x="189" y="675"/>
                  </a:cubicBezTo>
                  <a:cubicBezTo>
                    <a:pt x="188" y="677"/>
                    <a:pt x="187" y="678"/>
                    <a:pt x="186" y="680"/>
                  </a:cubicBezTo>
                  <a:cubicBezTo>
                    <a:pt x="203" y="670"/>
                    <a:pt x="212" y="665"/>
                    <a:pt x="226" y="653"/>
                  </a:cubicBezTo>
                  <a:cubicBezTo>
                    <a:pt x="225" y="653"/>
                    <a:pt x="225" y="652"/>
                    <a:pt x="224" y="652"/>
                  </a:cubicBezTo>
                  <a:moveTo>
                    <a:pt x="47" y="633"/>
                  </a:moveTo>
                  <a:cubicBezTo>
                    <a:pt x="47" y="634"/>
                    <a:pt x="47" y="634"/>
                    <a:pt x="47" y="634"/>
                  </a:cubicBezTo>
                  <a:cubicBezTo>
                    <a:pt x="62" y="652"/>
                    <a:pt x="66" y="658"/>
                    <a:pt x="86" y="689"/>
                  </a:cubicBezTo>
                  <a:cubicBezTo>
                    <a:pt x="86" y="689"/>
                    <a:pt x="86" y="689"/>
                    <a:pt x="87" y="689"/>
                  </a:cubicBezTo>
                  <a:cubicBezTo>
                    <a:pt x="77" y="676"/>
                    <a:pt x="69" y="662"/>
                    <a:pt x="60" y="649"/>
                  </a:cubicBezTo>
                  <a:cubicBezTo>
                    <a:pt x="56" y="644"/>
                    <a:pt x="52" y="638"/>
                    <a:pt x="47" y="633"/>
                  </a:cubicBezTo>
                  <a:moveTo>
                    <a:pt x="268" y="622"/>
                  </a:moveTo>
                  <a:cubicBezTo>
                    <a:pt x="264" y="623"/>
                    <a:pt x="260" y="624"/>
                    <a:pt x="256" y="625"/>
                  </a:cubicBezTo>
                  <a:cubicBezTo>
                    <a:pt x="243" y="636"/>
                    <a:pt x="235" y="644"/>
                    <a:pt x="227" y="650"/>
                  </a:cubicBezTo>
                  <a:cubicBezTo>
                    <a:pt x="228" y="650"/>
                    <a:pt x="229" y="650"/>
                    <a:pt x="229" y="651"/>
                  </a:cubicBezTo>
                  <a:cubicBezTo>
                    <a:pt x="237" y="645"/>
                    <a:pt x="246" y="637"/>
                    <a:pt x="259" y="626"/>
                  </a:cubicBezTo>
                  <a:cubicBezTo>
                    <a:pt x="260" y="626"/>
                    <a:pt x="261" y="627"/>
                    <a:pt x="262" y="627"/>
                  </a:cubicBezTo>
                  <a:cubicBezTo>
                    <a:pt x="263" y="627"/>
                    <a:pt x="263" y="627"/>
                    <a:pt x="264" y="626"/>
                  </a:cubicBezTo>
                  <a:cubicBezTo>
                    <a:pt x="264" y="626"/>
                    <a:pt x="264" y="626"/>
                    <a:pt x="264" y="626"/>
                  </a:cubicBezTo>
                  <a:cubicBezTo>
                    <a:pt x="295" y="664"/>
                    <a:pt x="303" y="674"/>
                    <a:pt x="326" y="708"/>
                  </a:cubicBezTo>
                  <a:cubicBezTo>
                    <a:pt x="328" y="709"/>
                    <a:pt x="330" y="710"/>
                    <a:pt x="331" y="711"/>
                  </a:cubicBezTo>
                  <a:cubicBezTo>
                    <a:pt x="307" y="676"/>
                    <a:pt x="296" y="662"/>
                    <a:pt x="266" y="625"/>
                  </a:cubicBezTo>
                  <a:cubicBezTo>
                    <a:pt x="267" y="624"/>
                    <a:pt x="268" y="623"/>
                    <a:pt x="268" y="622"/>
                  </a:cubicBezTo>
                  <a:moveTo>
                    <a:pt x="174" y="619"/>
                  </a:moveTo>
                  <a:cubicBezTo>
                    <a:pt x="174" y="630"/>
                    <a:pt x="173" y="640"/>
                    <a:pt x="173" y="650"/>
                  </a:cubicBezTo>
                  <a:cubicBezTo>
                    <a:pt x="174" y="649"/>
                    <a:pt x="174" y="649"/>
                    <a:pt x="175" y="649"/>
                  </a:cubicBezTo>
                  <a:cubicBezTo>
                    <a:pt x="175" y="640"/>
                    <a:pt x="176" y="630"/>
                    <a:pt x="176" y="621"/>
                  </a:cubicBezTo>
                  <a:cubicBezTo>
                    <a:pt x="175" y="620"/>
                    <a:pt x="174" y="620"/>
                    <a:pt x="174" y="619"/>
                  </a:cubicBezTo>
                  <a:moveTo>
                    <a:pt x="361" y="598"/>
                  </a:moveTo>
                  <a:cubicBezTo>
                    <a:pt x="360" y="598"/>
                    <a:pt x="359" y="598"/>
                    <a:pt x="359" y="599"/>
                  </a:cubicBezTo>
                  <a:cubicBezTo>
                    <a:pt x="358" y="641"/>
                    <a:pt x="357" y="683"/>
                    <a:pt x="355" y="724"/>
                  </a:cubicBezTo>
                  <a:cubicBezTo>
                    <a:pt x="356" y="725"/>
                    <a:pt x="356" y="725"/>
                    <a:pt x="357" y="726"/>
                  </a:cubicBezTo>
                  <a:cubicBezTo>
                    <a:pt x="360" y="684"/>
                    <a:pt x="361" y="641"/>
                    <a:pt x="361" y="598"/>
                  </a:cubicBezTo>
                  <a:moveTo>
                    <a:pt x="427" y="584"/>
                  </a:moveTo>
                  <a:cubicBezTo>
                    <a:pt x="426" y="584"/>
                    <a:pt x="425" y="585"/>
                    <a:pt x="424" y="585"/>
                  </a:cubicBezTo>
                  <a:cubicBezTo>
                    <a:pt x="434" y="597"/>
                    <a:pt x="444" y="611"/>
                    <a:pt x="458" y="629"/>
                  </a:cubicBezTo>
                  <a:cubicBezTo>
                    <a:pt x="459" y="628"/>
                    <a:pt x="460" y="627"/>
                    <a:pt x="461" y="627"/>
                  </a:cubicBezTo>
                  <a:cubicBezTo>
                    <a:pt x="447" y="609"/>
                    <a:pt x="436" y="595"/>
                    <a:pt x="427" y="584"/>
                  </a:cubicBezTo>
                  <a:moveTo>
                    <a:pt x="67" y="582"/>
                  </a:moveTo>
                  <a:cubicBezTo>
                    <a:pt x="67" y="582"/>
                    <a:pt x="67" y="583"/>
                    <a:pt x="67" y="583"/>
                  </a:cubicBezTo>
                  <a:cubicBezTo>
                    <a:pt x="74" y="586"/>
                    <a:pt x="82" y="592"/>
                    <a:pt x="97" y="602"/>
                  </a:cubicBezTo>
                  <a:cubicBezTo>
                    <a:pt x="96" y="603"/>
                    <a:pt x="95" y="605"/>
                    <a:pt x="97" y="607"/>
                  </a:cubicBezTo>
                  <a:cubicBezTo>
                    <a:pt x="74" y="620"/>
                    <a:pt x="69" y="622"/>
                    <a:pt x="51" y="623"/>
                  </a:cubicBezTo>
                  <a:cubicBezTo>
                    <a:pt x="51" y="624"/>
                    <a:pt x="51" y="624"/>
                    <a:pt x="50" y="625"/>
                  </a:cubicBezTo>
                  <a:cubicBezTo>
                    <a:pt x="66" y="624"/>
                    <a:pt x="72" y="621"/>
                    <a:pt x="99" y="608"/>
                  </a:cubicBezTo>
                  <a:cubicBezTo>
                    <a:pt x="99" y="608"/>
                    <a:pt x="100" y="608"/>
                    <a:pt x="101" y="608"/>
                  </a:cubicBezTo>
                  <a:cubicBezTo>
                    <a:pt x="101" y="608"/>
                    <a:pt x="102" y="608"/>
                    <a:pt x="102" y="608"/>
                  </a:cubicBezTo>
                  <a:cubicBezTo>
                    <a:pt x="103" y="608"/>
                    <a:pt x="103" y="608"/>
                    <a:pt x="103" y="608"/>
                  </a:cubicBezTo>
                  <a:cubicBezTo>
                    <a:pt x="126" y="630"/>
                    <a:pt x="131" y="635"/>
                    <a:pt x="150" y="659"/>
                  </a:cubicBezTo>
                  <a:cubicBezTo>
                    <a:pt x="150" y="659"/>
                    <a:pt x="151" y="658"/>
                    <a:pt x="152" y="658"/>
                  </a:cubicBezTo>
                  <a:cubicBezTo>
                    <a:pt x="136" y="638"/>
                    <a:pt x="129" y="632"/>
                    <a:pt x="104" y="608"/>
                  </a:cubicBezTo>
                  <a:cubicBezTo>
                    <a:pt x="105" y="607"/>
                    <a:pt x="106" y="605"/>
                    <a:pt x="104" y="603"/>
                  </a:cubicBezTo>
                  <a:cubicBezTo>
                    <a:pt x="113" y="596"/>
                    <a:pt x="120" y="591"/>
                    <a:pt x="126" y="586"/>
                  </a:cubicBezTo>
                  <a:cubicBezTo>
                    <a:pt x="125" y="585"/>
                    <a:pt x="125" y="585"/>
                    <a:pt x="124" y="585"/>
                  </a:cubicBezTo>
                  <a:cubicBezTo>
                    <a:pt x="119" y="589"/>
                    <a:pt x="112" y="595"/>
                    <a:pt x="102" y="602"/>
                  </a:cubicBezTo>
                  <a:cubicBezTo>
                    <a:pt x="102" y="601"/>
                    <a:pt x="101" y="601"/>
                    <a:pt x="101" y="601"/>
                  </a:cubicBezTo>
                  <a:cubicBezTo>
                    <a:pt x="100" y="601"/>
                    <a:pt x="99" y="602"/>
                    <a:pt x="99" y="602"/>
                  </a:cubicBezTo>
                  <a:cubicBezTo>
                    <a:pt x="83" y="590"/>
                    <a:pt x="76" y="585"/>
                    <a:pt x="67" y="582"/>
                  </a:cubicBezTo>
                  <a:moveTo>
                    <a:pt x="519" y="574"/>
                  </a:moveTo>
                  <a:cubicBezTo>
                    <a:pt x="516" y="578"/>
                    <a:pt x="513" y="581"/>
                    <a:pt x="510" y="584"/>
                  </a:cubicBezTo>
                  <a:cubicBezTo>
                    <a:pt x="496" y="600"/>
                    <a:pt x="482" y="617"/>
                    <a:pt x="470" y="631"/>
                  </a:cubicBezTo>
                  <a:cubicBezTo>
                    <a:pt x="468" y="631"/>
                    <a:pt x="466" y="631"/>
                    <a:pt x="464" y="631"/>
                  </a:cubicBezTo>
                  <a:cubicBezTo>
                    <a:pt x="464" y="631"/>
                    <a:pt x="463" y="630"/>
                    <a:pt x="463" y="630"/>
                  </a:cubicBezTo>
                  <a:cubicBezTo>
                    <a:pt x="462" y="631"/>
                    <a:pt x="462" y="631"/>
                    <a:pt x="461" y="632"/>
                  </a:cubicBezTo>
                  <a:cubicBezTo>
                    <a:pt x="461" y="632"/>
                    <a:pt x="461" y="633"/>
                    <a:pt x="462" y="633"/>
                  </a:cubicBezTo>
                  <a:cubicBezTo>
                    <a:pt x="460" y="635"/>
                    <a:pt x="458" y="640"/>
                    <a:pt x="461" y="646"/>
                  </a:cubicBezTo>
                  <a:cubicBezTo>
                    <a:pt x="423" y="687"/>
                    <a:pt x="414" y="696"/>
                    <a:pt x="380" y="724"/>
                  </a:cubicBezTo>
                  <a:cubicBezTo>
                    <a:pt x="380" y="725"/>
                    <a:pt x="379" y="726"/>
                    <a:pt x="379" y="727"/>
                  </a:cubicBezTo>
                  <a:cubicBezTo>
                    <a:pt x="379" y="727"/>
                    <a:pt x="379" y="727"/>
                    <a:pt x="379" y="727"/>
                  </a:cubicBezTo>
                  <a:cubicBezTo>
                    <a:pt x="379" y="728"/>
                    <a:pt x="380" y="728"/>
                    <a:pt x="380" y="729"/>
                  </a:cubicBezTo>
                  <a:cubicBezTo>
                    <a:pt x="410" y="704"/>
                    <a:pt x="422" y="691"/>
                    <a:pt x="464" y="649"/>
                  </a:cubicBezTo>
                  <a:cubicBezTo>
                    <a:pt x="466" y="649"/>
                    <a:pt x="468" y="649"/>
                    <a:pt x="470" y="649"/>
                  </a:cubicBezTo>
                  <a:cubicBezTo>
                    <a:pt x="490" y="677"/>
                    <a:pt x="517" y="716"/>
                    <a:pt x="536" y="745"/>
                  </a:cubicBezTo>
                  <a:cubicBezTo>
                    <a:pt x="536" y="745"/>
                    <a:pt x="536" y="745"/>
                    <a:pt x="536" y="745"/>
                  </a:cubicBezTo>
                  <a:cubicBezTo>
                    <a:pt x="536" y="743"/>
                    <a:pt x="536" y="742"/>
                    <a:pt x="536" y="740"/>
                  </a:cubicBezTo>
                  <a:cubicBezTo>
                    <a:pt x="517" y="712"/>
                    <a:pt x="492" y="674"/>
                    <a:pt x="473" y="646"/>
                  </a:cubicBezTo>
                  <a:cubicBezTo>
                    <a:pt x="474" y="642"/>
                    <a:pt x="474" y="637"/>
                    <a:pt x="473" y="633"/>
                  </a:cubicBezTo>
                  <a:cubicBezTo>
                    <a:pt x="487" y="616"/>
                    <a:pt x="505" y="595"/>
                    <a:pt x="521" y="575"/>
                  </a:cubicBezTo>
                  <a:cubicBezTo>
                    <a:pt x="521" y="575"/>
                    <a:pt x="521" y="575"/>
                    <a:pt x="521" y="575"/>
                  </a:cubicBezTo>
                  <a:cubicBezTo>
                    <a:pt x="521" y="575"/>
                    <a:pt x="521" y="575"/>
                    <a:pt x="521" y="575"/>
                  </a:cubicBezTo>
                  <a:cubicBezTo>
                    <a:pt x="521" y="575"/>
                    <a:pt x="521" y="575"/>
                    <a:pt x="521" y="575"/>
                  </a:cubicBezTo>
                  <a:cubicBezTo>
                    <a:pt x="520" y="575"/>
                    <a:pt x="520" y="575"/>
                    <a:pt x="520" y="575"/>
                  </a:cubicBezTo>
                  <a:cubicBezTo>
                    <a:pt x="519" y="574"/>
                    <a:pt x="519" y="574"/>
                    <a:pt x="519" y="574"/>
                  </a:cubicBezTo>
                  <a:moveTo>
                    <a:pt x="540" y="547"/>
                  </a:moveTo>
                  <a:cubicBezTo>
                    <a:pt x="537" y="550"/>
                    <a:pt x="535" y="553"/>
                    <a:pt x="532" y="557"/>
                  </a:cubicBezTo>
                  <a:cubicBezTo>
                    <a:pt x="532" y="557"/>
                    <a:pt x="532" y="557"/>
                    <a:pt x="532" y="557"/>
                  </a:cubicBezTo>
                  <a:cubicBezTo>
                    <a:pt x="533" y="557"/>
                    <a:pt x="533" y="557"/>
                    <a:pt x="533" y="557"/>
                  </a:cubicBezTo>
                  <a:cubicBezTo>
                    <a:pt x="535" y="555"/>
                    <a:pt x="538" y="553"/>
                    <a:pt x="540" y="551"/>
                  </a:cubicBezTo>
                  <a:cubicBezTo>
                    <a:pt x="540" y="550"/>
                    <a:pt x="540" y="548"/>
                    <a:pt x="540" y="547"/>
                  </a:cubicBezTo>
                  <a:moveTo>
                    <a:pt x="29" y="507"/>
                  </a:moveTo>
                  <a:cubicBezTo>
                    <a:pt x="31" y="513"/>
                    <a:pt x="32" y="519"/>
                    <a:pt x="34" y="527"/>
                  </a:cubicBezTo>
                  <a:cubicBezTo>
                    <a:pt x="33" y="527"/>
                    <a:pt x="33" y="527"/>
                    <a:pt x="33" y="528"/>
                  </a:cubicBezTo>
                  <a:cubicBezTo>
                    <a:pt x="33" y="528"/>
                    <a:pt x="33" y="528"/>
                    <a:pt x="33" y="528"/>
                  </a:cubicBezTo>
                  <a:cubicBezTo>
                    <a:pt x="33" y="529"/>
                    <a:pt x="33" y="529"/>
                    <a:pt x="33" y="529"/>
                  </a:cubicBezTo>
                  <a:cubicBezTo>
                    <a:pt x="29" y="535"/>
                    <a:pt x="25" y="542"/>
                    <a:pt x="21" y="550"/>
                  </a:cubicBezTo>
                  <a:cubicBezTo>
                    <a:pt x="21" y="549"/>
                    <a:pt x="22" y="548"/>
                    <a:pt x="23" y="547"/>
                  </a:cubicBezTo>
                  <a:cubicBezTo>
                    <a:pt x="26" y="541"/>
                    <a:pt x="29" y="536"/>
                    <a:pt x="32" y="530"/>
                  </a:cubicBezTo>
                  <a:cubicBezTo>
                    <a:pt x="32" y="531"/>
                    <a:pt x="32" y="531"/>
                    <a:pt x="32" y="531"/>
                  </a:cubicBezTo>
                  <a:cubicBezTo>
                    <a:pt x="32" y="531"/>
                    <a:pt x="32" y="531"/>
                    <a:pt x="32" y="531"/>
                  </a:cubicBezTo>
                  <a:cubicBezTo>
                    <a:pt x="32" y="531"/>
                    <a:pt x="32" y="531"/>
                    <a:pt x="32" y="531"/>
                  </a:cubicBezTo>
                  <a:cubicBezTo>
                    <a:pt x="32" y="531"/>
                    <a:pt x="32" y="531"/>
                    <a:pt x="32" y="531"/>
                  </a:cubicBezTo>
                  <a:cubicBezTo>
                    <a:pt x="31" y="532"/>
                    <a:pt x="31" y="532"/>
                    <a:pt x="31" y="532"/>
                  </a:cubicBezTo>
                  <a:cubicBezTo>
                    <a:pt x="31" y="532"/>
                    <a:pt x="31" y="532"/>
                    <a:pt x="31" y="532"/>
                  </a:cubicBezTo>
                  <a:cubicBezTo>
                    <a:pt x="32" y="532"/>
                    <a:pt x="32" y="532"/>
                    <a:pt x="32" y="532"/>
                  </a:cubicBezTo>
                  <a:cubicBezTo>
                    <a:pt x="32" y="532"/>
                    <a:pt x="32" y="532"/>
                    <a:pt x="32" y="532"/>
                  </a:cubicBezTo>
                  <a:cubicBezTo>
                    <a:pt x="32" y="532"/>
                    <a:pt x="32" y="532"/>
                    <a:pt x="32" y="532"/>
                  </a:cubicBezTo>
                  <a:cubicBezTo>
                    <a:pt x="32" y="532"/>
                    <a:pt x="32" y="532"/>
                    <a:pt x="32" y="532"/>
                  </a:cubicBezTo>
                  <a:cubicBezTo>
                    <a:pt x="32" y="532"/>
                    <a:pt x="32" y="532"/>
                    <a:pt x="32" y="532"/>
                  </a:cubicBezTo>
                  <a:cubicBezTo>
                    <a:pt x="30" y="535"/>
                    <a:pt x="28" y="538"/>
                    <a:pt x="27" y="541"/>
                  </a:cubicBezTo>
                  <a:cubicBezTo>
                    <a:pt x="29" y="538"/>
                    <a:pt x="31" y="534"/>
                    <a:pt x="33" y="531"/>
                  </a:cubicBezTo>
                  <a:cubicBezTo>
                    <a:pt x="33" y="531"/>
                    <a:pt x="33" y="531"/>
                    <a:pt x="33" y="531"/>
                  </a:cubicBezTo>
                  <a:cubicBezTo>
                    <a:pt x="33" y="531"/>
                    <a:pt x="33" y="531"/>
                    <a:pt x="33" y="531"/>
                  </a:cubicBezTo>
                  <a:cubicBezTo>
                    <a:pt x="34" y="530"/>
                    <a:pt x="34" y="530"/>
                    <a:pt x="34" y="530"/>
                  </a:cubicBezTo>
                  <a:cubicBezTo>
                    <a:pt x="34" y="530"/>
                    <a:pt x="34" y="530"/>
                    <a:pt x="34" y="530"/>
                  </a:cubicBezTo>
                  <a:cubicBezTo>
                    <a:pt x="35" y="533"/>
                    <a:pt x="35" y="537"/>
                    <a:pt x="36" y="541"/>
                  </a:cubicBezTo>
                  <a:cubicBezTo>
                    <a:pt x="37" y="551"/>
                    <a:pt x="38" y="562"/>
                    <a:pt x="39" y="574"/>
                  </a:cubicBezTo>
                  <a:cubicBezTo>
                    <a:pt x="38" y="574"/>
                    <a:pt x="38" y="574"/>
                    <a:pt x="38" y="574"/>
                  </a:cubicBezTo>
                  <a:cubicBezTo>
                    <a:pt x="38" y="574"/>
                    <a:pt x="38" y="574"/>
                    <a:pt x="38" y="574"/>
                  </a:cubicBezTo>
                  <a:cubicBezTo>
                    <a:pt x="38" y="574"/>
                    <a:pt x="38" y="574"/>
                    <a:pt x="38" y="574"/>
                  </a:cubicBezTo>
                  <a:cubicBezTo>
                    <a:pt x="38" y="574"/>
                    <a:pt x="38" y="574"/>
                    <a:pt x="38" y="574"/>
                  </a:cubicBezTo>
                  <a:cubicBezTo>
                    <a:pt x="38" y="574"/>
                    <a:pt x="38" y="574"/>
                    <a:pt x="38" y="574"/>
                  </a:cubicBezTo>
                  <a:cubicBezTo>
                    <a:pt x="30" y="578"/>
                    <a:pt x="21" y="583"/>
                    <a:pt x="12" y="588"/>
                  </a:cubicBezTo>
                  <a:cubicBezTo>
                    <a:pt x="20" y="584"/>
                    <a:pt x="29" y="579"/>
                    <a:pt x="37" y="575"/>
                  </a:cubicBezTo>
                  <a:cubicBezTo>
                    <a:pt x="37" y="575"/>
                    <a:pt x="37" y="575"/>
                    <a:pt x="37" y="575"/>
                  </a:cubicBezTo>
                  <a:cubicBezTo>
                    <a:pt x="37" y="575"/>
                    <a:pt x="37" y="575"/>
                    <a:pt x="37" y="575"/>
                  </a:cubicBezTo>
                  <a:cubicBezTo>
                    <a:pt x="36" y="576"/>
                    <a:pt x="36" y="576"/>
                    <a:pt x="36" y="576"/>
                  </a:cubicBezTo>
                  <a:cubicBezTo>
                    <a:pt x="36" y="576"/>
                    <a:pt x="36" y="576"/>
                    <a:pt x="36" y="576"/>
                  </a:cubicBezTo>
                  <a:cubicBezTo>
                    <a:pt x="36" y="576"/>
                    <a:pt x="36" y="576"/>
                    <a:pt x="36" y="576"/>
                  </a:cubicBezTo>
                  <a:cubicBezTo>
                    <a:pt x="36" y="576"/>
                    <a:pt x="36" y="576"/>
                    <a:pt x="36" y="576"/>
                  </a:cubicBezTo>
                  <a:cubicBezTo>
                    <a:pt x="36" y="576"/>
                    <a:pt x="36" y="576"/>
                    <a:pt x="36" y="576"/>
                  </a:cubicBezTo>
                  <a:cubicBezTo>
                    <a:pt x="36" y="576"/>
                    <a:pt x="36" y="576"/>
                    <a:pt x="36" y="576"/>
                  </a:cubicBezTo>
                  <a:cubicBezTo>
                    <a:pt x="36" y="576"/>
                    <a:pt x="36" y="576"/>
                    <a:pt x="36" y="576"/>
                  </a:cubicBezTo>
                  <a:cubicBezTo>
                    <a:pt x="36" y="577"/>
                    <a:pt x="36" y="577"/>
                    <a:pt x="36" y="577"/>
                  </a:cubicBezTo>
                  <a:cubicBezTo>
                    <a:pt x="36" y="577"/>
                    <a:pt x="36" y="577"/>
                    <a:pt x="36" y="577"/>
                  </a:cubicBezTo>
                  <a:cubicBezTo>
                    <a:pt x="36" y="577"/>
                    <a:pt x="36" y="577"/>
                    <a:pt x="36" y="577"/>
                  </a:cubicBezTo>
                  <a:cubicBezTo>
                    <a:pt x="36" y="577"/>
                    <a:pt x="36" y="577"/>
                    <a:pt x="36" y="577"/>
                  </a:cubicBezTo>
                  <a:cubicBezTo>
                    <a:pt x="36" y="577"/>
                    <a:pt x="36" y="577"/>
                    <a:pt x="36" y="577"/>
                  </a:cubicBezTo>
                  <a:cubicBezTo>
                    <a:pt x="36" y="577"/>
                    <a:pt x="36" y="577"/>
                    <a:pt x="36" y="577"/>
                  </a:cubicBezTo>
                  <a:cubicBezTo>
                    <a:pt x="36" y="577"/>
                    <a:pt x="36" y="577"/>
                    <a:pt x="36" y="577"/>
                  </a:cubicBezTo>
                  <a:cubicBezTo>
                    <a:pt x="37" y="577"/>
                    <a:pt x="37" y="577"/>
                    <a:pt x="37" y="577"/>
                  </a:cubicBezTo>
                  <a:cubicBezTo>
                    <a:pt x="27" y="581"/>
                    <a:pt x="16" y="587"/>
                    <a:pt x="6" y="593"/>
                  </a:cubicBezTo>
                  <a:cubicBezTo>
                    <a:pt x="16" y="587"/>
                    <a:pt x="28" y="582"/>
                    <a:pt x="38" y="577"/>
                  </a:cubicBezTo>
                  <a:cubicBezTo>
                    <a:pt x="38" y="577"/>
                    <a:pt x="38" y="577"/>
                    <a:pt x="38" y="577"/>
                  </a:cubicBezTo>
                  <a:cubicBezTo>
                    <a:pt x="38" y="577"/>
                    <a:pt x="38" y="577"/>
                    <a:pt x="38" y="577"/>
                  </a:cubicBezTo>
                  <a:cubicBezTo>
                    <a:pt x="38" y="577"/>
                    <a:pt x="38" y="577"/>
                    <a:pt x="38" y="577"/>
                  </a:cubicBezTo>
                  <a:cubicBezTo>
                    <a:pt x="39" y="577"/>
                    <a:pt x="39" y="577"/>
                    <a:pt x="39" y="577"/>
                  </a:cubicBezTo>
                  <a:cubicBezTo>
                    <a:pt x="39" y="577"/>
                    <a:pt x="39" y="577"/>
                    <a:pt x="39" y="577"/>
                  </a:cubicBezTo>
                  <a:cubicBezTo>
                    <a:pt x="40" y="592"/>
                    <a:pt x="40" y="607"/>
                    <a:pt x="39" y="622"/>
                  </a:cubicBezTo>
                  <a:cubicBezTo>
                    <a:pt x="38" y="622"/>
                    <a:pt x="38" y="622"/>
                    <a:pt x="38" y="622"/>
                  </a:cubicBezTo>
                  <a:cubicBezTo>
                    <a:pt x="37" y="622"/>
                    <a:pt x="37" y="622"/>
                    <a:pt x="37" y="622"/>
                  </a:cubicBezTo>
                  <a:cubicBezTo>
                    <a:pt x="37" y="622"/>
                    <a:pt x="37" y="622"/>
                    <a:pt x="37" y="622"/>
                  </a:cubicBezTo>
                  <a:cubicBezTo>
                    <a:pt x="26" y="615"/>
                    <a:pt x="11" y="605"/>
                    <a:pt x="0" y="598"/>
                  </a:cubicBezTo>
                  <a:cubicBezTo>
                    <a:pt x="0" y="598"/>
                    <a:pt x="0" y="597"/>
                    <a:pt x="0" y="597"/>
                  </a:cubicBezTo>
                  <a:cubicBezTo>
                    <a:pt x="0" y="598"/>
                    <a:pt x="0" y="598"/>
                    <a:pt x="0" y="598"/>
                  </a:cubicBezTo>
                  <a:cubicBezTo>
                    <a:pt x="0" y="598"/>
                    <a:pt x="0" y="598"/>
                    <a:pt x="0" y="598"/>
                  </a:cubicBezTo>
                  <a:cubicBezTo>
                    <a:pt x="11" y="606"/>
                    <a:pt x="25" y="615"/>
                    <a:pt x="36" y="622"/>
                  </a:cubicBezTo>
                  <a:cubicBezTo>
                    <a:pt x="36" y="622"/>
                    <a:pt x="36" y="622"/>
                    <a:pt x="36" y="622"/>
                  </a:cubicBezTo>
                  <a:cubicBezTo>
                    <a:pt x="36" y="622"/>
                    <a:pt x="36" y="622"/>
                    <a:pt x="36" y="622"/>
                  </a:cubicBezTo>
                  <a:cubicBezTo>
                    <a:pt x="36" y="622"/>
                    <a:pt x="36" y="622"/>
                    <a:pt x="36" y="622"/>
                  </a:cubicBezTo>
                  <a:cubicBezTo>
                    <a:pt x="36" y="622"/>
                    <a:pt x="36" y="622"/>
                    <a:pt x="36" y="622"/>
                  </a:cubicBezTo>
                  <a:cubicBezTo>
                    <a:pt x="36" y="623"/>
                    <a:pt x="36" y="623"/>
                    <a:pt x="36" y="623"/>
                  </a:cubicBezTo>
                  <a:cubicBezTo>
                    <a:pt x="36" y="623"/>
                    <a:pt x="36" y="623"/>
                    <a:pt x="36" y="623"/>
                  </a:cubicBezTo>
                  <a:cubicBezTo>
                    <a:pt x="36" y="623"/>
                    <a:pt x="36" y="623"/>
                    <a:pt x="36" y="623"/>
                  </a:cubicBezTo>
                  <a:cubicBezTo>
                    <a:pt x="36" y="623"/>
                    <a:pt x="36" y="623"/>
                    <a:pt x="36" y="623"/>
                  </a:cubicBezTo>
                  <a:cubicBezTo>
                    <a:pt x="36" y="623"/>
                    <a:pt x="36" y="623"/>
                    <a:pt x="36" y="623"/>
                  </a:cubicBezTo>
                  <a:cubicBezTo>
                    <a:pt x="25" y="617"/>
                    <a:pt x="11" y="606"/>
                    <a:pt x="0" y="598"/>
                  </a:cubicBezTo>
                  <a:cubicBezTo>
                    <a:pt x="0" y="599"/>
                    <a:pt x="0" y="600"/>
                    <a:pt x="0" y="600"/>
                  </a:cubicBezTo>
                  <a:cubicBezTo>
                    <a:pt x="0" y="600"/>
                    <a:pt x="0" y="599"/>
                    <a:pt x="0" y="598"/>
                  </a:cubicBezTo>
                  <a:cubicBezTo>
                    <a:pt x="11" y="607"/>
                    <a:pt x="26" y="617"/>
                    <a:pt x="37" y="624"/>
                  </a:cubicBezTo>
                  <a:cubicBezTo>
                    <a:pt x="37" y="624"/>
                    <a:pt x="37" y="624"/>
                    <a:pt x="37" y="624"/>
                  </a:cubicBezTo>
                  <a:cubicBezTo>
                    <a:pt x="38" y="625"/>
                    <a:pt x="38" y="625"/>
                    <a:pt x="38" y="625"/>
                  </a:cubicBezTo>
                  <a:cubicBezTo>
                    <a:pt x="38" y="625"/>
                    <a:pt x="38" y="625"/>
                    <a:pt x="38" y="625"/>
                  </a:cubicBezTo>
                  <a:cubicBezTo>
                    <a:pt x="38" y="625"/>
                    <a:pt x="38" y="625"/>
                    <a:pt x="38" y="625"/>
                  </a:cubicBezTo>
                  <a:cubicBezTo>
                    <a:pt x="37" y="640"/>
                    <a:pt x="36" y="654"/>
                    <a:pt x="33" y="667"/>
                  </a:cubicBezTo>
                  <a:cubicBezTo>
                    <a:pt x="33" y="666"/>
                    <a:pt x="33" y="666"/>
                    <a:pt x="33" y="666"/>
                  </a:cubicBezTo>
                  <a:cubicBezTo>
                    <a:pt x="33" y="666"/>
                    <a:pt x="33" y="666"/>
                    <a:pt x="33" y="666"/>
                  </a:cubicBezTo>
                  <a:cubicBezTo>
                    <a:pt x="33" y="665"/>
                    <a:pt x="33" y="665"/>
                    <a:pt x="33" y="665"/>
                  </a:cubicBezTo>
                  <a:cubicBezTo>
                    <a:pt x="32" y="665"/>
                    <a:pt x="32" y="665"/>
                    <a:pt x="32" y="665"/>
                  </a:cubicBezTo>
                  <a:cubicBezTo>
                    <a:pt x="32" y="665"/>
                    <a:pt x="32" y="665"/>
                    <a:pt x="32" y="665"/>
                  </a:cubicBezTo>
                  <a:cubicBezTo>
                    <a:pt x="22" y="646"/>
                    <a:pt x="9" y="620"/>
                    <a:pt x="0" y="601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8" y="620"/>
                    <a:pt x="22" y="645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4"/>
                    <a:pt x="31" y="664"/>
                    <a:pt x="31" y="664"/>
                  </a:cubicBezTo>
                  <a:cubicBezTo>
                    <a:pt x="31" y="665"/>
                    <a:pt x="31" y="665"/>
                    <a:pt x="31" y="665"/>
                  </a:cubicBezTo>
                  <a:cubicBezTo>
                    <a:pt x="31" y="665"/>
                    <a:pt x="31" y="665"/>
                    <a:pt x="31" y="665"/>
                  </a:cubicBezTo>
                  <a:cubicBezTo>
                    <a:pt x="31" y="665"/>
                    <a:pt x="31" y="665"/>
                    <a:pt x="31" y="665"/>
                  </a:cubicBezTo>
                  <a:cubicBezTo>
                    <a:pt x="30" y="664"/>
                    <a:pt x="29" y="662"/>
                    <a:pt x="28" y="661"/>
                  </a:cubicBezTo>
                  <a:cubicBezTo>
                    <a:pt x="30" y="663"/>
                    <a:pt x="31" y="665"/>
                    <a:pt x="32" y="667"/>
                  </a:cubicBezTo>
                  <a:cubicBezTo>
                    <a:pt x="32" y="667"/>
                    <a:pt x="32" y="667"/>
                    <a:pt x="32" y="667"/>
                  </a:cubicBezTo>
                  <a:cubicBezTo>
                    <a:pt x="32" y="668"/>
                    <a:pt x="32" y="668"/>
                    <a:pt x="32" y="668"/>
                  </a:cubicBezTo>
                  <a:cubicBezTo>
                    <a:pt x="32" y="668"/>
                    <a:pt x="32" y="668"/>
                    <a:pt x="32" y="668"/>
                  </a:cubicBezTo>
                  <a:cubicBezTo>
                    <a:pt x="33" y="669"/>
                    <a:pt x="33" y="669"/>
                    <a:pt x="33" y="669"/>
                  </a:cubicBezTo>
                  <a:cubicBezTo>
                    <a:pt x="33" y="669"/>
                    <a:pt x="33" y="669"/>
                    <a:pt x="33" y="669"/>
                  </a:cubicBezTo>
                  <a:cubicBezTo>
                    <a:pt x="30" y="682"/>
                    <a:pt x="27" y="693"/>
                    <a:pt x="24" y="702"/>
                  </a:cubicBezTo>
                  <a:cubicBezTo>
                    <a:pt x="24" y="701"/>
                    <a:pt x="23" y="700"/>
                    <a:pt x="23" y="700"/>
                  </a:cubicBezTo>
                  <a:cubicBezTo>
                    <a:pt x="23" y="699"/>
                    <a:pt x="23" y="699"/>
                    <a:pt x="23" y="699"/>
                  </a:cubicBezTo>
                  <a:cubicBezTo>
                    <a:pt x="23" y="699"/>
                    <a:pt x="23" y="699"/>
                    <a:pt x="23" y="699"/>
                  </a:cubicBezTo>
                  <a:cubicBezTo>
                    <a:pt x="22" y="695"/>
                    <a:pt x="20" y="690"/>
                    <a:pt x="19" y="686"/>
                  </a:cubicBezTo>
                  <a:cubicBezTo>
                    <a:pt x="20" y="690"/>
                    <a:pt x="21" y="694"/>
                    <a:pt x="22" y="697"/>
                  </a:cubicBezTo>
                  <a:cubicBezTo>
                    <a:pt x="22" y="697"/>
                    <a:pt x="22" y="697"/>
                    <a:pt x="22" y="697"/>
                  </a:cubicBezTo>
                  <a:cubicBezTo>
                    <a:pt x="22" y="697"/>
                    <a:pt x="22" y="697"/>
                    <a:pt x="22" y="697"/>
                  </a:cubicBezTo>
                  <a:cubicBezTo>
                    <a:pt x="22" y="697"/>
                    <a:pt x="22" y="697"/>
                    <a:pt x="22" y="697"/>
                  </a:cubicBezTo>
                  <a:cubicBezTo>
                    <a:pt x="22" y="696"/>
                    <a:pt x="22" y="696"/>
                    <a:pt x="22" y="696"/>
                  </a:cubicBezTo>
                  <a:cubicBezTo>
                    <a:pt x="22" y="696"/>
                    <a:pt x="22" y="696"/>
                    <a:pt x="22" y="696"/>
                  </a:cubicBezTo>
                  <a:cubicBezTo>
                    <a:pt x="22" y="696"/>
                    <a:pt x="22" y="696"/>
                    <a:pt x="22" y="696"/>
                  </a:cubicBezTo>
                  <a:cubicBezTo>
                    <a:pt x="22" y="700"/>
                    <a:pt x="23" y="703"/>
                    <a:pt x="25" y="708"/>
                  </a:cubicBezTo>
                  <a:cubicBezTo>
                    <a:pt x="25" y="707"/>
                    <a:pt x="25" y="706"/>
                    <a:pt x="25" y="706"/>
                  </a:cubicBezTo>
                  <a:cubicBezTo>
                    <a:pt x="25" y="705"/>
                    <a:pt x="25" y="705"/>
                    <a:pt x="25" y="705"/>
                  </a:cubicBezTo>
                  <a:cubicBezTo>
                    <a:pt x="25" y="703"/>
                    <a:pt x="26" y="702"/>
                    <a:pt x="26" y="701"/>
                  </a:cubicBezTo>
                  <a:cubicBezTo>
                    <a:pt x="30" y="686"/>
                    <a:pt x="33" y="674"/>
                    <a:pt x="36" y="663"/>
                  </a:cubicBezTo>
                  <a:cubicBezTo>
                    <a:pt x="38" y="651"/>
                    <a:pt x="39" y="639"/>
                    <a:pt x="40" y="626"/>
                  </a:cubicBezTo>
                  <a:cubicBezTo>
                    <a:pt x="41" y="627"/>
                    <a:pt x="41" y="627"/>
                    <a:pt x="41" y="627"/>
                  </a:cubicBezTo>
                  <a:cubicBezTo>
                    <a:pt x="41" y="627"/>
                    <a:pt x="41" y="627"/>
                    <a:pt x="41" y="627"/>
                  </a:cubicBezTo>
                  <a:cubicBezTo>
                    <a:pt x="41" y="627"/>
                    <a:pt x="41" y="627"/>
                    <a:pt x="41" y="627"/>
                  </a:cubicBezTo>
                  <a:cubicBezTo>
                    <a:pt x="43" y="628"/>
                    <a:pt x="44" y="630"/>
                    <a:pt x="45" y="632"/>
                  </a:cubicBezTo>
                  <a:cubicBezTo>
                    <a:pt x="45" y="631"/>
                    <a:pt x="45" y="631"/>
                    <a:pt x="45" y="631"/>
                  </a:cubicBezTo>
                  <a:cubicBezTo>
                    <a:pt x="44" y="629"/>
                    <a:pt x="43" y="628"/>
                    <a:pt x="42" y="627"/>
                  </a:cubicBezTo>
                  <a:cubicBezTo>
                    <a:pt x="42" y="627"/>
                    <a:pt x="42" y="627"/>
                    <a:pt x="42" y="627"/>
                  </a:cubicBezTo>
                  <a:cubicBezTo>
                    <a:pt x="42" y="627"/>
                    <a:pt x="42" y="627"/>
                    <a:pt x="42" y="627"/>
                  </a:cubicBezTo>
                  <a:cubicBezTo>
                    <a:pt x="43" y="627"/>
                    <a:pt x="43" y="627"/>
                    <a:pt x="43" y="627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43" y="625"/>
                    <a:pt x="43" y="625"/>
                    <a:pt x="43" y="625"/>
                  </a:cubicBezTo>
                  <a:cubicBezTo>
                    <a:pt x="43" y="625"/>
                    <a:pt x="43" y="625"/>
                    <a:pt x="43" y="625"/>
                  </a:cubicBezTo>
                  <a:cubicBezTo>
                    <a:pt x="42" y="625"/>
                    <a:pt x="42" y="625"/>
                    <a:pt x="42" y="625"/>
                  </a:cubicBezTo>
                  <a:cubicBezTo>
                    <a:pt x="44" y="625"/>
                    <a:pt x="46" y="625"/>
                    <a:pt x="48" y="625"/>
                  </a:cubicBezTo>
                  <a:cubicBezTo>
                    <a:pt x="48" y="624"/>
                    <a:pt x="48" y="624"/>
                    <a:pt x="48" y="623"/>
                  </a:cubicBezTo>
                  <a:cubicBezTo>
                    <a:pt x="46" y="624"/>
                    <a:pt x="44" y="624"/>
                    <a:pt x="41" y="624"/>
                  </a:cubicBezTo>
                  <a:cubicBezTo>
                    <a:pt x="41" y="624"/>
                    <a:pt x="41" y="624"/>
                    <a:pt x="41" y="624"/>
                  </a:cubicBezTo>
                  <a:cubicBezTo>
                    <a:pt x="41" y="624"/>
                    <a:pt x="41" y="624"/>
                    <a:pt x="41" y="624"/>
                  </a:cubicBezTo>
                  <a:cubicBezTo>
                    <a:pt x="41" y="623"/>
                    <a:pt x="41" y="623"/>
                    <a:pt x="41" y="623"/>
                  </a:cubicBezTo>
                  <a:cubicBezTo>
                    <a:pt x="40" y="623"/>
                    <a:pt x="40" y="623"/>
                    <a:pt x="40" y="623"/>
                  </a:cubicBezTo>
                  <a:cubicBezTo>
                    <a:pt x="41" y="608"/>
                    <a:pt x="41" y="592"/>
                    <a:pt x="40" y="576"/>
                  </a:cubicBezTo>
                  <a:cubicBezTo>
                    <a:pt x="41" y="576"/>
                    <a:pt x="41" y="576"/>
                    <a:pt x="41" y="576"/>
                  </a:cubicBezTo>
                  <a:cubicBezTo>
                    <a:pt x="41" y="576"/>
                    <a:pt x="41" y="576"/>
                    <a:pt x="41" y="576"/>
                  </a:cubicBezTo>
                  <a:cubicBezTo>
                    <a:pt x="41" y="576"/>
                    <a:pt x="41" y="576"/>
                    <a:pt x="41" y="576"/>
                  </a:cubicBezTo>
                  <a:cubicBezTo>
                    <a:pt x="42" y="576"/>
                    <a:pt x="42" y="576"/>
                    <a:pt x="42" y="576"/>
                  </a:cubicBezTo>
                  <a:cubicBezTo>
                    <a:pt x="42" y="576"/>
                    <a:pt x="42" y="576"/>
                    <a:pt x="42" y="576"/>
                  </a:cubicBezTo>
                  <a:cubicBezTo>
                    <a:pt x="52" y="578"/>
                    <a:pt x="58" y="579"/>
                    <a:pt x="65" y="582"/>
                  </a:cubicBezTo>
                  <a:cubicBezTo>
                    <a:pt x="65" y="581"/>
                    <a:pt x="65" y="581"/>
                    <a:pt x="65" y="581"/>
                  </a:cubicBezTo>
                  <a:cubicBezTo>
                    <a:pt x="59" y="579"/>
                    <a:pt x="53" y="577"/>
                    <a:pt x="43" y="575"/>
                  </a:cubicBezTo>
                  <a:cubicBezTo>
                    <a:pt x="43" y="575"/>
                    <a:pt x="43" y="575"/>
                    <a:pt x="43" y="575"/>
                  </a:cubicBezTo>
                  <a:cubicBezTo>
                    <a:pt x="43" y="575"/>
                    <a:pt x="43" y="575"/>
                    <a:pt x="43" y="575"/>
                  </a:cubicBezTo>
                  <a:cubicBezTo>
                    <a:pt x="43" y="574"/>
                    <a:pt x="43" y="574"/>
                    <a:pt x="43" y="574"/>
                  </a:cubicBezTo>
                  <a:cubicBezTo>
                    <a:pt x="43" y="574"/>
                    <a:pt x="43" y="574"/>
                    <a:pt x="43" y="574"/>
                  </a:cubicBezTo>
                  <a:cubicBezTo>
                    <a:pt x="43" y="574"/>
                    <a:pt x="43" y="574"/>
                    <a:pt x="43" y="574"/>
                  </a:cubicBezTo>
                  <a:cubicBezTo>
                    <a:pt x="43" y="574"/>
                    <a:pt x="43" y="574"/>
                    <a:pt x="43" y="574"/>
                  </a:cubicBezTo>
                  <a:cubicBezTo>
                    <a:pt x="43" y="574"/>
                    <a:pt x="43" y="574"/>
                    <a:pt x="43" y="574"/>
                  </a:cubicBezTo>
                  <a:cubicBezTo>
                    <a:pt x="43" y="574"/>
                    <a:pt x="43" y="574"/>
                    <a:pt x="43" y="574"/>
                  </a:cubicBezTo>
                  <a:cubicBezTo>
                    <a:pt x="43" y="574"/>
                    <a:pt x="43" y="574"/>
                    <a:pt x="43" y="574"/>
                  </a:cubicBezTo>
                  <a:cubicBezTo>
                    <a:pt x="43" y="573"/>
                    <a:pt x="43" y="573"/>
                    <a:pt x="43" y="573"/>
                  </a:cubicBezTo>
                  <a:cubicBezTo>
                    <a:pt x="43" y="573"/>
                    <a:pt x="43" y="573"/>
                    <a:pt x="43" y="573"/>
                  </a:cubicBezTo>
                  <a:cubicBezTo>
                    <a:pt x="43" y="573"/>
                    <a:pt x="43" y="573"/>
                    <a:pt x="43" y="573"/>
                  </a:cubicBezTo>
                  <a:cubicBezTo>
                    <a:pt x="43" y="573"/>
                    <a:pt x="43" y="573"/>
                    <a:pt x="43" y="573"/>
                  </a:cubicBezTo>
                  <a:cubicBezTo>
                    <a:pt x="43" y="573"/>
                    <a:pt x="43" y="573"/>
                    <a:pt x="43" y="573"/>
                  </a:cubicBezTo>
                  <a:cubicBezTo>
                    <a:pt x="43" y="573"/>
                    <a:pt x="43" y="573"/>
                    <a:pt x="43" y="573"/>
                  </a:cubicBezTo>
                  <a:cubicBezTo>
                    <a:pt x="43" y="573"/>
                    <a:pt x="43" y="573"/>
                    <a:pt x="43" y="573"/>
                  </a:cubicBezTo>
                  <a:cubicBezTo>
                    <a:pt x="43" y="573"/>
                    <a:pt x="43" y="573"/>
                    <a:pt x="43" y="573"/>
                  </a:cubicBezTo>
                  <a:cubicBezTo>
                    <a:pt x="55" y="561"/>
                    <a:pt x="60" y="554"/>
                    <a:pt x="68" y="545"/>
                  </a:cubicBezTo>
                  <a:cubicBezTo>
                    <a:pt x="68" y="544"/>
                    <a:pt x="68" y="544"/>
                    <a:pt x="67" y="544"/>
                  </a:cubicBezTo>
                  <a:cubicBezTo>
                    <a:pt x="61" y="552"/>
                    <a:pt x="54" y="559"/>
                    <a:pt x="42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41" y="573"/>
                    <a:pt x="41" y="573"/>
                    <a:pt x="41" y="573"/>
                  </a:cubicBezTo>
                  <a:cubicBezTo>
                    <a:pt x="40" y="573"/>
                    <a:pt x="40" y="573"/>
                    <a:pt x="40" y="573"/>
                  </a:cubicBezTo>
                  <a:cubicBezTo>
                    <a:pt x="40" y="561"/>
                    <a:pt x="39" y="550"/>
                    <a:pt x="37" y="539"/>
                  </a:cubicBezTo>
                  <a:cubicBezTo>
                    <a:pt x="37" y="535"/>
                    <a:pt x="36" y="531"/>
                    <a:pt x="35" y="528"/>
                  </a:cubicBezTo>
                  <a:cubicBezTo>
                    <a:pt x="36" y="527"/>
                    <a:pt x="36" y="527"/>
                    <a:pt x="36" y="526"/>
                  </a:cubicBezTo>
                  <a:cubicBezTo>
                    <a:pt x="37" y="526"/>
                    <a:pt x="37" y="526"/>
                    <a:pt x="37" y="526"/>
                  </a:cubicBezTo>
                  <a:cubicBezTo>
                    <a:pt x="37" y="526"/>
                    <a:pt x="37" y="526"/>
                    <a:pt x="37" y="526"/>
                  </a:cubicBezTo>
                  <a:cubicBezTo>
                    <a:pt x="39" y="524"/>
                    <a:pt x="41" y="522"/>
                    <a:pt x="43" y="521"/>
                  </a:cubicBezTo>
                  <a:cubicBezTo>
                    <a:pt x="43" y="520"/>
                    <a:pt x="42" y="520"/>
                    <a:pt x="42" y="520"/>
                  </a:cubicBezTo>
                  <a:cubicBezTo>
                    <a:pt x="41" y="521"/>
                    <a:pt x="39" y="523"/>
                    <a:pt x="37" y="524"/>
                  </a:cubicBezTo>
                  <a:cubicBezTo>
                    <a:pt x="37" y="524"/>
                    <a:pt x="37" y="524"/>
                    <a:pt x="37" y="524"/>
                  </a:cubicBezTo>
                  <a:cubicBezTo>
                    <a:pt x="38" y="523"/>
                    <a:pt x="38" y="523"/>
                    <a:pt x="38" y="523"/>
                  </a:cubicBezTo>
                  <a:cubicBezTo>
                    <a:pt x="38" y="523"/>
                    <a:pt x="38" y="523"/>
                    <a:pt x="38" y="523"/>
                  </a:cubicBezTo>
                  <a:cubicBezTo>
                    <a:pt x="38" y="523"/>
                    <a:pt x="38" y="523"/>
                    <a:pt x="38" y="523"/>
                  </a:cubicBezTo>
                  <a:cubicBezTo>
                    <a:pt x="38" y="523"/>
                    <a:pt x="38" y="522"/>
                    <a:pt x="38" y="522"/>
                  </a:cubicBezTo>
                  <a:cubicBezTo>
                    <a:pt x="38" y="522"/>
                    <a:pt x="38" y="522"/>
                    <a:pt x="38" y="522"/>
                  </a:cubicBezTo>
                  <a:cubicBezTo>
                    <a:pt x="38" y="522"/>
                    <a:pt x="38" y="522"/>
                    <a:pt x="38" y="522"/>
                  </a:cubicBezTo>
                  <a:cubicBezTo>
                    <a:pt x="37" y="522"/>
                    <a:pt x="37" y="522"/>
                    <a:pt x="37" y="522"/>
                  </a:cubicBezTo>
                  <a:cubicBezTo>
                    <a:pt x="37" y="522"/>
                    <a:pt x="37" y="522"/>
                    <a:pt x="37" y="522"/>
                  </a:cubicBezTo>
                  <a:cubicBezTo>
                    <a:pt x="37" y="522"/>
                    <a:pt x="37" y="522"/>
                    <a:pt x="37" y="522"/>
                  </a:cubicBezTo>
                  <a:cubicBezTo>
                    <a:pt x="38" y="520"/>
                    <a:pt x="39" y="519"/>
                    <a:pt x="39" y="517"/>
                  </a:cubicBezTo>
                  <a:cubicBezTo>
                    <a:pt x="39" y="517"/>
                    <a:pt x="39" y="517"/>
                    <a:pt x="39" y="517"/>
                  </a:cubicBezTo>
                  <a:cubicBezTo>
                    <a:pt x="38" y="519"/>
                    <a:pt x="37" y="521"/>
                    <a:pt x="36" y="523"/>
                  </a:cubicBezTo>
                  <a:cubicBezTo>
                    <a:pt x="36" y="523"/>
                    <a:pt x="36" y="523"/>
                    <a:pt x="36" y="523"/>
                  </a:cubicBezTo>
                  <a:cubicBezTo>
                    <a:pt x="36" y="523"/>
                    <a:pt x="36" y="523"/>
                    <a:pt x="36" y="523"/>
                  </a:cubicBezTo>
                  <a:cubicBezTo>
                    <a:pt x="36" y="524"/>
                    <a:pt x="36" y="524"/>
                    <a:pt x="36" y="524"/>
                  </a:cubicBezTo>
                  <a:cubicBezTo>
                    <a:pt x="35" y="525"/>
                    <a:pt x="35" y="525"/>
                    <a:pt x="35" y="525"/>
                  </a:cubicBezTo>
                  <a:cubicBezTo>
                    <a:pt x="34" y="519"/>
                    <a:pt x="33" y="514"/>
                    <a:pt x="32" y="509"/>
                  </a:cubicBezTo>
                  <a:cubicBezTo>
                    <a:pt x="31" y="508"/>
                    <a:pt x="30" y="507"/>
                    <a:pt x="29" y="507"/>
                  </a:cubicBezTo>
                  <a:moveTo>
                    <a:pt x="23" y="499"/>
                  </a:moveTo>
                  <a:cubicBezTo>
                    <a:pt x="22" y="502"/>
                    <a:pt x="21" y="506"/>
                    <a:pt x="20" y="509"/>
                  </a:cubicBezTo>
                  <a:cubicBezTo>
                    <a:pt x="21" y="506"/>
                    <a:pt x="22" y="502"/>
                    <a:pt x="23" y="499"/>
                  </a:cubicBezTo>
                  <a:cubicBezTo>
                    <a:pt x="23" y="499"/>
                    <a:pt x="23" y="499"/>
                    <a:pt x="23" y="499"/>
                  </a:cubicBezTo>
                  <a:moveTo>
                    <a:pt x="22" y="498"/>
                  </a:moveTo>
                  <a:cubicBezTo>
                    <a:pt x="22" y="498"/>
                    <a:pt x="22" y="499"/>
                    <a:pt x="22" y="499"/>
                  </a:cubicBezTo>
                  <a:cubicBezTo>
                    <a:pt x="22" y="498"/>
                    <a:pt x="22" y="498"/>
                    <a:pt x="22" y="498"/>
                  </a:cubicBezTo>
                  <a:cubicBezTo>
                    <a:pt x="22" y="498"/>
                    <a:pt x="22" y="498"/>
                    <a:pt x="22" y="498"/>
                  </a:cubicBezTo>
                  <a:moveTo>
                    <a:pt x="355" y="469"/>
                  </a:moveTo>
                  <a:cubicBezTo>
                    <a:pt x="356" y="479"/>
                    <a:pt x="356" y="490"/>
                    <a:pt x="357" y="500"/>
                  </a:cubicBezTo>
                  <a:cubicBezTo>
                    <a:pt x="356" y="501"/>
                    <a:pt x="356" y="501"/>
                    <a:pt x="356" y="501"/>
                  </a:cubicBezTo>
                  <a:cubicBezTo>
                    <a:pt x="355" y="501"/>
                    <a:pt x="355" y="501"/>
                    <a:pt x="355" y="501"/>
                  </a:cubicBezTo>
                  <a:cubicBezTo>
                    <a:pt x="355" y="502"/>
                    <a:pt x="355" y="502"/>
                    <a:pt x="355" y="502"/>
                  </a:cubicBezTo>
                  <a:cubicBezTo>
                    <a:pt x="354" y="502"/>
                    <a:pt x="354" y="502"/>
                    <a:pt x="354" y="502"/>
                  </a:cubicBezTo>
                  <a:cubicBezTo>
                    <a:pt x="354" y="502"/>
                    <a:pt x="354" y="502"/>
                    <a:pt x="354" y="502"/>
                  </a:cubicBezTo>
                  <a:cubicBezTo>
                    <a:pt x="344" y="493"/>
                    <a:pt x="336" y="485"/>
                    <a:pt x="329" y="479"/>
                  </a:cubicBezTo>
                  <a:cubicBezTo>
                    <a:pt x="328" y="480"/>
                    <a:pt x="328" y="480"/>
                    <a:pt x="327" y="481"/>
                  </a:cubicBezTo>
                  <a:cubicBezTo>
                    <a:pt x="334" y="488"/>
                    <a:pt x="342" y="495"/>
                    <a:pt x="352" y="505"/>
                  </a:cubicBezTo>
                  <a:cubicBezTo>
                    <a:pt x="352" y="505"/>
                    <a:pt x="352" y="505"/>
                    <a:pt x="352" y="505"/>
                  </a:cubicBezTo>
                  <a:cubicBezTo>
                    <a:pt x="352" y="505"/>
                    <a:pt x="352" y="505"/>
                    <a:pt x="352" y="505"/>
                  </a:cubicBezTo>
                  <a:cubicBezTo>
                    <a:pt x="352" y="505"/>
                    <a:pt x="352" y="505"/>
                    <a:pt x="352" y="505"/>
                  </a:cubicBezTo>
                  <a:cubicBezTo>
                    <a:pt x="352" y="506"/>
                    <a:pt x="352" y="506"/>
                    <a:pt x="352" y="506"/>
                  </a:cubicBezTo>
                  <a:cubicBezTo>
                    <a:pt x="352" y="506"/>
                    <a:pt x="352" y="506"/>
                    <a:pt x="352" y="506"/>
                  </a:cubicBezTo>
                  <a:cubicBezTo>
                    <a:pt x="352" y="507"/>
                    <a:pt x="352" y="507"/>
                    <a:pt x="352" y="507"/>
                  </a:cubicBezTo>
                  <a:cubicBezTo>
                    <a:pt x="351" y="508"/>
                    <a:pt x="351" y="508"/>
                    <a:pt x="351" y="508"/>
                  </a:cubicBezTo>
                  <a:cubicBezTo>
                    <a:pt x="351" y="508"/>
                    <a:pt x="351" y="508"/>
                    <a:pt x="351" y="508"/>
                  </a:cubicBezTo>
                  <a:cubicBezTo>
                    <a:pt x="351" y="508"/>
                    <a:pt x="351" y="508"/>
                    <a:pt x="351" y="508"/>
                  </a:cubicBezTo>
                  <a:cubicBezTo>
                    <a:pt x="351" y="510"/>
                    <a:pt x="351" y="510"/>
                    <a:pt x="351" y="510"/>
                  </a:cubicBezTo>
                  <a:cubicBezTo>
                    <a:pt x="351" y="511"/>
                    <a:pt x="351" y="511"/>
                    <a:pt x="351" y="511"/>
                  </a:cubicBezTo>
                  <a:cubicBezTo>
                    <a:pt x="351" y="511"/>
                    <a:pt x="351" y="511"/>
                    <a:pt x="351" y="511"/>
                  </a:cubicBezTo>
                  <a:cubicBezTo>
                    <a:pt x="352" y="511"/>
                    <a:pt x="352" y="511"/>
                    <a:pt x="352" y="511"/>
                  </a:cubicBezTo>
                  <a:cubicBezTo>
                    <a:pt x="352" y="512"/>
                    <a:pt x="352" y="512"/>
                    <a:pt x="352" y="512"/>
                  </a:cubicBezTo>
                  <a:cubicBezTo>
                    <a:pt x="352" y="513"/>
                    <a:pt x="352" y="513"/>
                    <a:pt x="352" y="513"/>
                  </a:cubicBezTo>
                  <a:cubicBezTo>
                    <a:pt x="352" y="513"/>
                    <a:pt x="352" y="513"/>
                    <a:pt x="352" y="513"/>
                  </a:cubicBezTo>
                  <a:cubicBezTo>
                    <a:pt x="353" y="514"/>
                    <a:pt x="353" y="514"/>
                    <a:pt x="353" y="514"/>
                  </a:cubicBezTo>
                  <a:cubicBezTo>
                    <a:pt x="313" y="564"/>
                    <a:pt x="310" y="567"/>
                    <a:pt x="264" y="614"/>
                  </a:cubicBezTo>
                  <a:cubicBezTo>
                    <a:pt x="263" y="613"/>
                    <a:pt x="262" y="613"/>
                    <a:pt x="262" y="613"/>
                  </a:cubicBezTo>
                  <a:cubicBezTo>
                    <a:pt x="261" y="613"/>
                    <a:pt x="260" y="613"/>
                    <a:pt x="259" y="614"/>
                  </a:cubicBezTo>
                  <a:cubicBezTo>
                    <a:pt x="251" y="605"/>
                    <a:pt x="245" y="598"/>
                    <a:pt x="240" y="592"/>
                  </a:cubicBezTo>
                  <a:cubicBezTo>
                    <a:pt x="239" y="593"/>
                    <a:pt x="239" y="594"/>
                    <a:pt x="238" y="595"/>
                  </a:cubicBezTo>
                  <a:cubicBezTo>
                    <a:pt x="243" y="600"/>
                    <a:pt x="250" y="607"/>
                    <a:pt x="257" y="615"/>
                  </a:cubicBezTo>
                  <a:cubicBezTo>
                    <a:pt x="255" y="617"/>
                    <a:pt x="255" y="619"/>
                    <a:pt x="256" y="622"/>
                  </a:cubicBezTo>
                  <a:cubicBezTo>
                    <a:pt x="260" y="621"/>
                    <a:pt x="264" y="619"/>
                    <a:pt x="268" y="618"/>
                  </a:cubicBezTo>
                  <a:cubicBezTo>
                    <a:pt x="268" y="617"/>
                    <a:pt x="267" y="617"/>
                    <a:pt x="267" y="616"/>
                  </a:cubicBezTo>
                  <a:cubicBezTo>
                    <a:pt x="266" y="615"/>
                    <a:pt x="266" y="615"/>
                    <a:pt x="266" y="615"/>
                  </a:cubicBezTo>
                  <a:cubicBezTo>
                    <a:pt x="304" y="578"/>
                    <a:pt x="312" y="568"/>
                    <a:pt x="354" y="516"/>
                  </a:cubicBezTo>
                  <a:cubicBezTo>
                    <a:pt x="355" y="516"/>
                    <a:pt x="355" y="516"/>
                    <a:pt x="355" y="516"/>
                  </a:cubicBezTo>
                  <a:cubicBezTo>
                    <a:pt x="355" y="516"/>
                    <a:pt x="355" y="516"/>
                    <a:pt x="355" y="516"/>
                  </a:cubicBezTo>
                  <a:cubicBezTo>
                    <a:pt x="356" y="517"/>
                    <a:pt x="356" y="517"/>
                    <a:pt x="356" y="517"/>
                  </a:cubicBezTo>
                  <a:cubicBezTo>
                    <a:pt x="356" y="517"/>
                    <a:pt x="356" y="517"/>
                    <a:pt x="356" y="517"/>
                  </a:cubicBezTo>
                  <a:cubicBezTo>
                    <a:pt x="357" y="517"/>
                    <a:pt x="357" y="517"/>
                    <a:pt x="357" y="517"/>
                  </a:cubicBezTo>
                  <a:cubicBezTo>
                    <a:pt x="358" y="543"/>
                    <a:pt x="359" y="569"/>
                    <a:pt x="359" y="595"/>
                  </a:cubicBezTo>
                  <a:cubicBezTo>
                    <a:pt x="359" y="595"/>
                    <a:pt x="360" y="595"/>
                    <a:pt x="361" y="594"/>
                  </a:cubicBezTo>
                  <a:cubicBezTo>
                    <a:pt x="361" y="569"/>
                    <a:pt x="361" y="543"/>
                    <a:pt x="360" y="517"/>
                  </a:cubicBezTo>
                  <a:cubicBezTo>
                    <a:pt x="361" y="516"/>
                    <a:pt x="361" y="516"/>
                    <a:pt x="361" y="516"/>
                  </a:cubicBezTo>
                  <a:cubicBezTo>
                    <a:pt x="361" y="516"/>
                    <a:pt x="361" y="516"/>
                    <a:pt x="361" y="516"/>
                  </a:cubicBezTo>
                  <a:cubicBezTo>
                    <a:pt x="362" y="516"/>
                    <a:pt x="362" y="516"/>
                    <a:pt x="362" y="516"/>
                  </a:cubicBezTo>
                  <a:cubicBezTo>
                    <a:pt x="362" y="515"/>
                    <a:pt x="362" y="515"/>
                    <a:pt x="362" y="515"/>
                  </a:cubicBezTo>
                  <a:cubicBezTo>
                    <a:pt x="363" y="515"/>
                    <a:pt x="363" y="515"/>
                    <a:pt x="363" y="515"/>
                  </a:cubicBezTo>
                  <a:cubicBezTo>
                    <a:pt x="390" y="544"/>
                    <a:pt x="405" y="561"/>
                    <a:pt x="421" y="582"/>
                  </a:cubicBezTo>
                  <a:cubicBezTo>
                    <a:pt x="423" y="582"/>
                    <a:pt x="424" y="581"/>
                    <a:pt x="425" y="581"/>
                  </a:cubicBezTo>
                  <a:cubicBezTo>
                    <a:pt x="406" y="558"/>
                    <a:pt x="392" y="543"/>
                    <a:pt x="364" y="512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5" y="512"/>
                    <a:pt x="365" y="512"/>
                    <a:pt x="365" y="512"/>
                  </a:cubicBezTo>
                  <a:cubicBezTo>
                    <a:pt x="365" y="511"/>
                    <a:pt x="365" y="511"/>
                    <a:pt x="365" y="511"/>
                  </a:cubicBezTo>
                  <a:cubicBezTo>
                    <a:pt x="365" y="511"/>
                    <a:pt x="365" y="511"/>
                    <a:pt x="365" y="511"/>
                  </a:cubicBezTo>
                  <a:cubicBezTo>
                    <a:pt x="365" y="510"/>
                    <a:pt x="365" y="510"/>
                    <a:pt x="365" y="510"/>
                  </a:cubicBezTo>
                  <a:cubicBezTo>
                    <a:pt x="365" y="510"/>
                    <a:pt x="365" y="510"/>
                    <a:pt x="365" y="510"/>
                  </a:cubicBezTo>
                  <a:cubicBezTo>
                    <a:pt x="365" y="509"/>
                    <a:pt x="365" y="509"/>
                    <a:pt x="365" y="509"/>
                  </a:cubicBezTo>
                  <a:cubicBezTo>
                    <a:pt x="365" y="509"/>
                    <a:pt x="365" y="509"/>
                    <a:pt x="365" y="509"/>
                  </a:cubicBezTo>
                  <a:cubicBezTo>
                    <a:pt x="365" y="507"/>
                    <a:pt x="365" y="507"/>
                    <a:pt x="365" y="507"/>
                  </a:cubicBezTo>
                  <a:cubicBezTo>
                    <a:pt x="365" y="506"/>
                    <a:pt x="365" y="506"/>
                    <a:pt x="365" y="506"/>
                  </a:cubicBezTo>
                  <a:cubicBezTo>
                    <a:pt x="365" y="506"/>
                    <a:pt x="365" y="506"/>
                    <a:pt x="365" y="506"/>
                  </a:cubicBezTo>
                  <a:cubicBezTo>
                    <a:pt x="365" y="505"/>
                    <a:pt x="365" y="505"/>
                    <a:pt x="365" y="505"/>
                  </a:cubicBezTo>
                  <a:cubicBezTo>
                    <a:pt x="365" y="505"/>
                    <a:pt x="365" y="505"/>
                    <a:pt x="365" y="505"/>
                  </a:cubicBezTo>
                  <a:cubicBezTo>
                    <a:pt x="365" y="504"/>
                    <a:pt x="365" y="504"/>
                    <a:pt x="365" y="504"/>
                  </a:cubicBezTo>
                  <a:cubicBezTo>
                    <a:pt x="364" y="504"/>
                    <a:pt x="364" y="504"/>
                    <a:pt x="364" y="504"/>
                  </a:cubicBezTo>
                  <a:cubicBezTo>
                    <a:pt x="364" y="503"/>
                    <a:pt x="364" y="503"/>
                    <a:pt x="364" y="503"/>
                  </a:cubicBezTo>
                  <a:cubicBezTo>
                    <a:pt x="369" y="497"/>
                    <a:pt x="374" y="490"/>
                    <a:pt x="379" y="483"/>
                  </a:cubicBezTo>
                  <a:cubicBezTo>
                    <a:pt x="378" y="482"/>
                    <a:pt x="377" y="482"/>
                    <a:pt x="376" y="481"/>
                  </a:cubicBezTo>
                  <a:cubicBezTo>
                    <a:pt x="372" y="487"/>
                    <a:pt x="367" y="494"/>
                    <a:pt x="362" y="501"/>
                  </a:cubicBezTo>
                  <a:cubicBezTo>
                    <a:pt x="362" y="501"/>
                    <a:pt x="362" y="501"/>
                    <a:pt x="362" y="501"/>
                  </a:cubicBezTo>
                  <a:cubicBezTo>
                    <a:pt x="361" y="501"/>
                    <a:pt x="361" y="501"/>
                    <a:pt x="361" y="501"/>
                  </a:cubicBezTo>
                  <a:cubicBezTo>
                    <a:pt x="361" y="500"/>
                    <a:pt x="361" y="500"/>
                    <a:pt x="361" y="500"/>
                  </a:cubicBezTo>
                  <a:cubicBezTo>
                    <a:pt x="360" y="500"/>
                    <a:pt x="360" y="500"/>
                    <a:pt x="360" y="500"/>
                  </a:cubicBezTo>
                  <a:cubicBezTo>
                    <a:pt x="359" y="500"/>
                    <a:pt x="359" y="500"/>
                    <a:pt x="359" y="500"/>
                  </a:cubicBezTo>
                  <a:cubicBezTo>
                    <a:pt x="359" y="490"/>
                    <a:pt x="358" y="480"/>
                    <a:pt x="358" y="470"/>
                  </a:cubicBezTo>
                  <a:cubicBezTo>
                    <a:pt x="357" y="470"/>
                    <a:pt x="356" y="469"/>
                    <a:pt x="355" y="469"/>
                  </a:cubicBezTo>
                  <a:moveTo>
                    <a:pt x="357" y="452"/>
                  </a:moveTo>
                  <a:cubicBezTo>
                    <a:pt x="356" y="453"/>
                    <a:pt x="355" y="454"/>
                    <a:pt x="354" y="455"/>
                  </a:cubicBezTo>
                  <a:cubicBezTo>
                    <a:pt x="354" y="455"/>
                    <a:pt x="354" y="456"/>
                    <a:pt x="354" y="457"/>
                  </a:cubicBezTo>
                  <a:cubicBezTo>
                    <a:pt x="355" y="457"/>
                    <a:pt x="355" y="457"/>
                    <a:pt x="355" y="457"/>
                  </a:cubicBezTo>
                  <a:cubicBezTo>
                    <a:pt x="355" y="457"/>
                    <a:pt x="355" y="457"/>
                    <a:pt x="355" y="457"/>
                  </a:cubicBezTo>
                  <a:cubicBezTo>
                    <a:pt x="355" y="459"/>
                    <a:pt x="355" y="460"/>
                    <a:pt x="355" y="462"/>
                  </a:cubicBezTo>
                  <a:cubicBezTo>
                    <a:pt x="355" y="462"/>
                    <a:pt x="355" y="463"/>
                    <a:pt x="355" y="464"/>
                  </a:cubicBezTo>
                  <a:cubicBezTo>
                    <a:pt x="356" y="464"/>
                    <a:pt x="357" y="465"/>
                    <a:pt x="358" y="465"/>
                  </a:cubicBezTo>
                  <a:cubicBezTo>
                    <a:pt x="357" y="461"/>
                    <a:pt x="357" y="456"/>
                    <a:pt x="357" y="452"/>
                  </a:cubicBezTo>
                  <a:moveTo>
                    <a:pt x="83" y="413"/>
                  </a:moveTo>
                  <a:cubicBezTo>
                    <a:pt x="81" y="415"/>
                    <a:pt x="78" y="416"/>
                    <a:pt x="76" y="417"/>
                  </a:cubicBezTo>
                  <a:cubicBezTo>
                    <a:pt x="51" y="441"/>
                    <a:pt x="46" y="451"/>
                    <a:pt x="27" y="485"/>
                  </a:cubicBezTo>
                  <a:cubicBezTo>
                    <a:pt x="27" y="485"/>
                    <a:pt x="27" y="485"/>
                    <a:pt x="27" y="485"/>
                  </a:cubicBezTo>
                  <a:cubicBezTo>
                    <a:pt x="27" y="485"/>
                    <a:pt x="27" y="485"/>
                    <a:pt x="27" y="485"/>
                  </a:cubicBezTo>
                  <a:cubicBezTo>
                    <a:pt x="27" y="485"/>
                    <a:pt x="27" y="485"/>
                    <a:pt x="27" y="485"/>
                  </a:cubicBezTo>
                  <a:cubicBezTo>
                    <a:pt x="27" y="484"/>
                    <a:pt x="27" y="484"/>
                    <a:pt x="27" y="484"/>
                  </a:cubicBezTo>
                  <a:cubicBezTo>
                    <a:pt x="28" y="484"/>
                    <a:pt x="28" y="484"/>
                    <a:pt x="28" y="484"/>
                  </a:cubicBezTo>
                  <a:cubicBezTo>
                    <a:pt x="28" y="484"/>
                    <a:pt x="28" y="484"/>
                    <a:pt x="28" y="484"/>
                  </a:cubicBezTo>
                  <a:cubicBezTo>
                    <a:pt x="28" y="484"/>
                    <a:pt x="28" y="484"/>
                    <a:pt x="28" y="484"/>
                  </a:cubicBezTo>
                  <a:cubicBezTo>
                    <a:pt x="28" y="484"/>
                    <a:pt x="28" y="484"/>
                    <a:pt x="28" y="484"/>
                  </a:cubicBezTo>
                  <a:cubicBezTo>
                    <a:pt x="28" y="484"/>
                    <a:pt x="28" y="484"/>
                    <a:pt x="28" y="484"/>
                  </a:cubicBezTo>
                  <a:cubicBezTo>
                    <a:pt x="28" y="483"/>
                    <a:pt x="28" y="483"/>
                    <a:pt x="28" y="483"/>
                  </a:cubicBezTo>
                  <a:cubicBezTo>
                    <a:pt x="27" y="483"/>
                    <a:pt x="27" y="483"/>
                    <a:pt x="27" y="483"/>
                  </a:cubicBezTo>
                  <a:cubicBezTo>
                    <a:pt x="27" y="483"/>
                    <a:pt x="27" y="483"/>
                    <a:pt x="27" y="483"/>
                  </a:cubicBezTo>
                  <a:cubicBezTo>
                    <a:pt x="27" y="483"/>
                    <a:pt x="27" y="483"/>
                    <a:pt x="27" y="483"/>
                  </a:cubicBezTo>
                  <a:cubicBezTo>
                    <a:pt x="27" y="483"/>
                    <a:pt x="27" y="483"/>
                    <a:pt x="27" y="483"/>
                  </a:cubicBezTo>
                  <a:cubicBezTo>
                    <a:pt x="27" y="483"/>
                    <a:pt x="27" y="483"/>
                    <a:pt x="27" y="483"/>
                  </a:cubicBezTo>
                  <a:cubicBezTo>
                    <a:pt x="27" y="484"/>
                    <a:pt x="27" y="484"/>
                    <a:pt x="27" y="484"/>
                  </a:cubicBezTo>
                  <a:cubicBezTo>
                    <a:pt x="27" y="484"/>
                    <a:pt x="27" y="484"/>
                    <a:pt x="27" y="484"/>
                  </a:cubicBezTo>
                  <a:cubicBezTo>
                    <a:pt x="28" y="480"/>
                    <a:pt x="28" y="480"/>
                    <a:pt x="28" y="480"/>
                  </a:cubicBezTo>
                  <a:cubicBezTo>
                    <a:pt x="27" y="482"/>
                    <a:pt x="27" y="483"/>
                    <a:pt x="26" y="485"/>
                  </a:cubicBezTo>
                  <a:cubicBezTo>
                    <a:pt x="26" y="486"/>
                    <a:pt x="26" y="486"/>
                    <a:pt x="26" y="486"/>
                  </a:cubicBezTo>
                  <a:cubicBezTo>
                    <a:pt x="26" y="486"/>
                    <a:pt x="26" y="486"/>
                    <a:pt x="26" y="486"/>
                  </a:cubicBezTo>
                  <a:cubicBezTo>
                    <a:pt x="26" y="487"/>
                    <a:pt x="26" y="487"/>
                    <a:pt x="26" y="487"/>
                  </a:cubicBezTo>
                  <a:cubicBezTo>
                    <a:pt x="26" y="487"/>
                    <a:pt x="26" y="487"/>
                    <a:pt x="26" y="487"/>
                  </a:cubicBezTo>
                  <a:cubicBezTo>
                    <a:pt x="25" y="489"/>
                    <a:pt x="24" y="491"/>
                    <a:pt x="24" y="493"/>
                  </a:cubicBezTo>
                  <a:cubicBezTo>
                    <a:pt x="24" y="494"/>
                    <a:pt x="24" y="494"/>
                    <a:pt x="24" y="494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4" y="494"/>
                    <a:pt x="24" y="495"/>
                    <a:pt x="24" y="495"/>
                  </a:cubicBezTo>
                  <a:cubicBezTo>
                    <a:pt x="24" y="495"/>
                    <a:pt x="24" y="495"/>
                    <a:pt x="24" y="495"/>
                  </a:cubicBezTo>
                  <a:cubicBezTo>
                    <a:pt x="25" y="494"/>
                    <a:pt x="25" y="494"/>
                    <a:pt x="25" y="494"/>
                  </a:cubicBezTo>
                  <a:cubicBezTo>
                    <a:pt x="25" y="493"/>
                    <a:pt x="25" y="493"/>
                    <a:pt x="25" y="493"/>
                  </a:cubicBezTo>
                  <a:cubicBezTo>
                    <a:pt x="25" y="495"/>
                    <a:pt x="26" y="496"/>
                    <a:pt x="27" y="498"/>
                  </a:cubicBezTo>
                  <a:cubicBezTo>
                    <a:pt x="28" y="499"/>
                    <a:pt x="29" y="500"/>
                    <a:pt x="30" y="502"/>
                  </a:cubicBezTo>
                  <a:cubicBezTo>
                    <a:pt x="28" y="498"/>
                    <a:pt x="27" y="494"/>
                    <a:pt x="26" y="490"/>
                  </a:cubicBezTo>
                  <a:cubicBezTo>
                    <a:pt x="26" y="490"/>
                    <a:pt x="26" y="490"/>
                    <a:pt x="26" y="490"/>
                  </a:cubicBezTo>
                  <a:cubicBezTo>
                    <a:pt x="26" y="489"/>
                    <a:pt x="26" y="489"/>
                    <a:pt x="26" y="489"/>
                  </a:cubicBezTo>
                  <a:cubicBezTo>
                    <a:pt x="27" y="488"/>
                    <a:pt x="27" y="488"/>
                    <a:pt x="27" y="488"/>
                  </a:cubicBezTo>
                  <a:cubicBezTo>
                    <a:pt x="27" y="488"/>
                    <a:pt x="27" y="488"/>
                    <a:pt x="27" y="488"/>
                  </a:cubicBezTo>
                  <a:cubicBezTo>
                    <a:pt x="27" y="487"/>
                    <a:pt x="27" y="487"/>
                    <a:pt x="27" y="487"/>
                  </a:cubicBezTo>
                  <a:cubicBezTo>
                    <a:pt x="47" y="448"/>
                    <a:pt x="48" y="447"/>
                    <a:pt x="77" y="417"/>
                  </a:cubicBezTo>
                  <a:cubicBezTo>
                    <a:pt x="76" y="420"/>
                    <a:pt x="77" y="420"/>
                    <a:pt x="77" y="421"/>
                  </a:cubicBezTo>
                  <a:cubicBezTo>
                    <a:pt x="78" y="421"/>
                    <a:pt x="78" y="421"/>
                    <a:pt x="78" y="421"/>
                  </a:cubicBezTo>
                  <a:cubicBezTo>
                    <a:pt x="60" y="467"/>
                    <a:pt x="57" y="476"/>
                    <a:pt x="40" y="513"/>
                  </a:cubicBezTo>
                  <a:cubicBezTo>
                    <a:pt x="40" y="514"/>
                    <a:pt x="41" y="514"/>
                    <a:pt x="41" y="514"/>
                  </a:cubicBezTo>
                  <a:cubicBezTo>
                    <a:pt x="56" y="480"/>
                    <a:pt x="61" y="466"/>
                    <a:pt x="80" y="419"/>
                  </a:cubicBezTo>
                  <a:cubicBezTo>
                    <a:pt x="81" y="418"/>
                    <a:pt x="82" y="417"/>
                    <a:pt x="83" y="414"/>
                  </a:cubicBezTo>
                  <a:cubicBezTo>
                    <a:pt x="83" y="414"/>
                    <a:pt x="83" y="414"/>
                    <a:pt x="83" y="413"/>
                  </a:cubicBezTo>
                  <a:moveTo>
                    <a:pt x="118" y="394"/>
                  </a:moveTo>
                  <a:cubicBezTo>
                    <a:pt x="114" y="395"/>
                    <a:pt x="111" y="397"/>
                    <a:pt x="106" y="399"/>
                  </a:cubicBezTo>
                  <a:cubicBezTo>
                    <a:pt x="110" y="397"/>
                    <a:pt x="114" y="396"/>
                    <a:pt x="118" y="394"/>
                  </a:cubicBezTo>
                  <a:moveTo>
                    <a:pt x="437" y="392"/>
                  </a:moveTo>
                  <a:cubicBezTo>
                    <a:pt x="414" y="428"/>
                    <a:pt x="403" y="444"/>
                    <a:pt x="379" y="478"/>
                  </a:cubicBezTo>
                  <a:cubicBezTo>
                    <a:pt x="380" y="478"/>
                    <a:pt x="380" y="479"/>
                    <a:pt x="381" y="479"/>
                  </a:cubicBezTo>
                  <a:cubicBezTo>
                    <a:pt x="395" y="461"/>
                    <a:pt x="409" y="441"/>
                    <a:pt x="420" y="424"/>
                  </a:cubicBezTo>
                  <a:cubicBezTo>
                    <a:pt x="425" y="415"/>
                    <a:pt x="431" y="403"/>
                    <a:pt x="437" y="392"/>
                  </a:cubicBezTo>
                  <a:moveTo>
                    <a:pt x="180" y="391"/>
                  </a:moveTo>
                  <a:cubicBezTo>
                    <a:pt x="180" y="392"/>
                    <a:pt x="179" y="392"/>
                    <a:pt x="179" y="393"/>
                  </a:cubicBezTo>
                  <a:cubicBezTo>
                    <a:pt x="202" y="397"/>
                    <a:pt x="210" y="401"/>
                    <a:pt x="249" y="420"/>
                  </a:cubicBezTo>
                  <a:cubicBezTo>
                    <a:pt x="246" y="425"/>
                    <a:pt x="248" y="427"/>
                    <a:pt x="249" y="428"/>
                  </a:cubicBezTo>
                  <a:cubicBezTo>
                    <a:pt x="250" y="429"/>
                    <a:pt x="250" y="429"/>
                    <a:pt x="250" y="429"/>
                  </a:cubicBezTo>
                  <a:cubicBezTo>
                    <a:pt x="217" y="480"/>
                    <a:pt x="215" y="482"/>
                    <a:pt x="177" y="531"/>
                  </a:cubicBezTo>
                  <a:cubicBezTo>
                    <a:pt x="177" y="531"/>
                    <a:pt x="177" y="531"/>
                    <a:pt x="177" y="531"/>
                  </a:cubicBezTo>
                  <a:cubicBezTo>
                    <a:pt x="176" y="531"/>
                    <a:pt x="176" y="531"/>
                    <a:pt x="176" y="531"/>
                  </a:cubicBezTo>
                  <a:cubicBezTo>
                    <a:pt x="176" y="530"/>
                    <a:pt x="176" y="530"/>
                    <a:pt x="176" y="530"/>
                  </a:cubicBezTo>
                  <a:cubicBezTo>
                    <a:pt x="175" y="530"/>
                    <a:pt x="175" y="530"/>
                    <a:pt x="175" y="530"/>
                  </a:cubicBezTo>
                  <a:cubicBezTo>
                    <a:pt x="175" y="530"/>
                    <a:pt x="175" y="530"/>
                    <a:pt x="175" y="530"/>
                  </a:cubicBezTo>
                  <a:cubicBezTo>
                    <a:pt x="173" y="494"/>
                    <a:pt x="170" y="458"/>
                    <a:pt x="165" y="423"/>
                  </a:cubicBezTo>
                  <a:cubicBezTo>
                    <a:pt x="165" y="420"/>
                    <a:pt x="164" y="417"/>
                    <a:pt x="164" y="414"/>
                  </a:cubicBezTo>
                  <a:cubicBezTo>
                    <a:pt x="163" y="415"/>
                    <a:pt x="163" y="416"/>
                    <a:pt x="162" y="417"/>
                  </a:cubicBezTo>
                  <a:cubicBezTo>
                    <a:pt x="162" y="419"/>
                    <a:pt x="163" y="422"/>
                    <a:pt x="163" y="424"/>
                  </a:cubicBezTo>
                  <a:cubicBezTo>
                    <a:pt x="168" y="459"/>
                    <a:pt x="171" y="495"/>
                    <a:pt x="173" y="531"/>
                  </a:cubicBezTo>
                  <a:cubicBezTo>
                    <a:pt x="172" y="531"/>
                    <a:pt x="172" y="531"/>
                    <a:pt x="172" y="531"/>
                  </a:cubicBezTo>
                  <a:cubicBezTo>
                    <a:pt x="172" y="531"/>
                    <a:pt x="172" y="531"/>
                    <a:pt x="172" y="531"/>
                  </a:cubicBezTo>
                  <a:cubicBezTo>
                    <a:pt x="171" y="532"/>
                    <a:pt x="171" y="532"/>
                    <a:pt x="171" y="532"/>
                  </a:cubicBezTo>
                  <a:cubicBezTo>
                    <a:pt x="171" y="532"/>
                    <a:pt x="171" y="532"/>
                    <a:pt x="171" y="532"/>
                  </a:cubicBezTo>
                  <a:cubicBezTo>
                    <a:pt x="171" y="532"/>
                    <a:pt x="171" y="532"/>
                    <a:pt x="171" y="532"/>
                  </a:cubicBezTo>
                  <a:cubicBezTo>
                    <a:pt x="138" y="513"/>
                    <a:pt x="135" y="511"/>
                    <a:pt x="107" y="505"/>
                  </a:cubicBezTo>
                  <a:cubicBezTo>
                    <a:pt x="107" y="506"/>
                    <a:pt x="106" y="506"/>
                    <a:pt x="106" y="507"/>
                  </a:cubicBezTo>
                  <a:cubicBezTo>
                    <a:pt x="130" y="511"/>
                    <a:pt x="134" y="51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8" y="536"/>
                    <a:pt x="168" y="536"/>
                    <a:pt x="168" y="536"/>
                  </a:cubicBezTo>
                  <a:cubicBezTo>
                    <a:pt x="168" y="536"/>
                    <a:pt x="168" y="536"/>
                    <a:pt x="168" y="536"/>
                  </a:cubicBezTo>
                  <a:cubicBezTo>
                    <a:pt x="168" y="536"/>
                    <a:pt x="168" y="536"/>
                    <a:pt x="168" y="536"/>
                  </a:cubicBezTo>
                  <a:cubicBezTo>
                    <a:pt x="168" y="537"/>
                    <a:pt x="168" y="537"/>
                    <a:pt x="168" y="537"/>
                  </a:cubicBezTo>
                  <a:cubicBezTo>
                    <a:pt x="168" y="538"/>
                    <a:pt x="168" y="538"/>
                    <a:pt x="168" y="538"/>
                  </a:cubicBezTo>
                  <a:cubicBezTo>
                    <a:pt x="168" y="538"/>
                    <a:pt x="168" y="538"/>
                    <a:pt x="168" y="538"/>
                  </a:cubicBezTo>
                  <a:cubicBezTo>
                    <a:pt x="169" y="538"/>
                    <a:pt x="169" y="538"/>
                    <a:pt x="169" y="538"/>
                  </a:cubicBezTo>
                  <a:cubicBezTo>
                    <a:pt x="169" y="539"/>
                    <a:pt x="169" y="539"/>
                    <a:pt x="169" y="539"/>
                  </a:cubicBezTo>
                  <a:cubicBezTo>
                    <a:pt x="169" y="539"/>
                    <a:pt x="169" y="539"/>
                    <a:pt x="169" y="539"/>
                  </a:cubicBezTo>
                  <a:cubicBezTo>
                    <a:pt x="169" y="539"/>
                    <a:pt x="169" y="539"/>
                    <a:pt x="169" y="539"/>
                  </a:cubicBezTo>
                  <a:cubicBezTo>
                    <a:pt x="169" y="540"/>
                    <a:pt x="169" y="540"/>
                    <a:pt x="169" y="540"/>
                  </a:cubicBezTo>
                  <a:cubicBezTo>
                    <a:pt x="149" y="563"/>
                    <a:pt x="141" y="571"/>
                    <a:pt x="128" y="582"/>
                  </a:cubicBezTo>
                  <a:cubicBezTo>
                    <a:pt x="128" y="582"/>
                    <a:pt x="129" y="583"/>
                    <a:pt x="129" y="583"/>
                  </a:cubicBezTo>
                  <a:cubicBezTo>
                    <a:pt x="139" y="574"/>
                    <a:pt x="149" y="564"/>
                    <a:pt x="171" y="541"/>
                  </a:cubicBezTo>
                  <a:cubicBezTo>
                    <a:pt x="171" y="541"/>
                    <a:pt x="171" y="541"/>
                    <a:pt x="171" y="541"/>
                  </a:cubicBezTo>
                  <a:cubicBezTo>
                    <a:pt x="172" y="541"/>
                    <a:pt x="172" y="541"/>
                    <a:pt x="172" y="541"/>
                  </a:cubicBezTo>
                  <a:cubicBezTo>
                    <a:pt x="172" y="541"/>
                    <a:pt x="172" y="541"/>
                    <a:pt x="172" y="541"/>
                  </a:cubicBezTo>
                  <a:cubicBezTo>
                    <a:pt x="172" y="541"/>
                    <a:pt x="172" y="541"/>
                    <a:pt x="172" y="541"/>
                  </a:cubicBezTo>
                  <a:cubicBezTo>
                    <a:pt x="173" y="541"/>
                    <a:pt x="173" y="541"/>
                    <a:pt x="173" y="541"/>
                  </a:cubicBezTo>
                  <a:cubicBezTo>
                    <a:pt x="174" y="566"/>
                    <a:pt x="174" y="591"/>
                    <a:pt x="174" y="615"/>
                  </a:cubicBezTo>
                  <a:cubicBezTo>
                    <a:pt x="175" y="615"/>
                    <a:pt x="175" y="616"/>
                    <a:pt x="176" y="616"/>
                  </a:cubicBezTo>
                  <a:cubicBezTo>
                    <a:pt x="176" y="591"/>
                    <a:pt x="176" y="566"/>
                    <a:pt x="175" y="541"/>
                  </a:cubicBezTo>
                  <a:cubicBezTo>
                    <a:pt x="176" y="541"/>
                    <a:pt x="176" y="541"/>
                    <a:pt x="176" y="541"/>
                  </a:cubicBezTo>
                  <a:cubicBezTo>
                    <a:pt x="176" y="540"/>
                    <a:pt x="176" y="540"/>
                    <a:pt x="176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206" y="562"/>
                    <a:pt x="213" y="568"/>
                    <a:pt x="236" y="592"/>
                  </a:cubicBezTo>
                  <a:cubicBezTo>
                    <a:pt x="237" y="592"/>
                    <a:pt x="237" y="591"/>
                    <a:pt x="237" y="590"/>
                  </a:cubicBezTo>
                  <a:cubicBezTo>
                    <a:pt x="218" y="569"/>
                    <a:pt x="210" y="563"/>
                    <a:pt x="179" y="538"/>
                  </a:cubicBezTo>
                  <a:cubicBezTo>
                    <a:pt x="179" y="538"/>
                    <a:pt x="179" y="538"/>
                    <a:pt x="179" y="538"/>
                  </a:cubicBezTo>
                  <a:cubicBezTo>
                    <a:pt x="179" y="538"/>
                    <a:pt x="179" y="538"/>
                    <a:pt x="179" y="538"/>
                  </a:cubicBezTo>
                  <a:cubicBezTo>
                    <a:pt x="179" y="537"/>
                    <a:pt x="179" y="537"/>
                    <a:pt x="179" y="537"/>
                  </a:cubicBezTo>
                  <a:cubicBezTo>
                    <a:pt x="179" y="537"/>
                    <a:pt x="179" y="537"/>
                    <a:pt x="179" y="537"/>
                  </a:cubicBezTo>
                  <a:cubicBezTo>
                    <a:pt x="179" y="537"/>
                    <a:pt x="179" y="537"/>
                    <a:pt x="179" y="537"/>
                  </a:cubicBezTo>
                  <a:cubicBezTo>
                    <a:pt x="179" y="536"/>
                    <a:pt x="179" y="536"/>
                    <a:pt x="179" y="536"/>
                  </a:cubicBezTo>
                  <a:cubicBezTo>
                    <a:pt x="179" y="536"/>
                    <a:pt x="179" y="536"/>
                    <a:pt x="179" y="536"/>
                  </a:cubicBezTo>
                  <a:cubicBezTo>
                    <a:pt x="179" y="536"/>
                    <a:pt x="179" y="536"/>
                    <a:pt x="179" y="536"/>
                  </a:cubicBezTo>
                  <a:cubicBezTo>
                    <a:pt x="179" y="535"/>
                    <a:pt x="179" y="535"/>
                    <a:pt x="179" y="535"/>
                  </a:cubicBezTo>
                  <a:cubicBezTo>
                    <a:pt x="179" y="535"/>
                    <a:pt x="179" y="535"/>
                    <a:pt x="179" y="535"/>
                  </a:cubicBezTo>
                  <a:cubicBezTo>
                    <a:pt x="179" y="534"/>
                    <a:pt x="179" y="534"/>
                    <a:pt x="179" y="534"/>
                  </a:cubicBezTo>
                  <a:cubicBezTo>
                    <a:pt x="179" y="534"/>
                    <a:pt x="179" y="534"/>
                    <a:pt x="179" y="534"/>
                  </a:cubicBezTo>
                  <a:cubicBezTo>
                    <a:pt x="179" y="533"/>
                    <a:pt x="179" y="533"/>
                    <a:pt x="179" y="533"/>
                  </a:cubicBezTo>
                  <a:cubicBezTo>
                    <a:pt x="179" y="533"/>
                    <a:pt x="179" y="533"/>
                    <a:pt x="179" y="533"/>
                  </a:cubicBezTo>
                  <a:cubicBezTo>
                    <a:pt x="179" y="533"/>
                    <a:pt x="179" y="533"/>
                    <a:pt x="179" y="533"/>
                  </a:cubicBezTo>
                  <a:cubicBezTo>
                    <a:pt x="179" y="532"/>
                    <a:pt x="179" y="532"/>
                    <a:pt x="179" y="532"/>
                  </a:cubicBezTo>
                  <a:cubicBezTo>
                    <a:pt x="178" y="532"/>
                    <a:pt x="178" y="532"/>
                    <a:pt x="178" y="532"/>
                  </a:cubicBezTo>
                  <a:cubicBezTo>
                    <a:pt x="210" y="492"/>
                    <a:pt x="216" y="483"/>
                    <a:pt x="252" y="430"/>
                  </a:cubicBezTo>
                  <a:cubicBezTo>
                    <a:pt x="253" y="430"/>
                    <a:pt x="254" y="429"/>
                    <a:pt x="257" y="428"/>
                  </a:cubicBezTo>
                  <a:cubicBezTo>
                    <a:pt x="257" y="427"/>
                    <a:pt x="257" y="427"/>
                    <a:pt x="257" y="427"/>
                  </a:cubicBezTo>
                  <a:cubicBezTo>
                    <a:pt x="290" y="450"/>
                    <a:pt x="299" y="456"/>
                    <a:pt x="324" y="479"/>
                  </a:cubicBezTo>
                  <a:cubicBezTo>
                    <a:pt x="325" y="478"/>
                    <a:pt x="326" y="477"/>
                    <a:pt x="326" y="476"/>
                  </a:cubicBezTo>
                  <a:cubicBezTo>
                    <a:pt x="305" y="457"/>
                    <a:pt x="295" y="450"/>
                    <a:pt x="259" y="425"/>
                  </a:cubicBezTo>
                  <a:cubicBezTo>
                    <a:pt x="261" y="420"/>
                    <a:pt x="260" y="418"/>
                    <a:pt x="258" y="416"/>
                  </a:cubicBezTo>
                  <a:cubicBezTo>
                    <a:pt x="258" y="416"/>
                    <a:pt x="258" y="416"/>
                    <a:pt x="258" y="416"/>
                  </a:cubicBezTo>
                  <a:cubicBezTo>
                    <a:pt x="258" y="415"/>
                    <a:pt x="259" y="414"/>
                    <a:pt x="259" y="413"/>
                  </a:cubicBezTo>
                  <a:cubicBezTo>
                    <a:pt x="259" y="412"/>
                    <a:pt x="258" y="412"/>
                    <a:pt x="258" y="412"/>
                  </a:cubicBezTo>
                  <a:cubicBezTo>
                    <a:pt x="257" y="413"/>
                    <a:pt x="256" y="414"/>
                    <a:pt x="256" y="415"/>
                  </a:cubicBezTo>
                  <a:cubicBezTo>
                    <a:pt x="256" y="415"/>
                    <a:pt x="256" y="415"/>
                    <a:pt x="255" y="415"/>
                  </a:cubicBezTo>
                  <a:cubicBezTo>
                    <a:pt x="253" y="415"/>
                    <a:pt x="252" y="416"/>
                    <a:pt x="250" y="417"/>
                  </a:cubicBezTo>
                  <a:cubicBezTo>
                    <a:pt x="214" y="399"/>
                    <a:pt x="208" y="396"/>
                    <a:pt x="180" y="391"/>
                  </a:cubicBezTo>
                  <a:moveTo>
                    <a:pt x="165" y="378"/>
                  </a:moveTo>
                  <a:cubicBezTo>
                    <a:pt x="164" y="379"/>
                    <a:pt x="164" y="379"/>
                    <a:pt x="163" y="379"/>
                  </a:cubicBezTo>
                  <a:cubicBezTo>
                    <a:pt x="162" y="380"/>
                    <a:pt x="162" y="381"/>
                    <a:pt x="161" y="383"/>
                  </a:cubicBezTo>
                  <a:cubicBezTo>
                    <a:pt x="161" y="383"/>
                    <a:pt x="161" y="383"/>
                    <a:pt x="161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59" y="384"/>
                    <a:pt x="159" y="384"/>
                    <a:pt x="159" y="384"/>
                  </a:cubicBezTo>
                  <a:cubicBezTo>
                    <a:pt x="159" y="383"/>
                    <a:pt x="159" y="382"/>
                    <a:pt x="159" y="381"/>
                  </a:cubicBezTo>
                  <a:cubicBezTo>
                    <a:pt x="158" y="381"/>
                    <a:pt x="157" y="381"/>
                    <a:pt x="157" y="382"/>
                  </a:cubicBezTo>
                  <a:cubicBezTo>
                    <a:pt x="157" y="383"/>
                    <a:pt x="157" y="384"/>
                    <a:pt x="157" y="385"/>
                  </a:cubicBezTo>
                  <a:cubicBezTo>
                    <a:pt x="157" y="386"/>
                    <a:pt x="156" y="386"/>
                    <a:pt x="156" y="387"/>
                  </a:cubicBezTo>
                  <a:cubicBezTo>
                    <a:pt x="155" y="388"/>
                    <a:pt x="155" y="388"/>
                    <a:pt x="155" y="388"/>
                  </a:cubicBezTo>
                  <a:cubicBezTo>
                    <a:pt x="155" y="388"/>
                    <a:pt x="155" y="388"/>
                    <a:pt x="155" y="388"/>
                  </a:cubicBezTo>
                  <a:cubicBezTo>
                    <a:pt x="147" y="388"/>
                    <a:pt x="141" y="389"/>
                    <a:pt x="136" y="390"/>
                  </a:cubicBezTo>
                  <a:cubicBezTo>
                    <a:pt x="131" y="392"/>
                    <a:pt x="126" y="394"/>
                    <a:pt x="122" y="396"/>
                  </a:cubicBezTo>
                  <a:cubicBezTo>
                    <a:pt x="133" y="393"/>
                    <a:pt x="145" y="391"/>
                    <a:pt x="154" y="390"/>
                  </a:cubicBezTo>
                  <a:cubicBezTo>
                    <a:pt x="154" y="391"/>
                    <a:pt x="154" y="391"/>
                    <a:pt x="154" y="391"/>
                  </a:cubicBezTo>
                  <a:cubicBezTo>
                    <a:pt x="154" y="391"/>
                    <a:pt x="154" y="391"/>
                    <a:pt x="154" y="391"/>
                  </a:cubicBezTo>
                  <a:cubicBezTo>
                    <a:pt x="154" y="391"/>
                    <a:pt x="154" y="391"/>
                    <a:pt x="154" y="391"/>
                  </a:cubicBezTo>
                  <a:cubicBezTo>
                    <a:pt x="154" y="391"/>
                    <a:pt x="154" y="391"/>
                    <a:pt x="154" y="391"/>
                  </a:cubicBezTo>
                  <a:cubicBezTo>
                    <a:pt x="154" y="392"/>
                    <a:pt x="154" y="393"/>
                    <a:pt x="154" y="394"/>
                  </a:cubicBezTo>
                  <a:cubicBezTo>
                    <a:pt x="154" y="394"/>
                    <a:pt x="154" y="394"/>
                    <a:pt x="154" y="394"/>
                  </a:cubicBezTo>
                  <a:cubicBezTo>
                    <a:pt x="154" y="395"/>
                    <a:pt x="154" y="395"/>
                    <a:pt x="154" y="395"/>
                  </a:cubicBezTo>
                  <a:cubicBezTo>
                    <a:pt x="154" y="395"/>
                    <a:pt x="154" y="395"/>
                    <a:pt x="154" y="395"/>
                  </a:cubicBezTo>
                  <a:cubicBezTo>
                    <a:pt x="154" y="395"/>
                    <a:pt x="154" y="395"/>
                    <a:pt x="154" y="395"/>
                  </a:cubicBezTo>
                  <a:cubicBezTo>
                    <a:pt x="155" y="395"/>
                    <a:pt x="155" y="395"/>
                    <a:pt x="155" y="395"/>
                  </a:cubicBezTo>
                  <a:cubicBezTo>
                    <a:pt x="155" y="395"/>
                    <a:pt x="155" y="395"/>
                    <a:pt x="155" y="395"/>
                  </a:cubicBezTo>
                  <a:cubicBezTo>
                    <a:pt x="128" y="448"/>
                    <a:pt x="125" y="453"/>
                    <a:pt x="98" y="499"/>
                  </a:cubicBezTo>
                  <a:cubicBezTo>
                    <a:pt x="96" y="500"/>
                    <a:pt x="96" y="501"/>
                    <a:pt x="94" y="502"/>
                  </a:cubicBezTo>
                  <a:cubicBezTo>
                    <a:pt x="89" y="503"/>
                    <a:pt x="82" y="502"/>
                    <a:pt x="77" y="503"/>
                  </a:cubicBezTo>
                  <a:cubicBezTo>
                    <a:pt x="71" y="505"/>
                    <a:pt x="62" y="508"/>
                    <a:pt x="56" y="510"/>
                  </a:cubicBezTo>
                  <a:cubicBezTo>
                    <a:pt x="52" y="512"/>
                    <a:pt x="48" y="515"/>
                    <a:pt x="45" y="518"/>
                  </a:cubicBezTo>
                  <a:cubicBezTo>
                    <a:pt x="45" y="518"/>
                    <a:pt x="45" y="518"/>
                    <a:pt x="45" y="519"/>
                  </a:cubicBezTo>
                  <a:cubicBezTo>
                    <a:pt x="61" y="507"/>
                    <a:pt x="66" y="507"/>
                    <a:pt x="93" y="504"/>
                  </a:cubicBezTo>
                  <a:cubicBezTo>
                    <a:pt x="92" y="505"/>
                    <a:pt x="91" y="508"/>
                    <a:pt x="93" y="508"/>
                  </a:cubicBezTo>
                  <a:cubicBezTo>
                    <a:pt x="82" y="524"/>
                    <a:pt x="76" y="533"/>
                    <a:pt x="70" y="541"/>
                  </a:cubicBezTo>
                  <a:cubicBezTo>
                    <a:pt x="70" y="542"/>
                    <a:pt x="70" y="542"/>
                    <a:pt x="70" y="542"/>
                  </a:cubicBezTo>
                  <a:cubicBezTo>
                    <a:pt x="76" y="534"/>
                    <a:pt x="83" y="524"/>
                    <a:pt x="95" y="508"/>
                  </a:cubicBezTo>
                  <a:cubicBezTo>
                    <a:pt x="95" y="508"/>
                    <a:pt x="97" y="507"/>
                    <a:pt x="98" y="506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00" y="506"/>
                    <a:pt x="102" y="506"/>
                    <a:pt x="104" y="506"/>
                  </a:cubicBezTo>
                  <a:cubicBezTo>
                    <a:pt x="104" y="506"/>
                    <a:pt x="104" y="505"/>
                    <a:pt x="105" y="505"/>
                  </a:cubicBezTo>
                  <a:cubicBezTo>
                    <a:pt x="103" y="504"/>
                    <a:pt x="101" y="504"/>
                    <a:pt x="100" y="504"/>
                  </a:cubicBezTo>
                  <a:cubicBezTo>
                    <a:pt x="101" y="501"/>
                    <a:pt x="101" y="499"/>
                    <a:pt x="99" y="499"/>
                  </a:cubicBezTo>
                  <a:cubicBezTo>
                    <a:pt x="123" y="460"/>
                    <a:pt x="130" y="446"/>
                    <a:pt x="156" y="396"/>
                  </a:cubicBezTo>
                  <a:cubicBezTo>
                    <a:pt x="157" y="396"/>
                    <a:pt x="157" y="396"/>
                    <a:pt x="157" y="396"/>
                  </a:cubicBezTo>
                  <a:cubicBezTo>
                    <a:pt x="157" y="395"/>
                    <a:pt x="157" y="395"/>
                    <a:pt x="157" y="395"/>
                  </a:cubicBezTo>
                  <a:cubicBezTo>
                    <a:pt x="158" y="395"/>
                    <a:pt x="158" y="395"/>
                    <a:pt x="158" y="395"/>
                  </a:cubicBezTo>
                  <a:cubicBezTo>
                    <a:pt x="159" y="395"/>
                    <a:pt x="159" y="395"/>
                    <a:pt x="159" y="395"/>
                  </a:cubicBezTo>
                  <a:cubicBezTo>
                    <a:pt x="160" y="400"/>
                    <a:pt x="161" y="406"/>
                    <a:pt x="161" y="413"/>
                  </a:cubicBezTo>
                  <a:cubicBezTo>
                    <a:pt x="162" y="412"/>
                    <a:pt x="163" y="411"/>
                    <a:pt x="163" y="410"/>
                  </a:cubicBezTo>
                  <a:cubicBezTo>
                    <a:pt x="162" y="404"/>
                    <a:pt x="162" y="398"/>
                    <a:pt x="161" y="393"/>
                  </a:cubicBezTo>
                  <a:cubicBezTo>
                    <a:pt x="161" y="392"/>
                    <a:pt x="161" y="392"/>
                    <a:pt x="162" y="391"/>
                  </a:cubicBezTo>
                  <a:cubicBezTo>
                    <a:pt x="162" y="391"/>
                    <a:pt x="162" y="391"/>
                    <a:pt x="162" y="391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7" y="391"/>
                    <a:pt x="172" y="392"/>
                    <a:pt x="176" y="392"/>
                  </a:cubicBezTo>
                  <a:cubicBezTo>
                    <a:pt x="176" y="392"/>
                    <a:pt x="177" y="391"/>
                    <a:pt x="177" y="390"/>
                  </a:cubicBezTo>
                  <a:cubicBezTo>
                    <a:pt x="173" y="390"/>
                    <a:pt x="169" y="389"/>
                    <a:pt x="164" y="388"/>
                  </a:cubicBezTo>
                  <a:cubicBezTo>
                    <a:pt x="164" y="388"/>
                    <a:pt x="164" y="388"/>
                    <a:pt x="164" y="388"/>
                  </a:cubicBezTo>
                  <a:cubicBezTo>
                    <a:pt x="164" y="387"/>
                    <a:pt x="164" y="387"/>
                    <a:pt x="164" y="387"/>
                  </a:cubicBezTo>
                  <a:cubicBezTo>
                    <a:pt x="164" y="387"/>
                    <a:pt x="164" y="387"/>
                    <a:pt x="164" y="387"/>
                  </a:cubicBezTo>
                  <a:cubicBezTo>
                    <a:pt x="164" y="387"/>
                    <a:pt x="164" y="387"/>
                    <a:pt x="164" y="387"/>
                  </a:cubicBezTo>
                  <a:cubicBezTo>
                    <a:pt x="164" y="385"/>
                    <a:pt x="164" y="385"/>
                    <a:pt x="164" y="384"/>
                  </a:cubicBezTo>
                  <a:cubicBezTo>
                    <a:pt x="164" y="384"/>
                    <a:pt x="164" y="384"/>
                    <a:pt x="164" y="384"/>
                  </a:cubicBezTo>
                  <a:cubicBezTo>
                    <a:pt x="164" y="383"/>
                    <a:pt x="164" y="383"/>
                    <a:pt x="164" y="383"/>
                  </a:cubicBezTo>
                  <a:cubicBezTo>
                    <a:pt x="163" y="383"/>
                    <a:pt x="163" y="383"/>
                    <a:pt x="163" y="383"/>
                  </a:cubicBezTo>
                  <a:cubicBezTo>
                    <a:pt x="163" y="383"/>
                    <a:pt x="163" y="383"/>
                    <a:pt x="163" y="383"/>
                  </a:cubicBezTo>
                  <a:cubicBezTo>
                    <a:pt x="163" y="383"/>
                    <a:pt x="163" y="383"/>
                    <a:pt x="163" y="383"/>
                  </a:cubicBezTo>
                  <a:cubicBezTo>
                    <a:pt x="164" y="381"/>
                    <a:pt x="164" y="380"/>
                    <a:pt x="165" y="378"/>
                  </a:cubicBezTo>
                  <a:moveTo>
                    <a:pt x="176" y="351"/>
                  </a:moveTo>
                  <a:cubicBezTo>
                    <a:pt x="173" y="358"/>
                    <a:pt x="169" y="366"/>
                    <a:pt x="165" y="375"/>
                  </a:cubicBezTo>
                  <a:cubicBezTo>
                    <a:pt x="166" y="375"/>
                    <a:pt x="166" y="375"/>
                    <a:pt x="167" y="374"/>
                  </a:cubicBezTo>
                  <a:cubicBezTo>
                    <a:pt x="171" y="366"/>
                    <a:pt x="174" y="359"/>
                    <a:pt x="178" y="352"/>
                  </a:cubicBezTo>
                  <a:cubicBezTo>
                    <a:pt x="177" y="352"/>
                    <a:pt x="177" y="352"/>
                    <a:pt x="176" y="351"/>
                  </a:cubicBezTo>
                  <a:moveTo>
                    <a:pt x="462" y="351"/>
                  </a:moveTo>
                  <a:cubicBezTo>
                    <a:pt x="457" y="355"/>
                    <a:pt x="453" y="358"/>
                    <a:pt x="449" y="362"/>
                  </a:cubicBezTo>
                  <a:cubicBezTo>
                    <a:pt x="450" y="364"/>
                    <a:pt x="450" y="366"/>
                    <a:pt x="452" y="367"/>
                  </a:cubicBezTo>
                  <a:cubicBezTo>
                    <a:pt x="449" y="373"/>
                    <a:pt x="446" y="378"/>
                    <a:pt x="443" y="382"/>
                  </a:cubicBezTo>
                  <a:cubicBezTo>
                    <a:pt x="448" y="375"/>
                    <a:pt x="454" y="369"/>
                    <a:pt x="461" y="367"/>
                  </a:cubicBezTo>
                  <a:cubicBezTo>
                    <a:pt x="484" y="389"/>
                    <a:pt x="514" y="419"/>
                    <a:pt x="536" y="442"/>
                  </a:cubicBezTo>
                  <a:cubicBezTo>
                    <a:pt x="536" y="440"/>
                    <a:pt x="536" y="439"/>
                    <a:pt x="536" y="437"/>
                  </a:cubicBezTo>
                  <a:cubicBezTo>
                    <a:pt x="515" y="414"/>
                    <a:pt x="485" y="385"/>
                    <a:pt x="463" y="363"/>
                  </a:cubicBezTo>
                  <a:cubicBezTo>
                    <a:pt x="464" y="360"/>
                    <a:pt x="463" y="354"/>
                    <a:pt x="462" y="351"/>
                  </a:cubicBezTo>
                  <a:moveTo>
                    <a:pt x="303" y="336"/>
                  </a:moveTo>
                  <a:cubicBezTo>
                    <a:pt x="302" y="337"/>
                    <a:pt x="301" y="337"/>
                    <a:pt x="300" y="337"/>
                  </a:cubicBezTo>
                  <a:cubicBezTo>
                    <a:pt x="289" y="358"/>
                    <a:pt x="280" y="373"/>
                    <a:pt x="260" y="408"/>
                  </a:cubicBezTo>
                  <a:cubicBezTo>
                    <a:pt x="260" y="408"/>
                    <a:pt x="261" y="409"/>
                    <a:pt x="262" y="409"/>
                  </a:cubicBezTo>
                  <a:cubicBezTo>
                    <a:pt x="279" y="380"/>
                    <a:pt x="290" y="361"/>
                    <a:pt x="303" y="336"/>
                  </a:cubicBezTo>
                  <a:moveTo>
                    <a:pt x="345" y="326"/>
                  </a:moveTo>
                  <a:cubicBezTo>
                    <a:pt x="344" y="327"/>
                    <a:pt x="343" y="327"/>
                    <a:pt x="342" y="327"/>
                  </a:cubicBezTo>
                  <a:cubicBezTo>
                    <a:pt x="347" y="367"/>
                    <a:pt x="351" y="408"/>
                    <a:pt x="354" y="450"/>
                  </a:cubicBezTo>
                  <a:cubicBezTo>
                    <a:pt x="355" y="449"/>
                    <a:pt x="356" y="448"/>
                    <a:pt x="356" y="447"/>
                  </a:cubicBezTo>
                  <a:cubicBezTo>
                    <a:pt x="354" y="407"/>
                    <a:pt x="350" y="366"/>
                    <a:pt x="345" y="326"/>
                  </a:cubicBezTo>
                  <a:moveTo>
                    <a:pt x="144" y="325"/>
                  </a:moveTo>
                  <a:cubicBezTo>
                    <a:pt x="148" y="341"/>
                    <a:pt x="152" y="359"/>
                    <a:pt x="156" y="378"/>
                  </a:cubicBezTo>
                  <a:cubicBezTo>
                    <a:pt x="157" y="378"/>
                    <a:pt x="157" y="378"/>
                    <a:pt x="158" y="378"/>
                  </a:cubicBezTo>
                  <a:cubicBezTo>
                    <a:pt x="155" y="360"/>
                    <a:pt x="151" y="343"/>
                    <a:pt x="147" y="328"/>
                  </a:cubicBezTo>
                  <a:cubicBezTo>
                    <a:pt x="146" y="327"/>
                    <a:pt x="145" y="326"/>
                    <a:pt x="144" y="325"/>
                  </a:cubicBezTo>
                  <a:moveTo>
                    <a:pt x="120" y="303"/>
                  </a:moveTo>
                  <a:cubicBezTo>
                    <a:pt x="91" y="386"/>
                    <a:pt x="83" y="405"/>
                    <a:pt x="80" y="412"/>
                  </a:cubicBezTo>
                  <a:cubicBezTo>
                    <a:pt x="82" y="411"/>
                    <a:pt x="83" y="410"/>
                    <a:pt x="85" y="409"/>
                  </a:cubicBezTo>
                  <a:cubicBezTo>
                    <a:pt x="85" y="408"/>
                    <a:pt x="85" y="408"/>
                    <a:pt x="84" y="408"/>
                  </a:cubicBezTo>
                  <a:cubicBezTo>
                    <a:pt x="84" y="408"/>
                    <a:pt x="83" y="408"/>
                    <a:pt x="83" y="408"/>
                  </a:cubicBezTo>
                  <a:cubicBezTo>
                    <a:pt x="99" y="365"/>
                    <a:pt x="106" y="346"/>
                    <a:pt x="121" y="304"/>
                  </a:cubicBezTo>
                  <a:cubicBezTo>
                    <a:pt x="121" y="304"/>
                    <a:pt x="121" y="303"/>
                    <a:pt x="120" y="303"/>
                  </a:cubicBezTo>
                  <a:moveTo>
                    <a:pt x="492" y="299"/>
                  </a:moveTo>
                  <a:cubicBezTo>
                    <a:pt x="491" y="299"/>
                    <a:pt x="489" y="299"/>
                    <a:pt x="488" y="299"/>
                  </a:cubicBezTo>
                  <a:cubicBezTo>
                    <a:pt x="460" y="349"/>
                    <a:pt x="458" y="349"/>
                    <a:pt x="453" y="351"/>
                  </a:cubicBezTo>
                  <a:cubicBezTo>
                    <a:pt x="432" y="334"/>
                    <a:pt x="418" y="323"/>
                    <a:pt x="405" y="314"/>
                  </a:cubicBezTo>
                  <a:cubicBezTo>
                    <a:pt x="404" y="314"/>
                    <a:pt x="402" y="314"/>
                    <a:pt x="401" y="315"/>
                  </a:cubicBezTo>
                  <a:cubicBezTo>
                    <a:pt x="413" y="324"/>
                    <a:pt x="428" y="336"/>
                    <a:pt x="451" y="354"/>
                  </a:cubicBezTo>
                  <a:cubicBezTo>
                    <a:pt x="450" y="355"/>
                    <a:pt x="450" y="355"/>
                    <a:pt x="450" y="356"/>
                  </a:cubicBezTo>
                  <a:cubicBezTo>
                    <a:pt x="456" y="351"/>
                    <a:pt x="461" y="346"/>
                    <a:pt x="468" y="340"/>
                  </a:cubicBezTo>
                  <a:cubicBezTo>
                    <a:pt x="475" y="327"/>
                    <a:pt x="484" y="313"/>
                    <a:pt x="492" y="299"/>
                  </a:cubicBezTo>
                  <a:moveTo>
                    <a:pt x="500" y="277"/>
                  </a:moveTo>
                  <a:cubicBezTo>
                    <a:pt x="497" y="284"/>
                    <a:pt x="493" y="290"/>
                    <a:pt x="490" y="295"/>
                  </a:cubicBezTo>
                  <a:cubicBezTo>
                    <a:pt x="491" y="295"/>
                    <a:pt x="493" y="295"/>
                    <a:pt x="494" y="295"/>
                  </a:cubicBezTo>
                  <a:cubicBezTo>
                    <a:pt x="497" y="289"/>
                    <a:pt x="500" y="284"/>
                    <a:pt x="503" y="279"/>
                  </a:cubicBezTo>
                  <a:cubicBezTo>
                    <a:pt x="502" y="278"/>
                    <a:pt x="501" y="278"/>
                    <a:pt x="500" y="277"/>
                  </a:cubicBezTo>
                  <a:moveTo>
                    <a:pt x="518" y="246"/>
                  </a:moveTo>
                  <a:cubicBezTo>
                    <a:pt x="512" y="256"/>
                    <a:pt x="507" y="265"/>
                    <a:pt x="502" y="273"/>
                  </a:cubicBezTo>
                  <a:cubicBezTo>
                    <a:pt x="503" y="274"/>
                    <a:pt x="504" y="274"/>
                    <a:pt x="505" y="275"/>
                  </a:cubicBezTo>
                  <a:cubicBezTo>
                    <a:pt x="510" y="266"/>
                    <a:pt x="514" y="258"/>
                    <a:pt x="518" y="251"/>
                  </a:cubicBezTo>
                  <a:cubicBezTo>
                    <a:pt x="518" y="250"/>
                    <a:pt x="518" y="250"/>
                    <a:pt x="518" y="249"/>
                  </a:cubicBezTo>
                  <a:cubicBezTo>
                    <a:pt x="518" y="248"/>
                    <a:pt x="518" y="247"/>
                    <a:pt x="518" y="246"/>
                  </a:cubicBezTo>
                  <a:moveTo>
                    <a:pt x="372" y="199"/>
                  </a:moveTo>
                  <a:cubicBezTo>
                    <a:pt x="363" y="215"/>
                    <a:pt x="354" y="234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36" y="265"/>
                    <a:pt x="336" y="265"/>
                    <a:pt x="335" y="265"/>
                  </a:cubicBezTo>
                  <a:cubicBezTo>
                    <a:pt x="333" y="251"/>
                    <a:pt x="331" y="238"/>
                    <a:pt x="328" y="225"/>
                  </a:cubicBezTo>
                  <a:cubicBezTo>
                    <a:pt x="327" y="226"/>
                    <a:pt x="327" y="227"/>
                    <a:pt x="326" y="228"/>
                  </a:cubicBezTo>
                  <a:cubicBezTo>
                    <a:pt x="328" y="240"/>
                    <a:pt x="331" y="253"/>
                    <a:pt x="333" y="266"/>
                  </a:cubicBezTo>
                  <a:cubicBezTo>
                    <a:pt x="332" y="267"/>
                    <a:pt x="332" y="267"/>
                    <a:pt x="331" y="268"/>
                  </a:cubicBezTo>
                  <a:cubicBezTo>
                    <a:pt x="331" y="269"/>
                    <a:pt x="331" y="269"/>
                    <a:pt x="331" y="269"/>
                  </a:cubicBezTo>
                  <a:cubicBezTo>
                    <a:pt x="331" y="269"/>
                    <a:pt x="331" y="269"/>
                    <a:pt x="331" y="269"/>
                  </a:cubicBezTo>
                  <a:cubicBezTo>
                    <a:pt x="316" y="263"/>
                    <a:pt x="305" y="259"/>
                    <a:pt x="296" y="256"/>
                  </a:cubicBezTo>
                  <a:cubicBezTo>
                    <a:pt x="295" y="257"/>
                    <a:pt x="294" y="258"/>
                    <a:pt x="293" y="259"/>
                  </a:cubicBezTo>
                  <a:cubicBezTo>
                    <a:pt x="302" y="262"/>
                    <a:pt x="314" y="266"/>
                    <a:pt x="329" y="272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9" y="275"/>
                    <a:pt x="329" y="276"/>
                    <a:pt x="329" y="277"/>
                  </a:cubicBezTo>
                  <a:cubicBezTo>
                    <a:pt x="329" y="278"/>
                    <a:pt x="329" y="278"/>
                    <a:pt x="329" y="278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30" y="280"/>
                    <a:pt x="330" y="280"/>
                    <a:pt x="330" y="280"/>
                  </a:cubicBezTo>
                  <a:cubicBezTo>
                    <a:pt x="330" y="280"/>
                    <a:pt x="330" y="280"/>
                    <a:pt x="330" y="280"/>
                  </a:cubicBezTo>
                  <a:cubicBezTo>
                    <a:pt x="330" y="280"/>
                    <a:pt x="330" y="280"/>
                    <a:pt x="330" y="280"/>
                  </a:cubicBezTo>
                  <a:cubicBezTo>
                    <a:pt x="318" y="304"/>
                    <a:pt x="310" y="320"/>
                    <a:pt x="302" y="333"/>
                  </a:cubicBezTo>
                  <a:cubicBezTo>
                    <a:pt x="303" y="333"/>
                    <a:pt x="304" y="333"/>
                    <a:pt x="305" y="332"/>
                  </a:cubicBezTo>
                  <a:cubicBezTo>
                    <a:pt x="313" y="318"/>
                    <a:pt x="321" y="302"/>
                    <a:pt x="332" y="282"/>
                  </a:cubicBezTo>
                  <a:cubicBezTo>
                    <a:pt x="333" y="282"/>
                    <a:pt x="333" y="282"/>
                    <a:pt x="333" y="282"/>
                  </a:cubicBezTo>
                  <a:cubicBezTo>
                    <a:pt x="334" y="282"/>
                    <a:pt x="334" y="282"/>
                    <a:pt x="334" y="282"/>
                  </a:cubicBezTo>
                  <a:cubicBezTo>
                    <a:pt x="334" y="282"/>
                    <a:pt x="334" y="282"/>
                    <a:pt x="334" y="282"/>
                  </a:cubicBezTo>
                  <a:cubicBezTo>
                    <a:pt x="334" y="282"/>
                    <a:pt x="335" y="281"/>
                    <a:pt x="335" y="281"/>
                  </a:cubicBezTo>
                  <a:cubicBezTo>
                    <a:pt x="337" y="294"/>
                    <a:pt x="339" y="308"/>
                    <a:pt x="341" y="321"/>
                  </a:cubicBezTo>
                  <a:cubicBezTo>
                    <a:pt x="341" y="322"/>
                    <a:pt x="341" y="323"/>
                    <a:pt x="342" y="324"/>
                  </a:cubicBezTo>
                  <a:cubicBezTo>
                    <a:pt x="342" y="324"/>
                    <a:pt x="343" y="323"/>
                    <a:pt x="344" y="323"/>
                  </a:cubicBezTo>
                  <a:cubicBezTo>
                    <a:pt x="344" y="322"/>
                    <a:pt x="344" y="321"/>
                    <a:pt x="344" y="320"/>
                  </a:cubicBezTo>
                  <a:cubicBezTo>
                    <a:pt x="342" y="306"/>
                    <a:pt x="340" y="293"/>
                    <a:pt x="338" y="280"/>
                  </a:cubicBezTo>
                  <a:cubicBezTo>
                    <a:pt x="338" y="280"/>
                    <a:pt x="339" y="279"/>
                    <a:pt x="340" y="278"/>
                  </a:cubicBezTo>
                  <a:cubicBezTo>
                    <a:pt x="340" y="278"/>
                    <a:pt x="340" y="278"/>
                    <a:pt x="340" y="278"/>
                  </a:cubicBezTo>
                  <a:cubicBezTo>
                    <a:pt x="340" y="277"/>
                    <a:pt x="340" y="277"/>
                    <a:pt x="340" y="277"/>
                  </a:cubicBezTo>
                  <a:cubicBezTo>
                    <a:pt x="367" y="292"/>
                    <a:pt x="381" y="300"/>
                    <a:pt x="397" y="312"/>
                  </a:cubicBezTo>
                  <a:cubicBezTo>
                    <a:pt x="399" y="312"/>
                    <a:pt x="400" y="311"/>
                    <a:pt x="402" y="311"/>
                  </a:cubicBezTo>
                  <a:cubicBezTo>
                    <a:pt x="384" y="299"/>
                    <a:pt x="370" y="290"/>
                    <a:pt x="342" y="274"/>
                  </a:cubicBezTo>
                  <a:cubicBezTo>
                    <a:pt x="342" y="274"/>
                    <a:pt x="342" y="274"/>
                    <a:pt x="342" y="274"/>
                  </a:cubicBezTo>
                  <a:cubicBezTo>
                    <a:pt x="342" y="274"/>
                    <a:pt x="342" y="274"/>
                    <a:pt x="342" y="274"/>
                  </a:cubicBezTo>
                  <a:cubicBezTo>
                    <a:pt x="342" y="273"/>
                    <a:pt x="342" y="273"/>
                    <a:pt x="342" y="273"/>
                  </a:cubicBezTo>
                  <a:cubicBezTo>
                    <a:pt x="342" y="269"/>
                    <a:pt x="342" y="269"/>
                    <a:pt x="342" y="269"/>
                  </a:cubicBezTo>
                  <a:cubicBezTo>
                    <a:pt x="342" y="268"/>
                    <a:pt x="342" y="268"/>
                    <a:pt x="342" y="268"/>
                  </a:cubicBezTo>
                  <a:cubicBezTo>
                    <a:pt x="342" y="268"/>
                    <a:pt x="342" y="268"/>
                    <a:pt x="342" y="268"/>
                  </a:cubicBezTo>
                  <a:cubicBezTo>
                    <a:pt x="342" y="267"/>
                    <a:pt x="342" y="267"/>
                    <a:pt x="342" y="267"/>
                  </a:cubicBezTo>
                  <a:cubicBezTo>
                    <a:pt x="341" y="267"/>
                    <a:pt x="341" y="267"/>
                    <a:pt x="341" y="267"/>
                  </a:cubicBezTo>
                  <a:cubicBezTo>
                    <a:pt x="341" y="266"/>
                    <a:pt x="341" y="266"/>
                    <a:pt x="341" y="266"/>
                  </a:cubicBezTo>
                  <a:cubicBezTo>
                    <a:pt x="341" y="266"/>
                    <a:pt x="341" y="266"/>
                    <a:pt x="341" y="266"/>
                  </a:cubicBezTo>
                  <a:cubicBezTo>
                    <a:pt x="354" y="240"/>
                    <a:pt x="365" y="218"/>
                    <a:pt x="374" y="200"/>
                  </a:cubicBezTo>
                  <a:cubicBezTo>
                    <a:pt x="373" y="200"/>
                    <a:pt x="373" y="199"/>
                    <a:pt x="372" y="199"/>
                  </a:cubicBezTo>
                  <a:moveTo>
                    <a:pt x="387" y="176"/>
                  </a:moveTo>
                  <a:cubicBezTo>
                    <a:pt x="385" y="177"/>
                    <a:pt x="383" y="179"/>
                    <a:pt x="381" y="180"/>
                  </a:cubicBezTo>
                  <a:cubicBezTo>
                    <a:pt x="378" y="185"/>
                    <a:pt x="376" y="190"/>
                    <a:pt x="374" y="195"/>
                  </a:cubicBezTo>
                  <a:cubicBezTo>
                    <a:pt x="374" y="195"/>
                    <a:pt x="375" y="196"/>
                    <a:pt x="376" y="196"/>
                  </a:cubicBezTo>
                  <a:cubicBezTo>
                    <a:pt x="380" y="189"/>
                    <a:pt x="383" y="182"/>
                    <a:pt x="387" y="176"/>
                  </a:cubicBezTo>
                  <a:moveTo>
                    <a:pt x="312" y="167"/>
                  </a:moveTo>
                  <a:cubicBezTo>
                    <a:pt x="317" y="185"/>
                    <a:pt x="321" y="204"/>
                    <a:pt x="325" y="224"/>
                  </a:cubicBezTo>
                  <a:cubicBezTo>
                    <a:pt x="326" y="223"/>
                    <a:pt x="327" y="223"/>
                    <a:pt x="327" y="222"/>
                  </a:cubicBezTo>
                  <a:cubicBezTo>
                    <a:pt x="324" y="204"/>
                    <a:pt x="320" y="186"/>
                    <a:pt x="316" y="170"/>
                  </a:cubicBezTo>
                  <a:cubicBezTo>
                    <a:pt x="314" y="169"/>
                    <a:pt x="313" y="168"/>
                    <a:pt x="312" y="167"/>
                  </a:cubicBezTo>
                  <a:moveTo>
                    <a:pt x="271" y="135"/>
                  </a:moveTo>
                  <a:cubicBezTo>
                    <a:pt x="227" y="239"/>
                    <a:pt x="226" y="239"/>
                    <a:pt x="221" y="245"/>
                  </a:cubicBezTo>
                  <a:cubicBezTo>
                    <a:pt x="178" y="250"/>
                    <a:pt x="170" y="255"/>
                    <a:pt x="135" y="273"/>
                  </a:cubicBezTo>
                  <a:cubicBezTo>
                    <a:pt x="135" y="273"/>
                    <a:pt x="135" y="273"/>
                    <a:pt x="135" y="273"/>
                  </a:cubicBezTo>
                  <a:cubicBezTo>
                    <a:pt x="135" y="273"/>
                    <a:pt x="135" y="273"/>
                    <a:pt x="135" y="273"/>
                  </a:cubicBezTo>
                  <a:cubicBezTo>
                    <a:pt x="135" y="273"/>
                    <a:pt x="135" y="273"/>
                    <a:pt x="135" y="273"/>
                  </a:cubicBezTo>
                  <a:cubicBezTo>
                    <a:pt x="135" y="272"/>
                    <a:pt x="135" y="272"/>
                    <a:pt x="135" y="272"/>
                  </a:cubicBezTo>
                  <a:cubicBezTo>
                    <a:pt x="135" y="272"/>
                    <a:pt x="135" y="272"/>
                    <a:pt x="135" y="272"/>
                  </a:cubicBezTo>
                  <a:cubicBezTo>
                    <a:pt x="135" y="272"/>
                    <a:pt x="135" y="272"/>
                    <a:pt x="135" y="272"/>
                  </a:cubicBezTo>
                  <a:cubicBezTo>
                    <a:pt x="135" y="271"/>
                    <a:pt x="135" y="271"/>
                    <a:pt x="135" y="271"/>
                  </a:cubicBezTo>
                  <a:cubicBezTo>
                    <a:pt x="135" y="271"/>
                    <a:pt x="135" y="271"/>
                    <a:pt x="135" y="271"/>
                  </a:cubicBezTo>
                  <a:cubicBezTo>
                    <a:pt x="135" y="271"/>
                    <a:pt x="135" y="271"/>
                    <a:pt x="135" y="271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34" y="270"/>
                    <a:pt x="134" y="270"/>
                    <a:pt x="134" y="270"/>
                  </a:cubicBezTo>
                  <a:cubicBezTo>
                    <a:pt x="134" y="270"/>
                    <a:pt x="134" y="270"/>
                    <a:pt x="134" y="270"/>
                  </a:cubicBezTo>
                  <a:cubicBezTo>
                    <a:pt x="134" y="270"/>
                    <a:pt x="134" y="270"/>
                    <a:pt x="134" y="270"/>
                  </a:cubicBezTo>
                  <a:cubicBezTo>
                    <a:pt x="134" y="270"/>
                    <a:pt x="134" y="270"/>
                    <a:pt x="134" y="270"/>
                  </a:cubicBezTo>
                  <a:cubicBezTo>
                    <a:pt x="134" y="270"/>
                    <a:pt x="134" y="270"/>
                    <a:pt x="134" y="270"/>
                  </a:cubicBezTo>
                  <a:cubicBezTo>
                    <a:pt x="134" y="270"/>
                    <a:pt x="134" y="270"/>
                    <a:pt x="134" y="270"/>
                  </a:cubicBezTo>
                  <a:cubicBezTo>
                    <a:pt x="133" y="270"/>
                    <a:pt x="133" y="270"/>
                    <a:pt x="133" y="270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8" y="256"/>
                    <a:pt x="137" y="257"/>
                    <a:pt x="136" y="259"/>
                  </a:cubicBezTo>
                  <a:cubicBezTo>
                    <a:pt x="132" y="271"/>
                    <a:pt x="132" y="271"/>
                    <a:pt x="132" y="271"/>
                  </a:cubicBezTo>
                  <a:cubicBezTo>
                    <a:pt x="131" y="271"/>
                    <a:pt x="131" y="271"/>
                    <a:pt x="131" y="271"/>
                  </a:cubicBezTo>
                  <a:cubicBezTo>
                    <a:pt x="131" y="271"/>
                    <a:pt x="131" y="271"/>
                    <a:pt x="131" y="271"/>
                  </a:cubicBezTo>
                  <a:cubicBezTo>
                    <a:pt x="131" y="272"/>
                    <a:pt x="131" y="272"/>
                    <a:pt x="131" y="272"/>
                  </a:cubicBezTo>
                  <a:cubicBezTo>
                    <a:pt x="130" y="272"/>
                    <a:pt x="130" y="272"/>
                    <a:pt x="130" y="272"/>
                  </a:cubicBezTo>
                  <a:cubicBezTo>
                    <a:pt x="130" y="273"/>
                    <a:pt x="130" y="273"/>
                    <a:pt x="130" y="273"/>
                  </a:cubicBezTo>
                  <a:cubicBezTo>
                    <a:pt x="129" y="272"/>
                    <a:pt x="129" y="271"/>
                    <a:pt x="129" y="270"/>
                  </a:cubicBezTo>
                  <a:cubicBezTo>
                    <a:pt x="128" y="271"/>
                    <a:pt x="128" y="272"/>
                    <a:pt x="127" y="273"/>
                  </a:cubicBezTo>
                  <a:cubicBezTo>
                    <a:pt x="127" y="274"/>
                    <a:pt x="128" y="275"/>
                    <a:pt x="128" y="276"/>
                  </a:cubicBezTo>
                  <a:cubicBezTo>
                    <a:pt x="128" y="277"/>
                    <a:pt x="128" y="277"/>
                    <a:pt x="128" y="277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7" y="278"/>
                    <a:pt x="127" y="278"/>
                    <a:pt x="127" y="278"/>
                  </a:cubicBezTo>
                  <a:cubicBezTo>
                    <a:pt x="127" y="278"/>
                    <a:pt x="127" y="278"/>
                    <a:pt x="127" y="278"/>
                  </a:cubicBezTo>
                  <a:cubicBezTo>
                    <a:pt x="127" y="279"/>
                    <a:pt x="127" y="279"/>
                    <a:pt x="127" y="279"/>
                  </a:cubicBezTo>
                  <a:cubicBezTo>
                    <a:pt x="120" y="283"/>
                    <a:pt x="120" y="283"/>
                    <a:pt x="120" y="283"/>
                  </a:cubicBezTo>
                  <a:cubicBezTo>
                    <a:pt x="120" y="285"/>
                    <a:pt x="119" y="286"/>
                    <a:pt x="118" y="287"/>
                  </a:cubicBezTo>
                  <a:cubicBezTo>
                    <a:pt x="126" y="281"/>
                    <a:pt x="126" y="281"/>
                    <a:pt x="126" y="281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5" y="282"/>
                    <a:pt x="125" y="282"/>
                    <a:pt x="125" y="282"/>
                  </a:cubicBezTo>
                  <a:cubicBezTo>
                    <a:pt x="125" y="283"/>
                    <a:pt x="125" y="283"/>
                    <a:pt x="125" y="283"/>
                  </a:cubicBezTo>
                  <a:cubicBezTo>
                    <a:pt x="125" y="283"/>
                    <a:pt x="125" y="283"/>
                    <a:pt x="125" y="283"/>
                  </a:cubicBezTo>
                  <a:cubicBezTo>
                    <a:pt x="125" y="283"/>
                    <a:pt x="125" y="283"/>
                    <a:pt x="125" y="283"/>
                  </a:cubicBezTo>
                  <a:cubicBezTo>
                    <a:pt x="125" y="284"/>
                    <a:pt x="125" y="284"/>
                    <a:pt x="125" y="284"/>
                  </a:cubicBezTo>
                  <a:cubicBezTo>
                    <a:pt x="125" y="284"/>
                    <a:pt x="125" y="284"/>
                    <a:pt x="125" y="284"/>
                  </a:cubicBezTo>
                  <a:cubicBezTo>
                    <a:pt x="126" y="284"/>
                    <a:pt x="126" y="284"/>
                    <a:pt x="126" y="284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7" y="285"/>
                    <a:pt x="127" y="285"/>
                    <a:pt x="127" y="285"/>
                  </a:cubicBezTo>
                  <a:cubicBezTo>
                    <a:pt x="127" y="285"/>
                    <a:pt x="127" y="285"/>
                    <a:pt x="127" y="285"/>
                  </a:cubicBezTo>
                  <a:cubicBezTo>
                    <a:pt x="125" y="290"/>
                    <a:pt x="123" y="295"/>
                    <a:pt x="122" y="299"/>
                  </a:cubicBezTo>
                  <a:cubicBezTo>
                    <a:pt x="122" y="299"/>
                    <a:pt x="122" y="300"/>
                    <a:pt x="123" y="300"/>
                  </a:cubicBezTo>
                  <a:cubicBezTo>
                    <a:pt x="124" y="295"/>
                    <a:pt x="126" y="290"/>
                    <a:pt x="128" y="284"/>
                  </a:cubicBezTo>
                  <a:cubicBezTo>
                    <a:pt x="129" y="284"/>
                    <a:pt x="129" y="284"/>
                    <a:pt x="129" y="284"/>
                  </a:cubicBezTo>
                  <a:cubicBezTo>
                    <a:pt x="129" y="283"/>
                    <a:pt x="129" y="283"/>
                    <a:pt x="129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5" y="293"/>
                    <a:pt x="138" y="305"/>
                    <a:pt x="142" y="318"/>
                  </a:cubicBezTo>
                  <a:cubicBezTo>
                    <a:pt x="143" y="319"/>
                    <a:pt x="144" y="320"/>
                    <a:pt x="145" y="321"/>
                  </a:cubicBezTo>
                  <a:cubicBezTo>
                    <a:pt x="141" y="305"/>
                    <a:pt x="137" y="292"/>
                    <a:pt x="132" y="279"/>
                  </a:cubicBezTo>
                  <a:cubicBezTo>
                    <a:pt x="133" y="278"/>
                    <a:pt x="133" y="278"/>
                    <a:pt x="133" y="278"/>
                  </a:cubicBezTo>
                  <a:cubicBezTo>
                    <a:pt x="133" y="278"/>
                    <a:pt x="133" y="278"/>
                    <a:pt x="133" y="278"/>
                  </a:cubicBezTo>
                  <a:cubicBezTo>
                    <a:pt x="133" y="277"/>
                    <a:pt x="133" y="277"/>
                    <a:pt x="133" y="277"/>
                  </a:cubicBezTo>
                  <a:cubicBezTo>
                    <a:pt x="133" y="276"/>
                    <a:pt x="133" y="276"/>
                    <a:pt x="133" y="276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71" y="255"/>
                    <a:pt x="173" y="255"/>
                    <a:pt x="219" y="247"/>
                  </a:cubicBezTo>
                  <a:cubicBezTo>
                    <a:pt x="217" y="253"/>
                    <a:pt x="220" y="254"/>
                    <a:pt x="221" y="254"/>
                  </a:cubicBezTo>
                  <a:cubicBezTo>
                    <a:pt x="221" y="254"/>
                    <a:pt x="221" y="254"/>
                    <a:pt x="221" y="254"/>
                  </a:cubicBezTo>
                  <a:cubicBezTo>
                    <a:pt x="200" y="301"/>
                    <a:pt x="193" y="316"/>
                    <a:pt x="178" y="348"/>
                  </a:cubicBezTo>
                  <a:cubicBezTo>
                    <a:pt x="179" y="348"/>
                    <a:pt x="179" y="348"/>
                    <a:pt x="179" y="349"/>
                  </a:cubicBezTo>
                  <a:cubicBezTo>
                    <a:pt x="193" y="319"/>
                    <a:pt x="203" y="299"/>
                    <a:pt x="223" y="254"/>
                  </a:cubicBezTo>
                  <a:cubicBezTo>
                    <a:pt x="225" y="253"/>
                    <a:pt x="227" y="251"/>
                    <a:pt x="228" y="250"/>
                  </a:cubicBezTo>
                  <a:cubicBezTo>
                    <a:pt x="228" y="249"/>
                    <a:pt x="228" y="249"/>
                    <a:pt x="228" y="249"/>
                  </a:cubicBezTo>
                  <a:cubicBezTo>
                    <a:pt x="259" y="251"/>
                    <a:pt x="270" y="252"/>
                    <a:pt x="290" y="258"/>
                  </a:cubicBezTo>
                  <a:cubicBezTo>
                    <a:pt x="291" y="257"/>
                    <a:pt x="292" y="256"/>
                    <a:pt x="293" y="255"/>
                  </a:cubicBezTo>
                  <a:cubicBezTo>
                    <a:pt x="275" y="250"/>
                    <a:pt x="262" y="249"/>
                    <a:pt x="230" y="246"/>
                  </a:cubicBezTo>
                  <a:cubicBezTo>
                    <a:pt x="232" y="241"/>
                    <a:pt x="229" y="240"/>
                    <a:pt x="228" y="239"/>
                  </a:cubicBezTo>
                  <a:cubicBezTo>
                    <a:pt x="228" y="239"/>
                    <a:pt x="228" y="239"/>
                    <a:pt x="228" y="239"/>
                  </a:cubicBezTo>
                  <a:cubicBezTo>
                    <a:pt x="246" y="197"/>
                    <a:pt x="257" y="173"/>
                    <a:pt x="272" y="136"/>
                  </a:cubicBezTo>
                  <a:cubicBezTo>
                    <a:pt x="272" y="136"/>
                    <a:pt x="271" y="136"/>
                    <a:pt x="271" y="135"/>
                  </a:cubicBezTo>
                  <a:moveTo>
                    <a:pt x="454" y="121"/>
                  </a:moveTo>
                  <a:cubicBezTo>
                    <a:pt x="452" y="122"/>
                    <a:pt x="451" y="123"/>
                    <a:pt x="449" y="125"/>
                  </a:cubicBezTo>
                  <a:cubicBezTo>
                    <a:pt x="468" y="133"/>
                    <a:pt x="487" y="143"/>
                    <a:pt x="503" y="151"/>
                  </a:cubicBezTo>
                  <a:cubicBezTo>
                    <a:pt x="502" y="150"/>
                    <a:pt x="502" y="148"/>
                    <a:pt x="502" y="146"/>
                  </a:cubicBezTo>
                  <a:cubicBezTo>
                    <a:pt x="481" y="135"/>
                    <a:pt x="465" y="127"/>
                    <a:pt x="454" y="121"/>
                  </a:cubicBezTo>
                  <a:moveTo>
                    <a:pt x="293" y="96"/>
                  </a:moveTo>
                  <a:cubicBezTo>
                    <a:pt x="290" y="97"/>
                    <a:pt x="287" y="97"/>
                    <a:pt x="284" y="98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100"/>
                    <a:pt x="285" y="100"/>
                    <a:pt x="285" y="100"/>
                  </a:cubicBezTo>
                  <a:cubicBezTo>
                    <a:pt x="285" y="100"/>
                    <a:pt x="285" y="100"/>
                    <a:pt x="285" y="100"/>
                  </a:cubicBezTo>
                  <a:cubicBezTo>
                    <a:pt x="286" y="100"/>
                    <a:pt x="286" y="100"/>
                    <a:pt x="286" y="100"/>
                  </a:cubicBezTo>
                  <a:cubicBezTo>
                    <a:pt x="281" y="111"/>
                    <a:pt x="277" y="122"/>
                    <a:pt x="273" y="131"/>
                  </a:cubicBezTo>
                  <a:cubicBezTo>
                    <a:pt x="273" y="132"/>
                    <a:pt x="274" y="132"/>
                    <a:pt x="274" y="132"/>
                  </a:cubicBezTo>
                  <a:cubicBezTo>
                    <a:pt x="278" y="123"/>
                    <a:pt x="283" y="112"/>
                    <a:pt x="288" y="100"/>
                  </a:cubicBezTo>
                  <a:cubicBezTo>
                    <a:pt x="288" y="100"/>
                    <a:pt x="288" y="100"/>
                    <a:pt x="288" y="100"/>
                  </a:cubicBezTo>
                  <a:cubicBezTo>
                    <a:pt x="289" y="99"/>
                    <a:pt x="289" y="99"/>
                    <a:pt x="289" y="99"/>
                  </a:cubicBezTo>
                  <a:cubicBezTo>
                    <a:pt x="290" y="99"/>
                    <a:pt x="290" y="99"/>
                    <a:pt x="290" y="99"/>
                  </a:cubicBezTo>
                  <a:cubicBezTo>
                    <a:pt x="290" y="99"/>
                    <a:pt x="290" y="99"/>
                    <a:pt x="290" y="99"/>
                  </a:cubicBezTo>
                  <a:cubicBezTo>
                    <a:pt x="291" y="98"/>
                    <a:pt x="291" y="98"/>
                    <a:pt x="291" y="98"/>
                  </a:cubicBezTo>
                  <a:cubicBezTo>
                    <a:pt x="297" y="116"/>
                    <a:pt x="304" y="136"/>
                    <a:pt x="310" y="158"/>
                  </a:cubicBezTo>
                  <a:cubicBezTo>
                    <a:pt x="311" y="159"/>
                    <a:pt x="312" y="160"/>
                    <a:pt x="313" y="161"/>
                  </a:cubicBezTo>
                  <a:cubicBezTo>
                    <a:pt x="307" y="137"/>
                    <a:pt x="300" y="116"/>
                    <a:pt x="293" y="96"/>
                  </a:cubicBezTo>
                  <a:cubicBezTo>
                    <a:pt x="293" y="96"/>
                    <a:pt x="293" y="96"/>
                    <a:pt x="293" y="96"/>
                  </a:cubicBezTo>
                  <a:moveTo>
                    <a:pt x="438" y="62"/>
                  </a:moveTo>
                  <a:cubicBezTo>
                    <a:pt x="437" y="62"/>
                    <a:pt x="436" y="62"/>
                    <a:pt x="435" y="63"/>
                  </a:cubicBezTo>
                  <a:cubicBezTo>
                    <a:pt x="417" y="99"/>
                    <a:pt x="416" y="100"/>
                    <a:pt x="411" y="103"/>
                  </a:cubicBezTo>
                  <a:cubicBezTo>
                    <a:pt x="368" y="92"/>
                    <a:pt x="352" y="90"/>
                    <a:pt x="323" y="90"/>
                  </a:cubicBezTo>
                  <a:cubicBezTo>
                    <a:pt x="320" y="90"/>
                    <a:pt x="318" y="90"/>
                    <a:pt x="315" y="90"/>
                  </a:cubicBezTo>
                  <a:cubicBezTo>
                    <a:pt x="311" y="91"/>
                    <a:pt x="307" y="92"/>
                    <a:pt x="304" y="93"/>
                  </a:cubicBezTo>
                  <a:cubicBezTo>
                    <a:pt x="313" y="92"/>
                    <a:pt x="320" y="92"/>
                    <a:pt x="326" y="92"/>
                  </a:cubicBezTo>
                  <a:cubicBezTo>
                    <a:pt x="351" y="92"/>
                    <a:pt x="364" y="95"/>
                    <a:pt x="410" y="106"/>
                  </a:cubicBezTo>
                  <a:cubicBezTo>
                    <a:pt x="409" y="109"/>
                    <a:pt x="408" y="114"/>
                    <a:pt x="412" y="116"/>
                  </a:cubicBezTo>
                  <a:cubicBezTo>
                    <a:pt x="400" y="142"/>
                    <a:pt x="391" y="159"/>
                    <a:pt x="384" y="174"/>
                  </a:cubicBezTo>
                  <a:cubicBezTo>
                    <a:pt x="386" y="172"/>
                    <a:pt x="388" y="170"/>
                    <a:pt x="390" y="169"/>
                  </a:cubicBezTo>
                  <a:cubicBezTo>
                    <a:pt x="418" y="115"/>
                    <a:pt x="419" y="114"/>
                    <a:pt x="421" y="113"/>
                  </a:cubicBezTo>
                  <a:cubicBezTo>
                    <a:pt x="429" y="116"/>
                    <a:pt x="437" y="119"/>
                    <a:pt x="446" y="123"/>
                  </a:cubicBezTo>
                  <a:cubicBezTo>
                    <a:pt x="448" y="122"/>
                    <a:pt x="449" y="121"/>
                    <a:pt x="451" y="119"/>
                  </a:cubicBezTo>
                  <a:cubicBezTo>
                    <a:pt x="423" y="104"/>
                    <a:pt x="423" y="103"/>
                    <a:pt x="420" y="99"/>
                  </a:cubicBezTo>
                  <a:cubicBezTo>
                    <a:pt x="426" y="88"/>
                    <a:pt x="432" y="75"/>
                    <a:pt x="438" y="62"/>
                  </a:cubicBezTo>
                  <a:moveTo>
                    <a:pt x="306" y="57"/>
                  </a:moveTo>
                  <a:cubicBezTo>
                    <a:pt x="305" y="58"/>
                    <a:pt x="304" y="59"/>
                    <a:pt x="303" y="60"/>
                  </a:cubicBezTo>
                  <a:cubicBezTo>
                    <a:pt x="292" y="85"/>
                    <a:pt x="292" y="85"/>
                    <a:pt x="292" y="85"/>
                  </a:cubicBezTo>
                  <a:cubicBezTo>
                    <a:pt x="292" y="85"/>
                    <a:pt x="292" y="85"/>
                    <a:pt x="292" y="85"/>
                  </a:cubicBezTo>
                  <a:cubicBezTo>
                    <a:pt x="291" y="85"/>
                    <a:pt x="291" y="85"/>
                    <a:pt x="291" y="85"/>
                  </a:cubicBezTo>
                  <a:cubicBezTo>
                    <a:pt x="291" y="86"/>
                    <a:pt x="291" y="86"/>
                    <a:pt x="291" y="86"/>
                  </a:cubicBezTo>
                  <a:cubicBezTo>
                    <a:pt x="290" y="86"/>
                    <a:pt x="290" y="86"/>
                    <a:pt x="290" y="86"/>
                  </a:cubicBezTo>
                  <a:cubicBezTo>
                    <a:pt x="289" y="86"/>
                    <a:pt x="289" y="86"/>
                    <a:pt x="289" y="86"/>
                  </a:cubicBezTo>
                  <a:cubicBezTo>
                    <a:pt x="288" y="83"/>
                    <a:pt x="287" y="80"/>
                    <a:pt x="286" y="77"/>
                  </a:cubicBezTo>
                  <a:cubicBezTo>
                    <a:pt x="285" y="78"/>
                    <a:pt x="284" y="78"/>
                    <a:pt x="283" y="79"/>
                  </a:cubicBezTo>
                  <a:cubicBezTo>
                    <a:pt x="285" y="82"/>
                    <a:pt x="286" y="85"/>
                    <a:pt x="287" y="89"/>
                  </a:cubicBezTo>
                  <a:cubicBezTo>
                    <a:pt x="286" y="89"/>
                    <a:pt x="286" y="89"/>
                    <a:pt x="286" y="89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6" y="91"/>
                    <a:pt x="286" y="91"/>
                    <a:pt x="286" y="91"/>
                  </a:cubicBezTo>
                  <a:cubicBezTo>
                    <a:pt x="285" y="91"/>
                    <a:pt x="285" y="91"/>
                    <a:pt x="285" y="91"/>
                  </a:cubicBezTo>
                  <a:cubicBezTo>
                    <a:pt x="285" y="92"/>
                    <a:pt x="285" y="92"/>
                    <a:pt x="285" y="92"/>
                  </a:cubicBezTo>
                  <a:cubicBezTo>
                    <a:pt x="268" y="94"/>
                    <a:pt x="268" y="94"/>
                    <a:pt x="268" y="94"/>
                  </a:cubicBezTo>
                  <a:cubicBezTo>
                    <a:pt x="267" y="96"/>
                    <a:pt x="266" y="97"/>
                    <a:pt x="265" y="98"/>
                  </a:cubicBezTo>
                  <a:cubicBezTo>
                    <a:pt x="284" y="94"/>
                    <a:pt x="284" y="94"/>
                    <a:pt x="284" y="94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4" y="96"/>
                    <a:pt x="284" y="96"/>
                    <a:pt x="284" y="96"/>
                  </a:cubicBezTo>
                  <a:cubicBezTo>
                    <a:pt x="290" y="94"/>
                    <a:pt x="297" y="92"/>
                    <a:pt x="304" y="90"/>
                  </a:cubicBezTo>
                  <a:cubicBezTo>
                    <a:pt x="301" y="90"/>
                    <a:pt x="299" y="90"/>
                    <a:pt x="296" y="90"/>
                  </a:cubicBezTo>
                  <a:cubicBezTo>
                    <a:pt x="296" y="90"/>
                    <a:pt x="296" y="90"/>
                    <a:pt x="296" y="90"/>
                  </a:cubicBezTo>
                  <a:cubicBezTo>
                    <a:pt x="296" y="90"/>
                    <a:pt x="296" y="90"/>
                    <a:pt x="296" y="90"/>
                  </a:cubicBezTo>
                  <a:cubicBezTo>
                    <a:pt x="296" y="89"/>
                    <a:pt x="296" y="89"/>
                    <a:pt x="296" y="89"/>
                  </a:cubicBezTo>
                  <a:cubicBezTo>
                    <a:pt x="297" y="89"/>
                    <a:pt x="297" y="89"/>
                    <a:pt x="297" y="89"/>
                  </a:cubicBezTo>
                  <a:cubicBezTo>
                    <a:pt x="297" y="89"/>
                    <a:pt x="297" y="89"/>
                    <a:pt x="297" y="89"/>
                  </a:cubicBezTo>
                  <a:cubicBezTo>
                    <a:pt x="297" y="88"/>
                    <a:pt x="297" y="88"/>
                    <a:pt x="297" y="88"/>
                  </a:cubicBezTo>
                  <a:cubicBezTo>
                    <a:pt x="297" y="88"/>
                    <a:pt x="297" y="88"/>
                    <a:pt x="297" y="88"/>
                  </a:cubicBezTo>
                  <a:cubicBezTo>
                    <a:pt x="297" y="87"/>
                    <a:pt x="297" y="87"/>
                    <a:pt x="297" y="87"/>
                  </a:cubicBezTo>
                  <a:cubicBezTo>
                    <a:pt x="297" y="87"/>
                    <a:pt x="297" y="87"/>
                    <a:pt x="297" y="87"/>
                  </a:cubicBezTo>
                  <a:cubicBezTo>
                    <a:pt x="296" y="86"/>
                    <a:pt x="296" y="86"/>
                    <a:pt x="296" y="86"/>
                  </a:cubicBezTo>
                  <a:cubicBezTo>
                    <a:pt x="296" y="86"/>
                    <a:pt x="296" y="86"/>
                    <a:pt x="296" y="86"/>
                  </a:cubicBezTo>
                  <a:cubicBezTo>
                    <a:pt x="296" y="86"/>
                    <a:pt x="296" y="86"/>
                    <a:pt x="296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5" y="85"/>
                    <a:pt x="295" y="85"/>
                    <a:pt x="295" y="85"/>
                  </a:cubicBezTo>
                  <a:cubicBezTo>
                    <a:pt x="295" y="85"/>
                    <a:pt x="295" y="85"/>
                    <a:pt x="295" y="85"/>
                  </a:cubicBezTo>
                  <a:cubicBezTo>
                    <a:pt x="295" y="85"/>
                    <a:pt x="295" y="85"/>
                    <a:pt x="295" y="85"/>
                  </a:cubicBezTo>
                  <a:cubicBezTo>
                    <a:pt x="294" y="85"/>
                    <a:pt x="294" y="85"/>
                    <a:pt x="294" y="85"/>
                  </a:cubicBezTo>
                  <a:cubicBezTo>
                    <a:pt x="306" y="57"/>
                    <a:pt x="306" y="57"/>
                    <a:pt x="306" y="57"/>
                  </a:cubicBezTo>
                  <a:moveTo>
                    <a:pt x="465" y="0"/>
                  </a:moveTo>
                  <a:cubicBezTo>
                    <a:pt x="453" y="26"/>
                    <a:pt x="443" y="45"/>
                    <a:pt x="436" y="60"/>
                  </a:cubicBezTo>
                  <a:cubicBezTo>
                    <a:pt x="437" y="59"/>
                    <a:pt x="438" y="59"/>
                    <a:pt x="440" y="59"/>
                  </a:cubicBezTo>
                  <a:cubicBezTo>
                    <a:pt x="449" y="40"/>
                    <a:pt x="458" y="20"/>
                    <a:pt x="466" y="3"/>
                  </a:cubicBezTo>
                  <a:cubicBezTo>
                    <a:pt x="466" y="2"/>
                    <a:pt x="466" y="1"/>
                    <a:pt x="465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0" name="Freeform 751">
              <a:extLst>
                <a:ext uri="{FF2B5EF4-FFF2-40B4-BE49-F238E27FC236}">
                  <a16:creationId xmlns:a16="http://schemas.microsoft.com/office/drawing/2014/main" id="{0B163A75-6487-0386-F737-ADD0AEB54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6338" y="4117976"/>
              <a:ext cx="409575" cy="1208088"/>
            </a:xfrm>
            <a:custGeom>
              <a:avLst/>
              <a:gdLst>
                <a:gd name="T0" fmla="*/ 270 w 270"/>
                <a:gd name="T1" fmla="*/ 796 h 798"/>
                <a:gd name="T2" fmla="*/ 237 w 270"/>
                <a:gd name="T3" fmla="*/ 782 h 798"/>
                <a:gd name="T4" fmla="*/ 212 w 270"/>
                <a:gd name="T5" fmla="*/ 719 h 798"/>
                <a:gd name="T6" fmla="*/ 222 w 270"/>
                <a:gd name="T7" fmla="*/ 671 h 798"/>
                <a:gd name="T8" fmla="*/ 222 w 270"/>
                <a:gd name="T9" fmla="*/ 671 h 798"/>
                <a:gd name="T10" fmla="*/ 179 w 270"/>
                <a:gd name="T11" fmla="*/ 631 h 798"/>
                <a:gd name="T12" fmla="*/ 88 w 270"/>
                <a:gd name="T13" fmla="*/ 586 h 798"/>
                <a:gd name="T14" fmla="*/ 140 w 270"/>
                <a:gd name="T15" fmla="*/ 541 h 798"/>
                <a:gd name="T16" fmla="*/ 130 w 270"/>
                <a:gd name="T17" fmla="*/ 532 h 798"/>
                <a:gd name="T18" fmla="*/ 130 w 270"/>
                <a:gd name="T19" fmla="*/ 532 h 798"/>
                <a:gd name="T20" fmla="*/ 110 w 270"/>
                <a:gd name="T21" fmla="*/ 516 h 798"/>
                <a:gd name="T22" fmla="*/ 60 w 270"/>
                <a:gd name="T23" fmla="*/ 492 h 798"/>
                <a:gd name="T24" fmla="*/ 53 w 270"/>
                <a:gd name="T25" fmla="*/ 484 h 798"/>
                <a:gd name="T26" fmla="*/ 113 w 270"/>
                <a:gd name="T27" fmla="*/ 483 h 798"/>
                <a:gd name="T28" fmla="*/ 11 w 270"/>
                <a:gd name="T29" fmla="*/ 424 h 798"/>
                <a:gd name="T30" fmla="*/ 11 w 270"/>
                <a:gd name="T31" fmla="*/ 424 h 798"/>
                <a:gd name="T32" fmla="*/ 4 w 270"/>
                <a:gd name="T33" fmla="*/ 410 h 798"/>
                <a:gd name="T34" fmla="*/ 3 w 270"/>
                <a:gd name="T35" fmla="*/ 407 h 798"/>
                <a:gd name="T36" fmla="*/ 54 w 270"/>
                <a:gd name="T37" fmla="*/ 400 h 798"/>
                <a:gd name="T38" fmla="*/ 64 w 270"/>
                <a:gd name="T39" fmla="*/ 390 h 798"/>
                <a:gd name="T40" fmla="*/ 14 w 270"/>
                <a:gd name="T41" fmla="*/ 364 h 798"/>
                <a:gd name="T42" fmla="*/ 13 w 270"/>
                <a:gd name="T43" fmla="*/ 373 h 798"/>
                <a:gd name="T44" fmla="*/ 13 w 270"/>
                <a:gd name="T45" fmla="*/ 371 h 798"/>
                <a:gd name="T46" fmla="*/ 14 w 270"/>
                <a:gd name="T47" fmla="*/ 364 h 798"/>
                <a:gd name="T48" fmla="*/ 132 w 270"/>
                <a:gd name="T49" fmla="*/ 362 h 798"/>
                <a:gd name="T50" fmla="*/ 25 w 270"/>
                <a:gd name="T51" fmla="*/ 335 h 798"/>
                <a:gd name="T52" fmla="*/ 26 w 270"/>
                <a:gd name="T53" fmla="*/ 324 h 798"/>
                <a:gd name="T54" fmla="*/ 106 w 270"/>
                <a:gd name="T55" fmla="*/ 283 h 798"/>
                <a:gd name="T56" fmla="*/ 106 w 270"/>
                <a:gd name="T57" fmla="*/ 283 h 798"/>
                <a:gd name="T58" fmla="*/ 45 w 270"/>
                <a:gd name="T59" fmla="*/ 283 h 798"/>
                <a:gd name="T60" fmla="*/ 46 w 270"/>
                <a:gd name="T61" fmla="*/ 246 h 798"/>
                <a:gd name="T62" fmla="*/ 20 w 270"/>
                <a:gd name="T63" fmla="*/ 221 h 798"/>
                <a:gd name="T64" fmla="*/ 18 w 270"/>
                <a:gd name="T65" fmla="*/ 214 h 798"/>
                <a:gd name="T66" fmla="*/ 18 w 270"/>
                <a:gd name="T67" fmla="*/ 214 h 798"/>
                <a:gd name="T68" fmla="*/ 85 w 270"/>
                <a:gd name="T69" fmla="*/ 206 h 798"/>
                <a:gd name="T70" fmla="*/ 10 w 270"/>
                <a:gd name="T71" fmla="*/ 210 h 798"/>
                <a:gd name="T72" fmla="*/ 1 w 270"/>
                <a:gd name="T73" fmla="*/ 195 h 798"/>
                <a:gd name="T74" fmla="*/ 0 w 270"/>
                <a:gd name="T75" fmla="*/ 199 h 798"/>
                <a:gd name="T76" fmla="*/ 1 w 270"/>
                <a:gd name="T77" fmla="*/ 198 h 798"/>
                <a:gd name="T78" fmla="*/ 0 w 270"/>
                <a:gd name="T79" fmla="*/ 199 h 798"/>
                <a:gd name="T80" fmla="*/ 1 w 270"/>
                <a:gd name="T81" fmla="*/ 200 h 798"/>
                <a:gd name="T82" fmla="*/ 1 w 270"/>
                <a:gd name="T83" fmla="*/ 199 h 798"/>
                <a:gd name="T84" fmla="*/ 1 w 270"/>
                <a:gd name="T85" fmla="*/ 200 h 798"/>
                <a:gd name="T86" fmla="*/ 2 w 270"/>
                <a:gd name="T87" fmla="*/ 196 h 798"/>
                <a:gd name="T88" fmla="*/ 56 w 270"/>
                <a:gd name="T89" fmla="*/ 116 h 798"/>
                <a:gd name="T90" fmla="*/ 62 w 270"/>
                <a:gd name="T91" fmla="*/ 113 h 798"/>
                <a:gd name="T92" fmla="*/ 84 w 270"/>
                <a:gd name="T93" fmla="*/ 100 h 798"/>
                <a:gd name="T94" fmla="*/ 100 w 270"/>
                <a:gd name="T95" fmla="*/ 0 h 798"/>
                <a:gd name="T96" fmla="*/ 100 w 270"/>
                <a:gd name="T97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" h="798">
                  <a:moveTo>
                    <a:pt x="268" y="795"/>
                  </a:moveTo>
                  <a:cubicBezTo>
                    <a:pt x="267" y="795"/>
                    <a:pt x="267" y="796"/>
                    <a:pt x="267" y="797"/>
                  </a:cubicBezTo>
                  <a:cubicBezTo>
                    <a:pt x="268" y="797"/>
                    <a:pt x="269" y="798"/>
                    <a:pt x="269" y="798"/>
                  </a:cubicBezTo>
                  <a:cubicBezTo>
                    <a:pt x="270" y="797"/>
                    <a:pt x="270" y="797"/>
                    <a:pt x="270" y="796"/>
                  </a:cubicBezTo>
                  <a:cubicBezTo>
                    <a:pt x="269" y="795"/>
                    <a:pt x="269" y="795"/>
                    <a:pt x="268" y="795"/>
                  </a:cubicBezTo>
                  <a:moveTo>
                    <a:pt x="234" y="777"/>
                  </a:moveTo>
                  <a:cubicBezTo>
                    <a:pt x="234" y="778"/>
                    <a:pt x="234" y="779"/>
                    <a:pt x="235" y="780"/>
                  </a:cubicBezTo>
                  <a:cubicBezTo>
                    <a:pt x="236" y="781"/>
                    <a:pt x="236" y="781"/>
                    <a:pt x="237" y="782"/>
                  </a:cubicBezTo>
                  <a:cubicBezTo>
                    <a:pt x="237" y="781"/>
                    <a:pt x="236" y="779"/>
                    <a:pt x="236" y="778"/>
                  </a:cubicBezTo>
                  <a:cubicBezTo>
                    <a:pt x="235" y="778"/>
                    <a:pt x="234" y="777"/>
                    <a:pt x="234" y="777"/>
                  </a:cubicBezTo>
                  <a:moveTo>
                    <a:pt x="212" y="715"/>
                  </a:moveTo>
                  <a:cubicBezTo>
                    <a:pt x="212" y="716"/>
                    <a:pt x="212" y="718"/>
                    <a:pt x="212" y="719"/>
                  </a:cubicBezTo>
                  <a:cubicBezTo>
                    <a:pt x="212" y="720"/>
                    <a:pt x="213" y="722"/>
                    <a:pt x="213" y="724"/>
                  </a:cubicBezTo>
                  <a:cubicBezTo>
                    <a:pt x="214" y="722"/>
                    <a:pt x="214" y="721"/>
                    <a:pt x="214" y="720"/>
                  </a:cubicBezTo>
                  <a:cubicBezTo>
                    <a:pt x="213" y="719"/>
                    <a:pt x="213" y="717"/>
                    <a:pt x="212" y="715"/>
                  </a:cubicBezTo>
                  <a:moveTo>
                    <a:pt x="222" y="671"/>
                  </a:moveTo>
                  <a:cubicBezTo>
                    <a:pt x="222" y="672"/>
                    <a:pt x="221" y="673"/>
                    <a:pt x="221" y="674"/>
                  </a:cubicBezTo>
                  <a:cubicBezTo>
                    <a:pt x="222" y="674"/>
                    <a:pt x="223" y="674"/>
                    <a:pt x="224" y="674"/>
                  </a:cubicBezTo>
                  <a:cubicBezTo>
                    <a:pt x="224" y="673"/>
                    <a:pt x="225" y="672"/>
                    <a:pt x="225" y="671"/>
                  </a:cubicBezTo>
                  <a:cubicBezTo>
                    <a:pt x="224" y="671"/>
                    <a:pt x="223" y="671"/>
                    <a:pt x="222" y="671"/>
                  </a:cubicBezTo>
                  <a:moveTo>
                    <a:pt x="178" y="628"/>
                  </a:moveTo>
                  <a:cubicBezTo>
                    <a:pt x="178" y="628"/>
                    <a:pt x="177" y="628"/>
                    <a:pt x="177" y="628"/>
                  </a:cubicBezTo>
                  <a:cubicBezTo>
                    <a:pt x="178" y="629"/>
                    <a:pt x="178" y="630"/>
                    <a:pt x="179" y="631"/>
                  </a:cubicBezTo>
                  <a:cubicBezTo>
                    <a:pt x="179" y="631"/>
                    <a:pt x="179" y="631"/>
                    <a:pt x="179" y="631"/>
                  </a:cubicBezTo>
                  <a:cubicBezTo>
                    <a:pt x="179" y="630"/>
                    <a:pt x="178" y="629"/>
                    <a:pt x="178" y="628"/>
                  </a:cubicBezTo>
                  <a:moveTo>
                    <a:pt x="87" y="579"/>
                  </a:moveTo>
                  <a:cubicBezTo>
                    <a:pt x="87" y="580"/>
                    <a:pt x="87" y="581"/>
                    <a:pt x="87" y="581"/>
                  </a:cubicBezTo>
                  <a:cubicBezTo>
                    <a:pt x="87" y="583"/>
                    <a:pt x="88" y="585"/>
                    <a:pt x="88" y="586"/>
                  </a:cubicBezTo>
                  <a:cubicBezTo>
                    <a:pt x="88" y="586"/>
                    <a:pt x="88" y="585"/>
                    <a:pt x="89" y="584"/>
                  </a:cubicBezTo>
                  <a:cubicBezTo>
                    <a:pt x="88" y="582"/>
                    <a:pt x="88" y="581"/>
                    <a:pt x="87" y="579"/>
                  </a:cubicBezTo>
                  <a:moveTo>
                    <a:pt x="138" y="537"/>
                  </a:moveTo>
                  <a:cubicBezTo>
                    <a:pt x="139" y="538"/>
                    <a:pt x="140" y="540"/>
                    <a:pt x="140" y="541"/>
                  </a:cubicBezTo>
                  <a:cubicBezTo>
                    <a:pt x="141" y="542"/>
                    <a:pt x="142" y="542"/>
                    <a:pt x="142" y="543"/>
                  </a:cubicBezTo>
                  <a:cubicBezTo>
                    <a:pt x="142" y="541"/>
                    <a:pt x="141" y="539"/>
                    <a:pt x="140" y="538"/>
                  </a:cubicBezTo>
                  <a:cubicBezTo>
                    <a:pt x="140" y="538"/>
                    <a:pt x="139" y="537"/>
                    <a:pt x="138" y="537"/>
                  </a:cubicBezTo>
                  <a:moveTo>
                    <a:pt x="130" y="532"/>
                  </a:moveTo>
                  <a:cubicBezTo>
                    <a:pt x="130" y="533"/>
                    <a:pt x="130" y="534"/>
                    <a:pt x="129" y="535"/>
                  </a:cubicBezTo>
                  <a:cubicBezTo>
                    <a:pt x="130" y="535"/>
                    <a:pt x="131" y="535"/>
                    <a:pt x="131" y="536"/>
                  </a:cubicBezTo>
                  <a:cubicBezTo>
                    <a:pt x="132" y="535"/>
                    <a:pt x="132" y="534"/>
                    <a:pt x="132" y="533"/>
                  </a:cubicBezTo>
                  <a:cubicBezTo>
                    <a:pt x="131" y="532"/>
                    <a:pt x="131" y="532"/>
                    <a:pt x="130" y="532"/>
                  </a:cubicBezTo>
                  <a:moveTo>
                    <a:pt x="99" y="512"/>
                  </a:moveTo>
                  <a:cubicBezTo>
                    <a:pt x="99" y="513"/>
                    <a:pt x="98" y="513"/>
                    <a:pt x="98" y="514"/>
                  </a:cubicBezTo>
                  <a:cubicBezTo>
                    <a:pt x="102" y="515"/>
                    <a:pt x="106" y="517"/>
                    <a:pt x="112" y="518"/>
                  </a:cubicBezTo>
                  <a:cubicBezTo>
                    <a:pt x="111" y="518"/>
                    <a:pt x="111" y="517"/>
                    <a:pt x="110" y="516"/>
                  </a:cubicBezTo>
                  <a:cubicBezTo>
                    <a:pt x="106" y="515"/>
                    <a:pt x="102" y="514"/>
                    <a:pt x="99" y="512"/>
                  </a:cubicBezTo>
                  <a:moveTo>
                    <a:pt x="51" y="482"/>
                  </a:moveTo>
                  <a:cubicBezTo>
                    <a:pt x="53" y="485"/>
                    <a:pt x="54" y="487"/>
                    <a:pt x="56" y="489"/>
                  </a:cubicBezTo>
                  <a:cubicBezTo>
                    <a:pt x="57" y="490"/>
                    <a:pt x="59" y="491"/>
                    <a:pt x="60" y="492"/>
                  </a:cubicBezTo>
                  <a:cubicBezTo>
                    <a:pt x="60" y="492"/>
                    <a:pt x="60" y="491"/>
                    <a:pt x="60" y="489"/>
                  </a:cubicBezTo>
                  <a:cubicBezTo>
                    <a:pt x="74" y="501"/>
                    <a:pt x="82" y="507"/>
                    <a:pt x="92" y="511"/>
                  </a:cubicBezTo>
                  <a:cubicBezTo>
                    <a:pt x="75" y="499"/>
                    <a:pt x="63" y="491"/>
                    <a:pt x="53" y="484"/>
                  </a:cubicBezTo>
                  <a:cubicBezTo>
                    <a:pt x="53" y="484"/>
                    <a:pt x="53" y="484"/>
                    <a:pt x="53" y="484"/>
                  </a:cubicBezTo>
                  <a:cubicBezTo>
                    <a:pt x="53" y="484"/>
                    <a:pt x="53" y="484"/>
                    <a:pt x="53" y="484"/>
                  </a:cubicBezTo>
                  <a:cubicBezTo>
                    <a:pt x="52" y="483"/>
                    <a:pt x="52" y="483"/>
                    <a:pt x="51" y="482"/>
                  </a:cubicBezTo>
                  <a:moveTo>
                    <a:pt x="114" y="481"/>
                  </a:moveTo>
                  <a:cubicBezTo>
                    <a:pt x="113" y="482"/>
                    <a:pt x="113" y="482"/>
                    <a:pt x="113" y="483"/>
                  </a:cubicBezTo>
                  <a:cubicBezTo>
                    <a:pt x="114" y="485"/>
                    <a:pt x="115" y="487"/>
                    <a:pt x="116" y="490"/>
                  </a:cubicBezTo>
                  <a:cubicBezTo>
                    <a:pt x="116" y="489"/>
                    <a:pt x="117" y="488"/>
                    <a:pt x="117" y="488"/>
                  </a:cubicBezTo>
                  <a:cubicBezTo>
                    <a:pt x="116" y="485"/>
                    <a:pt x="115" y="483"/>
                    <a:pt x="114" y="481"/>
                  </a:cubicBezTo>
                  <a:moveTo>
                    <a:pt x="11" y="424"/>
                  </a:moveTo>
                  <a:cubicBezTo>
                    <a:pt x="11" y="424"/>
                    <a:pt x="11" y="424"/>
                    <a:pt x="11" y="424"/>
                  </a:cubicBezTo>
                  <a:cubicBezTo>
                    <a:pt x="11" y="425"/>
                    <a:pt x="12" y="426"/>
                    <a:pt x="13" y="427"/>
                  </a:cubicBezTo>
                  <a:cubicBezTo>
                    <a:pt x="13" y="427"/>
                    <a:pt x="13" y="427"/>
                    <a:pt x="13" y="427"/>
                  </a:cubicBezTo>
                  <a:cubicBezTo>
                    <a:pt x="12" y="426"/>
                    <a:pt x="12" y="425"/>
                    <a:pt x="11" y="424"/>
                  </a:cubicBezTo>
                  <a:moveTo>
                    <a:pt x="3" y="407"/>
                  </a:moveTo>
                  <a:cubicBezTo>
                    <a:pt x="3" y="407"/>
                    <a:pt x="3" y="408"/>
                    <a:pt x="3" y="409"/>
                  </a:cubicBezTo>
                  <a:cubicBezTo>
                    <a:pt x="3" y="410"/>
                    <a:pt x="3" y="410"/>
                    <a:pt x="4" y="411"/>
                  </a:cubicBezTo>
                  <a:cubicBezTo>
                    <a:pt x="4" y="411"/>
                    <a:pt x="4" y="410"/>
                    <a:pt x="4" y="410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3" y="407"/>
                    <a:pt x="3" y="407"/>
                    <a:pt x="3" y="407"/>
                  </a:cubicBezTo>
                  <a:cubicBezTo>
                    <a:pt x="3" y="407"/>
                    <a:pt x="3" y="407"/>
                    <a:pt x="3" y="407"/>
                  </a:cubicBezTo>
                  <a:moveTo>
                    <a:pt x="50" y="398"/>
                  </a:moveTo>
                  <a:cubicBezTo>
                    <a:pt x="50" y="398"/>
                    <a:pt x="50" y="398"/>
                    <a:pt x="50" y="398"/>
                  </a:cubicBezTo>
                  <a:cubicBezTo>
                    <a:pt x="51" y="399"/>
                    <a:pt x="52" y="399"/>
                    <a:pt x="54" y="400"/>
                  </a:cubicBezTo>
                  <a:cubicBezTo>
                    <a:pt x="54" y="400"/>
                    <a:pt x="55" y="400"/>
                    <a:pt x="55" y="399"/>
                  </a:cubicBezTo>
                  <a:cubicBezTo>
                    <a:pt x="53" y="399"/>
                    <a:pt x="52" y="398"/>
                    <a:pt x="50" y="398"/>
                  </a:cubicBezTo>
                  <a:moveTo>
                    <a:pt x="65" y="390"/>
                  </a:moveTo>
                  <a:cubicBezTo>
                    <a:pt x="64" y="390"/>
                    <a:pt x="64" y="390"/>
                    <a:pt x="64" y="390"/>
                  </a:cubicBezTo>
                  <a:cubicBezTo>
                    <a:pt x="65" y="391"/>
                    <a:pt x="65" y="392"/>
                    <a:pt x="66" y="393"/>
                  </a:cubicBezTo>
                  <a:cubicBezTo>
                    <a:pt x="66" y="393"/>
                    <a:pt x="66" y="393"/>
                    <a:pt x="67" y="393"/>
                  </a:cubicBezTo>
                  <a:cubicBezTo>
                    <a:pt x="66" y="392"/>
                    <a:pt x="65" y="391"/>
                    <a:pt x="65" y="390"/>
                  </a:cubicBezTo>
                  <a:moveTo>
                    <a:pt x="14" y="364"/>
                  </a:moveTo>
                  <a:cubicBezTo>
                    <a:pt x="11" y="375"/>
                    <a:pt x="8" y="387"/>
                    <a:pt x="4" y="402"/>
                  </a:cubicBezTo>
                  <a:cubicBezTo>
                    <a:pt x="7" y="394"/>
                    <a:pt x="10" y="384"/>
                    <a:pt x="12" y="372"/>
                  </a:cubicBezTo>
                  <a:cubicBezTo>
                    <a:pt x="12" y="373"/>
                    <a:pt x="12" y="373"/>
                    <a:pt x="12" y="373"/>
                  </a:cubicBezTo>
                  <a:cubicBezTo>
                    <a:pt x="13" y="373"/>
                    <a:pt x="13" y="373"/>
                    <a:pt x="13" y="373"/>
                  </a:cubicBezTo>
                  <a:cubicBezTo>
                    <a:pt x="13" y="374"/>
                    <a:pt x="13" y="374"/>
                    <a:pt x="13" y="374"/>
                  </a:cubicBezTo>
                  <a:cubicBezTo>
                    <a:pt x="13" y="374"/>
                    <a:pt x="13" y="374"/>
                    <a:pt x="13" y="374"/>
                  </a:cubicBezTo>
                  <a:cubicBezTo>
                    <a:pt x="13" y="373"/>
                    <a:pt x="13" y="372"/>
                    <a:pt x="14" y="372"/>
                  </a:cubicBezTo>
                  <a:cubicBezTo>
                    <a:pt x="13" y="371"/>
                    <a:pt x="13" y="371"/>
                    <a:pt x="13" y="371"/>
                  </a:cubicBezTo>
                  <a:cubicBezTo>
                    <a:pt x="13" y="371"/>
                    <a:pt x="13" y="371"/>
                    <a:pt x="13" y="371"/>
                  </a:cubicBezTo>
                  <a:cubicBezTo>
                    <a:pt x="13" y="370"/>
                    <a:pt x="13" y="370"/>
                    <a:pt x="13" y="370"/>
                  </a:cubicBezTo>
                  <a:cubicBezTo>
                    <a:pt x="13" y="370"/>
                    <a:pt x="13" y="370"/>
                    <a:pt x="13" y="370"/>
                  </a:cubicBezTo>
                  <a:cubicBezTo>
                    <a:pt x="13" y="368"/>
                    <a:pt x="13" y="366"/>
                    <a:pt x="14" y="364"/>
                  </a:cubicBezTo>
                  <a:moveTo>
                    <a:pt x="130" y="359"/>
                  </a:moveTo>
                  <a:cubicBezTo>
                    <a:pt x="129" y="359"/>
                    <a:pt x="128" y="360"/>
                    <a:pt x="128" y="360"/>
                  </a:cubicBezTo>
                  <a:cubicBezTo>
                    <a:pt x="129" y="361"/>
                    <a:pt x="129" y="362"/>
                    <a:pt x="130" y="363"/>
                  </a:cubicBezTo>
                  <a:cubicBezTo>
                    <a:pt x="131" y="362"/>
                    <a:pt x="131" y="362"/>
                    <a:pt x="132" y="362"/>
                  </a:cubicBezTo>
                  <a:cubicBezTo>
                    <a:pt x="131" y="361"/>
                    <a:pt x="130" y="360"/>
                    <a:pt x="130" y="359"/>
                  </a:cubicBezTo>
                  <a:moveTo>
                    <a:pt x="23" y="332"/>
                  </a:moveTo>
                  <a:cubicBezTo>
                    <a:pt x="23" y="332"/>
                    <a:pt x="23" y="332"/>
                    <a:pt x="23" y="333"/>
                  </a:cubicBezTo>
                  <a:cubicBezTo>
                    <a:pt x="24" y="333"/>
                    <a:pt x="25" y="334"/>
                    <a:pt x="25" y="335"/>
                  </a:cubicBezTo>
                  <a:cubicBezTo>
                    <a:pt x="25" y="335"/>
                    <a:pt x="25" y="335"/>
                    <a:pt x="25" y="334"/>
                  </a:cubicBezTo>
                  <a:cubicBezTo>
                    <a:pt x="25" y="333"/>
                    <a:pt x="24" y="333"/>
                    <a:pt x="23" y="332"/>
                  </a:cubicBezTo>
                  <a:moveTo>
                    <a:pt x="29" y="324"/>
                  </a:moveTo>
                  <a:cubicBezTo>
                    <a:pt x="28" y="324"/>
                    <a:pt x="27" y="324"/>
                    <a:pt x="26" y="324"/>
                  </a:cubicBezTo>
                  <a:cubicBezTo>
                    <a:pt x="26" y="325"/>
                    <a:pt x="26" y="325"/>
                    <a:pt x="26" y="326"/>
                  </a:cubicBezTo>
                  <a:cubicBezTo>
                    <a:pt x="27" y="326"/>
                    <a:pt x="28" y="326"/>
                    <a:pt x="28" y="326"/>
                  </a:cubicBezTo>
                  <a:cubicBezTo>
                    <a:pt x="29" y="325"/>
                    <a:pt x="29" y="325"/>
                    <a:pt x="29" y="324"/>
                  </a:cubicBezTo>
                  <a:moveTo>
                    <a:pt x="106" y="283"/>
                  </a:moveTo>
                  <a:cubicBezTo>
                    <a:pt x="105" y="284"/>
                    <a:pt x="104" y="285"/>
                    <a:pt x="102" y="286"/>
                  </a:cubicBezTo>
                  <a:cubicBezTo>
                    <a:pt x="103" y="286"/>
                    <a:pt x="103" y="286"/>
                    <a:pt x="104" y="287"/>
                  </a:cubicBezTo>
                  <a:cubicBezTo>
                    <a:pt x="105" y="286"/>
                    <a:pt x="106" y="285"/>
                    <a:pt x="107" y="284"/>
                  </a:cubicBezTo>
                  <a:cubicBezTo>
                    <a:pt x="107" y="284"/>
                    <a:pt x="106" y="283"/>
                    <a:pt x="106" y="283"/>
                  </a:cubicBezTo>
                  <a:moveTo>
                    <a:pt x="43" y="282"/>
                  </a:moveTo>
                  <a:cubicBezTo>
                    <a:pt x="43" y="282"/>
                    <a:pt x="43" y="282"/>
                    <a:pt x="43" y="283"/>
                  </a:cubicBezTo>
                  <a:cubicBezTo>
                    <a:pt x="43" y="283"/>
                    <a:pt x="44" y="283"/>
                    <a:pt x="45" y="284"/>
                  </a:cubicBezTo>
                  <a:cubicBezTo>
                    <a:pt x="45" y="284"/>
                    <a:pt x="45" y="283"/>
                    <a:pt x="45" y="283"/>
                  </a:cubicBezTo>
                  <a:cubicBezTo>
                    <a:pt x="45" y="282"/>
                    <a:pt x="44" y="282"/>
                    <a:pt x="43" y="282"/>
                  </a:cubicBezTo>
                  <a:moveTo>
                    <a:pt x="48" y="242"/>
                  </a:moveTo>
                  <a:cubicBezTo>
                    <a:pt x="47" y="243"/>
                    <a:pt x="46" y="244"/>
                    <a:pt x="45" y="245"/>
                  </a:cubicBezTo>
                  <a:cubicBezTo>
                    <a:pt x="46" y="245"/>
                    <a:pt x="46" y="245"/>
                    <a:pt x="46" y="246"/>
                  </a:cubicBezTo>
                  <a:cubicBezTo>
                    <a:pt x="47" y="245"/>
                    <a:pt x="47" y="244"/>
                    <a:pt x="48" y="243"/>
                  </a:cubicBezTo>
                  <a:cubicBezTo>
                    <a:pt x="48" y="243"/>
                    <a:pt x="48" y="243"/>
                    <a:pt x="48" y="242"/>
                  </a:cubicBezTo>
                  <a:moveTo>
                    <a:pt x="23" y="219"/>
                  </a:moveTo>
                  <a:cubicBezTo>
                    <a:pt x="22" y="220"/>
                    <a:pt x="21" y="220"/>
                    <a:pt x="20" y="221"/>
                  </a:cubicBezTo>
                  <a:cubicBezTo>
                    <a:pt x="20" y="221"/>
                    <a:pt x="21" y="221"/>
                    <a:pt x="21" y="222"/>
                  </a:cubicBezTo>
                  <a:cubicBezTo>
                    <a:pt x="22" y="221"/>
                    <a:pt x="23" y="220"/>
                    <a:pt x="23" y="220"/>
                  </a:cubicBezTo>
                  <a:cubicBezTo>
                    <a:pt x="23" y="219"/>
                    <a:pt x="23" y="219"/>
                    <a:pt x="23" y="219"/>
                  </a:cubicBezTo>
                  <a:moveTo>
                    <a:pt x="18" y="214"/>
                  </a:moveTo>
                  <a:cubicBezTo>
                    <a:pt x="18" y="215"/>
                    <a:pt x="17" y="217"/>
                    <a:pt x="17" y="218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18" y="217"/>
                    <a:pt x="18" y="216"/>
                    <a:pt x="19" y="215"/>
                  </a:cubicBezTo>
                  <a:cubicBezTo>
                    <a:pt x="19" y="215"/>
                    <a:pt x="18" y="215"/>
                    <a:pt x="18" y="214"/>
                  </a:cubicBezTo>
                  <a:moveTo>
                    <a:pt x="83" y="206"/>
                  </a:moveTo>
                  <a:cubicBezTo>
                    <a:pt x="82" y="206"/>
                    <a:pt x="82" y="207"/>
                    <a:pt x="82" y="207"/>
                  </a:cubicBezTo>
                  <a:cubicBezTo>
                    <a:pt x="83" y="207"/>
                    <a:pt x="83" y="208"/>
                    <a:pt x="84" y="208"/>
                  </a:cubicBezTo>
                  <a:cubicBezTo>
                    <a:pt x="84" y="207"/>
                    <a:pt x="85" y="207"/>
                    <a:pt x="85" y="206"/>
                  </a:cubicBezTo>
                  <a:cubicBezTo>
                    <a:pt x="84" y="206"/>
                    <a:pt x="83" y="206"/>
                    <a:pt x="83" y="206"/>
                  </a:cubicBezTo>
                  <a:moveTo>
                    <a:pt x="5" y="199"/>
                  </a:moveTo>
                  <a:cubicBezTo>
                    <a:pt x="5" y="202"/>
                    <a:pt x="6" y="205"/>
                    <a:pt x="7" y="208"/>
                  </a:cubicBezTo>
                  <a:cubicBezTo>
                    <a:pt x="8" y="208"/>
                    <a:pt x="9" y="209"/>
                    <a:pt x="10" y="210"/>
                  </a:cubicBezTo>
                  <a:cubicBezTo>
                    <a:pt x="9" y="208"/>
                    <a:pt x="8" y="205"/>
                    <a:pt x="8" y="203"/>
                  </a:cubicBezTo>
                  <a:cubicBezTo>
                    <a:pt x="7" y="201"/>
                    <a:pt x="6" y="200"/>
                    <a:pt x="5" y="199"/>
                  </a:cubicBezTo>
                  <a:moveTo>
                    <a:pt x="1" y="195"/>
                  </a:moveTo>
                  <a:cubicBezTo>
                    <a:pt x="1" y="195"/>
                    <a:pt x="1" y="195"/>
                    <a:pt x="1" y="195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7"/>
                    <a:pt x="0" y="198"/>
                    <a:pt x="0" y="199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1" y="199"/>
                    <a:pt x="1" y="199"/>
                    <a:pt x="1" y="199"/>
                  </a:cubicBezTo>
                  <a:cubicBezTo>
                    <a:pt x="1" y="199"/>
                    <a:pt x="1" y="199"/>
                    <a:pt x="1" y="199"/>
                  </a:cubicBezTo>
                  <a:cubicBezTo>
                    <a:pt x="1" y="199"/>
                    <a:pt x="1" y="199"/>
                    <a:pt x="1" y="199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" y="200"/>
                    <a:pt x="1" y="200"/>
                    <a:pt x="1" y="200"/>
                  </a:cubicBezTo>
                  <a:cubicBezTo>
                    <a:pt x="1" y="200"/>
                    <a:pt x="1" y="200"/>
                    <a:pt x="1" y="200"/>
                  </a:cubicBezTo>
                  <a:cubicBezTo>
                    <a:pt x="1" y="200"/>
                    <a:pt x="1" y="200"/>
                    <a:pt x="1" y="200"/>
                  </a:cubicBezTo>
                  <a:cubicBezTo>
                    <a:pt x="1" y="200"/>
                    <a:pt x="1" y="200"/>
                    <a:pt x="1" y="200"/>
                  </a:cubicBezTo>
                  <a:cubicBezTo>
                    <a:pt x="1" y="200"/>
                    <a:pt x="1" y="200"/>
                    <a:pt x="1" y="200"/>
                  </a:cubicBezTo>
                  <a:cubicBezTo>
                    <a:pt x="1" y="199"/>
                    <a:pt x="1" y="199"/>
                    <a:pt x="1" y="199"/>
                  </a:cubicBezTo>
                  <a:cubicBezTo>
                    <a:pt x="1" y="199"/>
                    <a:pt x="1" y="199"/>
                    <a:pt x="1" y="199"/>
                  </a:cubicBezTo>
                  <a:cubicBezTo>
                    <a:pt x="1" y="199"/>
                    <a:pt x="1" y="199"/>
                    <a:pt x="1" y="199"/>
                  </a:cubicBezTo>
                  <a:cubicBezTo>
                    <a:pt x="1" y="199"/>
                    <a:pt x="1" y="200"/>
                    <a:pt x="1" y="200"/>
                  </a:cubicBezTo>
                  <a:cubicBezTo>
                    <a:pt x="1" y="200"/>
                    <a:pt x="1" y="200"/>
                    <a:pt x="1" y="200"/>
                  </a:cubicBezTo>
                  <a:cubicBezTo>
                    <a:pt x="1" y="199"/>
                    <a:pt x="2" y="198"/>
                    <a:pt x="2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2" y="196"/>
                    <a:pt x="2" y="195"/>
                    <a:pt x="1" y="195"/>
                  </a:cubicBezTo>
                  <a:moveTo>
                    <a:pt x="63" y="110"/>
                  </a:moveTo>
                  <a:cubicBezTo>
                    <a:pt x="61" y="111"/>
                    <a:pt x="60" y="112"/>
                    <a:pt x="58" y="113"/>
                  </a:cubicBezTo>
                  <a:cubicBezTo>
                    <a:pt x="57" y="114"/>
                    <a:pt x="57" y="115"/>
                    <a:pt x="56" y="116"/>
                  </a:cubicBezTo>
                  <a:cubicBezTo>
                    <a:pt x="55" y="117"/>
                    <a:pt x="55" y="117"/>
                    <a:pt x="54" y="118"/>
                  </a:cubicBezTo>
                  <a:cubicBezTo>
                    <a:pt x="56" y="117"/>
                    <a:pt x="59" y="116"/>
                    <a:pt x="61" y="114"/>
                  </a:cubicBezTo>
                  <a:cubicBezTo>
                    <a:pt x="62" y="113"/>
                    <a:pt x="63" y="113"/>
                    <a:pt x="64" y="112"/>
                  </a:cubicBezTo>
                  <a:cubicBezTo>
                    <a:pt x="63" y="112"/>
                    <a:pt x="63" y="112"/>
                    <a:pt x="62" y="113"/>
                  </a:cubicBezTo>
                  <a:cubicBezTo>
                    <a:pt x="62" y="112"/>
                    <a:pt x="63" y="111"/>
                    <a:pt x="63" y="110"/>
                  </a:cubicBezTo>
                  <a:moveTo>
                    <a:pt x="114" y="91"/>
                  </a:moveTo>
                  <a:cubicBezTo>
                    <a:pt x="107" y="92"/>
                    <a:pt x="101" y="93"/>
                    <a:pt x="96" y="95"/>
                  </a:cubicBezTo>
                  <a:cubicBezTo>
                    <a:pt x="92" y="97"/>
                    <a:pt x="88" y="98"/>
                    <a:pt x="84" y="100"/>
                  </a:cubicBezTo>
                  <a:cubicBezTo>
                    <a:pt x="83" y="101"/>
                    <a:pt x="82" y="101"/>
                    <a:pt x="80" y="102"/>
                  </a:cubicBezTo>
                  <a:cubicBezTo>
                    <a:pt x="86" y="100"/>
                    <a:pt x="93" y="98"/>
                    <a:pt x="100" y="97"/>
                  </a:cubicBezTo>
                  <a:cubicBezTo>
                    <a:pt x="104" y="95"/>
                    <a:pt x="109" y="93"/>
                    <a:pt x="114" y="91"/>
                  </a:cubicBezTo>
                  <a:moveTo>
                    <a:pt x="100" y="0"/>
                  </a:moveTo>
                  <a:cubicBezTo>
                    <a:pt x="99" y="2"/>
                    <a:pt x="99" y="3"/>
                    <a:pt x="98" y="4"/>
                  </a:cubicBezTo>
                  <a:cubicBezTo>
                    <a:pt x="99" y="4"/>
                    <a:pt x="99" y="5"/>
                    <a:pt x="99" y="5"/>
                  </a:cubicBezTo>
                  <a:cubicBezTo>
                    <a:pt x="100" y="4"/>
                    <a:pt x="100" y="2"/>
                    <a:pt x="101" y="1"/>
                  </a:cubicBezTo>
                  <a:cubicBezTo>
                    <a:pt x="100" y="1"/>
                    <a:pt x="100" y="0"/>
                    <a:pt x="10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1" name="Freeform 752">
              <a:extLst>
                <a:ext uri="{FF2B5EF4-FFF2-40B4-BE49-F238E27FC236}">
                  <a16:creationId xmlns:a16="http://schemas.microsoft.com/office/drawing/2014/main" id="{764EA99E-326E-213F-2056-4A63B997F8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8900" y="3756026"/>
              <a:ext cx="601662" cy="1663700"/>
            </a:xfrm>
            <a:custGeom>
              <a:avLst/>
              <a:gdLst>
                <a:gd name="T0" fmla="*/ 264 w 398"/>
                <a:gd name="T1" fmla="*/ 1092 h 1099"/>
                <a:gd name="T2" fmla="*/ 285 w 398"/>
                <a:gd name="T3" fmla="*/ 1065 h 1099"/>
                <a:gd name="T4" fmla="*/ 345 w 398"/>
                <a:gd name="T5" fmla="*/ 1048 h 1099"/>
                <a:gd name="T6" fmla="*/ 245 w 398"/>
                <a:gd name="T7" fmla="*/ 1042 h 1099"/>
                <a:gd name="T8" fmla="*/ 362 w 398"/>
                <a:gd name="T9" fmla="*/ 963 h 1099"/>
                <a:gd name="T10" fmla="*/ 217 w 398"/>
                <a:gd name="T11" fmla="*/ 892 h 1099"/>
                <a:gd name="T12" fmla="*/ 322 w 398"/>
                <a:gd name="T13" fmla="*/ 887 h 1099"/>
                <a:gd name="T14" fmla="*/ 188 w 398"/>
                <a:gd name="T15" fmla="*/ 877 h 1099"/>
                <a:gd name="T16" fmla="*/ 163 w 398"/>
                <a:gd name="T17" fmla="*/ 863 h 1099"/>
                <a:gd name="T18" fmla="*/ 148 w 398"/>
                <a:gd name="T19" fmla="*/ 833 h 1099"/>
                <a:gd name="T20" fmla="*/ 198 w 398"/>
                <a:gd name="T21" fmla="*/ 818 h 1099"/>
                <a:gd name="T22" fmla="*/ 138 w 398"/>
                <a:gd name="T23" fmla="*/ 814 h 1099"/>
                <a:gd name="T24" fmla="*/ 276 w 398"/>
                <a:gd name="T25" fmla="*/ 798 h 1099"/>
                <a:gd name="T26" fmla="*/ 212 w 398"/>
                <a:gd name="T27" fmla="*/ 675 h 1099"/>
                <a:gd name="T28" fmla="*/ 217 w 398"/>
                <a:gd name="T29" fmla="*/ 683 h 1099"/>
                <a:gd name="T30" fmla="*/ 209 w 398"/>
                <a:gd name="T31" fmla="*/ 696 h 1099"/>
                <a:gd name="T32" fmla="*/ 220 w 398"/>
                <a:gd name="T33" fmla="*/ 685 h 1099"/>
                <a:gd name="T34" fmla="*/ 237 w 398"/>
                <a:gd name="T35" fmla="*/ 668 h 1099"/>
                <a:gd name="T36" fmla="*/ 189 w 398"/>
                <a:gd name="T37" fmla="*/ 652 h 1099"/>
                <a:gd name="T38" fmla="*/ 29 w 398"/>
                <a:gd name="T39" fmla="*/ 649 h 1099"/>
                <a:gd name="T40" fmla="*/ 37 w 398"/>
                <a:gd name="T41" fmla="*/ 635 h 1099"/>
                <a:gd name="T42" fmla="*/ 44 w 398"/>
                <a:gd name="T43" fmla="*/ 621 h 1099"/>
                <a:gd name="T44" fmla="*/ 87 w 398"/>
                <a:gd name="T45" fmla="*/ 592 h 1099"/>
                <a:gd name="T46" fmla="*/ 33 w 398"/>
                <a:gd name="T47" fmla="*/ 594 h 1099"/>
                <a:gd name="T48" fmla="*/ 321 w 398"/>
                <a:gd name="T49" fmla="*/ 571 h 1099"/>
                <a:gd name="T50" fmla="*/ 115 w 398"/>
                <a:gd name="T51" fmla="*/ 565 h 1099"/>
                <a:gd name="T52" fmla="*/ 32 w 398"/>
                <a:gd name="T53" fmla="*/ 560 h 1099"/>
                <a:gd name="T54" fmla="*/ 217 w 398"/>
                <a:gd name="T55" fmla="*/ 536 h 1099"/>
                <a:gd name="T56" fmla="*/ 94 w 398"/>
                <a:gd name="T57" fmla="*/ 533 h 1099"/>
                <a:gd name="T58" fmla="*/ 279 w 398"/>
                <a:gd name="T59" fmla="*/ 523 h 1099"/>
                <a:gd name="T60" fmla="*/ 391 w 398"/>
                <a:gd name="T61" fmla="*/ 498 h 1099"/>
                <a:gd name="T62" fmla="*/ 378 w 398"/>
                <a:gd name="T63" fmla="*/ 516 h 1099"/>
                <a:gd name="T64" fmla="*/ 398 w 398"/>
                <a:gd name="T65" fmla="*/ 493 h 1099"/>
                <a:gd name="T66" fmla="*/ 239 w 398"/>
                <a:gd name="T67" fmla="*/ 420 h 1099"/>
                <a:gd name="T68" fmla="*/ 187 w 398"/>
                <a:gd name="T69" fmla="*/ 420 h 1099"/>
                <a:gd name="T70" fmla="*/ 216 w 398"/>
                <a:gd name="T71" fmla="*/ 406 h 1099"/>
                <a:gd name="T72" fmla="*/ 213 w 398"/>
                <a:gd name="T73" fmla="*/ 398 h 1099"/>
                <a:gd name="T74" fmla="*/ 215 w 398"/>
                <a:gd name="T75" fmla="*/ 393 h 1099"/>
                <a:gd name="T76" fmla="*/ 22 w 398"/>
                <a:gd name="T77" fmla="*/ 355 h 1099"/>
                <a:gd name="T78" fmla="*/ 120 w 398"/>
                <a:gd name="T79" fmla="*/ 350 h 1099"/>
                <a:gd name="T80" fmla="*/ 38 w 398"/>
                <a:gd name="T81" fmla="*/ 332 h 1099"/>
                <a:gd name="T82" fmla="*/ 17 w 398"/>
                <a:gd name="T83" fmla="*/ 322 h 1099"/>
                <a:gd name="T84" fmla="*/ 23 w 398"/>
                <a:gd name="T85" fmla="*/ 319 h 1099"/>
                <a:gd name="T86" fmla="*/ 37 w 398"/>
                <a:gd name="T87" fmla="*/ 290 h 1099"/>
                <a:gd name="T88" fmla="*/ 320 w 398"/>
                <a:gd name="T89" fmla="*/ 292 h 1099"/>
                <a:gd name="T90" fmla="*/ 158 w 398"/>
                <a:gd name="T91" fmla="*/ 278 h 1099"/>
                <a:gd name="T92" fmla="*/ 200 w 398"/>
                <a:gd name="T93" fmla="*/ 268 h 1099"/>
                <a:gd name="T94" fmla="*/ 5 w 398"/>
                <a:gd name="T95" fmla="*/ 269 h 1099"/>
                <a:gd name="T96" fmla="*/ 259 w 398"/>
                <a:gd name="T97" fmla="*/ 256 h 1099"/>
                <a:gd name="T98" fmla="*/ 346 w 398"/>
                <a:gd name="T99" fmla="*/ 240 h 1099"/>
                <a:gd name="T100" fmla="*/ 361 w 398"/>
                <a:gd name="T101" fmla="*/ 220 h 1099"/>
                <a:gd name="T102" fmla="*/ 151 w 398"/>
                <a:gd name="T103" fmla="*/ 200 h 1099"/>
                <a:gd name="T104" fmla="*/ 184 w 398"/>
                <a:gd name="T105" fmla="*/ 169 h 1099"/>
                <a:gd name="T106" fmla="*/ 232 w 398"/>
                <a:gd name="T107" fmla="*/ 141 h 1099"/>
                <a:gd name="T108" fmla="*/ 239 w 398"/>
                <a:gd name="T109" fmla="*/ 121 h 1099"/>
                <a:gd name="T110" fmla="*/ 174 w 398"/>
                <a:gd name="T111" fmla="*/ 111 h 1099"/>
                <a:gd name="T112" fmla="*/ 130 w 398"/>
                <a:gd name="T113" fmla="*/ 77 h 1099"/>
                <a:gd name="T114" fmla="*/ 307 w 398"/>
                <a:gd name="T115" fmla="*/ 66 h 1099"/>
                <a:gd name="T116" fmla="*/ 142 w 398"/>
                <a:gd name="T117" fmla="*/ 37 h 1099"/>
                <a:gd name="T118" fmla="*/ 142 w 398"/>
                <a:gd name="T119" fmla="*/ 38 h 1099"/>
                <a:gd name="T120" fmla="*/ 152 w 398"/>
                <a:gd name="T121" fmla="*/ 36 h 1099"/>
                <a:gd name="T122" fmla="*/ 162 w 398"/>
                <a:gd name="T123" fmla="*/ 34 h 1099"/>
                <a:gd name="T124" fmla="*/ 296 w 398"/>
                <a:gd name="T125" fmla="*/ 3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1099">
                  <a:moveTo>
                    <a:pt x="264" y="1092"/>
                  </a:moveTo>
                  <a:cubicBezTo>
                    <a:pt x="265" y="1093"/>
                    <a:pt x="265" y="1094"/>
                    <a:pt x="266" y="1096"/>
                  </a:cubicBezTo>
                  <a:cubicBezTo>
                    <a:pt x="273" y="1099"/>
                    <a:pt x="273" y="1099"/>
                    <a:pt x="273" y="1099"/>
                  </a:cubicBezTo>
                  <a:cubicBezTo>
                    <a:pt x="272" y="1098"/>
                    <a:pt x="272" y="1097"/>
                    <a:pt x="271" y="1095"/>
                  </a:cubicBezTo>
                  <a:cubicBezTo>
                    <a:pt x="264" y="1092"/>
                    <a:pt x="264" y="1092"/>
                    <a:pt x="264" y="1092"/>
                  </a:cubicBezTo>
                  <a:moveTo>
                    <a:pt x="252" y="1076"/>
                  </a:moveTo>
                  <a:cubicBezTo>
                    <a:pt x="250" y="1076"/>
                    <a:pt x="249" y="1076"/>
                    <a:pt x="247" y="1076"/>
                  </a:cubicBezTo>
                  <a:cubicBezTo>
                    <a:pt x="248" y="1077"/>
                    <a:pt x="248" y="1077"/>
                    <a:pt x="249" y="1077"/>
                  </a:cubicBezTo>
                  <a:cubicBezTo>
                    <a:pt x="250" y="1077"/>
                    <a:pt x="251" y="1076"/>
                    <a:pt x="252" y="1076"/>
                  </a:cubicBezTo>
                  <a:moveTo>
                    <a:pt x="285" y="1065"/>
                  </a:moveTo>
                  <a:cubicBezTo>
                    <a:pt x="278" y="1067"/>
                    <a:pt x="271" y="1068"/>
                    <a:pt x="266" y="1068"/>
                  </a:cubicBezTo>
                  <a:cubicBezTo>
                    <a:pt x="261" y="1069"/>
                    <a:pt x="257" y="1071"/>
                    <a:pt x="252" y="1072"/>
                  </a:cubicBezTo>
                  <a:cubicBezTo>
                    <a:pt x="252" y="1073"/>
                    <a:pt x="252" y="1074"/>
                    <a:pt x="253" y="1076"/>
                  </a:cubicBezTo>
                  <a:cubicBezTo>
                    <a:pt x="263" y="1072"/>
                    <a:pt x="274" y="1069"/>
                    <a:pt x="285" y="1065"/>
                  </a:cubicBezTo>
                  <a:moveTo>
                    <a:pt x="345" y="1048"/>
                  </a:moveTo>
                  <a:cubicBezTo>
                    <a:pt x="342" y="1049"/>
                    <a:pt x="339" y="1050"/>
                    <a:pt x="336" y="1051"/>
                  </a:cubicBezTo>
                  <a:cubicBezTo>
                    <a:pt x="339" y="1051"/>
                    <a:pt x="342" y="1050"/>
                    <a:pt x="345" y="1049"/>
                  </a:cubicBezTo>
                  <a:cubicBezTo>
                    <a:pt x="345" y="1049"/>
                    <a:pt x="345" y="1049"/>
                    <a:pt x="345" y="1048"/>
                  </a:cubicBezTo>
                  <a:moveTo>
                    <a:pt x="246" y="1038"/>
                  </a:moveTo>
                  <a:cubicBezTo>
                    <a:pt x="245" y="1039"/>
                    <a:pt x="245" y="1040"/>
                    <a:pt x="245" y="1042"/>
                  </a:cubicBezTo>
                  <a:cubicBezTo>
                    <a:pt x="245" y="1043"/>
                    <a:pt x="246" y="1044"/>
                    <a:pt x="246" y="1046"/>
                  </a:cubicBezTo>
                  <a:cubicBezTo>
                    <a:pt x="247" y="1045"/>
                    <a:pt x="247" y="1043"/>
                    <a:pt x="248" y="1042"/>
                  </a:cubicBezTo>
                  <a:cubicBezTo>
                    <a:pt x="247" y="1041"/>
                    <a:pt x="246" y="1039"/>
                    <a:pt x="246" y="1038"/>
                  </a:cubicBezTo>
                  <a:moveTo>
                    <a:pt x="359" y="958"/>
                  </a:moveTo>
                  <a:cubicBezTo>
                    <a:pt x="360" y="960"/>
                    <a:pt x="361" y="961"/>
                    <a:pt x="362" y="963"/>
                  </a:cubicBezTo>
                  <a:cubicBezTo>
                    <a:pt x="362" y="963"/>
                    <a:pt x="362" y="963"/>
                    <a:pt x="363" y="963"/>
                  </a:cubicBezTo>
                  <a:cubicBezTo>
                    <a:pt x="363" y="962"/>
                    <a:pt x="363" y="961"/>
                    <a:pt x="363" y="960"/>
                  </a:cubicBezTo>
                  <a:cubicBezTo>
                    <a:pt x="362" y="960"/>
                    <a:pt x="361" y="959"/>
                    <a:pt x="359" y="958"/>
                  </a:cubicBezTo>
                  <a:moveTo>
                    <a:pt x="222" y="891"/>
                  </a:moveTo>
                  <a:cubicBezTo>
                    <a:pt x="220" y="891"/>
                    <a:pt x="219" y="892"/>
                    <a:pt x="217" y="892"/>
                  </a:cubicBezTo>
                  <a:cubicBezTo>
                    <a:pt x="218" y="893"/>
                    <a:pt x="220" y="894"/>
                    <a:pt x="221" y="895"/>
                  </a:cubicBezTo>
                  <a:cubicBezTo>
                    <a:pt x="223" y="894"/>
                    <a:pt x="225" y="894"/>
                    <a:pt x="226" y="893"/>
                  </a:cubicBezTo>
                  <a:cubicBezTo>
                    <a:pt x="225" y="892"/>
                    <a:pt x="223" y="891"/>
                    <a:pt x="222" y="891"/>
                  </a:cubicBezTo>
                  <a:moveTo>
                    <a:pt x="326" y="882"/>
                  </a:moveTo>
                  <a:cubicBezTo>
                    <a:pt x="325" y="883"/>
                    <a:pt x="324" y="885"/>
                    <a:pt x="322" y="887"/>
                  </a:cubicBezTo>
                  <a:cubicBezTo>
                    <a:pt x="323" y="888"/>
                    <a:pt x="324" y="889"/>
                    <a:pt x="324" y="890"/>
                  </a:cubicBezTo>
                  <a:cubicBezTo>
                    <a:pt x="325" y="889"/>
                    <a:pt x="326" y="887"/>
                    <a:pt x="327" y="885"/>
                  </a:cubicBezTo>
                  <a:cubicBezTo>
                    <a:pt x="327" y="884"/>
                    <a:pt x="326" y="883"/>
                    <a:pt x="326" y="882"/>
                  </a:cubicBezTo>
                  <a:moveTo>
                    <a:pt x="189" y="873"/>
                  </a:moveTo>
                  <a:cubicBezTo>
                    <a:pt x="189" y="874"/>
                    <a:pt x="189" y="876"/>
                    <a:pt x="188" y="877"/>
                  </a:cubicBezTo>
                  <a:cubicBezTo>
                    <a:pt x="189" y="877"/>
                    <a:pt x="190" y="878"/>
                    <a:pt x="191" y="878"/>
                  </a:cubicBezTo>
                  <a:cubicBezTo>
                    <a:pt x="191" y="877"/>
                    <a:pt x="191" y="876"/>
                    <a:pt x="191" y="875"/>
                  </a:cubicBezTo>
                  <a:cubicBezTo>
                    <a:pt x="191" y="874"/>
                    <a:pt x="190" y="874"/>
                    <a:pt x="189" y="873"/>
                  </a:cubicBezTo>
                  <a:moveTo>
                    <a:pt x="160" y="858"/>
                  </a:moveTo>
                  <a:cubicBezTo>
                    <a:pt x="161" y="859"/>
                    <a:pt x="162" y="861"/>
                    <a:pt x="163" y="863"/>
                  </a:cubicBezTo>
                  <a:cubicBezTo>
                    <a:pt x="164" y="863"/>
                    <a:pt x="165" y="864"/>
                    <a:pt x="166" y="865"/>
                  </a:cubicBezTo>
                  <a:cubicBezTo>
                    <a:pt x="165" y="863"/>
                    <a:pt x="164" y="861"/>
                    <a:pt x="164" y="860"/>
                  </a:cubicBezTo>
                  <a:cubicBezTo>
                    <a:pt x="162" y="859"/>
                    <a:pt x="161" y="858"/>
                    <a:pt x="160" y="858"/>
                  </a:cubicBezTo>
                  <a:moveTo>
                    <a:pt x="150" y="832"/>
                  </a:moveTo>
                  <a:cubicBezTo>
                    <a:pt x="149" y="832"/>
                    <a:pt x="149" y="833"/>
                    <a:pt x="148" y="833"/>
                  </a:cubicBezTo>
                  <a:cubicBezTo>
                    <a:pt x="148" y="834"/>
                    <a:pt x="149" y="835"/>
                    <a:pt x="149" y="836"/>
                  </a:cubicBezTo>
                  <a:cubicBezTo>
                    <a:pt x="150" y="836"/>
                    <a:pt x="151" y="835"/>
                    <a:pt x="151" y="835"/>
                  </a:cubicBezTo>
                  <a:cubicBezTo>
                    <a:pt x="151" y="834"/>
                    <a:pt x="150" y="833"/>
                    <a:pt x="150" y="832"/>
                  </a:cubicBezTo>
                  <a:moveTo>
                    <a:pt x="201" y="817"/>
                  </a:moveTo>
                  <a:cubicBezTo>
                    <a:pt x="200" y="817"/>
                    <a:pt x="199" y="817"/>
                    <a:pt x="198" y="818"/>
                  </a:cubicBezTo>
                  <a:cubicBezTo>
                    <a:pt x="198" y="819"/>
                    <a:pt x="197" y="820"/>
                    <a:pt x="197" y="821"/>
                  </a:cubicBezTo>
                  <a:cubicBezTo>
                    <a:pt x="198" y="821"/>
                    <a:pt x="199" y="821"/>
                    <a:pt x="200" y="820"/>
                  </a:cubicBezTo>
                  <a:cubicBezTo>
                    <a:pt x="200" y="819"/>
                    <a:pt x="200" y="818"/>
                    <a:pt x="201" y="817"/>
                  </a:cubicBezTo>
                  <a:moveTo>
                    <a:pt x="139" y="812"/>
                  </a:moveTo>
                  <a:cubicBezTo>
                    <a:pt x="139" y="812"/>
                    <a:pt x="139" y="813"/>
                    <a:pt x="138" y="814"/>
                  </a:cubicBezTo>
                  <a:cubicBezTo>
                    <a:pt x="139" y="815"/>
                    <a:pt x="140" y="816"/>
                    <a:pt x="140" y="818"/>
                  </a:cubicBezTo>
                  <a:cubicBezTo>
                    <a:pt x="141" y="817"/>
                    <a:pt x="141" y="816"/>
                    <a:pt x="141" y="815"/>
                  </a:cubicBezTo>
                  <a:cubicBezTo>
                    <a:pt x="141" y="814"/>
                    <a:pt x="140" y="813"/>
                    <a:pt x="139" y="812"/>
                  </a:cubicBezTo>
                  <a:moveTo>
                    <a:pt x="279" y="797"/>
                  </a:moveTo>
                  <a:cubicBezTo>
                    <a:pt x="278" y="797"/>
                    <a:pt x="277" y="798"/>
                    <a:pt x="276" y="798"/>
                  </a:cubicBezTo>
                  <a:cubicBezTo>
                    <a:pt x="277" y="799"/>
                    <a:pt x="278" y="800"/>
                    <a:pt x="278" y="801"/>
                  </a:cubicBezTo>
                  <a:cubicBezTo>
                    <a:pt x="279" y="801"/>
                    <a:pt x="280" y="800"/>
                    <a:pt x="281" y="800"/>
                  </a:cubicBezTo>
                  <a:cubicBezTo>
                    <a:pt x="280" y="799"/>
                    <a:pt x="280" y="798"/>
                    <a:pt x="279" y="797"/>
                  </a:cubicBezTo>
                  <a:moveTo>
                    <a:pt x="213" y="665"/>
                  </a:moveTo>
                  <a:cubicBezTo>
                    <a:pt x="212" y="669"/>
                    <a:pt x="212" y="672"/>
                    <a:pt x="212" y="675"/>
                  </a:cubicBezTo>
                  <a:cubicBezTo>
                    <a:pt x="213" y="676"/>
                    <a:pt x="214" y="676"/>
                    <a:pt x="215" y="677"/>
                  </a:cubicBezTo>
                  <a:cubicBezTo>
                    <a:pt x="215" y="674"/>
                    <a:pt x="215" y="670"/>
                    <a:pt x="215" y="667"/>
                  </a:cubicBezTo>
                  <a:cubicBezTo>
                    <a:pt x="214" y="666"/>
                    <a:pt x="214" y="666"/>
                    <a:pt x="213" y="665"/>
                  </a:cubicBezTo>
                  <a:moveTo>
                    <a:pt x="238" y="665"/>
                  </a:moveTo>
                  <a:cubicBezTo>
                    <a:pt x="232" y="671"/>
                    <a:pt x="225" y="676"/>
                    <a:pt x="217" y="683"/>
                  </a:cubicBezTo>
                  <a:cubicBezTo>
                    <a:pt x="217" y="683"/>
                    <a:pt x="217" y="683"/>
                    <a:pt x="217" y="683"/>
                  </a:cubicBezTo>
                  <a:cubicBezTo>
                    <a:pt x="217" y="683"/>
                    <a:pt x="217" y="683"/>
                    <a:pt x="217" y="683"/>
                  </a:cubicBezTo>
                  <a:cubicBezTo>
                    <a:pt x="214" y="687"/>
                    <a:pt x="211" y="691"/>
                    <a:pt x="209" y="695"/>
                  </a:cubicBezTo>
                  <a:cubicBezTo>
                    <a:pt x="209" y="695"/>
                    <a:pt x="209" y="695"/>
                    <a:pt x="209" y="695"/>
                  </a:cubicBezTo>
                  <a:cubicBezTo>
                    <a:pt x="209" y="696"/>
                    <a:pt x="209" y="696"/>
                    <a:pt x="209" y="696"/>
                  </a:cubicBezTo>
                  <a:cubicBezTo>
                    <a:pt x="210" y="696"/>
                    <a:pt x="210" y="696"/>
                    <a:pt x="211" y="696"/>
                  </a:cubicBezTo>
                  <a:cubicBezTo>
                    <a:pt x="210" y="697"/>
                    <a:pt x="210" y="698"/>
                    <a:pt x="210" y="699"/>
                  </a:cubicBezTo>
                  <a:cubicBezTo>
                    <a:pt x="213" y="695"/>
                    <a:pt x="216" y="691"/>
                    <a:pt x="219" y="687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6"/>
                    <a:pt x="220" y="685"/>
                    <a:pt x="220" y="685"/>
                  </a:cubicBezTo>
                  <a:cubicBezTo>
                    <a:pt x="221" y="684"/>
                    <a:pt x="221" y="683"/>
                    <a:pt x="222" y="682"/>
                  </a:cubicBezTo>
                  <a:cubicBezTo>
                    <a:pt x="222" y="682"/>
                    <a:pt x="223" y="682"/>
                    <a:pt x="223" y="682"/>
                  </a:cubicBezTo>
                  <a:cubicBezTo>
                    <a:pt x="229" y="678"/>
                    <a:pt x="234" y="674"/>
                    <a:pt x="238" y="670"/>
                  </a:cubicBezTo>
                  <a:cubicBezTo>
                    <a:pt x="238" y="669"/>
                    <a:pt x="237" y="669"/>
                    <a:pt x="237" y="668"/>
                  </a:cubicBezTo>
                  <a:cubicBezTo>
                    <a:pt x="237" y="668"/>
                    <a:pt x="237" y="668"/>
                    <a:pt x="237" y="668"/>
                  </a:cubicBezTo>
                  <a:cubicBezTo>
                    <a:pt x="237" y="667"/>
                    <a:pt x="238" y="666"/>
                    <a:pt x="238" y="665"/>
                  </a:cubicBezTo>
                  <a:moveTo>
                    <a:pt x="184" y="649"/>
                  </a:moveTo>
                  <a:cubicBezTo>
                    <a:pt x="187" y="653"/>
                    <a:pt x="190" y="658"/>
                    <a:pt x="193" y="663"/>
                  </a:cubicBezTo>
                  <a:cubicBezTo>
                    <a:pt x="195" y="664"/>
                    <a:pt x="197" y="665"/>
                    <a:pt x="199" y="666"/>
                  </a:cubicBezTo>
                  <a:cubicBezTo>
                    <a:pt x="196" y="661"/>
                    <a:pt x="192" y="657"/>
                    <a:pt x="189" y="652"/>
                  </a:cubicBezTo>
                  <a:cubicBezTo>
                    <a:pt x="188" y="651"/>
                    <a:pt x="186" y="650"/>
                    <a:pt x="184" y="649"/>
                  </a:cubicBezTo>
                  <a:moveTo>
                    <a:pt x="30" y="641"/>
                  </a:moveTo>
                  <a:cubicBezTo>
                    <a:pt x="29" y="643"/>
                    <a:pt x="28" y="644"/>
                    <a:pt x="28" y="646"/>
                  </a:cubicBezTo>
                  <a:cubicBezTo>
                    <a:pt x="27" y="648"/>
                    <a:pt x="27" y="651"/>
                    <a:pt x="27" y="654"/>
                  </a:cubicBezTo>
                  <a:cubicBezTo>
                    <a:pt x="28" y="652"/>
                    <a:pt x="29" y="650"/>
                    <a:pt x="29" y="649"/>
                  </a:cubicBezTo>
                  <a:cubicBezTo>
                    <a:pt x="30" y="646"/>
                    <a:pt x="30" y="644"/>
                    <a:pt x="30" y="641"/>
                  </a:cubicBezTo>
                  <a:moveTo>
                    <a:pt x="35" y="632"/>
                  </a:moveTo>
                  <a:cubicBezTo>
                    <a:pt x="34" y="633"/>
                    <a:pt x="34" y="633"/>
                    <a:pt x="34" y="634"/>
                  </a:cubicBezTo>
                  <a:cubicBezTo>
                    <a:pt x="34" y="635"/>
                    <a:pt x="35" y="636"/>
                    <a:pt x="36" y="637"/>
                  </a:cubicBezTo>
                  <a:cubicBezTo>
                    <a:pt x="36" y="636"/>
                    <a:pt x="36" y="635"/>
                    <a:pt x="37" y="635"/>
                  </a:cubicBezTo>
                  <a:cubicBezTo>
                    <a:pt x="36" y="634"/>
                    <a:pt x="35" y="633"/>
                    <a:pt x="35" y="632"/>
                  </a:cubicBezTo>
                  <a:moveTo>
                    <a:pt x="47" y="616"/>
                  </a:moveTo>
                  <a:cubicBezTo>
                    <a:pt x="45" y="617"/>
                    <a:pt x="43" y="618"/>
                    <a:pt x="41" y="619"/>
                  </a:cubicBezTo>
                  <a:cubicBezTo>
                    <a:pt x="41" y="621"/>
                    <a:pt x="40" y="622"/>
                    <a:pt x="39" y="624"/>
                  </a:cubicBezTo>
                  <a:cubicBezTo>
                    <a:pt x="41" y="623"/>
                    <a:pt x="43" y="622"/>
                    <a:pt x="44" y="621"/>
                  </a:cubicBezTo>
                  <a:cubicBezTo>
                    <a:pt x="45" y="619"/>
                    <a:pt x="46" y="618"/>
                    <a:pt x="47" y="616"/>
                  </a:cubicBezTo>
                  <a:moveTo>
                    <a:pt x="85" y="591"/>
                  </a:moveTo>
                  <a:cubicBezTo>
                    <a:pt x="84" y="591"/>
                    <a:pt x="83" y="592"/>
                    <a:pt x="82" y="593"/>
                  </a:cubicBezTo>
                  <a:cubicBezTo>
                    <a:pt x="83" y="593"/>
                    <a:pt x="83" y="594"/>
                    <a:pt x="84" y="594"/>
                  </a:cubicBezTo>
                  <a:cubicBezTo>
                    <a:pt x="85" y="593"/>
                    <a:pt x="86" y="593"/>
                    <a:pt x="87" y="592"/>
                  </a:cubicBezTo>
                  <a:cubicBezTo>
                    <a:pt x="87" y="591"/>
                    <a:pt x="86" y="591"/>
                    <a:pt x="85" y="591"/>
                  </a:cubicBezTo>
                  <a:moveTo>
                    <a:pt x="33" y="590"/>
                  </a:moveTo>
                  <a:cubicBezTo>
                    <a:pt x="32" y="590"/>
                    <a:pt x="32" y="590"/>
                    <a:pt x="31" y="591"/>
                  </a:cubicBezTo>
                  <a:cubicBezTo>
                    <a:pt x="31" y="592"/>
                    <a:pt x="31" y="593"/>
                    <a:pt x="31" y="594"/>
                  </a:cubicBezTo>
                  <a:cubicBezTo>
                    <a:pt x="31" y="594"/>
                    <a:pt x="32" y="594"/>
                    <a:pt x="33" y="594"/>
                  </a:cubicBezTo>
                  <a:cubicBezTo>
                    <a:pt x="33" y="592"/>
                    <a:pt x="33" y="591"/>
                    <a:pt x="33" y="590"/>
                  </a:cubicBezTo>
                  <a:moveTo>
                    <a:pt x="319" y="568"/>
                  </a:moveTo>
                  <a:cubicBezTo>
                    <a:pt x="318" y="568"/>
                    <a:pt x="317" y="569"/>
                    <a:pt x="316" y="570"/>
                  </a:cubicBezTo>
                  <a:cubicBezTo>
                    <a:pt x="317" y="571"/>
                    <a:pt x="318" y="572"/>
                    <a:pt x="319" y="573"/>
                  </a:cubicBezTo>
                  <a:cubicBezTo>
                    <a:pt x="320" y="572"/>
                    <a:pt x="320" y="572"/>
                    <a:pt x="321" y="571"/>
                  </a:cubicBezTo>
                  <a:cubicBezTo>
                    <a:pt x="320" y="570"/>
                    <a:pt x="319" y="569"/>
                    <a:pt x="319" y="568"/>
                  </a:cubicBezTo>
                  <a:moveTo>
                    <a:pt x="126" y="559"/>
                  </a:moveTo>
                  <a:cubicBezTo>
                    <a:pt x="122" y="560"/>
                    <a:pt x="118" y="562"/>
                    <a:pt x="114" y="563"/>
                  </a:cubicBezTo>
                  <a:cubicBezTo>
                    <a:pt x="114" y="563"/>
                    <a:pt x="114" y="564"/>
                    <a:pt x="115" y="565"/>
                  </a:cubicBezTo>
                  <a:cubicBezTo>
                    <a:pt x="115" y="565"/>
                    <a:pt x="115" y="565"/>
                    <a:pt x="115" y="565"/>
                  </a:cubicBezTo>
                  <a:cubicBezTo>
                    <a:pt x="115" y="566"/>
                    <a:pt x="114" y="566"/>
                    <a:pt x="114" y="566"/>
                  </a:cubicBezTo>
                  <a:cubicBezTo>
                    <a:pt x="118" y="565"/>
                    <a:pt x="122" y="564"/>
                    <a:pt x="126" y="563"/>
                  </a:cubicBezTo>
                  <a:cubicBezTo>
                    <a:pt x="126" y="561"/>
                    <a:pt x="126" y="560"/>
                    <a:pt x="126" y="559"/>
                  </a:cubicBezTo>
                  <a:moveTo>
                    <a:pt x="32" y="556"/>
                  </a:moveTo>
                  <a:cubicBezTo>
                    <a:pt x="32" y="557"/>
                    <a:pt x="32" y="559"/>
                    <a:pt x="32" y="560"/>
                  </a:cubicBezTo>
                  <a:cubicBezTo>
                    <a:pt x="32" y="561"/>
                    <a:pt x="33" y="561"/>
                    <a:pt x="34" y="562"/>
                  </a:cubicBezTo>
                  <a:cubicBezTo>
                    <a:pt x="34" y="560"/>
                    <a:pt x="34" y="559"/>
                    <a:pt x="34" y="557"/>
                  </a:cubicBezTo>
                  <a:cubicBezTo>
                    <a:pt x="33" y="557"/>
                    <a:pt x="33" y="556"/>
                    <a:pt x="32" y="556"/>
                  </a:cubicBezTo>
                  <a:moveTo>
                    <a:pt x="219" y="535"/>
                  </a:moveTo>
                  <a:cubicBezTo>
                    <a:pt x="218" y="536"/>
                    <a:pt x="217" y="536"/>
                    <a:pt x="217" y="536"/>
                  </a:cubicBezTo>
                  <a:cubicBezTo>
                    <a:pt x="217" y="537"/>
                    <a:pt x="217" y="538"/>
                    <a:pt x="217" y="540"/>
                  </a:cubicBezTo>
                  <a:cubicBezTo>
                    <a:pt x="217" y="539"/>
                    <a:pt x="218" y="539"/>
                    <a:pt x="219" y="539"/>
                  </a:cubicBezTo>
                  <a:cubicBezTo>
                    <a:pt x="219" y="538"/>
                    <a:pt x="219" y="537"/>
                    <a:pt x="219" y="535"/>
                  </a:cubicBezTo>
                  <a:moveTo>
                    <a:pt x="95" y="531"/>
                  </a:moveTo>
                  <a:cubicBezTo>
                    <a:pt x="95" y="532"/>
                    <a:pt x="95" y="533"/>
                    <a:pt x="94" y="533"/>
                  </a:cubicBezTo>
                  <a:cubicBezTo>
                    <a:pt x="95" y="534"/>
                    <a:pt x="95" y="535"/>
                    <a:pt x="96" y="536"/>
                  </a:cubicBezTo>
                  <a:cubicBezTo>
                    <a:pt x="97" y="535"/>
                    <a:pt x="97" y="534"/>
                    <a:pt x="98" y="533"/>
                  </a:cubicBezTo>
                  <a:cubicBezTo>
                    <a:pt x="97" y="533"/>
                    <a:pt x="96" y="532"/>
                    <a:pt x="95" y="531"/>
                  </a:cubicBezTo>
                  <a:moveTo>
                    <a:pt x="283" y="522"/>
                  </a:moveTo>
                  <a:cubicBezTo>
                    <a:pt x="282" y="522"/>
                    <a:pt x="281" y="523"/>
                    <a:pt x="279" y="523"/>
                  </a:cubicBezTo>
                  <a:cubicBezTo>
                    <a:pt x="280" y="524"/>
                    <a:pt x="281" y="525"/>
                    <a:pt x="282" y="526"/>
                  </a:cubicBezTo>
                  <a:cubicBezTo>
                    <a:pt x="283" y="526"/>
                    <a:pt x="284" y="525"/>
                    <a:pt x="285" y="525"/>
                  </a:cubicBezTo>
                  <a:cubicBezTo>
                    <a:pt x="285" y="524"/>
                    <a:pt x="284" y="523"/>
                    <a:pt x="283" y="522"/>
                  </a:cubicBezTo>
                  <a:moveTo>
                    <a:pt x="398" y="492"/>
                  </a:moveTo>
                  <a:cubicBezTo>
                    <a:pt x="396" y="494"/>
                    <a:pt x="393" y="496"/>
                    <a:pt x="391" y="498"/>
                  </a:cubicBezTo>
                  <a:cubicBezTo>
                    <a:pt x="390" y="498"/>
                    <a:pt x="390" y="498"/>
                    <a:pt x="390" y="498"/>
                  </a:cubicBezTo>
                  <a:cubicBezTo>
                    <a:pt x="390" y="498"/>
                    <a:pt x="390" y="498"/>
                    <a:pt x="390" y="498"/>
                  </a:cubicBezTo>
                  <a:cubicBezTo>
                    <a:pt x="383" y="506"/>
                    <a:pt x="375" y="516"/>
                    <a:pt x="368" y="525"/>
                  </a:cubicBezTo>
                  <a:cubicBezTo>
                    <a:pt x="371" y="522"/>
                    <a:pt x="374" y="519"/>
                    <a:pt x="377" y="515"/>
                  </a:cubicBezTo>
                  <a:cubicBezTo>
                    <a:pt x="378" y="516"/>
                    <a:pt x="378" y="516"/>
                    <a:pt x="378" y="516"/>
                  </a:cubicBezTo>
                  <a:cubicBezTo>
                    <a:pt x="379" y="516"/>
                    <a:pt x="379" y="516"/>
                    <a:pt x="379" y="516"/>
                  </a:cubicBezTo>
                  <a:cubicBezTo>
                    <a:pt x="379" y="516"/>
                    <a:pt x="379" y="516"/>
                    <a:pt x="379" y="516"/>
                  </a:cubicBezTo>
                  <a:cubicBezTo>
                    <a:pt x="379" y="516"/>
                    <a:pt x="379" y="516"/>
                    <a:pt x="379" y="516"/>
                  </a:cubicBezTo>
                  <a:cubicBezTo>
                    <a:pt x="379" y="516"/>
                    <a:pt x="379" y="516"/>
                    <a:pt x="379" y="516"/>
                  </a:cubicBezTo>
                  <a:cubicBezTo>
                    <a:pt x="386" y="508"/>
                    <a:pt x="392" y="500"/>
                    <a:pt x="398" y="493"/>
                  </a:cubicBezTo>
                  <a:cubicBezTo>
                    <a:pt x="398" y="493"/>
                    <a:pt x="398" y="492"/>
                    <a:pt x="398" y="492"/>
                  </a:cubicBezTo>
                  <a:moveTo>
                    <a:pt x="237" y="419"/>
                  </a:moveTo>
                  <a:cubicBezTo>
                    <a:pt x="236" y="420"/>
                    <a:pt x="235" y="421"/>
                    <a:pt x="234" y="422"/>
                  </a:cubicBezTo>
                  <a:cubicBezTo>
                    <a:pt x="235" y="423"/>
                    <a:pt x="236" y="423"/>
                    <a:pt x="237" y="424"/>
                  </a:cubicBezTo>
                  <a:cubicBezTo>
                    <a:pt x="238" y="423"/>
                    <a:pt x="238" y="422"/>
                    <a:pt x="239" y="420"/>
                  </a:cubicBezTo>
                  <a:cubicBezTo>
                    <a:pt x="238" y="420"/>
                    <a:pt x="238" y="419"/>
                    <a:pt x="237" y="419"/>
                  </a:cubicBezTo>
                  <a:moveTo>
                    <a:pt x="184" y="417"/>
                  </a:moveTo>
                  <a:cubicBezTo>
                    <a:pt x="184" y="418"/>
                    <a:pt x="183" y="419"/>
                    <a:pt x="182" y="420"/>
                  </a:cubicBezTo>
                  <a:cubicBezTo>
                    <a:pt x="183" y="421"/>
                    <a:pt x="184" y="421"/>
                    <a:pt x="185" y="422"/>
                  </a:cubicBezTo>
                  <a:cubicBezTo>
                    <a:pt x="186" y="421"/>
                    <a:pt x="186" y="421"/>
                    <a:pt x="187" y="420"/>
                  </a:cubicBezTo>
                  <a:cubicBezTo>
                    <a:pt x="186" y="419"/>
                    <a:pt x="185" y="418"/>
                    <a:pt x="184" y="417"/>
                  </a:cubicBezTo>
                  <a:moveTo>
                    <a:pt x="213" y="405"/>
                  </a:moveTo>
                  <a:cubicBezTo>
                    <a:pt x="213" y="406"/>
                    <a:pt x="213" y="408"/>
                    <a:pt x="213" y="410"/>
                  </a:cubicBezTo>
                  <a:cubicBezTo>
                    <a:pt x="214" y="410"/>
                    <a:pt x="215" y="411"/>
                    <a:pt x="216" y="411"/>
                  </a:cubicBezTo>
                  <a:cubicBezTo>
                    <a:pt x="216" y="410"/>
                    <a:pt x="216" y="408"/>
                    <a:pt x="216" y="406"/>
                  </a:cubicBezTo>
                  <a:cubicBezTo>
                    <a:pt x="215" y="406"/>
                    <a:pt x="214" y="405"/>
                    <a:pt x="213" y="405"/>
                  </a:cubicBezTo>
                  <a:moveTo>
                    <a:pt x="212" y="398"/>
                  </a:moveTo>
                  <a:cubicBezTo>
                    <a:pt x="213" y="399"/>
                    <a:pt x="213" y="401"/>
                    <a:pt x="213" y="403"/>
                  </a:cubicBezTo>
                  <a:cubicBezTo>
                    <a:pt x="213" y="401"/>
                    <a:pt x="213" y="400"/>
                    <a:pt x="213" y="398"/>
                  </a:cubicBezTo>
                  <a:cubicBezTo>
                    <a:pt x="213" y="398"/>
                    <a:pt x="213" y="398"/>
                    <a:pt x="213" y="398"/>
                  </a:cubicBezTo>
                  <a:cubicBezTo>
                    <a:pt x="212" y="398"/>
                    <a:pt x="212" y="398"/>
                    <a:pt x="212" y="398"/>
                  </a:cubicBezTo>
                  <a:moveTo>
                    <a:pt x="214" y="388"/>
                  </a:moveTo>
                  <a:cubicBezTo>
                    <a:pt x="214" y="389"/>
                    <a:pt x="213" y="390"/>
                    <a:pt x="212" y="391"/>
                  </a:cubicBezTo>
                  <a:cubicBezTo>
                    <a:pt x="212" y="393"/>
                    <a:pt x="212" y="394"/>
                    <a:pt x="212" y="396"/>
                  </a:cubicBezTo>
                  <a:cubicBezTo>
                    <a:pt x="213" y="395"/>
                    <a:pt x="214" y="394"/>
                    <a:pt x="215" y="393"/>
                  </a:cubicBezTo>
                  <a:cubicBezTo>
                    <a:pt x="215" y="392"/>
                    <a:pt x="215" y="390"/>
                    <a:pt x="214" y="388"/>
                  </a:cubicBezTo>
                  <a:moveTo>
                    <a:pt x="21" y="351"/>
                  </a:moveTo>
                  <a:cubicBezTo>
                    <a:pt x="21" y="352"/>
                    <a:pt x="20" y="353"/>
                    <a:pt x="19" y="354"/>
                  </a:cubicBezTo>
                  <a:cubicBezTo>
                    <a:pt x="20" y="355"/>
                    <a:pt x="20" y="356"/>
                    <a:pt x="20" y="358"/>
                  </a:cubicBezTo>
                  <a:cubicBezTo>
                    <a:pt x="21" y="357"/>
                    <a:pt x="21" y="356"/>
                    <a:pt x="22" y="355"/>
                  </a:cubicBezTo>
                  <a:cubicBezTo>
                    <a:pt x="22" y="354"/>
                    <a:pt x="22" y="352"/>
                    <a:pt x="21" y="351"/>
                  </a:cubicBezTo>
                  <a:moveTo>
                    <a:pt x="118" y="349"/>
                  </a:moveTo>
                  <a:cubicBezTo>
                    <a:pt x="117" y="350"/>
                    <a:pt x="116" y="351"/>
                    <a:pt x="116" y="353"/>
                  </a:cubicBezTo>
                  <a:cubicBezTo>
                    <a:pt x="116" y="353"/>
                    <a:pt x="117" y="353"/>
                    <a:pt x="117" y="354"/>
                  </a:cubicBezTo>
                  <a:cubicBezTo>
                    <a:pt x="118" y="353"/>
                    <a:pt x="119" y="351"/>
                    <a:pt x="120" y="350"/>
                  </a:cubicBezTo>
                  <a:cubicBezTo>
                    <a:pt x="119" y="350"/>
                    <a:pt x="118" y="349"/>
                    <a:pt x="118" y="349"/>
                  </a:cubicBezTo>
                  <a:moveTo>
                    <a:pt x="35" y="331"/>
                  </a:moveTo>
                  <a:cubicBezTo>
                    <a:pt x="35" y="332"/>
                    <a:pt x="34" y="333"/>
                    <a:pt x="34" y="333"/>
                  </a:cubicBezTo>
                  <a:cubicBezTo>
                    <a:pt x="35" y="334"/>
                    <a:pt x="36" y="334"/>
                    <a:pt x="37" y="334"/>
                  </a:cubicBezTo>
                  <a:cubicBezTo>
                    <a:pt x="37" y="333"/>
                    <a:pt x="38" y="333"/>
                    <a:pt x="38" y="332"/>
                  </a:cubicBezTo>
                  <a:cubicBezTo>
                    <a:pt x="37" y="332"/>
                    <a:pt x="36" y="332"/>
                    <a:pt x="35" y="331"/>
                  </a:cubicBezTo>
                  <a:moveTo>
                    <a:pt x="16" y="319"/>
                  </a:moveTo>
                  <a:cubicBezTo>
                    <a:pt x="15" y="319"/>
                    <a:pt x="15" y="319"/>
                    <a:pt x="14" y="319"/>
                  </a:cubicBezTo>
                  <a:cubicBezTo>
                    <a:pt x="14" y="320"/>
                    <a:pt x="14" y="322"/>
                    <a:pt x="15" y="323"/>
                  </a:cubicBezTo>
                  <a:cubicBezTo>
                    <a:pt x="15" y="322"/>
                    <a:pt x="16" y="322"/>
                    <a:pt x="17" y="322"/>
                  </a:cubicBezTo>
                  <a:cubicBezTo>
                    <a:pt x="16" y="321"/>
                    <a:pt x="16" y="320"/>
                    <a:pt x="16" y="319"/>
                  </a:cubicBezTo>
                  <a:moveTo>
                    <a:pt x="25" y="315"/>
                  </a:moveTo>
                  <a:cubicBezTo>
                    <a:pt x="24" y="316"/>
                    <a:pt x="24" y="316"/>
                    <a:pt x="23" y="316"/>
                  </a:cubicBezTo>
                  <a:cubicBezTo>
                    <a:pt x="22" y="317"/>
                    <a:pt x="22" y="319"/>
                    <a:pt x="21" y="320"/>
                  </a:cubicBezTo>
                  <a:cubicBezTo>
                    <a:pt x="22" y="320"/>
                    <a:pt x="22" y="320"/>
                    <a:pt x="23" y="319"/>
                  </a:cubicBezTo>
                  <a:cubicBezTo>
                    <a:pt x="24" y="318"/>
                    <a:pt x="24" y="317"/>
                    <a:pt x="25" y="315"/>
                  </a:cubicBezTo>
                  <a:moveTo>
                    <a:pt x="36" y="289"/>
                  </a:moveTo>
                  <a:cubicBezTo>
                    <a:pt x="36" y="290"/>
                    <a:pt x="35" y="291"/>
                    <a:pt x="34" y="292"/>
                  </a:cubicBezTo>
                  <a:cubicBezTo>
                    <a:pt x="35" y="293"/>
                    <a:pt x="35" y="293"/>
                    <a:pt x="36" y="293"/>
                  </a:cubicBezTo>
                  <a:cubicBezTo>
                    <a:pt x="36" y="292"/>
                    <a:pt x="37" y="291"/>
                    <a:pt x="37" y="290"/>
                  </a:cubicBezTo>
                  <a:cubicBezTo>
                    <a:pt x="37" y="289"/>
                    <a:pt x="37" y="289"/>
                    <a:pt x="36" y="289"/>
                  </a:cubicBezTo>
                  <a:moveTo>
                    <a:pt x="326" y="281"/>
                  </a:moveTo>
                  <a:cubicBezTo>
                    <a:pt x="319" y="287"/>
                    <a:pt x="314" y="292"/>
                    <a:pt x="308" y="297"/>
                  </a:cubicBezTo>
                  <a:cubicBezTo>
                    <a:pt x="307" y="298"/>
                    <a:pt x="307" y="301"/>
                    <a:pt x="307" y="303"/>
                  </a:cubicBezTo>
                  <a:cubicBezTo>
                    <a:pt x="311" y="299"/>
                    <a:pt x="315" y="296"/>
                    <a:pt x="320" y="292"/>
                  </a:cubicBezTo>
                  <a:cubicBezTo>
                    <a:pt x="320" y="292"/>
                    <a:pt x="320" y="292"/>
                    <a:pt x="320" y="292"/>
                  </a:cubicBezTo>
                  <a:cubicBezTo>
                    <a:pt x="322" y="288"/>
                    <a:pt x="324" y="285"/>
                    <a:pt x="326" y="281"/>
                  </a:cubicBezTo>
                  <a:moveTo>
                    <a:pt x="163" y="273"/>
                  </a:moveTo>
                  <a:cubicBezTo>
                    <a:pt x="162" y="274"/>
                    <a:pt x="161" y="274"/>
                    <a:pt x="160" y="274"/>
                  </a:cubicBezTo>
                  <a:cubicBezTo>
                    <a:pt x="160" y="276"/>
                    <a:pt x="159" y="277"/>
                    <a:pt x="158" y="278"/>
                  </a:cubicBezTo>
                  <a:cubicBezTo>
                    <a:pt x="159" y="278"/>
                    <a:pt x="160" y="278"/>
                    <a:pt x="161" y="277"/>
                  </a:cubicBezTo>
                  <a:cubicBezTo>
                    <a:pt x="162" y="276"/>
                    <a:pt x="163" y="275"/>
                    <a:pt x="163" y="273"/>
                  </a:cubicBezTo>
                  <a:moveTo>
                    <a:pt x="202" y="264"/>
                  </a:moveTo>
                  <a:cubicBezTo>
                    <a:pt x="201" y="264"/>
                    <a:pt x="200" y="265"/>
                    <a:pt x="200" y="265"/>
                  </a:cubicBezTo>
                  <a:cubicBezTo>
                    <a:pt x="200" y="266"/>
                    <a:pt x="200" y="267"/>
                    <a:pt x="200" y="268"/>
                  </a:cubicBezTo>
                  <a:cubicBezTo>
                    <a:pt x="201" y="268"/>
                    <a:pt x="202" y="268"/>
                    <a:pt x="203" y="267"/>
                  </a:cubicBezTo>
                  <a:cubicBezTo>
                    <a:pt x="203" y="266"/>
                    <a:pt x="202" y="265"/>
                    <a:pt x="202" y="264"/>
                  </a:cubicBezTo>
                  <a:moveTo>
                    <a:pt x="0" y="259"/>
                  </a:moveTo>
                  <a:cubicBezTo>
                    <a:pt x="1" y="261"/>
                    <a:pt x="1" y="264"/>
                    <a:pt x="2" y="266"/>
                  </a:cubicBezTo>
                  <a:cubicBezTo>
                    <a:pt x="3" y="267"/>
                    <a:pt x="4" y="268"/>
                    <a:pt x="5" y="269"/>
                  </a:cubicBezTo>
                  <a:cubicBezTo>
                    <a:pt x="5" y="266"/>
                    <a:pt x="4" y="264"/>
                    <a:pt x="3" y="262"/>
                  </a:cubicBezTo>
                  <a:cubicBezTo>
                    <a:pt x="2" y="261"/>
                    <a:pt x="1" y="260"/>
                    <a:pt x="0" y="259"/>
                  </a:cubicBezTo>
                  <a:moveTo>
                    <a:pt x="260" y="252"/>
                  </a:moveTo>
                  <a:cubicBezTo>
                    <a:pt x="258" y="252"/>
                    <a:pt x="257" y="253"/>
                    <a:pt x="255" y="253"/>
                  </a:cubicBezTo>
                  <a:cubicBezTo>
                    <a:pt x="256" y="254"/>
                    <a:pt x="257" y="255"/>
                    <a:pt x="259" y="256"/>
                  </a:cubicBezTo>
                  <a:cubicBezTo>
                    <a:pt x="260" y="255"/>
                    <a:pt x="262" y="255"/>
                    <a:pt x="263" y="255"/>
                  </a:cubicBezTo>
                  <a:cubicBezTo>
                    <a:pt x="262" y="254"/>
                    <a:pt x="261" y="253"/>
                    <a:pt x="260" y="252"/>
                  </a:cubicBezTo>
                  <a:moveTo>
                    <a:pt x="352" y="236"/>
                  </a:moveTo>
                  <a:cubicBezTo>
                    <a:pt x="351" y="236"/>
                    <a:pt x="349" y="236"/>
                    <a:pt x="348" y="236"/>
                  </a:cubicBezTo>
                  <a:cubicBezTo>
                    <a:pt x="348" y="238"/>
                    <a:pt x="347" y="239"/>
                    <a:pt x="346" y="240"/>
                  </a:cubicBezTo>
                  <a:cubicBezTo>
                    <a:pt x="347" y="240"/>
                    <a:pt x="349" y="240"/>
                    <a:pt x="350" y="240"/>
                  </a:cubicBezTo>
                  <a:cubicBezTo>
                    <a:pt x="350" y="238"/>
                    <a:pt x="351" y="237"/>
                    <a:pt x="352" y="236"/>
                  </a:cubicBezTo>
                  <a:moveTo>
                    <a:pt x="360" y="214"/>
                  </a:moveTo>
                  <a:cubicBezTo>
                    <a:pt x="360" y="216"/>
                    <a:pt x="359" y="217"/>
                    <a:pt x="358" y="218"/>
                  </a:cubicBezTo>
                  <a:cubicBezTo>
                    <a:pt x="359" y="219"/>
                    <a:pt x="360" y="219"/>
                    <a:pt x="361" y="220"/>
                  </a:cubicBezTo>
                  <a:cubicBezTo>
                    <a:pt x="362" y="218"/>
                    <a:pt x="362" y="217"/>
                    <a:pt x="363" y="216"/>
                  </a:cubicBezTo>
                  <a:cubicBezTo>
                    <a:pt x="362" y="215"/>
                    <a:pt x="361" y="215"/>
                    <a:pt x="360" y="214"/>
                  </a:cubicBezTo>
                  <a:moveTo>
                    <a:pt x="151" y="196"/>
                  </a:moveTo>
                  <a:cubicBezTo>
                    <a:pt x="150" y="197"/>
                    <a:pt x="149" y="198"/>
                    <a:pt x="148" y="199"/>
                  </a:cubicBezTo>
                  <a:cubicBezTo>
                    <a:pt x="149" y="200"/>
                    <a:pt x="150" y="200"/>
                    <a:pt x="151" y="200"/>
                  </a:cubicBezTo>
                  <a:cubicBezTo>
                    <a:pt x="152" y="199"/>
                    <a:pt x="153" y="198"/>
                    <a:pt x="154" y="197"/>
                  </a:cubicBezTo>
                  <a:cubicBezTo>
                    <a:pt x="153" y="197"/>
                    <a:pt x="152" y="197"/>
                    <a:pt x="151" y="196"/>
                  </a:cubicBezTo>
                  <a:moveTo>
                    <a:pt x="185" y="163"/>
                  </a:moveTo>
                  <a:cubicBezTo>
                    <a:pt x="185" y="164"/>
                    <a:pt x="184" y="164"/>
                    <a:pt x="183" y="165"/>
                  </a:cubicBezTo>
                  <a:cubicBezTo>
                    <a:pt x="183" y="166"/>
                    <a:pt x="184" y="167"/>
                    <a:pt x="184" y="169"/>
                  </a:cubicBezTo>
                  <a:cubicBezTo>
                    <a:pt x="185" y="168"/>
                    <a:pt x="185" y="167"/>
                    <a:pt x="186" y="166"/>
                  </a:cubicBezTo>
                  <a:cubicBezTo>
                    <a:pt x="186" y="165"/>
                    <a:pt x="186" y="164"/>
                    <a:pt x="185" y="163"/>
                  </a:cubicBezTo>
                  <a:moveTo>
                    <a:pt x="232" y="136"/>
                  </a:moveTo>
                  <a:cubicBezTo>
                    <a:pt x="231" y="137"/>
                    <a:pt x="230" y="139"/>
                    <a:pt x="230" y="140"/>
                  </a:cubicBezTo>
                  <a:cubicBezTo>
                    <a:pt x="231" y="140"/>
                    <a:pt x="231" y="141"/>
                    <a:pt x="232" y="141"/>
                  </a:cubicBezTo>
                  <a:cubicBezTo>
                    <a:pt x="233" y="140"/>
                    <a:pt x="233" y="139"/>
                    <a:pt x="234" y="137"/>
                  </a:cubicBezTo>
                  <a:cubicBezTo>
                    <a:pt x="233" y="137"/>
                    <a:pt x="232" y="136"/>
                    <a:pt x="232" y="136"/>
                  </a:cubicBezTo>
                  <a:moveTo>
                    <a:pt x="248" y="110"/>
                  </a:moveTo>
                  <a:cubicBezTo>
                    <a:pt x="246" y="111"/>
                    <a:pt x="244" y="113"/>
                    <a:pt x="242" y="115"/>
                  </a:cubicBezTo>
                  <a:cubicBezTo>
                    <a:pt x="241" y="117"/>
                    <a:pt x="240" y="119"/>
                    <a:pt x="239" y="121"/>
                  </a:cubicBezTo>
                  <a:cubicBezTo>
                    <a:pt x="241" y="120"/>
                    <a:pt x="243" y="118"/>
                    <a:pt x="245" y="117"/>
                  </a:cubicBezTo>
                  <a:cubicBezTo>
                    <a:pt x="246" y="114"/>
                    <a:pt x="247" y="112"/>
                    <a:pt x="248" y="110"/>
                  </a:cubicBezTo>
                  <a:moveTo>
                    <a:pt x="168" y="99"/>
                  </a:moveTo>
                  <a:cubicBezTo>
                    <a:pt x="168" y="102"/>
                    <a:pt x="169" y="105"/>
                    <a:pt x="170" y="108"/>
                  </a:cubicBezTo>
                  <a:cubicBezTo>
                    <a:pt x="171" y="109"/>
                    <a:pt x="172" y="110"/>
                    <a:pt x="174" y="111"/>
                  </a:cubicBezTo>
                  <a:cubicBezTo>
                    <a:pt x="173" y="108"/>
                    <a:pt x="172" y="105"/>
                    <a:pt x="171" y="102"/>
                  </a:cubicBezTo>
                  <a:cubicBezTo>
                    <a:pt x="170" y="101"/>
                    <a:pt x="169" y="100"/>
                    <a:pt x="168" y="99"/>
                  </a:cubicBezTo>
                  <a:moveTo>
                    <a:pt x="131" y="72"/>
                  </a:moveTo>
                  <a:cubicBezTo>
                    <a:pt x="130" y="74"/>
                    <a:pt x="129" y="75"/>
                    <a:pt x="129" y="76"/>
                  </a:cubicBezTo>
                  <a:cubicBezTo>
                    <a:pt x="129" y="77"/>
                    <a:pt x="130" y="77"/>
                    <a:pt x="130" y="77"/>
                  </a:cubicBezTo>
                  <a:cubicBezTo>
                    <a:pt x="131" y="76"/>
                    <a:pt x="131" y="75"/>
                    <a:pt x="132" y="73"/>
                  </a:cubicBezTo>
                  <a:cubicBezTo>
                    <a:pt x="132" y="73"/>
                    <a:pt x="131" y="73"/>
                    <a:pt x="131" y="72"/>
                  </a:cubicBezTo>
                  <a:moveTo>
                    <a:pt x="309" y="60"/>
                  </a:moveTo>
                  <a:cubicBezTo>
                    <a:pt x="307" y="62"/>
                    <a:pt x="306" y="63"/>
                    <a:pt x="304" y="64"/>
                  </a:cubicBezTo>
                  <a:cubicBezTo>
                    <a:pt x="305" y="65"/>
                    <a:pt x="306" y="65"/>
                    <a:pt x="307" y="66"/>
                  </a:cubicBezTo>
                  <a:cubicBezTo>
                    <a:pt x="309" y="64"/>
                    <a:pt x="310" y="63"/>
                    <a:pt x="312" y="62"/>
                  </a:cubicBezTo>
                  <a:cubicBezTo>
                    <a:pt x="311" y="61"/>
                    <a:pt x="310" y="61"/>
                    <a:pt x="309" y="60"/>
                  </a:cubicBezTo>
                  <a:moveTo>
                    <a:pt x="173" y="31"/>
                  </a:moveTo>
                  <a:cubicBezTo>
                    <a:pt x="169" y="31"/>
                    <a:pt x="166" y="31"/>
                    <a:pt x="162" y="31"/>
                  </a:cubicBezTo>
                  <a:cubicBezTo>
                    <a:pt x="155" y="33"/>
                    <a:pt x="148" y="35"/>
                    <a:pt x="142" y="37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5" y="38"/>
                    <a:pt x="148" y="38"/>
                    <a:pt x="151" y="37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6" y="34"/>
                    <a:pt x="159" y="34"/>
                    <a:pt x="162" y="34"/>
                  </a:cubicBezTo>
                  <a:cubicBezTo>
                    <a:pt x="165" y="33"/>
                    <a:pt x="169" y="32"/>
                    <a:pt x="173" y="31"/>
                  </a:cubicBezTo>
                  <a:moveTo>
                    <a:pt x="298" y="0"/>
                  </a:moveTo>
                  <a:cubicBezTo>
                    <a:pt x="296" y="0"/>
                    <a:pt x="295" y="0"/>
                    <a:pt x="294" y="1"/>
                  </a:cubicBezTo>
                  <a:cubicBezTo>
                    <a:pt x="294" y="2"/>
                    <a:pt x="293" y="3"/>
                    <a:pt x="293" y="4"/>
                  </a:cubicBezTo>
                  <a:cubicBezTo>
                    <a:pt x="294" y="3"/>
                    <a:pt x="295" y="3"/>
                    <a:pt x="296" y="3"/>
                  </a:cubicBezTo>
                  <a:cubicBezTo>
                    <a:pt x="297" y="2"/>
                    <a:pt x="297" y="1"/>
                    <a:pt x="298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2" name="Freeform 753">
              <a:extLst>
                <a:ext uri="{FF2B5EF4-FFF2-40B4-BE49-F238E27FC236}">
                  <a16:creationId xmlns:a16="http://schemas.microsoft.com/office/drawing/2014/main" id="{F5E47C16-1F99-D6B7-3C69-34AC363876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5875" y="4244976"/>
              <a:ext cx="528637" cy="33338"/>
            </a:xfrm>
            <a:custGeom>
              <a:avLst/>
              <a:gdLst>
                <a:gd name="T0" fmla="*/ 4 w 349"/>
                <a:gd name="T1" fmla="*/ 21 h 23"/>
                <a:gd name="T2" fmla="*/ 0 w 349"/>
                <a:gd name="T3" fmla="*/ 23 h 23"/>
                <a:gd name="T4" fmla="*/ 4 w 349"/>
                <a:gd name="T5" fmla="*/ 21 h 23"/>
                <a:gd name="T6" fmla="*/ 349 w 349"/>
                <a:gd name="T7" fmla="*/ 0 h 23"/>
                <a:gd name="T8" fmla="*/ 343 w 349"/>
                <a:gd name="T9" fmla="*/ 10 h 23"/>
                <a:gd name="T10" fmla="*/ 349 w 34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" h="23">
                  <a:moveTo>
                    <a:pt x="4" y="21"/>
                  </a:moveTo>
                  <a:cubicBezTo>
                    <a:pt x="3" y="21"/>
                    <a:pt x="1" y="22"/>
                    <a:pt x="0" y="23"/>
                  </a:cubicBezTo>
                  <a:cubicBezTo>
                    <a:pt x="1" y="22"/>
                    <a:pt x="3" y="21"/>
                    <a:pt x="4" y="21"/>
                  </a:cubicBezTo>
                  <a:moveTo>
                    <a:pt x="349" y="0"/>
                  </a:moveTo>
                  <a:cubicBezTo>
                    <a:pt x="347" y="3"/>
                    <a:pt x="345" y="6"/>
                    <a:pt x="343" y="10"/>
                  </a:cubicBezTo>
                  <a:cubicBezTo>
                    <a:pt x="345" y="7"/>
                    <a:pt x="347" y="4"/>
                    <a:pt x="349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3" name="Freeform 754">
              <a:extLst>
                <a:ext uri="{FF2B5EF4-FFF2-40B4-BE49-F238E27FC236}">
                  <a16:creationId xmlns:a16="http://schemas.microsoft.com/office/drawing/2014/main" id="{C39C0382-5D5E-CEE9-5594-8425807AA839}"/>
                </a:ext>
              </a:extLst>
            </p:cNvPr>
            <p:cNvSpPr/>
            <p:nvPr/>
          </p:nvSpPr>
          <p:spPr bwMode="auto">
            <a:xfrm>
              <a:off x="6353175" y="4273551"/>
              <a:ext cx="25400" cy="14288"/>
            </a:xfrm>
            <a:custGeom>
              <a:avLst/>
              <a:gdLst>
                <a:gd name="T0" fmla="*/ 16 w 16"/>
                <a:gd name="T1" fmla="*/ 0 h 10"/>
                <a:gd name="T2" fmla="*/ 12 w 16"/>
                <a:gd name="T3" fmla="*/ 2 h 10"/>
                <a:gd name="T4" fmla="*/ 8 w 16"/>
                <a:gd name="T5" fmla="*/ 4 h 10"/>
                <a:gd name="T6" fmla="*/ 0 w 16"/>
                <a:gd name="T7" fmla="*/ 10 h 10"/>
                <a:gd name="T8" fmla="*/ 16 w 1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15" y="1"/>
                    <a:pt x="14" y="1"/>
                    <a:pt x="12" y="2"/>
                  </a:cubicBezTo>
                  <a:cubicBezTo>
                    <a:pt x="11" y="2"/>
                    <a:pt x="9" y="3"/>
                    <a:pt x="8" y="4"/>
                  </a:cubicBezTo>
                  <a:cubicBezTo>
                    <a:pt x="4" y="6"/>
                    <a:pt x="2" y="8"/>
                    <a:pt x="0" y="10"/>
                  </a:cubicBezTo>
                  <a:cubicBezTo>
                    <a:pt x="6" y="6"/>
                    <a:pt x="12" y="3"/>
                    <a:pt x="16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4" name="Freeform 755">
              <a:extLst>
                <a:ext uri="{FF2B5EF4-FFF2-40B4-BE49-F238E27FC236}">
                  <a16:creationId xmlns:a16="http://schemas.microsoft.com/office/drawing/2014/main" id="{2362382A-9AD7-8361-E5D9-E3CAD245D3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3000" y="4437063"/>
              <a:ext cx="103187" cy="377825"/>
            </a:xfrm>
            <a:custGeom>
              <a:avLst/>
              <a:gdLst>
                <a:gd name="T0" fmla="*/ 53 w 69"/>
                <a:gd name="T1" fmla="*/ 205 h 250"/>
                <a:gd name="T2" fmla="*/ 53 w 69"/>
                <a:gd name="T3" fmla="*/ 205 h 250"/>
                <a:gd name="T4" fmla="*/ 51 w 69"/>
                <a:gd name="T5" fmla="*/ 202 h 250"/>
                <a:gd name="T6" fmla="*/ 48 w 69"/>
                <a:gd name="T7" fmla="*/ 193 h 250"/>
                <a:gd name="T8" fmla="*/ 20 w 69"/>
                <a:gd name="T9" fmla="*/ 177 h 250"/>
                <a:gd name="T10" fmla="*/ 20 w 69"/>
                <a:gd name="T11" fmla="*/ 132 h 250"/>
                <a:gd name="T12" fmla="*/ 20 w 69"/>
                <a:gd name="T13" fmla="*/ 132 h 250"/>
                <a:gd name="T14" fmla="*/ 0 w 69"/>
                <a:gd name="T15" fmla="*/ 94 h 250"/>
                <a:gd name="T16" fmla="*/ 0 w 69"/>
                <a:gd name="T17" fmla="*/ 94 h 250"/>
                <a:gd name="T18" fmla="*/ 0 w 69"/>
                <a:gd name="T19" fmla="*/ 94 h 250"/>
                <a:gd name="T20" fmla="*/ 1 w 69"/>
                <a:gd name="T21" fmla="*/ 92 h 250"/>
                <a:gd name="T22" fmla="*/ 1 w 69"/>
                <a:gd name="T23" fmla="*/ 92 h 250"/>
                <a:gd name="T24" fmla="*/ 20 w 69"/>
                <a:gd name="T25" fmla="*/ 132 h 250"/>
                <a:gd name="T26" fmla="*/ 1 w 69"/>
                <a:gd name="T27" fmla="*/ 92 h 250"/>
                <a:gd name="T28" fmla="*/ 1 w 69"/>
                <a:gd name="T29" fmla="*/ 92 h 250"/>
                <a:gd name="T30" fmla="*/ 1 w 69"/>
                <a:gd name="T31" fmla="*/ 91 h 250"/>
                <a:gd name="T32" fmla="*/ 1 w 69"/>
                <a:gd name="T33" fmla="*/ 92 h 250"/>
                <a:gd name="T34" fmla="*/ 1 w 69"/>
                <a:gd name="T35" fmla="*/ 89 h 250"/>
                <a:gd name="T36" fmla="*/ 1 w 69"/>
                <a:gd name="T37" fmla="*/ 89 h 250"/>
                <a:gd name="T38" fmla="*/ 1 w 69"/>
                <a:gd name="T39" fmla="*/ 86 h 250"/>
                <a:gd name="T40" fmla="*/ 1 w 69"/>
                <a:gd name="T41" fmla="*/ 88 h 250"/>
                <a:gd name="T42" fmla="*/ 1 w 69"/>
                <a:gd name="T43" fmla="*/ 86 h 250"/>
                <a:gd name="T44" fmla="*/ 1 w 69"/>
                <a:gd name="T45" fmla="*/ 86 h 250"/>
                <a:gd name="T46" fmla="*/ 2 w 69"/>
                <a:gd name="T47" fmla="*/ 86 h 250"/>
                <a:gd name="T48" fmla="*/ 1 w 69"/>
                <a:gd name="T49" fmla="*/ 86 h 250"/>
                <a:gd name="T50" fmla="*/ 3 w 69"/>
                <a:gd name="T51" fmla="*/ 86 h 250"/>
                <a:gd name="T52" fmla="*/ 1 w 69"/>
                <a:gd name="T53" fmla="*/ 86 h 250"/>
                <a:gd name="T54" fmla="*/ 3 w 69"/>
                <a:gd name="T55" fmla="*/ 86 h 250"/>
                <a:gd name="T56" fmla="*/ 1 w 69"/>
                <a:gd name="T57" fmla="*/ 86 h 250"/>
                <a:gd name="T58" fmla="*/ 1 w 69"/>
                <a:gd name="T59" fmla="*/ 85 h 250"/>
                <a:gd name="T60" fmla="*/ 1 w 69"/>
                <a:gd name="T61" fmla="*/ 84 h 250"/>
                <a:gd name="T62" fmla="*/ 1 w 69"/>
                <a:gd name="T63" fmla="*/ 84 h 250"/>
                <a:gd name="T64" fmla="*/ 7 w 69"/>
                <a:gd name="T65" fmla="*/ 84 h 250"/>
                <a:gd name="T66" fmla="*/ 7 w 69"/>
                <a:gd name="T67" fmla="*/ 84 h 250"/>
                <a:gd name="T68" fmla="*/ 1 w 69"/>
                <a:gd name="T69" fmla="*/ 84 h 250"/>
                <a:gd name="T70" fmla="*/ 1 w 69"/>
                <a:gd name="T71" fmla="*/ 83 h 250"/>
                <a:gd name="T72" fmla="*/ 1 w 69"/>
                <a:gd name="T73" fmla="*/ 83 h 250"/>
                <a:gd name="T74" fmla="*/ 1 w 69"/>
                <a:gd name="T75" fmla="*/ 83 h 250"/>
                <a:gd name="T76" fmla="*/ 1 w 69"/>
                <a:gd name="T77" fmla="*/ 83 h 250"/>
                <a:gd name="T78" fmla="*/ 1 w 69"/>
                <a:gd name="T79" fmla="*/ 83 h 250"/>
                <a:gd name="T80" fmla="*/ 1 w 69"/>
                <a:gd name="T81" fmla="*/ 83 h 250"/>
                <a:gd name="T82" fmla="*/ 1 w 69"/>
                <a:gd name="T83" fmla="*/ 83 h 250"/>
                <a:gd name="T84" fmla="*/ 1 w 69"/>
                <a:gd name="T85" fmla="*/ 83 h 250"/>
                <a:gd name="T86" fmla="*/ 2 w 69"/>
                <a:gd name="T87" fmla="*/ 86 h 250"/>
                <a:gd name="T88" fmla="*/ 28 w 69"/>
                <a:gd name="T89" fmla="*/ 32 h 250"/>
                <a:gd name="T90" fmla="*/ 14 w 69"/>
                <a:gd name="T91" fmla="*/ 56 h 250"/>
                <a:gd name="T92" fmla="*/ 1 w 69"/>
                <a:gd name="T93" fmla="*/ 83 h 250"/>
                <a:gd name="T94" fmla="*/ 1 w 69"/>
                <a:gd name="T95" fmla="*/ 83 h 250"/>
                <a:gd name="T96" fmla="*/ 28 w 69"/>
                <a:gd name="T97" fmla="*/ 32 h 250"/>
                <a:gd name="T98" fmla="*/ 1 w 69"/>
                <a:gd name="T99" fmla="*/ 62 h 250"/>
                <a:gd name="T100" fmla="*/ 0 w 69"/>
                <a:gd name="T101" fmla="*/ 81 h 250"/>
                <a:gd name="T102" fmla="*/ 17 w 69"/>
                <a:gd name="T103" fmla="*/ 10 h 250"/>
                <a:gd name="T104" fmla="*/ 18 w 69"/>
                <a:gd name="T105" fmla="*/ 8 h 250"/>
                <a:gd name="T106" fmla="*/ 0 w 69"/>
                <a:gd name="T107" fmla="*/ 81 h 250"/>
                <a:gd name="T108" fmla="*/ 1 w 69"/>
                <a:gd name="T109" fmla="*/ 83 h 250"/>
                <a:gd name="T110" fmla="*/ 0 w 69"/>
                <a:gd name="T111" fmla="*/ 8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" h="250">
                  <a:moveTo>
                    <a:pt x="53" y="205"/>
                  </a:moveTo>
                  <a:cubicBezTo>
                    <a:pt x="53" y="205"/>
                    <a:pt x="53" y="205"/>
                    <a:pt x="53" y="205"/>
                  </a:cubicBezTo>
                  <a:cubicBezTo>
                    <a:pt x="58" y="220"/>
                    <a:pt x="63" y="235"/>
                    <a:pt x="69" y="250"/>
                  </a:cubicBezTo>
                  <a:cubicBezTo>
                    <a:pt x="63" y="231"/>
                    <a:pt x="58" y="219"/>
                    <a:pt x="53" y="205"/>
                  </a:cubicBezTo>
                  <a:moveTo>
                    <a:pt x="48" y="193"/>
                  </a:moveTo>
                  <a:cubicBezTo>
                    <a:pt x="49" y="196"/>
                    <a:pt x="50" y="199"/>
                    <a:pt x="51" y="202"/>
                  </a:cubicBezTo>
                  <a:cubicBezTo>
                    <a:pt x="51" y="202"/>
                    <a:pt x="51" y="202"/>
                    <a:pt x="51" y="201"/>
                  </a:cubicBezTo>
                  <a:cubicBezTo>
                    <a:pt x="50" y="199"/>
                    <a:pt x="49" y="196"/>
                    <a:pt x="48" y="193"/>
                  </a:cubicBezTo>
                  <a:moveTo>
                    <a:pt x="15" y="157"/>
                  </a:moveTo>
                  <a:cubicBezTo>
                    <a:pt x="17" y="164"/>
                    <a:pt x="18" y="170"/>
                    <a:pt x="20" y="177"/>
                  </a:cubicBezTo>
                  <a:cubicBezTo>
                    <a:pt x="19" y="170"/>
                    <a:pt x="17" y="164"/>
                    <a:pt x="15" y="157"/>
                  </a:cubicBezTo>
                  <a:moveTo>
                    <a:pt x="20" y="132"/>
                  </a:moveTo>
                  <a:cubicBezTo>
                    <a:pt x="23" y="139"/>
                    <a:pt x="26" y="146"/>
                    <a:pt x="29" y="152"/>
                  </a:cubicBezTo>
                  <a:cubicBezTo>
                    <a:pt x="26" y="146"/>
                    <a:pt x="23" y="139"/>
                    <a:pt x="20" y="132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4" y="113"/>
                    <a:pt x="9" y="135"/>
                    <a:pt x="15" y="157"/>
                  </a:cubicBezTo>
                  <a:cubicBezTo>
                    <a:pt x="10" y="135"/>
                    <a:pt x="4" y="113"/>
                    <a:pt x="0" y="94"/>
                  </a:cubicBezTo>
                  <a:moveTo>
                    <a:pt x="1" y="92"/>
                  </a:moveTo>
                  <a:cubicBezTo>
                    <a:pt x="1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1" y="93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moveTo>
                    <a:pt x="1" y="92"/>
                  </a:moveTo>
                  <a:cubicBezTo>
                    <a:pt x="1" y="92"/>
                    <a:pt x="1" y="92"/>
                    <a:pt x="1" y="92"/>
                  </a:cubicBezTo>
                  <a:cubicBezTo>
                    <a:pt x="6" y="104"/>
                    <a:pt x="13" y="119"/>
                    <a:pt x="20" y="132"/>
                  </a:cubicBezTo>
                  <a:cubicBezTo>
                    <a:pt x="13" y="119"/>
                    <a:pt x="6" y="104"/>
                    <a:pt x="1" y="92"/>
                  </a:cubicBezTo>
                  <a:moveTo>
                    <a:pt x="1" y="92"/>
                  </a:move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moveTo>
                    <a:pt x="1" y="91"/>
                  </a:moveTo>
                  <a:cubicBezTo>
                    <a:pt x="1" y="91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1"/>
                    <a:pt x="1" y="91"/>
                  </a:cubicBezTo>
                  <a:moveTo>
                    <a:pt x="1" y="89"/>
                  </a:move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moveTo>
                    <a:pt x="1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8"/>
                    <a:pt x="1" y="88"/>
                  </a:cubicBezTo>
                  <a:cubicBezTo>
                    <a:pt x="1" y="88"/>
                    <a:pt x="1" y="87"/>
                    <a:pt x="1" y="86"/>
                  </a:cubicBezTo>
                  <a:moveTo>
                    <a:pt x="1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moveTo>
                    <a:pt x="2" y="86"/>
                  </a:moveTo>
                  <a:cubicBezTo>
                    <a:pt x="2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2" y="86"/>
                    <a:pt x="2" y="86"/>
                  </a:cubicBezTo>
                  <a:moveTo>
                    <a:pt x="3" y="86"/>
                  </a:moveTo>
                  <a:cubicBezTo>
                    <a:pt x="2" y="86"/>
                    <a:pt x="2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2" y="86"/>
                    <a:pt x="2" y="86"/>
                    <a:pt x="3" y="86"/>
                  </a:cubicBezTo>
                  <a:moveTo>
                    <a:pt x="1" y="85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5"/>
                  </a:cubicBezTo>
                  <a:moveTo>
                    <a:pt x="1" y="84"/>
                  </a:move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moveTo>
                    <a:pt x="7" y="84"/>
                  </a:moveTo>
                  <a:cubicBezTo>
                    <a:pt x="5" y="84"/>
                    <a:pt x="4" y="85"/>
                    <a:pt x="3" y="86"/>
                  </a:cubicBezTo>
                  <a:cubicBezTo>
                    <a:pt x="4" y="85"/>
                    <a:pt x="5" y="84"/>
                    <a:pt x="7" y="84"/>
                  </a:cubicBezTo>
                  <a:moveTo>
                    <a:pt x="1" y="83"/>
                  </a:moveTo>
                  <a:cubicBezTo>
                    <a:pt x="1" y="83"/>
                    <a:pt x="1" y="83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3"/>
                  </a:cubicBezTo>
                  <a:moveTo>
                    <a:pt x="1" y="83"/>
                  </a:move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moveTo>
                    <a:pt x="1" y="83"/>
                  </a:move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moveTo>
                    <a:pt x="1" y="83"/>
                  </a:move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moveTo>
                    <a:pt x="13" y="79"/>
                  </a:moveTo>
                  <a:cubicBezTo>
                    <a:pt x="9" y="81"/>
                    <a:pt x="5" y="84"/>
                    <a:pt x="2" y="86"/>
                  </a:cubicBezTo>
                  <a:cubicBezTo>
                    <a:pt x="5" y="84"/>
                    <a:pt x="9" y="81"/>
                    <a:pt x="13" y="79"/>
                  </a:cubicBezTo>
                  <a:moveTo>
                    <a:pt x="28" y="32"/>
                  </a:moveTo>
                  <a:cubicBezTo>
                    <a:pt x="26" y="34"/>
                    <a:pt x="25" y="36"/>
                    <a:pt x="24" y="38"/>
                  </a:cubicBezTo>
                  <a:cubicBezTo>
                    <a:pt x="20" y="44"/>
                    <a:pt x="17" y="50"/>
                    <a:pt x="14" y="56"/>
                  </a:cubicBezTo>
                  <a:cubicBezTo>
                    <a:pt x="17" y="51"/>
                    <a:pt x="19" y="46"/>
                    <a:pt x="22" y="41"/>
                  </a:cubicBezTo>
                  <a:cubicBezTo>
                    <a:pt x="13" y="55"/>
                    <a:pt x="3" y="69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9" y="68"/>
                    <a:pt x="18" y="49"/>
                    <a:pt x="28" y="32"/>
                  </a:cubicBezTo>
                  <a:moveTo>
                    <a:pt x="17" y="10"/>
                  </a:moveTo>
                  <a:cubicBezTo>
                    <a:pt x="11" y="26"/>
                    <a:pt x="4" y="45"/>
                    <a:pt x="1" y="62"/>
                  </a:cubicBezTo>
                  <a:cubicBezTo>
                    <a:pt x="1" y="66"/>
                    <a:pt x="0" y="70"/>
                    <a:pt x="0" y="74"/>
                  </a:cubicBezTo>
                  <a:cubicBezTo>
                    <a:pt x="0" y="76"/>
                    <a:pt x="0" y="79"/>
                    <a:pt x="0" y="81"/>
                  </a:cubicBezTo>
                  <a:cubicBezTo>
                    <a:pt x="3" y="66"/>
                    <a:pt x="8" y="48"/>
                    <a:pt x="12" y="31"/>
                  </a:cubicBezTo>
                  <a:cubicBezTo>
                    <a:pt x="14" y="23"/>
                    <a:pt x="16" y="16"/>
                    <a:pt x="17" y="10"/>
                  </a:cubicBezTo>
                  <a:moveTo>
                    <a:pt x="21" y="0"/>
                  </a:moveTo>
                  <a:cubicBezTo>
                    <a:pt x="20" y="2"/>
                    <a:pt x="19" y="5"/>
                    <a:pt x="18" y="8"/>
                  </a:cubicBezTo>
                  <a:cubicBezTo>
                    <a:pt x="16" y="15"/>
                    <a:pt x="14" y="23"/>
                    <a:pt x="12" y="31"/>
                  </a:cubicBezTo>
                  <a:cubicBezTo>
                    <a:pt x="8" y="48"/>
                    <a:pt x="4" y="66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1" y="82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2"/>
                    <a:pt x="0" y="82"/>
                    <a:pt x="0" y="81"/>
                  </a:cubicBezTo>
                  <a:cubicBezTo>
                    <a:pt x="6" y="57"/>
                    <a:pt x="14" y="26"/>
                    <a:pt x="21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5" name="Freeform 756">
              <a:extLst>
                <a:ext uri="{FF2B5EF4-FFF2-40B4-BE49-F238E27FC236}">
                  <a16:creationId xmlns:a16="http://schemas.microsoft.com/office/drawing/2014/main" id="{161C2863-14EF-08E4-6740-109856635928}"/>
                </a:ext>
              </a:extLst>
            </p:cNvPr>
            <p:cNvSpPr/>
            <p:nvPr/>
          </p:nvSpPr>
          <p:spPr bwMode="auto">
            <a:xfrm>
              <a:off x="6299200" y="4740276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1 h 4"/>
                <a:gd name="T4" fmla="*/ 2 w 2"/>
                <a:gd name="T5" fmla="*/ 4 h 4"/>
                <a:gd name="T6" fmla="*/ 2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6" name="Freeform 757">
              <a:extLst>
                <a:ext uri="{FF2B5EF4-FFF2-40B4-BE49-F238E27FC236}">
                  <a16:creationId xmlns:a16="http://schemas.microsoft.com/office/drawing/2014/main" id="{98D667C7-334E-11A4-B404-6F337C0062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6975" y="4767263"/>
              <a:ext cx="260350" cy="363538"/>
            </a:xfrm>
            <a:custGeom>
              <a:avLst/>
              <a:gdLst>
                <a:gd name="T0" fmla="*/ 129 w 172"/>
                <a:gd name="T1" fmla="*/ 222 h 241"/>
                <a:gd name="T2" fmla="*/ 126 w 172"/>
                <a:gd name="T3" fmla="*/ 223 h 241"/>
                <a:gd name="T4" fmla="*/ 172 w 172"/>
                <a:gd name="T5" fmla="*/ 241 h 241"/>
                <a:gd name="T6" fmla="*/ 129 w 172"/>
                <a:gd name="T7" fmla="*/ 222 h 241"/>
                <a:gd name="T8" fmla="*/ 114 w 172"/>
                <a:gd name="T9" fmla="*/ 216 h 241"/>
                <a:gd name="T10" fmla="*/ 123 w 172"/>
                <a:gd name="T11" fmla="*/ 221 h 241"/>
                <a:gd name="T12" fmla="*/ 125 w 172"/>
                <a:gd name="T13" fmla="*/ 220 h 241"/>
                <a:gd name="T14" fmla="*/ 114 w 172"/>
                <a:gd name="T15" fmla="*/ 216 h 241"/>
                <a:gd name="T16" fmla="*/ 0 w 172"/>
                <a:gd name="T17" fmla="*/ 0 h 241"/>
                <a:gd name="T18" fmla="*/ 37 w 172"/>
                <a:gd name="T19" fmla="*/ 53 h 241"/>
                <a:gd name="T20" fmla="*/ 0 w 172"/>
                <a:gd name="T2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241">
                  <a:moveTo>
                    <a:pt x="129" y="222"/>
                  </a:moveTo>
                  <a:cubicBezTo>
                    <a:pt x="128" y="222"/>
                    <a:pt x="127" y="223"/>
                    <a:pt x="126" y="223"/>
                  </a:cubicBezTo>
                  <a:cubicBezTo>
                    <a:pt x="140" y="231"/>
                    <a:pt x="150" y="235"/>
                    <a:pt x="172" y="241"/>
                  </a:cubicBezTo>
                  <a:cubicBezTo>
                    <a:pt x="159" y="232"/>
                    <a:pt x="144" y="227"/>
                    <a:pt x="129" y="222"/>
                  </a:cubicBezTo>
                  <a:moveTo>
                    <a:pt x="114" y="216"/>
                  </a:moveTo>
                  <a:cubicBezTo>
                    <a:pt x="117" y="218"/>
                    <a:pt x="120" y="220"/>
                    <a:pt x="123" y="221"/>
                  </a:cubicBezTo>
                  <a:cubicBezTo>
                    <a:pt x="123" y="221"/>
                    <a:pt x="124" y="221"/>
                    <a:pt x="125" y="220"/>
                  </a:cubicBezTo>
                  <a:cubicBezTo>
                    <a:pt x="121" y="219"/>
                    <a:pt x="117" y="218"/>
                    <a:pt x="114" y="216"/>
                  </a:cubicBezTo>
                  <a:moveTo>
                    <a:pt x="0" y="0"/>
                  </a:moveTo>
                  <a:cubicBezTo>
                    <a:pt x="14" y="26"/>
                    <a:pt x="19" y="33"/>
                    <a:pt x="37" y="53"/>
                  </a:cubicBezTo>
                  <a:cubicBezTo>
                    <a:pt x="25" y="35"/>
                    <a:pt x="12" y="18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7" name="Freeform 758">
              <a:extLst>
                <a:ext uri="{FF2B5EF4-FFF2-40B4-BE49-F238E27FC236}">
                  <a16:creationId xmlns:a16="http://schemas.microsoft.com/office/drawing/2014/main" id="{19AE5668-2CE2-F139-77A0-166355586CCA}"/>
                </a:ext>
              </a:extLst>
            </p:cNvPr>
            <p:cNvSpPr/>
            <p:nvPr/>
          </p:nvSpPr>
          <p:spPr bwMode="auto">
            <a:xfrm>
              <a:off x="6462713" y="5099051"/>
              <a:ext cx="9525" cy="4763"/>
            </a:xfrm>
            <a:custGeom>
              <a:avLst/>
              <a:gdLst>
                <a:gd name="T0" fmla="*/ 2 w 6"/>
                <a:gd name="T1" fmla="*/ 0 h 3"/>
                <a:gd name="T2" fmla="*/ 0 w 6"/>
                <a:gd name="T3" fmla="*/ 1 h 3"/>
                <a:gd name="T4" fmla="*/ 3 w 6"/>
                <a:gd name="T5" fmla="*/ 3 h 3"/>
                <a:gd name="T6" fmla="*/ 6 w 6"/>
                <a:gd name="T7" fmla="*/ 2 h 3"/>
                <a:gd name="T8" fmla="*/ 2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5" y="1"/>
                    <a:pt x="3" y="1"/>
                    <a:pt x="2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8" name="Freeform 759">
              <a:extLst>
                <a:ext uri="{FF2B5EF4-FFF2-40B4-BE49-F238E27FC236}">
                  <a16:creationId xmlns:a16="http://schemas.microsoft.com/office/drawing/2014/main" id="{6F6390EF-F161-D91B-5CDE-954665852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2900" y="5378451"/>
              <a:ext cx="114300" cy="9525"/>
            </a:xfrm>
            <a:custGeom>
              <a:avLst/>
              <a:gdLst>
                <a:gd name="T0" fmla="*/ 72 w 76"/>
                <a:gd name="T1" fmla="*/ 2 h 7"/>
                <a:gd name="T2" fmla="*/ 73 w 76"/>
                <a:gd name="T3" fmla="*/ 3 h 7"/>
                <a:gd name="T4" fmla="*/ 73 w 76"/>
                <a:gd name="T5" fmla="*/ 3 h 7"/>
                <a:gd name="T6" fmla="*/ 74 w 76"/>
                <a:gd name="T7" fmla="*/ 4 h 7"/>
                <a:gd name="T8" fmla="*/ 76 w 76"/>
                <a:gd name="T9" fmla="*/ 3 h 7"/>
                <a:gd name="T10" fmla="*/ 72 w 76"/>
                <a:gd name="T11" fmla="*/ 2 h 7"/>
                <a:gd name="T12" fmla="*/ 55 w 76"/>
                <a:gd name="T13" fmla="*/ 0 h 7"/>
                <a:gd name="T14" fmla="*/ 61 w 76"/>
                <a:gd name="T15" fmla="*/ 3 h 7"/>
                <a:gd name="T16" fmla="*/ 61 w 76"/>
                <a:gd name="T17" fmla="*/ 2 h 7"/>
                <a:gd name="T18" fmla="*/ 61 w 76"/>
                <a:gd name="T19" fmla="*/ 2 h 7"/>
                <a:gd name="T20" fmla="*/ 62 w 76"/>
                <a:gd name="T21" fmla="*/ 1 h 7"/>
                <a:gd name="T22" fmla="*/ 62 w 76"/>
                <a:gd name="T23" fmla="*/ 1 h 7"/>
                <a:gd name="T24" fmla="*/ 62 w 76"/>
                <a:gd name="T25" fmla="*/ 1 h 7"/>
                <a:gd name="T26" fmla="*/ 62 w 76"/>
                <a:gd name="T27" fmla="*/ 1 h 7"/>
                <a:gd name="T28" fmla="*/ 63 w 76"/>
                <a:gd name="T29" fmla="*/ 1 h 7"/>
                <a:gd name="T30" fmla="*/ 55 w 76"/>
                <a:gd name="T31" fmla="*/ 0 h 7"/>
                <a:gd name="T32" fmla="*/ 48 w 76"/>
                <a:gd name="T33" fmla="*/ 0 h 7"/>
                <a:gd name="T34" fmla="*/ 20 w 76"/>
                <a:gd name="T35" fmla="*/ 2 h 7"/>
                <a:gd name="T36" fmla="*/ 0 w 76"/>
                <a:gd name="T37" fmla="*/ 3 h 7"/>
                <a:gd name="T38" fmla="*/ 39 w 76"/>
                <a:gd name="T39" fmla="*/ 7 h 7"/>
                <a:gd name="T40" fmla="*/ 60 w 76"/>
                <a:gd name="T41" fmla="*/ 6 h 7"/>
                <a:gd name="T42" fmla="*/ 60 w 76"/>
                <a:gd name="T43" fmla="*/ 6 h 7"/>
                <a:gd name="T44" fmla="*/ 60 w 76"/>
                <a:gd name="T45" fmla="*/ 5 h 7"/>
                <a:gd name="T46" fmla="*/ 48 w 76"/>
                <a:gd name="T4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7">
                  <a:moveTo>
                    <a:pt x="72" y="2"/>
                  </a:move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5" y="4"/>
                    <a:pt x="75" y="4"/>
                    <a:pt x="76" y="3"/>
                  </a:cubicBezTo>
                  <a:cubicBezTo>
                    <a:pt x="75" y="3"/>
                    <a:pt x="73" y="3"/>
                    <a:pt x="72" y="2"/>
                  </a:cubicBezTo>
                  <a:moveTo>
                    <a:pt x="55" y="0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0" y="0"/>
                    <a:pt x="57" y="0"/>
                    <a:pt x="55" y="0"/>
                  </a:cubicBezTo>
                  <a:moveTo>
                    <a:pt x="48" y="0"/>
                  </a:moveTo>
                  <a:cubicBezTo>
                    <a:pt x="39" y="0"/>
                    <a:pt x="29" y="1"/>
                    <a:pt x="20" y="2"/>
                  </a:cubicBezTo>
                  <a:cubicBezTo>
                    <a:pt x="13" y="2"/>
                    <a:pt x="6" y="3"/>
                    <a:pt x="0" y="3"/>
                  </a:cubicBezTo>
                  <a:cubicBezTo>
                    <a:pt x="16" y="6"/>
                    <a:pt x="27" y="7"/>
                    <a:pt x="39" y="7"/>
                  </a:cubicBezTo>
                  <a:cubicBezTo>
                    <a:pt x="46" y="7"/>
                    <a:pt x="52" y="7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9" name="Freeform 760">
              <a:extLst>
                <a:ext uri="{FF2B5EF4-FFF2-40B4-BE49-F238E27FC236}">
                  <a16:creationId xmlns:a16="http://schemas.microsoft.com/office/drawing/2014/main" id="{8D381995-F2B4-4241-6143-DE65B343D8F7}"/>
                </a:ext>
              </a:extLst>
            </p:cNvPr>
            <p:cNvSpPr/>
            <p:nvPr/>
          </p:nvSpPr>
          <p:spPr bwMode="auto">
            <a:xfrm>
              <a:off x="6765925" y="5378451"/>
              <a:ext cx="46037" cy="7938"/>
            </a:xfrm>
            <a:custGeom>
              <a:avLst/>
              <a:gdLst>
                <a:gd name="T0" fmla="*/ 1 w 31"/>
                <a:gd name="T1" fmla="*/ 0 h 6"/>
                <a:gd name="T2" fmla="*/ 0 w 31"/>
                <a:gd name="T3" fmla="*/ 0 h 6"/>
                <a:gd name="T4" fmla="*/ 12 w 31"/>
                <a:gd name="T5" fmla="*/ 5 h 6"/>
                <a:gd name="T6" fmla="*/ 12 w 31"/>
                <a:gd name="T7" fmla="*/ 6 h 6"/>
                <a:gd name="T8" fmla="*/ 12 w 31"/>
                <a:gd name="T9" fmla="*/ 6 h 6"/>
                <a:gd name="T10" fmla="*/ 31 w 31"/>
                <a:gd name="T11" fmla="*/ 4 h 6"/>
                <a:gd name="T12" fmla="*/ 28 w 31"/>
                <a:gd name="T13" fmla="*/ 3 h 6"/>
                <a:gd name="T14" fmla="*/ 26 w 31"/>
                <a:gd name="T15" fmla="*/ 4 h 6"/>
                <a:gd name="T16" fmla="*/ 25 w 31"/>
                <a:gd name="T17" fmla="*/ 3 h 6"/>
                <a:gd name="T18" fmla="*/ 25 w 31"/>
                <a:gd name="T19" fmla="*/ 3 h 6"/>
                <a:gd name="T20" fmla="*/ 24 w 31"/>
                <a:gd name="T21" fmla="*/ 2 h 6"/>
                <a:gd name="T22" fmla="*/ 15 w 31"/>
                <a:gd name="T23" fmla="*/ 1 h 6"/>
                <a:gd name="T24" fmla="*/ 14 w 31"/>
                <a:gd name="T25" fmla="*/ 1 h 6"/>
                <a:gd name="T26" fmla="*/ 14 w 31"/>
                <a:gd name="T27" fmla="*/ 1 h 6"/>
                <a:gd name="T28" fmla="*/ 14 w 31"/>
                <a:gd name="T29" fmla="*/ 1 h 6"/>
                <a:gd name="T30" fmla="*/ 14 w 31"/>
                <a:gd name="T31" fmla="*/ 1 h 6"/>
                <a:gd name="T32" fmla="*/ 13 w 31"/>
                <a:gd name="T33" fmla="*/ 2 h 6"/>
                <a:gd name="T34" fmla="*/ 13 w 31"/>
                <a:gd name="T35" fmla="*/ 2 h 6"/>
                <a:gd name="T36" fmla="*/ 13 w 31"/>
                <a:gd name="T37" fmla="*/ 3 h 6"/>
                <a:gd name="T38" fmla="*/ 7 w 31"/>
                <a:gd name="T39" fmla="*/ 0 h 6"/>
                <a:gd name="T40" fmla="*/ 1 w 31"/>
                <a:gd name="T4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6"/>
                    <a:pt x="24" y="5"/>
                    <a:pt x="31" y="4"/>
                  </a:cubicBezTo>
                  <a:cubicBezTo>
                    <a:pt x="30" y="4"/>
                    <a:pt x="29" y="4"/>
                    <a:pt x="28" y="3"/>
                  </a:cubicBezTo>
                  <a:cubicBezTo>
                    <a:pt x="27" y="4"/>
                    <a:pt x="27" y="4"/>
                    <a:pt x="26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1" y="2"/>
                    <a:pt x="18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0" name="Freeform 761">
              <a:extLst>
                <a:ext uri="{FF2B5EF4-FFF2-40B4-BE49-F238E27FC236}">
                  <a16:creationId xmlns:a16="http://schemas.microsoft.com/office/drawing/2014/main" id="{D70CC58C-20F9-F84C-95FE-3BAEBCE532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9825" y="3249613"/>
              <a:ext cx="241300" cy="284163"/>
            </a:xfrm>
            <a:custGeom>
              <a:avLst/>
              <a:gdLst>
                <a:gd name="T0" fmla="*/ 102 w 160"/>
                <a:gd name="T1" fmla="*/ 142 h 188"/>
                <a:gd name="T2" fmla="*/ 101 w 160"/>
                <a:gd name="T3" fmla="*/ 142 h 188"/>
                <a:gd name="T4" fmla="*/ 104 w 160"/>
                <a:gd name="T5" fmla="*/ 144 h 188"/>
                <a:gd name="T6" fmla="*/ 102 w 160"/>
                <a:gd name="T7" fmla="*/ 142 h 188"/>
                <a:gd name="T8" fmla="*/ 55 w 160"/>
                <a:gd name="T9" fmla="*/ 63 h 188"/>
                <a:gd name="T10" fmla="*/ 55 w 160"/>
                <a:gd name="T11" fmla="*/ 64 h 188"/>
                <a:gd name="T12" fmla="*/ 117 w 160"/>
                <a:gd name="T13" fmla="*/ 136 h 188"/>
                <a:gd name="T14" fmla="*/ 103 w 160"/>
                <a:gd name="T15" fmla="*/ 141 h 188"/>
                <a:gd name="T16" fmla="*/ 106 w 160"/>
                <a:gd name="T17" fmla="*/ 144 h 188"/>
                <a:gd name="T18" fmla="*/ 121 w 160"/>
                <a:gd name="T19" fmla="*/ 140 h 188"/>
                <a:gd name="T20" fmla="*/ 125 w 160"/>
                <a:gd name="T21" fmla="*/ 143 h 188"/>
                <a:gd name="T22" fmla="*/ 157 w 160"/>
                <a:gd name="T23" fmla="*/ 185 h 188"/>
                <a:gd name="T24" fmla="*/ 160 w 160"/>
                <a:gd name="T25" fmla="*/ 188 h 188"/>
                <a:gd name="T26" fmla="*/ 122 w 160"/>
                <a:gd name="T27" fmla="*/ 135 h 188"/>
                <a:gd name="T28" fmla="*/ 127 w 160"/>
                <a:gd name="T29" fmla="*/ 135 h 188"/>
                <a:gd name="T30" fmla="*/ 132 w 160"/>
                <a:gd name="T31" fmla="*/ 135 h 188"/>
                <a:gd name="T32" fmla="*/ 115 w 160"/>
                <a:gd name="T33" fmla="*/ 128 h 188"/>
                <a:gd name="T34" fmla="*/ 55 w 160"/>
                <a:gd name="T35" fmla="*/ 63 h 188"/>
                <a:gd name="T36" fmla="*/ 33 w 160"/>
                <a:gd name="T37" fmla="*/ 41 h 188"/>
                <a:gd name="T38" fmla="*/ 34 w 160"/>
                <a:gd name="T39" fmla="*/ 43 h 188"/>
                <a:gd name="T40" fmla="*/ 52 w 160"/>
                <a:gd name="T41" fmla="*/ 61 h 188"/>
                <a:gd name="T42" fmla="*/ 52 w 160"/>
                <a:gd name="T43" fmla="*/ 61 h 188"/>
                <a:gd name="T44" fmla="*/ 33 w 160"/>
                <a:gd name="T45" fmla="*/ 41 h 188"/>
                <a:gd name="T46" fmla="*/ 0 w 160"/>
                <a:gd name="T47" fmla="*/ 0 h 188"/>
                <a:gd name="T48" fmla="*/ 2 w 160"/>
                <a:gd name="T49" fmla="*/ 1 h 188"/>
                <a:gd name="T50" fmla="*/ 21 w 160"/>
                <a:gd name="T51" fmla="*/ 13 h 188"/>
                <a:gd name="T52" fmla="*/ 17 w 160"/>
                <a:gd name="T53" fmla="*/ 10 h 188"/>
                <a:gd name="T54" fmla="*/ 0 w 160"/>
                <a:gd name="T5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188">
                  <a:moveTo>
                    <a:pt x="102" y="142"/>
                  </a:moveTo>
                  <a:cubicBezTo>
                    <a:pt x="101" y="142"/>
                    <a:pt x="101" y="142"/>
                    <a:pt x="101" y="142"/>
                  </a:cubicBezTo>
                  <a:cubicBezTo>
                    <a:pt x="102" y="142"/>
                    <a:pt x="103" y="143"/>
                    <a:pt x="104" y="144"/>
                  </a:cubicBezTo>
                  <a:cubicBezTo>
                    <a:pt x="103" y="143"/>
                    <a:pt x="102" y="142"/>
                    <a:pt x="102" y="142"/>
                  </a:cubicBezTo>
                  <a:moveTo>
                    <a:pt x="55" y="63"/>
                  </a:moveTo>
                  <a:cubicBezTo>
                    <a:pt x="55" y="63"/>
                    <a:pt x="55" y="64"/>
                    <a:pt x="55" y="64"/>
                  </a:cubicBezTo>
                  <a:cubicBezTo>
                    <a:pt x="81" y="91"/>
                    <a:pt x="88" y="100"/>
                    <a:pt x="117" y="136"/>
                  </a:cubicBezTo>
                  <a:cubicBezTo>
                    <a:pt x="103" y="141"/>
                    <a:pt x="103" y="141"/>
                    <a:pt x="103" y="141"/>
                  </a:cubicBezTo>
                  <a:cubicBezTo>
                    <a:pt x="104" y="142"/>
                    <a:pt x="105" y="143"/>
                    <a:pt x="106" y="144"/>
                  </a:cubicBezTo>
                  <a:cubicBezTo>
                    <a:pt x="111" y="143"/>
                    <a:pt x="116" y="141"/>
                    <a:pt x="121" y="140"/>
                  </a:cubicBezTo>
                  <a:cubicBezTo>
                    <a:pt x="123" y="142"/>
                    <a:pt x="123" y="142"/>
                    <a:pt x="125" y="143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8" y="186"/>
                    <a:pt x="159" y="187"/>
                    <a:pt x="160" y="188"/>
                  </a:cubicBezTo>
                  <a:cubicBezTo>
                    <a:pt x="147" y="170"/>
                    <a:pt x="135" y="152"/>
                    <a:pt x="122" y="135"/>
                  </a:cubicBezTo>
                  <a:cubicBezTo>
                    <a:pt x="124" y="135"/>
                    <a:pt x="125" y="135"/>
                    <a:pt x="127" y="135"/>
                  </a:cubicBezTo>
                  <a:cubicBezTo>
                    <a:pt x="129" y="135"/>
                    <a:pt x="130" y="135"/>
                    <a:pt x="132" y="135"/>
                  </a:cubicBezTo>
                  <a:cubicBezTo>
                    <a:pt x="126" y="133"/>
                    <a:pt x="120" y="132"/>
                    <a:pt x="115" y="128"/>
                  </a:cubicBezTo>
                  <a:cubicBezTo>
                    <a:pt x="97" y="109"/>
                    <a:pt x="75" y="85"/>
                    <a:pt x="55" y="63"/>
                  </a:cubicBezTo>
                  <a:moveTo>
                    <a:pt x="33" y="41"/>
                  </a:moveTo>
                  <a:cubicBezTo>
                    <a:pt x="33" y="41"/>
                    <a:pt x="34" y="42"/>
                    <a:pt x="34" y="43"/>
                  </a:cubicBezTo>
                  <a:cubicBezTo>
                    <a:pt x="41" y="50"/>
                    <a:pt x="47" y="56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45" y="54"/>
                    <a:pt x="39" y="47"/>
                    <a:pt x="33" y="41"/>
                  </a:cubicBezTo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1" name="Freeform 762">
              <a:extLst>
                <a:ext uri="{FF2B5EF4-FFF2-40B4-BE49-F238E27FC236}">
                  <a16:creationId xmlns:a16="http://schemas.microsoft.com/office/drawing/2014/main" id="{0F1ADE1F-9255-449D-7AF1-7F595DDDB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7613" y="3341688"/>
              <a:ext cx="82550" cy="125413"/>
            </a:xfrm>
            <a:custGeom>
              <a:avLst/>
              <a:gdLst>
                <a:gd name="T0" fmla="*/ 51 w 54"/>
                <a:gd name="T1" fmla="*/ 80 h 83"/>
                <a:gd name="T2" fmla="*/ 50 w 54"/>
                <a:gd name="T3" fmla="*/ 81 h 83"/>
                <a:gd name="T4" fmla="*/ 52 w 54"/>
                <a:gd name="T5" fmla="*/ 83 h 83"/>
                <a:gd name="T6" fmla="*/ 53 w 54"/>
                <a:gd name="T7" fmla="*/ 83 h 83"/>
                <a:gd name="T8" fmla="*/ 54 w 54"/>
                <a:gd name="T9" fmla="*/ 83 h 83"/>
                <a:gd name="T10" fmla="*/ 51 w 54"/>
                <a:gd name="T11" fmla="*/ 80 h 83"/>
                <a:gd name="T12" fmla="*/ 0 w 54"/>
                <a:gd name="T13" fmla="*/ 0 h 83"/>
                <a:gd name="T14" fmla="*/ 0 w 54"/>
                <a:gd name="T15" fmla="*/ 0 h 83"/>
                <a:gd name="T16" fmla="*/ 3 w 54"/>
                <a:gd name="T17" fmla="*/ 3 h 83"/>
                <a:gd name="T18" fmla="*/ 3 w 54"/>
                <a:gd name="T19" fmla="*/ 2 h 83"/>
                <a:gd name="T20" fmla="*/ 0 w 54"/>
                <a:gd name="T2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3">
                  <a:moveTo>
                    <a:pt x="51" y="80"/>
                  </a:moveTo>
                  <a:cubicBezTo>
                    <a:pt x="50" y="81"/>
                    <a:pt x="50" y="81"/>
                    <a:pt x="50" y="81"/>
                  </a:cubicBezTo>
                  <a:cubicBezTo>
                    <a:pt x="50" y="81"/>
                    <a:pt x="51" y="82"/>
                    <a:pt x="52" y="83"/>
                  </a:cubicBezTo>
                  <a:cubicBezTo>
                    <a:pt x="52" y="83"/>
                    <a:pt x="52" y="83"/>
                    <a:pt x="53" y="83"/>
                  </a:cubicBezTo>
                  <a:cubicBezTo>
                    <a:pt x="53" y="83"/>
                    <a:pt x="54" y="83"/>
                    <a:pt x="54" y="83"/>
                  </a:cubicBezTo>
                  <a:cubicBezTo>
                    <a:pt x="53" y="82"/>
                    <a:pt x="52" y="81"/>
                    <a:pt x="51" y="8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2" name="Freeform 763">
              <a:extLst>
                <a:ext uri="{FF2B5EF4-FFF2-40B4-BE49-F238E27FC236}">
                  <a16:creationId xmlns:a16="http://schemas.microsoft.com/office/drawing/2014/main" id="{7EA975C1-E641-7D25-5A59-6B8631D0D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28100" y="3389313"/>
              <a:ext cx="53975" cy="57150"/>
            </a:xfrm>
            <a:custGeom>
              <a:avLst/>
              <a:gdLst>
                <a:gd name="T0" fmla="*/ 31 w 36"/>
                <a:gd name="T1" fmla="*/ 32 h 38"/>
                <a:gd name="T2" fmla="*/ 36 w 36"/>
                <a:gd name="T3" fmla="*/ 38 h 38"/>
                <a:gd name="T4" fmla="*/ 33 w 36"/>
                <a:gd name="T5" fmla="*/ 34 h 38"/>
                <a:gd name="T6" fmla="*/ 31 w 36"/>
                <a:gd name="T7" fmla="*/ 32 h 38"/>
                <a:gd name="T8" fmla="*/ 24 w 36"/>
                <a:gd name="T9" fmla="*/ 24 h 38"/>
                <a:gd name="T10" fmla="*/ 28 w 36"/>
                <a:gd name="T11" fmla="*/ 28 h 38"/>
                <a:gd name="T12" fmla="*/ 26 w 36"/>
                <a:gd name="T13" fmla="*/ 27 h 38"/>
                <a:gd name="T14" fmla="*/ 24 w 36"/>
                <a:gd name="T15" fmla="*/ 24 h 38"/>
                <a:gd name="T16" fmla="*/ 24 w 36"/>
                <a:gd name="T17" fmla="*/ 24 h 38"/>
                <a:gd name="T18" fmla="*/ 24 w 36"/>
                <a:gd name="T19" fmla="*/ 24 h 38"/>
                <a:gd name="T20" fmla="*/ 24 w 36"/>
                <a:gd name="T21" fmla="*/ 24 h 38"/>
                <a:gd name="T22" fmla="*/ 24 w 36"/>
                <a:gd name="T23" fmla="*/ 24 h 38"/>
                <a:gd name="T24" fmla="*/ 0 w 36"/>
                <a:gd name="T25" fmla="*/ 0 h 38"/>
                <a:gd name="T26" fmla="*/ 15 w 36"/>
                <a:gd name="T27" fmla="*/ 15 h 38"/>
                <a:gd name="T28" fmla="*/ 22 w 36"/>
                <a:gd name="T29" fmla="*/ 22 h 38"/>
                <a:gd name="T30" fmla="*/ 23 w 36"/>
                <a:gd name="T31" fmla="*/ 23 h 38"/>
                <a:gd name="T32" fmla="*/ 20 w 36"/>
                <a:gd name="T33" fmla="*/ 20 h 38"/>
                <a:gd name="T34" fmla="*/ 24 w 36"/>
                <a:gd name="T35" fmla="*/ 25 h 38"/>
                <a:gd name="T36" fmla="*/ 27 w 36"/>
                <a:gd name="T37" fmla="*/ 27 h 38"/>
                <a:gd name="T38" fmla="*/ 6 w 36"/>
                <a:gd name="T39" fmla="*/ 5 h 38"/>
                <a:gd name="T40" fmla="*/ 9 w 36"/>
                <a:gd name="T41" fmla="*/ 9 h 38"/>
                <a:gd name="T42" fmla="*/ 0 w 36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8">
                  <a:moveTo>
                    <a:pt x="31" y="32"/>
                  </a:moveTo>
                  <a:cubicBezTo>
                    <a:pt x="33" y="34"/>
                    <a:pt x="35" y="36"/>
                    <a:pt x="36" y="38"/>
                  </a:cubicBezTo>
                  <a:cubicBezTo>
                    <a:pt x="35" y="37"/>
                    <a:pt x="34" y="35"/>
                    <a:pt x="33" y="34"/>
                  </a:cubicBezTo>
                  <a:cubicBezTo>
                    <a:pt x="32" y="34"/>
                    <a:pt x="32" y="33"/>
                    <a:pt x="31" y="32"/>
                  </a:cubicBezTo>
                  <a:moveTo>
                    <a:pt x="24" y="24"/>
                  </a:moveTo>
                  <a:cubicBezTo>
                    <a:pt x="25" y="26"/>
                    <a:pt x="26" y="27"/>
                    <a:pt x="28" y="28"/>
                  </a:cubicBezTo>
                  <a:cubicBezTo>
                    <a:pt x="27" y="28"/>
                    <a:pt x="27" y="27"/>
                    <a:pt x="26" y="27"/>
                  </a:cubicBezTo>
                  <a:cubicBezTo>
                    <a:pt x="25" y="26"/>
                    <a:pt x="25" y="25"/>
                    <a:pt x="24" y="24"/>
                  </a:cubicBezTo>
                  <a:moveTo>
                    <a:pt x="24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moveTo>
                    <a:pt x="0" y="0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7" y="17"/>
                    <a:pt x="19" y="20"/>
                    <a:pt x="22" y="22"/>
                  </a:cubicBezTo>
                  <a:cubicBezTo>
                    <a:pt x="22" y="23"/>
                    <a:pt x="23" y="23"/>
                    <a:pt x="23" y="23"/>
                  </a:cubicBezTo>
                  <a:cubicBezTo>
                    <a:pt x="22" y="22"/>
                    <a:pt x="21" y="21"/>
                    <a:pt x="20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6" y="26"/>
                    <a:pt x="27" y="2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6"/>
                    <a:pt x="8" y="8"/>
                    <a:pt x="9" y="9"/>
                  </a:cubicBezTo>
                  <a:cubicBezTo>
                    <a:pt x="6" y="6"/>
                    <a:pt x="3" y="3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3" name="Freeform 764">
              <a:extLst>
                <a:ext uri="{FF2B5EF4-FFF2-40B4-BE49-F238E27FC236}">
                  <a16:creationId xmlns:a16="http://schemas.microsoft.com/office/drawing/2014/main" id="{1ABDD3B0-9F8D-D8A5-A3AB-0F73A789FB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1438" y="3422651"/>
              <a:ext cx="33337" cy="34925"/>
            </a:xfrm>
            <a:custGeom>
              <a:avLst/>
              <a:gdLst>
                <a:gd name="T0" fmla="*/ 2 w 22"/>
                <a:gd name="T1" fmla="*/ 3 h 23"/>
                <a:gd name="T2" fmla="*/ 22 w 22"/>
                <a:gd name="T3" fmla="*/ 23 h 23"/>
                <a:gd name="T4" fmla="*/ 21 w 22"/>
                <a:gd name="T5" fmla="*/ 22 h 23"/>
                <a:gd name="T6" fmla="*/ 5 w 22"/>
                <a:gd name="T7" fmla="*/ 5 h 23"/>
                <a:gd name="T8" fmla="*/ 2 w 22"/>
                <a:gd name="T9" fmla="*/ 3 h 23"/>
                <a:gd name="T10" fmla="*/ 2 w 22"/>
                <a:gd name="T11" fmla="*/ 2 h 23"/>
                <a:gd name="T12" fmla="*/ 9 w 22"/>
                <a:gd name="T13" fmla="*/ 10 h 23"/>
                <a:gd name="T14" fmla="*/ 11 w 22"/>
                <a:gd name="T15" fmla="*/ 12 h 23"/>
                <a:gd name="T16" fmla="*/ 6 w 22"/>
                <a:gd name="T17" fmla="*/ 6 h 23"/>
                <a:gd name="T18" fmla="*/ 2 w 22"/>
                <a:gd name="T19" fmla="*/ 2 h 23"/>
                <a:gd name="T20" fmla="*/ 2 w 22"/>
                <a:gd name="T21" fmla="*/ 2 h 23"/>
                <a:gd name="T22" fmla="*/ 0 w 22"/>
                <a:gd name="T23" fmla="*/ 0 h 23"/>
                <a:gd name="T24" fmla="*/ 2 w 22"/>
                <a:gd name="T25" fmla="*/ 2 h 23"/>
                <a:gd name="T26" fmla="*/ 2 w 22"/>
                <a:gd name="T27" fmla="*/ 2 h 23"/>
                <a:gd name="T28" fmla="*/ 4 w 22"/>
                <a:gd name="T29" fmla="*/ 5 h 23"/>
                <a:gd name="T30" fmla="*/ 1 w 22"/>
                <a:gd name="T31" fmla="*/ 1 h 23"/>
                <a:gd name="T32" fmla="*/ 0 w 22"/>
                <a:gd name="T3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3">
                  <a:moveTo>
                    <a:pt x="2" y="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2"/>
                    <a:pt x="21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3" y="3"/>
                    <a:pt x="2" y="3"/>
                  </a:cubicBezTo>
                  <a:moveTo>
                    <a:pt x="2" y="2"/>
                  </a:moveTo>
                  <a:cubicBezTo>
                    <a:pt x="4" y="5"/>
                    <a:pt x="7" y="8"/>
                    <a:pt x="9" y="10"/>
                  </a:cubicBezTo>
                  <a:cubicBezTo>
                    <a:pt x="10" y="11"/>
                    <a:pt x="10" y="12"/>
                    <a:pt x="11" y="12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4" y="5"/>
                    <a:pt x="3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0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3" y="4"/>
                    <a:pt x="2" y="3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4" name="Freeform 765">
              <a:extLst>
                <a:ext uri="{FF2B5EF4-FFF2-40B4-BE49-F238E27FC236}">
                  <a16:creationId xmlns:a16="http://schemas.microsoft.com/office/drawing/2014/main" id="{63D05004-FD67-6054-0D13-338B0B5A9A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2075" y="3446463"/>
              <a:ext cx="227012" cy="320675"/>
            </a:xfrm>
            <a:custGeom>
              <a:avLst/>
              <a:gdLst>
                <a:gd name="T0" fmla="*/ 105 w 150"/>
                <a:gd name="T1" fmla="*/ 135 h 212"/>
                <a:gd name="T2" fmla="*/ 125 w 150"/>
                <a:gd name="T3" fmla="*/ 169 h 212"/>
                <a:gd name="T4" fmla="*/ 125 w 150"/>
                <a:gd name="T5" fmla="*/ 169 h 212"/>
                <a:gd name="T6" fmla="*/ 125 w 150"/>
                <a:gd name="T7" fmla="*/ 170 h 212"/>
                <a:gd name="T8" fmla="*/ 117 w 150"/>
                <a:gd name="T9" fmla="*/ 166 h 212"/>
                <a:gd name="T10" fmla="*/ 120 w 150"/>
                <a:gd name="T11" fmla="*/ 169 h 212"/>
                <a:gd name="T12" fmla="*/ 131 w 150"/>
                <a:gd name="T13" fmla="*/ 178 h 212"/>
                <a:gd name="T14" fmla="*/ 148 w 150"/>
                <a:gd name="T15" fmla="*/ 209 h 212"/>
                <a:gd name="T16" fmla="*/ 150 w 150"/>
                <a:gd name="T17" fmla="*/ 212 h 212"/>
                <a:gd name="T18" fmla="*/ 129 w 150"/>
                <a:gd name="T19" fmla="*/ 174 h 212"/>
                <a:gd name="T20" fmla="*/ 129 w 150"/>
                <a:gd name="T21" fmla="*/ 173 h 212"/>
                <a:gd name="T22" fmla="*/ 129 w 150"/>
                <a:gd name="T23" fmla="*/ 172 h 212"/>
                <a:gd name="T24" fmla="*/ 144 w 150"/>
                <a:gd name="T25" fmla="*/ 192 h 212"/>
                <a:gd name="T26" fmla="*/ 142 w 150"/>
                <a:gd name="T27" fmla="*/ 188 h 212"/>
                <a:gd name="T28" fmla="*/ 127 w 150"/>
                <a:gd name="T29" fmla="*/ 169 h 212"/>
                <a:gd name="T30" fmla="*/ 105 w 150"/>
                <a:gd name="T31" fmla="*/ 136 h 212"/>
                <a:gd name="T32" fmla="*/ 105 w 150"/>
                <a:gd name="T33" fmla="*/ 135 h 212"/>
                <a:gd name="T34" fmla="*/ 64 w 150"/>
                <a:gd name="T35" fmla="*/ 77 h 212"/>
                <a:gd name="T36" fmla="*/ 65 w 150"/>
                <a:gd name="T37" fmla="*/ 78 h 212"/>
                <a:gd name="T38" fmla="*/ 103 w 150"/>
                <a:gd name="T39" fmla="*/ 132 h 212"/>
                <a:gd name="T40" fmla="*/ 103 w 150"/>
                <a:gd name="T41" fmla="*/ 133 h 212"/>
                <a:gd name="T42" fmla="*/ 64 w 150"/>
                <a:gd name="T43" fmla="*/ 77 h 212"/>
                <a:gd name="T44" fmla="*/ 0 w 150"/>
                <a:gd name="T45" fmla="*/ 0 h 212"/>
                <a:gd name="T46" fmla="*/ 13 w 150"/>
                <a:gd name="T47" fmla="*/ 14 h 212"/>
                <a:gd name="T48" fmla="*/ 13 w 150"/>
                <a:gd name="T49" fmla="*/ 14 h 212"/>
                <a:gd name="T50" fmla="*/ 13 w 150"/>
                <a:gd name="T51" fmla="*/ 14 h 212"/>
                <a:gd name="T52" fmla="*/ 13 w 150"/>
                <a:gd name="T53" fmla="*/ 14 h 212"/>
                <a:gd name="T54" fmla="*/ 14 w 150"/>
                <a:gd name="T55" fmla="*/ 15 h 212"/>
                <a:gd name="T56" fmla="*/ 14 w 150"/>
                <a:gd name="T57" fmla="*/ 15 h 212"/>
                <a:gd name="T58" fmla="*/ 15 w 150"/>
                <a:gd name="T59" fmla="*/ 16 h 212"/>
                <a:gd name="T60" fmla="*/ 15 w 150"/>
                <a:gd name="T61" fmla="*/ 16 h 212"/>
                <a:gd name="T62" fmla="*/ 15 w 150"/>
                <a:gd name="T63" fmla="*/ 17 h 212"/>
                <a:gd name="T64" fmla="*/ 16 w 150"/>
                <a:gd name="T65" fmla="*/ 17 h 212"/>
                <a:gd name="T66" fmla="*/ 16 w 150"/>
                <a:gd name="T67" fmla="*/ 18 h 212"/>
                <a:gd name="T68" fmla="*/ 4 w 150"/>
                <a:gd name="T69" fmla="*/ 11 h 212"/>
                <a:gd name="T70" fmla="*/ 18 w 150"/>
                <a:gd name="T71" fmla="*/ 20 h 212"/>
                <a:gd name="T72" fmla="*/ 18 w 150"/>
                <a:gd name="T73" fmla="*/ 20 h 212"/>
                <a:gd name="T74" fmla="*/ 20 w 150"/>
                <a:gd name="T75" fmla="*/ 21 h 212"/>
                <a:gd name="T76" fmla="*/ 21 w 150"/>
                <a:gd name="T77" fmla="*/ 23 h 212"/>
                <a:gd name="T78" fmla="*/ 63 w 150"/>
                <a:gd name="T79" fmla="*/ 100 h 212"/>
                <a:gd name="T80" fmla="*/ 63 w 150"/>
                <a:gd name="T81" fmla="*/ 100 h 212"/>
                <a:gd name="T82" fmla="*/ 63 w 150"/>
                <a:gd name="T83" fmla="*/ 100 h 212"/>
                <a:gd name="T84" fmla="*/ 64 w 150"/>
                <a:gd name="T85" fmla="*/ 101 h 212"/>
                <a:gd name="T86" fmla="*/ 64 w 150"/>
                <a:gd name="T87" fmla="*/ 101 h 212"/>
                <a:gd name="T88" fmla="*/ 65 w 150"/>
                <a:gd name="T89" fmla="*/ 102 h 212"/>
                <a:gd name="T90" fmla="*/ 24 w 150"/>
                <a:gd name="T91" fmla="*/ 26 h 212"/>
                <a:gd name="T92" fmla="*/ 24 w 150"/>
                <a:gd name="T93" fmla="*/ 27 h 212"/>
                <a:gd name="T94" fmla="*/ 25 w 150"/>
                <a:gd name="T95" fmla="*/ 27 h 212"/>
                <a:gd name="T96" fmla="*/ 25 w 150"/>
                <a:gd name="T97" fmla="*/ 27 h 212"/>
                <a:gd name="T98" fmla="*/ 61 w 150"/>
                <a:gd name="T99" fmla="*/ 73 h 212"/>
                <a:gd name="T100" fmla="*/ 61 w 150"/>
                <a:gd name="T101" fmla="*/ 73 h 212"/>
                <a:gd name="T102" fmla="*/ 25 w 150"/>
                <a:gd name="T103" fmla="*/ 28 h 212"/>
                <a:gd name="T104" fmla="*/ 26 w 150"/>
                <a:gd name="T105" fmla="*/ 28 h 212"/>
                <a:gd name="T106" fmla="*/ 26 w 150"/>
                <a:gd name="T107" fmla="*/ 28 h 212"/>
                <a:gd name="T108" fmla="*/ 26 w 150"/>
                <a:gd name="T109" fmla="*/ 28 h 212"/>
                <a:gd name="T110" fmla="*/ 26 w 150"/>
                <a:gd name="T111" fmla="*/ 28 h 212"/>
                <a:gd name="T112" fmla="*/ 25 w 150"/>
                <a:gd name="T113" fmla="*/ 27 h 212"/>
                <a:gd name="T114" fmla="*/ 14 w 150"/>
                <a:gd name="T115" fmla="*/ 14 h 212"/>
                <a:gd name="T116" fmla="*/ 16 w 150"/>
                <a:gd name="T117" fmla="*/ 16 h 212"/>
                <a:gd name="T118" fmla="*/ 15 w 150"/>
                <a:gd name="T119" fmla="*/ 15 h 212"/>
                <a:gd name="T120" fmla="*/ 14 w 150"/>
                <a:gd name="T121" fmla="*/ 15 h 212"/>
                <a:gd name="T122" fmla="*/ 14 w 150"/>
                <a:gd name="T123" fmla="*/ 15 h 212"/>
                <a:gd name="T124" fmla="*/ 0 w 150"/>
                <a:gd name="T12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" h="212">
                  <a:moveTo>
                    <a:pt x="105" y="135"/>
                  </a:moveTo>
                  <a:cubicBezTo>
                    <a:pt x="111" y="146"/>
                    <a:pt x="118" y="157"/>
                    <a:pt x="125" y="169"/>
                  </a:cubicBezTo>
                  <a:cubicBezTo>
                    <a:pt x="125" y="169"/>
                    <a:pt x="125" y="169"/>
                    <a:pt x="125" y="169"/>
                  </a:cubicBezTo>
                  <a:cubicBezTo>
                    <a:pt x="125" y="170"/>
                    <a:pt x="125" y="170"/>
                    <a:pt x="125" y="170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7"/>
                    <a:pt x="119" y="168"/>
                    <a:pt x="120" y="169"/>
                  </a:cubicBezTo>
                  <a:cubicBezTo>
                    <a:pt x="127" y="173"/>
                    <a:pt x="127" y="173"/>
                    <a:pt x="131" y="178"/>
                  </a:cubicBezTo>
                  <a:cubicBezTo>
                    <a:pt x="148" y="209"/>
                    <a:pt x="148" y="209"/>
                    <a:pt x="148" y="209"/>
                  </a:cubicBezTo>
                  <a:cubicBezTo>
                    <a:pt x="149" y="210"/>
                    <a:pt x="150" y="211"/>
                    <a:pt x="150" y="212"/>
                  </a:cubicBezTo>
                  <a:cubicBezTo>
                    <a:pt x="143" y="199"/>
                    <a:pt x="136" y="186"/>
                    <a:pt x="129" y="174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34" y="177"/>
                    <a:pt x="140" y="186"/>
                    <a:pt x="144" y="192"/>
                  </a:cubicBezTo>
                  <a:cubicBezTo>
                    <a:pt x="142" y="188"/>
                    <a:pt x="142" y="188"/>
                    <a:pt x="142" y="188"/>
                  </a:cubicBezTo>
                  <a:cubicBezTo>
                    <a:pt x="138" y="182"/>
                    <a:pt x="132" y="175"/>
                    <a:pt x="127" y="169"/>
                  </a:cubicBezTo>
                  <a:cubicBezTo>
                    <a:pt x="118" y="156"/>
                    <a:pt x="111" y="145"/>
                    <a:pt x="105" y="136"/>
                  </a:cubicBezTo>
                  <a:cubicBezTo>
                    <a:pt x="105" y="135"/>
                    <a:pt x="105" y="135"/>
                    <a:pt x="105" y="135"/>
                  </a:cubicBezTo>
                  <a:moveTo>
                    <a:pt x="64" y="77"/>
                  </a:moveTo>
                  <a:cubicBezTo>
                    <a:pt x="64" y="77"/>
                    <a:pt x="64" y="78"/>
                    <a:pt x="65" y="78"/>
                  </a:cubicBezTo>
                  <a:cubicBezTo>
                    <a:pt x="77" y="94"/>
                    <a:pt x="90" y="113"/>
                    <a:pt x="103" y="132"/>
                  </a:cubicBezTo>
                  <a:cubicBezTo>
                    <a:pt x="103" y="132"/>
                    <a:pt x="103" y="133"/>
                    <a:pt x="103" y="133"/>
                  </a:cubicBezTo>
                  <a:cubicBezTo>
                    <a:pt x="87" y="109"/>
                    <a:pt x="77" y="94"/>
                    <a:pt x="64" y="77"/>
                  </a:cubicBezTo>
                  <a:moveTo>
                    <a:pt x="0" y="0"/>
                  </a:moveTo>
                  <a:cubicBezTo>
                    <a:pt x="5" y="5"/>
                    <a:pt x="9" y="10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2" y="15"/>
                    <a:pt x="8" y="13"/>
                    <a:pt x="4" y="11"/>
                  </a:cubicBezTo>
                  <a:cubicBezTo>
                    <a:pt x="8" y="13"/>
                    <a:pt x="12" y="16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1" y="23"/>
                    <a:pt x="21" y="23"/>
                  </a:cubicBezTo>
                  <a:cubicBezTo>
                    <a:pt x="36" y="43"/>
                    <a:pt x="50" y="69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52" y="71"/>
                    <a:pt x="38" y="45"/>
                    <a:pt x="24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35" y="40"/>
                    <a:pt x="48" y="55"/>
                    <a:pt x="61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2" y="61"/>
                    <a:pt x="41" y="47"/>
                    <a:pt x="25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2" y="23"/>
                    <a:pt x="18" y="19"/>
                    <a:pt x="14" y="14"/>
                  </a:cubicBezTo>
                  <a:cubicBezTo>
                    <a:pt x="15" y="15"/>
                    <a:pt x="15" y="16"/>
                    <a:pt x="16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0"/>
                    <a:pt x="5" y="5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5" name="Freeform 766">
              <a:extLst>
                <a:ext uri="{FF2B5EF4-FFF2-40B4-BE49-F238E27FC236}">
                  <a16:creationId xmlns:a16="http://schemas.microsoft.com/office/drawing/2014/main" id="{08D5D3E0-E8B0-560E-78D8-74262A5FBFEF}"/>
                </a:ext>
              </a:extLst>
            </p:cNvPr>
            <p:cNvSpPr/>
            <p:nvPr/>
          </p:nvSpPr>
          <p:spPr bwMode="auto">
            <a:xfrm>
              <a:off x="9074150" y="3557588"/>
              <a:ext cx="6350" cy="6350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4 w 4"/>
                <a:gd name="T5" fmla="*/ 5 h 5"/>
                <a:gd name="T6" fmla="*/ 3 w 4"/>
                <a:gd name="T7" fmla="*/ 4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3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6" name="Freeform 767">
              <a:extLst>
                <a:ext uri="{FF2B5EF4-FFF2-40B4-BE49-F238E27FC236}">
                  <a16:creationId xmlns:a16="http://schemas.microsoft.com/office/drawing/2014/main" id="{816A30C9-78B6-DD2C-8EDF-4A3D2CAC0E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77325" y="3597276"/>
              <a:ext cx="63500" cy="55563"/>
            </a:xfrm>
            <a:custGeom>
              <a:avLst/>
              <a:gdLst>
                <a:gd name="T0" fmla="*/ 40 w 42"/>
                <a:gd name="T1" fmla="*/ 32 h 36"/>
                <a:gd name="T2" fmla="*/ 42 w 42"/>
                <a:gd name="T3" fmla="*/ 35 h 36"/>
                <a:gd name="T4" fmla="*/ 42 w 42"/>
                <a:gd name="T5" fmla="*/ 36 h 36"/>
                <a:gd name="T6" fmla="*/ 40 w 42"/>
                <a:gd name="T7" fmla="*/ 33 h 36"/>
                <a:gd name="T8" fmla="*/ 40 w 42"/>
                <a:gd name="T9" fmla="*/ 32 h 36"/>
                <a:gd name="T10" fmla="*/ 0 w 42"/>
                <a:gd name="T11" fmla="*/ 0 h 36"/>
                <a:gd name="T12" fmla="*/ 2 w 42"/>
                <a:gd name="T13" fmla="*/ 6 h 36"/>
                <a:gd name="T14" fmla="*/ 4 w 42"/>
                <a:gd name="T15" fmla="*/ 8 h 36"/>
                <a:gd name="T16" fmla="*/ 2 w 42"/>
                <a:gd name="T17" fmla="*/ 2 h 36"/>
                <a:gd name="T18" fmla="*/ 1 w 42"/>
                <a:gd name="T19" fmla="*/ 1 h 36"/>
                <a:gd name="T20" fmla="*/ 1 w 42"/>
                <a:gd name="T21" fmla="*/ 1 h 36"/>
                <a:gd name="T22" fmla="*/ 0 w 42"/>
                <a:gd name="T23" fmla="*/ 0 h 36"/>
                <a:gd name="T24" fmla="*/ 0 w 42"/>
                <a:gd name="T25" fmla="*/ 0 h 36"/>
                <a:gd name="T26" fmla="*/ 0 w 42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6">
                  <a:moveTo>
                    <a:pt x="40" y="32"/>
                  </a:moveTo>
                  <a:cubicBezTo>
                    <a:pt x="40" y="33"/>
                    <a:pt x="41" y="34"/>
                    <a:pt x="42" y="35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41" y="35"/>
                    <a:pt x="41" y="34"/>
                    <a:pt x="40" y="33"/>
                  </a:cubicBezTo>
                  <a:cubicBezTo>
                    <a:pt x="40" y="33"/>
                    <a:pt x="40" y="32"/>
                    <a:pt x="40" y="32"/>
                  </a:cubicBezTo>
                  <a:moveTo>
                    <a:pt x="0" y="0"/>
                  </a:moveTo>
                  <a:cubicBezTo>
                    <a:pt x="1" y="2"/>
                    <a:pt x="2" y="4"/>
                    <a:pt x="2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3" y="6"/>
                    <a:pt x="3" y="4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7" name="Freeform 768">
              <a:extLst>
                <a:ext uri="{FF2B5EF4-FFF2-40B4-BE49-F238E27FC236}">
                  <a16:creationId xmlns:a16="http://schemas.microsoft.com/office/drawing/2014/main" id="{21DF8A80-AA45-3D02-BD35-4499D977144D}"/>
                </a:ext>
              </a:extLst>
            </p:cNvPr>
            <p:cNvSpPr/>
            <p:nvPr/>
          </p:nvSpPr>
          <p:spPr bwMode="auto">
            <a:xfrm>
              <a:off x="8959850" y="3454401"/>
              <a:ext cx="28575" cy="7938"/>
            </a:xfrm>
            <a:custGeom>
              <a:avLst/>
              <a:gdLst>
                <a:gd name="T0" fmla="*/ 0 w 19"/>
                <a:gd name="T1" fmla="*/ 0 h 6"/>
                <a:gd name="T2" fmla="*/ 19 w 19"/>
                <a:gd name="T3" fmla="*/ 6 h 6"/>
                <a:gd name="T4" fmla="*/ 0 w 1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6">
                  <a:moveTo>
                    <a:pt x="0" y="0"/>
                  </a:moveTo>
                  <a:cubicBezTo>
                    <a:pt x="6" y="2"/>
                    <a:pt x="13" y="4"/>
                    <a:pt x="19" y="6"/>
                  </a:cubicBezTo>
                  <a:cubicBezTo>
                    <a:pt x="12" y="2"/>
                    <a:pt x="7" y="1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8" name="Freeform 769">
              <a:extLst>
                <a:ext uri="{FF2B5EF4-FFF2-40B4-BE49-F238E27FC236}">
                  <a16:creationId xmlns:a16="http://schemas.microsoft.com/office/drawing/2014/main" id="{AFD43A71-65CB-6850-0850-F1B7AE494747}"/>
                </a:ext>
              </a:extLst>
            </p:cNvPr>
            <p:cNvSpPr/>
            <p:nvPr/>
          </p:nvSpPr>
          <p:spPr bwMode="auto">
            <a:xfrm>
              <a:off x="8994775" y="3457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9" name="Freeform 770">
              <a:extLst>
                <a:ext uri="{FF2B5EF4-FFF2-40B4-BE49-F238E27FC236}">
                  <a16:creationId xmlns:a16="http://schemas.microsoft.com/office/drawing/2014/main" id="{CFC321F2-77DE-351B-4717-E8A7213CE6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01125" y="3465513"/>
              <a:ext cx="1587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1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0" name="Freeform 771">
              <a:extLst>
                <a:ext uri="{FF2B5EF4-FFF2-40B4-BE49-F238E27FC236}">
                  <a16:creationId xmlns:a16="http://schemas.microsoft.com/office/drawing/2014/main" id="{8C8902B2-5E9E-7807-6D4A-71F2E8CC1D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4775" y="3457576"/>
              <a:ext cx="7937" cy="9525"/>
            </a:xfrm>
            <a:custGeom>
              <a:avLst/>
              <a:gdLst>
                <a:gd name="T0" fmla="*/ 5 w 6"/>
                <a:gd name="T1" fmla="*/ 6 h 7"/>
                <a:gd name="T2" fmla="*/ 6 w 6"/>
                <a:gd name="T3" fmla="*/ 7 h 7"/>
                <a:gd name="T4" fmla="*/ 6 w 6"/>
                <a:gd name="T5" fmla="*/ 7 h 7"/>
                <a:gd name="T6" fmla="*/ 6 w 6"/>
                <a:gd name="T7" fmla="*/ 7 h 7"/>
                <a:gd name="T8" fmla="*/ 5 w 6"/>
                <a:gd name="T9" fmla="*/ 6 h 7"/>
                <a:gd name="T10" fmla="*/ 2 w 6"/>
                <a:gd name="T11" fmla="*/ 2 h 7"/>
                <a:gd name="T12" fmla="*/ 4 w 6"/>
                <a:gd name="T13" fmla="*/ 5 h 7"/>
                <a:gd name="T14" fmla="*/ 2 w 6"/>
                <a:gd name="T15" fmla="*/ 2 h 7"/>
                <a:gd name="T16" fmla="*/ 0 w 6"/>
                <a:gd name="T17" fmla="*/ 0 h 7"/>
                <a:gd name="T18" fmla="*/ 5 w 6"/>
                <a:gd name="T19" fmla="*/ 6 h 7"/>
                <a:gd name="T20" fmla="*/ 5 w 6"/>
                <a:gd name="T21" fmla="*/ 6 h 7"/>
                <a:gd name="T22" fmla="*/ 0 w 6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7">
                  <a:moveTo>
                    <a:pt x="5" y="6"/>
                  </a:moveTo>
                  <a:cubicBezTo>
                    <a:pt x="5" y="6"/>
                    <a:pt x="6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5" y="6"/>
                    <a:pt x="5" y="6"/>
                  </a:cubicBezTo>
                  <a:moveTo>
                    <a:pt x="2" y="2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2" y="3"/>
                    <a:pt x="2" y="2"/>
                  </a:cubicBezTo>
                  <a:moveTo>
                    <a:pt x="0" y="0"/>
                  </a:moveTo>
                  <a:cubicBezTo>
                    <a:pt x="2" y="2"/>
                    <a:pt x="3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1" name="Freeform 772">
              <a:extLst>
                <a:ext uri="{FF2B5EF4-FFF2-40B4-BE49-F238E27FC236}">
                  <a16:creationId xmlns:a16="http://schemas.microsoft.com/office/drawing/2014/main" id="{9A108E02-715D-A878-3DBE-E80DB62F1B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04300" y="3468688"/>
              <a:ext cx="19050" cy="22225"/>
            </a:xfrm>
            <a:custGeom>
              <a:avLst/>
              <a:gdLst>
                <a:gd name="T0" fmla="*/ 1 w 12"/>
                <a:gd name="T1" fmla="*/ 1 h 14"/>
                <a:gd name="T2" fmla="*/ 3 w 12"/>
                <a:gd name="T3" fmla="*/ 4 h 14"/>
                <a:gd name="T4" fmla="*/ 4 w 12"/>
                <a:gd name="T5" fmla="*/ 5 h 14"/>
                <a:gd name="T6" fmla="*/ 4 w 12"/>
                <a:gd name="T7" fmla="*/ 5 h 14"/>
                <a:gd name="T8" fmla="*/ 6 w 12"/>
                <a:gd name="T9" fmla="*/ 7 h 14"/>
                <a:gd name="T10" fmla="*/ 6 w 12"/>
                <a:gd name="T11" fmla="*/ 7 h 14"/>
                <a:gd name="T12" fmla="*/ 12 w 12"/>
                <a:gd name="T13" fmla="*/ 14 h 14"/>
                <a:gd name="T14" fmla="*/ 5 w 12"/>
                <a:gd name="T15" fmla="*/ 5 h 14"/>
                <a:gd name="T16" fmla="*/ 1 w 12"/>
                <a:gd name="T17" fmla="*/ 1 h 14"/>
                <a:gd name="T18" fmla="*/ 0 w 12"/>
                <a:gd name="T19" fmla="*/ 0 h 14"/>
                <a:gd name="T20" fmla="*/ 0 w 12"/>
                <a:gd name="T21" fmla="*/ 0 h 14"/>
                <a:gd name="T22" fmla="*/ 3 w 12"/>
                <a:gd name="T23" fmla="*/ 3 h 14"/>
                <a:gd name="T24" fmla="*/ 2 w 12"/>
                <a:gd name="T25" fmla="*/ 2 h 14"/>
                <a:gd name="T26" fmla="*/ 0 w 12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4">
                  <a:moveTo>
                    <a:pt x="1" y="1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2" y="2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2" name="Freeform 773">
              <a:extLst>
                <a:ext uri="{FF2B5EF4-FFF2-40B4-BE49-F238E27FC236}">
                  <a16:creationId xmlns:a16="http://schemas.microsoft.com/office/drawing/2014/main" id="{AD1D66E4-7624-D6D5-24F7-FCB49D351F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9538" y="3463926"/>
              <a:ext cx="12700" cy="12700"/>
            </a:xfrm>
            <a:custGeom>
              <a:avLst/>
              <a:gdLst>
                <a:gd name="T0" fmla="*/ 3 w 8"/>
                <a:gd name="T1" fmla="*/ 3 h 8"/>
                <a:gd name="T2" fmla="*/ 4 w 8"/>
                <a:gd name="T3" fmla="*/ 4 h 8"/>
                <a:gd name="T4" fmla="*/ 8 w 8"/>
                <a:gd name="T5" fmla="*/ 8 h 8"/>
                <a:gd name="T6" fmla="*/ 6 w 8"/>
                <a:gd name="T7" fmla="*/ 6 h 8"/>
                <a:gd name="T8" fmla="*/ 3 w 8"/>
                <a:gd name="T9" fmla="*/ 3 h 8"/>
                <a:gd name="T10" fmla="*/ 0 w 8"/>
                <a:gd name="T11" fmla="*/ 0 h 8"/>
                <a:gd name="T12" fmla="*/ 3 w 8"/>
                <a:gd name="T13" fmla="*/ 3 h 8"/>
                <a:gd name="T14" fmla="*/ 5 w 8"/>
                <a:gd name="T15" fmla="*/ 5 h 8"/>
                <a:gd name="T16" fmla="*/ 0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3" y="3"/>
                  </a:moveTo>
                  <a:cubicBezTo>
                    <a:pt x="3" y="3"/>
                    <a:pt x="4" y="4"/>
                    <a:pt x="4" y="4"/>
                  </a:cubicBezTo>
                  <a:cubicBezTo>
                    <a:pt x="5" y="5"/>
                    <a:pt x="7" y="7"/>
                    <a:pt x="8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4" y="4"/>
                    <a:pt x="3" y="3"/>
                  </a:cubicBezTo>
                  <a:moveTo>
                    <a:pt x="0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3" name="Freeform 774">
              <a:extLst>
                <a:ext uri="{FF2B5EF4-FFF2-40B4-BE49-F238E27FC236}">
                  <a16:creationId xmlns:a16="http://schemas.microsoft.com/office/drawing/2014/main" id="{F81FEFEE-7E4E-FF74-25C5-799D555A5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17000" y="3482976"/>
              <a:ext cx="73025" cy="87313"/>
            </a:xfrm>
            <a:custGeom>
              <a:avLst/>
              <a:gdLst>
                <a:gd name="T0" fmla="*/ 35 w 48"/>
                <a:gd name="T1" fmla="*/ 42 h 58"/>
                <a:gd name="T2" fmla="*/ 37 w 48"/>
                <a:gd name="T3" fmla="*/ 44 h 58"/>
                <a:gd name="T4" fmla="*/ 48 w 48"/>
                <a:gd name="T5" fmla="*/ 58 h 58"/>
                <a:gd name="T6" fmla="*/ 35 w 48"/>
                <a:gd name="T7" fmla="*/ 42 h 58"/>
                <a:gd name="T8" fmla="*/ 0 w 48"/>
                <a:gd name="T9" fmla="*/ 0 h 58"/>
                <a:gd name="T10" fmla="*/ 0 w 48"/>
                <a:gd name="T11" fmla="*/ 1 h 58"/>
                <a:gd name="T12" fmla="*/ 0 w 48"/>
                <a:gd name="T13" fmla="*/ 1 h 58"/>
                <a:gd name="T14" fmla="*/ 1 w 48"/>
                <a:gd name="T15" fmla="*/ 1 h 58"/>
                <a:gd name="T16" fmla="*/ 1 w 48"/>
                <a:gd name="T17" fmla="*/ 2 h 58"/>
                <a:gd name="T18" fmla="*/ 1 w 48"/>
                <a:gd name="T19" fmla="*/ 2 h 58"/>
                <a:gd name="T20" fmla="*/ 2 w 48"/>
                <a:gd name="T21" fmla="*/ 3 h 58"/>
                <a:gd name="T22" fmla="*/ 34 w 48"/>
                <a:gd name="T23" fmla="*/ 41 h 58"/>
                <a:gd name="T24" fmla="*/ 33 w 48"/>
                <a:gd name="T25" fmla="*/ 39 h 58"/>
                <a:gd name="T26" fmla="*/ 7 w 48"/>
                <a:gd name="T27" fmla="*/ 7 h 58"/>
                <a:gd name="T28" fmla="*/ 0 w 48"/>
                <a:gd name="T2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8">
                  <a:moveTo>
                    <a:pt x="35" y="42"/>
                  </a:moveTo>
                  <a:cubicBezTo>
                    <a:pt x="36" y="43"/>
                    <a:pt x="36" y="43"/>
                    <a:pt x="37" y="44"/>
                  </a:cubicBezTo>
                  <a:cubicBezTo>
                    <a:pt x="41" y="49"/>
                    <a:pt x="45" y="54"/>
                    <a:pt x="48" y="58"/>
                  </a:cubicBezTo>
                  <a:cubicBezTo>
                    <a:pt x="43" y="52"/>
                    <a:pt x="39" y="47"/>
                    <a:pt x="35" y="42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6" y="19"/>
                    <a:pt x="26" y="31"/>
                    <a:pt x="34" y="41"/>
                  </a:cubicBezTo>
                  <a:cubicBezTo>
                    <a:pt x="34" y="40"/>
                    <a:pt x="33" y="40"/>
                    <a:pt x="33" y="39"/>
                  </a:cubicBezTo>
                  <a:cubicBezTo>
                    <a:pt x="26" y="30"/>
                    <a:pt x="18" y="21"/>
                    <a:pt x="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4" name="Freeform 775">
              <a:extLst>
                <a:ext uri="{FF2B5EF4-FFF2-40B4-BE49-F238E27FC236}">
                  <a16:creationId xmlns:a16="http://schemas.microsoft.com/office/drawing/2014/main" id="{3B687345-244B-A27C-4EA3-D201F1B13792}"/>
                </a:ext>
              </a:extLst>
            </p:cNvPr>
            <p:cNvSpPr/>
            <p:nvPr/>
          </p:nvSpPr>
          <p:spPr bwMode="auto">
            <a:xfrm>
              <a:off x="9066213" y="3541713"/>
              <a:ext cx="6350" cy="7938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2 h 5"/>
                <a:gd name="T4" fmla="*/ 4 w 4"/>
                <a:gd name="T5" fmla="*/ 5 h 5"/>
                <a:gd name="T6" fmla="*/ 2 w 4"/>
                <a:gd name="T7" fmla="*/ 3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3" y="4"/>
                    <a:pt x="3" y="4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5" name="Freeform 776">
              <a:extLst>
                <a:ext uri="{FF2B5EF4-FFF2-40B4-BE49-F238E27FC236}">
                  <a16:creationId xmlns:a16="http://schemas.microsoft.com/office/drawing/2014/main" id="{1A011259-FB6E-0393-0AD3-56E0A7206C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0025" y="3570288"/>
              <a:ext cx="73025" cy="106363"/>
            </a:xfrm>
            <a:custGeom>
              <a:avLst/>
              <a:gdLst>
                <a:gd name="T0" fmla="*/ 45 w 49"/>
                <a:gd name="T1" fmla="*/ 64 h 70"/>
                <a:gd name="T2" fmla="*/ 49 w 49"/>
                <a:gd name="T3" fmla="*/ 70 h 70"/>
                <a:gd name="T4" fmla="*/ 45 w 49"/>
                <a:gd name="T5" fmla="*/ 65 h 70"/>
                <a:gd name="T6" fmla="*/ 45 w 49"/>
                <a:gd name="T7" fmla="*/ 64 h 70"/>
                <a:gd name="T8" fmla="*/ 0 w 49"/>
                <a:gd name="T9" fmla="*/ 0 h 70"/>
                <a:gd name="T10" fmla="*/ 43 w 49"/>
                <a:gd name="T11" fmla="*/ 61 h 70"/>
                <a:gd name="T12" fmla="*/ 43 w 49"/>
                <a:gd name="T13" fmla="*/ 62 h 70"/>
                <a:gd name="T14" fmla="*/ 0 w 49"/>
                <a:gd name="T1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70">
                  <a:moveTo>
                    <a:pt x="45" y="64"/>
                  </a:moveTo>
                  <a:cubicBezTo>
                    <a:pt x="46" y="66"/>
                    <a:pt x="48" y="68"/>
                    <a:pt x="49" y="70"/>
                  </a:cubicBezTo>
                  <a:cubicBezTo>
                    <a:pt x="48" y="69"/>
                    <a:pt x="47" y="67"/>
                    <a:pt x="45" y="65"/>
                  </a:cubicBezTo>
                  <a:cubicBezTo>
                    <a:pt x="45" y="65"/>
                    <a:pt x="45" y="65"/>
                    <a:pt x="45" y="64"/>
                  </a:cubicBezTo>
                  <a:moveTo>
                    <a:pt x="0" y="0"/>
                  </a:moveTo>
                  <a:cubicBezTo>
                    <a:pt x="10" y="14"/>
                    <a:pt x="22" y="32"/>
                    <a:pt x="43" y="61"/>
                  </a:cubicBezTo>
                  <a:cubicBezTo>
                    <a:pt x="43" y="61"/>
                    <a:pt x="43" y="62"/>
                    <a:pt x="43" y="62"/>
                  </a:cubicBezTo>
                  <a:cubicBezTo>
                    <a:pt x="25" y="34"/>
                    <a:pt x="14" y="18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6" name="Freeform 777">
              <a:extLst>
                <a:ext uri="{FF2B5EF4-FFF2-40B4-BE49-F238E27FC236}">
                  <a16:creationId xmlns:a16="http://schemas.microsoft.com/office/drawing/2014/main" id="{BFCD0B81-B3A2-2EEE-25D9-77414888E804}"/>
                </a:ext>
              </a:extLst>
            </p:cNvPr>
            <p:cNvSpPr/>
            <p:nvPr/>
          </p:nvSpPr>
          <p:spPr bwMode="auto">
            <a:xfrm>
              <a:off x="9155113" y="3662363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3 h 4"/>
                <a:gd name="T4" fmla="*/ 2 w 2"/>
                <a:gd name="T5" fmla="*/ 4 h 4"/>
                <a:gd name="T6" fmla="*/ 0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1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7" name="Freeform 778">
              <a:extLst>
                <a:ext uri="{FF2B5EF4-FFF2-40B4-BE49-F238E27FC236}">
                  <a16:creationId xmlns:a16="http://schemas.microsoft.com/office/drawing/2014/main" id="{CE9B68B2-0A13-1973-873C-79BEF42143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63050" y="3676651"/>
              <a:ext cx="106362" cy="195263"/>
            </a:xfrm>
            <a:custGeom>
              <a:avLst/>
              <a:gdLst>
                <a:gd name="T0" fmla="*/ 66 w 70"/>
                <a:gd name="T1" fmla="*/ 119 h 129"/>
                <a:gd name="T2" fmla="*/ 69 w 70"/>
                <a:gd name="T3" fmla="*/ 126 h 129"/>
                <a:gd name="T4" fmla="*/ 70 w 70"/>
                <a:gd name="T5" fmla="*/ 129 h 129"/>
                <a:gd name="T6" fmla="*/ 66 w 70"/>
                <a:gd name="T7" fmla="*/ 119 h 129"/>
                <a:gd name="T8" fmla="*/ 66 w 70"/>
                <a:gd name="T9" fmla="*/ 119 h 129"/>
                <a:gd name="T10" fmla="*/ 58 w 70"/>
                <a:gd name="T11" fmla="*/ 102 h 129"/>
                <a:gd name="T12" fmla="*/ 59 w 70"/>
                <a:gd name="T13" fmla="*/ 103 h 129"/>
                <a:gd name="T14" fmla="*/ 59 w 70"/>
                <a:gd name="T15" fmla="*/ 104 h 129"/>
                <a:gd name="T16" fmla="*/ 58 w 70"/>
                <a:gd name="T17" fmla="*/ 102 h 129"/>
                <a:gd name="T18" fmla="*/ 0 w 70"/>
                <a:gd name="T19" fmla="*/ 0 h 129"/>
                <a:gd name="T20" fmla="*/ 0 w 70"/>
                <a:gd name="T21" fmla="*/ 0 h 129"/>
                <a:gd name="T22" fmla="*/ 22 w 70"/>
                <a:gd name="T23" fmla="*/ 36 h 129"/>
                <a:gd name="T24" fmla="*/ 23 w 70"/>
                <a:gd name="T25" fmla="*/ 37 h 129"/>
                <a:gd name="T26" fmla="*/ 0 w 70"/>
                <a:gd name="T27" fmla="*/ 0 h 129"/>
                <a:gd name="T28" fmla="*/ 0 w 70"/>
                <a:gd name="T2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129">
                  <a:moveTo>
                    <a:pt x="66" y="119"/>
                  </a:moveTo>
                  <a:cubicBezTo>
                    <a:pt x="67" y="121"/>
                    <a:pt x="68" y="124"/>
                    <a:pt x="69" y="126"/>
                  </a:cubicBezTo>
                  <a:cubicBezTo>
                    <a:pt x="69" y="127"/>
                    <a:pt x="70" y="128"/>
                    <a:pt x="70" y="129"/>
                  </a:cubicBezTo>
                  <a:cubicBezTo>
                    <a:pt x="69" y="125"/>
                    <a:pt x="67" y="122"/>
                    <a:pt x="66" y="119"/>
                  </a:cubicBezTo>
                  <a:cubicBezTo>
                    <a:pt x="66" y="119"/>
                    <a:pt x="66" y="119"/>
                    <a:pt x="66" y="119"/>
                  </a:cubicBezTo>
                  <a:moveTo>
                    <a:pt x="58" y="102"/>
                  </a:moveTo>
                  <a:cubicBezTo>
                    <a:pt x="58" y="103"/>
                    <a:pt x="59" y="103"/>
                    <a:pt x="59" y="103"/>
                  </a:cubicBezTo>
                  <a:cubicBezTo>
                    <a:pt x="59" y="103"/>
                    <a:pt x="59" y="103"/>
                    <a:pt x="59" y="104"/>
                  </a:cubicBezTo>
                  <a:cubicBezTo>
                    <a:pt x="58" y="102"/>
                    <a:pt x="58" y="102"/>
                    <a:pt x="58" y="10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7"/>
                    <a:pt x="23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8" name="Freeform 779">
              <a:extLst>
                <a:ext uri="{FF2B5EF4-FFF2-40B4-BE49-F238E27FC236}">
                  <a16:creationId xmlns:a16="http://schemas.microsoft.com/office/drawing/2014/main" id="{EE7DF905-31A9-313B-F702-DA39AF5F4BBC}"/>
                </a:ext>
              </a:extLst>
            </p:cNvPr>
            <p:cNvSpPr/>
            <p:nvPr/>
          </p:nvSpPr>
          <p:spPr bwMode="auto">
            <a:xfrm>
              <a:off x="9253538" y="3832226"/>
              <a:ext cx="9525" cy="23813"/>
            </a:xfrm>
            <a:custGeom>
              <a:avLst/>
              <a:gdLst>
                <a:gd name="T0" fmla="*/ 0 w 7"/>
                <a:gd name="T1" fmla="*/ 0 h 16"/>
                <a:gd name="T2" fmla="*/ 7 w 7"/>
                <a:gd name="T3" fmla="*/ 16 h 16"/>
                <a:gd name="T4" fmla="*/ 7 w 7"/>
                <a:gd name="T5" fmla="*/ 16 h 16"/>
                <a:gd name="T6" fmla="*/ 1 w 7"/>
                <a:gd name="T7" fmla="*/ 3 h 16"/>
                <a:gd name="T8" fmla="*/ 0 w 7"/>
                <a:gd name="T9" fmla="*/ 1 h 16"/>
                <a:gd name="T10" fmla="*/ 0 w 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6">
                  <a:moveTo>
                    <a:pt x="0" y="0"/>
                  </a:moveTo>
                  <a:cubicBezTo>
                    <a:pt x="2" y="5"/>
                    <a:pt x="4" y="10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5" y="11"/>
                    <a:pt x="3" y="7"/>
                    <a:pt x="1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9" name="Freeform 780">
              <a:extLst>
                <a:ext uri="{FF2B5EF4-FFF2-40B4-BE49-F238E27FC236}">
                  <a16:creationId xmlns:a16="http://schemas.microsoft.com/office/drawing/2014/main" id="{0E278971-EB55-C237-67EC-1B1742C3A3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3850" y="5661026"/>
              <a:ext cx="1873250" cy="557213"/>
            </a:xfrm>
            <a:custGeom>
              <a:avLst/>
              <a:gdLst>
                <a:gd name="T0" fmla="*/ 790 w 1239"/>
                <a:gd name="T1" fmla="*/ 366 h 368"/>
                <a:gd name="T2" fmla="*/ 782 w 1239"/>
                <a:gd name="T3" fmla="*/ 366 h 368"/>
                <a:gd name="T4" fmla="*/ 858 w 1239"/>
                <a:gd name="T5" fmla="*/ 360 h 368"/>
                <a:gd name="T6" fmla="*/ 801 w 1239"/>
                <a:gd name="T7" fmla="*/ 365 h 368"/>
                <a:gd name="T8" fmla="*/ 741 w 1239"/>
                <a:gd name="T9" fmla="*/ 347 h 368"/>
                <a:gd name="T10" fmla="*/ 535 w 1239"/>
                <a:gd name="T11" fmla="*/ 344 h 368"/>
                <a:gd name="T12" fmla="*/ 652 w 1239"/>
                <a:gd name="T13" fmla="*/ 338 h 368"/>
                <a:gd name="T14" fmla="*/ 526 w 1239"/>
                <a:gd name="T15" fmla="*/ 341 h 368"/>
                <a:gd name="T16" fmla="*/ 538 w 1239"/>
                <a:gd name="T17" fmla="*/ 341 h 368"/>
                <a:gd name="T18" fmla="*/ 677 w 1239"/>
                <a:gd name="T19" fmla="*/ 335 h 368"/>
                <a:gd name="T20" fmla="*/ 519 w 1239"/>
                <a:gd name="T21" fmla="*/ 338 h 368"/>
                <a:gd name="T22" fmla="*/ 524 w 1239"/>
                <a:gd name="T23" fmla="*/ 335 h 368"/>
                <a:gd name="T24" fmla="*/ 850 w 1239"/>
                <a:gd name="T25" fmla="*/ 332 h 368"/>
                <a:gd name="T26" fmla="*/ 1006 w 1239"/>
                <a:gd name="T27" fmla="*/ 329 h 368"/>
                <a:gd name="T28" fmla="*/ 563 w 1239"/>
                <a:gd name="T29" fmla="*/ 326 h 368"/>
                <a:gd name="T30" fmla="*/ 680 w 1239"/>
                <a:gd name="T31" fmla="*/ 335 h 368"/>
                <a:gd name="T32" fmla="*/ 728 w 1239"/>
                <a:gd name="T33" fmla="*/ 326 h 368"/>
                <a:gd name="T34" fmla="*/ 708 w 1239"/>
                <a:gd name="T35" fmla="*/ 321 h 368"/>
                <a:gd name="T36" fmla="*/ 865 w 1239"/>
                <a:gd name="T37" fmla="*/ 320 h 368"/>
                <a:gd name="T38" fmla="*/ 970 w 1239"/>
                <a:gd name="T39" fmla="*/ 326 h 368"/>
                <a:gd name="T40" fmla="*/ 709 w 1239"/>
                <a:gd name="T41" fmla="*/ 318 h 368"/>
                <a:gd name="T42" fmla="*/ 523 w 1239"/>
                <a:gd name="T43" fmla="*/ 335 h 368"/>
                <a:gd name="T44" fmla="*/ 495 w 1239"/>
                <a:gd name="T45" fmla="*/ 314 h 368"/>
                <a:gd name="T46" fmla="*/ 784 w 1239"/>
                <a:gd name="T47" fmla="*/ 310 h 368"/>
                <a:gd name="T48" fmla="*/ 866 w 1239"/>
                <a:gd name="T49" fmla="*/ 319 h 368"/>
                <a:gd name="T50" fmla="*/ 581 w 1239"/>
                <a:gd name="T51" fmla="*/ 312 h 368"/>
                <a:gd name="T52" fmla="*/ 784 w 1239"/>
                <a:gd name="T53" fmla="*/ 310 h 368"/>
                <a:gd name="T54" fmla="*/ 941 w 1239"/>
                <a:gd name="T55" fmla="*/ 299 h 368"/>
                <a:gd name="T56" fmla="*/ 472 w 1239"/>
                <a:gd name="T57" fmla="*/ 285 h 368"/>
                <a:gd name="T58" fmla="*/ 680 w 1239"/>
                <a:gd name="T59" fmla="*/ 289 h 368"/>
                <a:gd name="T60" fmla="*/ 924 w 1239"/>
                <a:gd name="T61" fmla="*/ 277 h 368"/>
                <a:gd name="T62" fmla="*/ 511 w 1239"/>
                <a:gd name="T63" fmla="*/ 261 h 368"/>
                <a:gd name="T64" fmla="*/ 896 w 1239"/>
                <a:gd name="T65" fmla="*/ 263 h 368"/>
                <a:gd name="T66" fmla="*/ 912 w 1239"/>
                <a:gd name="T67" fmla="*/ 264 h 368"/>
                <a:gd name="T68" fmla="*/ 275 w 1239"/>
                <a:gd name="T69" fmla="*/ 249 h 368"/>
                <a:gd name="T70" fmla="*/ 451 w 1239"/>
                <a:gd name="T71" fmla="*/ 268 h 368"/>
                <a:gd name="T72" fmla="*/ 1215 w 1239"/>
                <a:gd name="T73" fmla="*/ 253 h 368"/>
                <a:gd name="T74" fmla="*/ 1236 w 1239"/>
                <a:gd name="T75" fmla="*/ 246 h 368"/>
                <a:gd name="T76" fmla="*/ 1227 w 1239"/>
                <a:gd name="T77" fmla="*/ 246 h 368"/>
                <a:gd name="T78" fmla="*/ 588 w 1239"/>
                <a:gd name="T79" fmla="*/ 247 h 368"/>
                <a:gd name="T80" fmla="*/ 251 w 1239"/>
                <a:gd name="T81" fmla="*/ 248 h 368"/>
                <a:gd name="T82" fmla="*/ 1159 w 1239"/>
                <a:gd name="T83" fmla="*/ 230 h 368"/>
                <a:gd name="T84" fmla="*/ 1164 w 1239"/>
                <a:gd name="T85" fmla="*/ 226 h 368"/>
                <a:gd name="T86" fmla="*/ 279 w 1239"/>
                <a:gd name="T87" fmla="*/ 244 h 368"/>
                <a:gd name="T88" fmla="*/ 289 w 1239"/>
                <a:gd name="T89" fmla="*/ 251 h 368"/>
                <a:gd name="T90" fmla="*/ 296 w 1239"/>
                <a:gd name="T91" fmla="*/ 250 h 368"/>
                <a:gd name="T92" fmla="*/ 334 w 1239"/>
                <a:gd name="T93" fmla="*/ 218 h 368"/>
                <a:gd name="T94" fmla="*/ 449 w 1239"/>
                <a:gd name="T95" fmla="*/ 246 h 368"/>
                <a:gd name="T96" fmla="*/ 343 w 1239"/>
                <a:gd name="T97" fmla="*/ 213 h 368"/>
                <a:gd name="T98" fmla="*/ 409 w 1239"/>
                <a:gd name="T99" fmla="*/ 182 h 368"/>
                <a:gd name="T100" fmla="*/ 387 w 1239"/>
                <a:gd name="T101" fmla="*/ 152 h 368"/>
                <a:gd name="T102" fmla="*/ 136 w 1239"/>
                <a:gd name="T103" fmla="*/ 181 h 368"/>
                <a:gd name="T104" fmla="*/ 106 w 1239"/>
                <a:gd name="T105" fmla="*/ 146 h 368"/>
                <a:gd name="T106" fmla="*/ 235 w 1239"/>
                <a:gd name="T107" fmla="*/ 150 h 368"/>
                <a:gd name="T108" fmla="*/ 17 w 1239"/>
                <a:gd name="T109" fmla="*/ 90 h 368"/>
                <a:gd name="T110" fmla="*/ 111 w 1239"/>
                <a:gd name="T111" fmla="*/ 77 h 368"/>
                <a:gd name="T112" fmla="*/ 71 w 1239"/>
                <a:gd name="T113" fmla="*/ 93 h 368"/>
                <a:gd name="T114" fmla="*/ 77 w 1239"/>
                <a:gd name="T115" fmla="*/ 102 h 368"/>
                <a:gd name="T116" fmla="*/ 85 w 1239"/>
                <a:gd name="T117" fmla="*/ 105 h 368"/>
                <a:gd name="T118" fmla="*/ 77 w 1239"/>
                <a:gd name="T119" fmla="*/ 95 h 368"/>
                <a:gd name="T120" fmla="*/ 112 w 1239"/>
                <a:gd name="T121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9" h="368">
                  <a:moveTo>
                    <a:pt x="822" y="354"/>
                  </a:moveTo>
                  <a:cubicBezTo>
                    <a:pt x="820" y="355"/>
                    <a:pt x="818" y="356"/>
                    <a:pt x="815" y="357"/>
                  </a:cubicBezTo>
                  <a:cubicBezTo>
                    <a:pt x="816" y="357"/>
                    <a:pt x="816" y="357"/>
                    <a:pt x="816" y="357"/>
                  </a:cubicBezTo>
                  <a:cubicBezTo>
                    <a:pt x="817" y="357"/>
                    <a:pt x="818" y="357"/>
                    <a:pt x="819" y="357"/>
                  </a:cubicBezTo>
                  <a:cubicBezTo>
                    <a:pt x="820" y="356"/>
                    <a:pt x="821" y="356"/>
                    <a:pt x="822" y="355"/>
                  </a:cubicBezTo>
                  <a:cubicBezTo>
                    <a:pt x="822" y="355"/>
                    <a:pt x="822" y="354"/>
                    <a:pt x="822" y="354"/>
                  </a:cubicBezTo>
                  <a:moveTo>
                    <a:pt x="880" y="353"/>
                  </a:moveTo>
                  <a:cubicBezTo>
                    <a:pt x="879" y="353"/>
                    <a:pt x="879" y="353"/>
                    <a:pt x="879" y="353"/>
                  </a:cubicBezTo>
                  <a:cubicBezTo>
                    <a:pt x="876" y="353"/>
                    <a:pt x="874" y="354"/>
                    <a:pt x="872" y="354"/>
                  </a:cubicBezTo>
                  <a:cubicBezTo>
                    <a:pt x="871" y="354"/>
                    <a:pt x="870" y="354"/>
                    <a:pt x="869" y="354"/>
                  </a:cubicBezTo>
                  <a:cubicBezTo>
                    <a:pt x="870" y="354"/>
                    <a:pt x="871" y="354"/>
                    <a:pt x="872" y="354"/>
                  </a:cubicBezTo>
                  <a:cubicBezTo>
                    <a:pt x="874" y="354"/>
                    <a:pt x="877" y="353"/>
                    <a:pt x="880" y="353"/>
                  </a:cubicBezTo>
                  <a:moveTo>
                    <a:pt x="880" y="353"/>
                  </a:moveTo>
                  <a:cubicBezTo>
                    <a:pt x="880" y="353"/>
                    <a:pt x="880" y="353"/>
                    <a:pt x="880" y="353"/>
                  </a:cubicBezTo>
                  <a:cubicBezTo>
                    <a:pt x="880" y="353"/>
                    <a:pt x="880" y="353"/>
                    <a:pt x="880" y="353"/>
                  </a:cubicBezTo>
                  <a:cubicBezTo>
                    <a:pt x="880" y="353"/>
                    <a:pt x="880" y="353"/>
                    <a:pt x="880" y="353"/>
                  </a:cubicBezTo>
                  <a:moveTo>
                    <a:pt x="783" y="367"/>
                  </a:moveTo>
                  <a:cubicBezTo>
                    <a:pt x="785" y="367"/>
                    <a:pt x="787" y="367"/>
                    <a:pt x="789" y="366"/>
                  </a:cubicBezTo>
                  <a:cubicBezTo>
                    <a:pt x="790" y="366"/>
                    <a:pt x="790" y="366"/>
                    <a:pt x="790" y="366"/>
                  </a:cubicBezTo>
                  <a:cubicBezTo>
                    <a:pt x="790" y="366"/>
                    <a:pt x="790" y="366"/>
                    <a:pt x="790" y="366"/>
                  </a:cubicBezTo>
                  <a:cubicBezTo>
                    <a:pt x="791" y="366"/>
                    <a:pt x="791" y="366"/>
                    <a:pt x="791" y="366"/>
                  </a:cubicBezTo>
                  <a:cubicBezTo>
                    <a:pt x="792" y="366"/>
                    <a:pt x="792" y="366"/>
                    <a:pt x="792" y="366"/>
                  </a:cubicBezTo>
                  <a:cubicBezTo>
                    <a:pt x="793" y="366"/>
                    <a:pt x="793" y="366"/>
                    <a:pt x="793" y="366"/>
                  </a:cubicBezTo>
                  <a:cubicBezTo>
                    <a:pt x="801" y="366"/>
                    <a:pt x="801" y="366"/>
                    <a:pt x="801" y="366"/>
                  </a:cubicBezTo>
                  <a:cubicBezTo>
                    <a:pt x="783" y="367"/>
                    <a:pt x="783" y="367"/>
                    <a:pt x="783" y="367"/>
                  </a:cubicBezTo>
                  <a:moveTo>
                    <a:pt x="750" y="353"/>
                  </a:moveTo>
                  <a:cubicBezTo>
                    <a:pt x="749" y="353"/>
                    <a:pt x="749" y="354"/>
                    <a:pt x="748" y="354"/>
                  </a:cubicBezTo>
                  <a:cubicBezTo>
                    <a:pt x="757" y="359"/>
                    <a:pt x="767" y="361"/>
                    <a:pt x="785" y="366"/>
                  </a:cubicBezTo>
                  <a:cubicBezTo>
                    <a:pt x="785" y="366"/>
                    <a:pt x="785" y="366"/>
                    <a:pt x="785" y="366"/>
                  </a:cubicBezTo>
                  <a:cubicBezTo>
                    <a:pt x="785" y="366"/>
                    <a:pt x="785" y="366"/>
                    <a:pt x="785" y="366"/>
                  </a:cubicBezTo>
                  <a:cubicBezTo>
                    <a:pt x="785" y="366"/>
                    <a:pt x="785" y="366"/>
                    <a:pt x="785" y="366"/>
                  </a:cubicBezTo>
                  <a:cubicBezTo>
                    <a:pt x="784" y="366"/>
                    <a:pt x="784" y="366"/>
                    <a:pt x="784" y="366"/>
                  </a:cubicBezTo>
                  <a:cubicBezTo>
                    <a:pt x="784" y="366"/>
                    <a:pt x="784" y="366"/>
                    <a:pt x="784" y="366"/>
                  </a:cubicBezTo>
                  <a:cubicBezTo>
                    <a:pt x="783" y="366"/>
                    <a:pt x="783" y="366"/>
                    <a:pt x="783" y="366"/>
                  </a:cubicBezTo>
                  <a:cubicBezTo>
                    <a:pt x="783" y="366"/>
                    <a:pt x="783" y="366"/>
                    <a:pt x="783" y="366"/>
                  </a:cubicBezTo>
                  <a:cubicBezTo>
                    <a:pt x="783" y="366"/>
                    <a:pt x="783" y="366"/>
                    <a:pt x="783" y="366"/>
                  </a:cubicBezTo>
                  <a:cubicBezTo>
                    <a:pt x="782" y="366"/>
                    <a:pt x="782" y="366"/>
                    <a:pt x="782" y="366"/>
                  </a:cubicBezTo>
                  <a:cubicBezTo>
                    <a:pt x="782" y="366"/>
                    <a:pt x="782" y="366"/>
                    <a:pt x="782" y="366"/>
                  </a:cubicBezTo>
                  <a:cubicBezTo>
                    <a:pt x="781" y="366"/>
                    <a:pt x="781" y="366"/>
                    <a:pt x="781" y="366"/>
                  </a:cubicBezTo>
                  <a:cubicBezTo>
                    <a:pt x="781" y="366"/>
                    <a:pt x="781" y="366"/>
                    <a:pt x="781" y="366"/>
                  </a:cubicBezTo>
                  <a:cubicBezTo>
                    <a:pt x="781" y="366"/>
                    <a:pt x="781" y="366"/>
                    <a:pt x="781" y="366"/>
                  </a:cubicBezTo>
                  <a:cubicBezTo>
                    <a:pt x="781" y="366"/>
                    <a:pt x="781" y="366"/>
                    <a:pt x="781" y="366"/>
                  </a:cubicBezTo>
                  <a:cubicBezTo>
                    <a:pt x="781" y="366"/>
                    <a:pt x="781" y="366"/>
                    <a:pt x="781" y="366"/>
                  </a:cubicBezTo>
                  <a:cubicBezTo>
                    <a:pt x="781" y="366"/>
                    <a:pt x="781" y="366"/>
                    <a:pt x="781" y="366"/>
                  </a:cubicBezTo>
                  <a:cubicBezTo>
                    <a:pt x="781" y="366"/>
                    <a:pt x="781" y="366"/>
                    <a:pt x="781" y="366"/>
                  </a:cubicBezTo>
                  <a:cubicBezTo>
                    <a:pt x="735" y="368"/>
                    <a:pt x="735" y="368"/>
                    <a:pt x="735" y="368"/>
                  </a:cubicBezTo>
                  <a:cubicBezTo>
                    <a:pt x="736" y="368"/>
                    <a:pt x="736" y="368"/>
                    <a:pt x="736" y="368"/>
                  </a:cubicBezTo>
                  <a:cubicBezTo>
                    <a:pt x="738" y="368"/>
                    <a:pt x="740" y="368"/>
                    <a:pt x="742" y="368"/>
                  </a:cubicBezTo>
                  <a:cubicBezTo>
                    <a:pt x="782" y="367"/>
                    <a:pt x="782" y="367"/>
                    <a:pt x="782" y="367"/>
                  </a:cubicBezTo>
                  <a:cubicBezTo>
                    <a:pt x="783" y="367"/>
                    <a:pt x="783" y="367"/>
                    <a:pt x="783" y="367"/>
                  </a:cubicBezTo>
                  <a:cubicBezTo>
                    <a:pt x="783" y="367"/>
                    <a:pt x="783" y="367"/>
                    <a:pt x="783" y="367"/>
                  </a:cubicBezTo>
                  <a:cubicBezTo>
                    <a:pt x="784" y="367"/>
                    <a:pt x="784" y="367"/>
                    <a:pt x="784" y="367"/>
                  </a:cubicBezTo>
                  <a:cubicBezTo>
                    <a:pt x="784" y="367"/>
                    <a:pt x="784" y="367"/>
                    <a:pt x="784" y="367"/>
                  </a:cubicBezTo>
                  <a:cubicBezTo>
                    <a:pt x="785" y="367"/>
                    <a:pt x="785" y="367"/>
                    <a:pt x="785" y="367"/>
                  </a:cubicBezTo>
                  <a:cubicBezTo>
                    <a:pt x="782" y="367"/>
                    <a:pt x="780" y="367"/>
                    <a:pt x="777" y="367"/>
                  </a:cubicBezTo>
                  <a:cubicBezTo>
                    <a:pt x="743" y="368"/>
                    <a:pt x="743" y="368"/>
                    <a:pt x="743" y="368"/>
                  </a:cubicBezTo>
                  <a:cubicBezTo>
                    <a:pt x="788" y="368"/>
                    <a:pt x="803" y="367"/>
                    <a:pt x="858" y="360"/>
                  </a:cubicBezTo>
                  <a:cubicBezTo>
                    <a:pt x="840" y="362"/>
                    <a:pt x="822" y="364"/>
                    <a:pt x="806" y="366"/>
                  </a:cubicBezTo>
                  <a:cubicBezTo>
                    <a:pt x="796" y="366"/>
                    <a:pt x="796" y="366"/>
                    <a:pt x="796" y="366"/>
                  </a:cubicBezTo>
                  <a:cubicBezTo>
                    <a:pt x="797" y="366"/>
                    <a:pt x="797" y="366"/>
                    <a:pt x="797" y="366"/>
                  </a:cubicBezTo>
                  <a:cubicBezTo>
                    <a:pt x="797" y="366"/>
                    <a:pt x="797" y="366"/>
                    <a:pt x="797" y="366"/>
                  </a:cubicBezTo>
                  <a:cubicBezTo>
                    <a:pt x="797" y="366"/>
                    <a:pt x="797" y="366"/>
                    <a:pt x="797" y="366"/>
                  </a:cubicBezTo>
                  <a:cubicBezTo>
                    <a:pt x="798" y="366"/>
                    <a:pt x="798" y="366"/>
                    <a:pt x="798" y="366"/>
                  </a:cubicBezTo>
                  <a:cubicBezTo>
                    <a:pt x="798" y="366"/>
                    <a:pt x="798" y="366"/>
                    <a:pt x="798" y="366"/>
                  </a:cubicBezTo>
                  <a:cubicBezTo>
                    <a:pt x="798" y="366"/>
                    <a:pt x="798" y="366"/>
                    <a:pt x="798" y="366"/>
                  </a:cubicBezTo>
                  <a:cubicBezTo>
                    <a:pt x="799" y="366"/>
                    <a:pt x="799" y="366"/>
                    <a:pt x="799" y="366"/>
                  </a:cubicBezTo>
                  <a:cubicBezTo>
                    <a:pt x="799" y="366"/>
                    <a:pt x="799" y="366"/>
                    <a:pt x="799" y="366"/>
                  </a:cubicBezTo>
                  <a:cubicBezTo>
                    <a:pt x="799" y="366"/>
                    <a:pt x="799" y="366"/>
                    <a:pt x="799" y="366"/>
                  </a:cubicBezTo>
                  <a:cubicBezTo>
                    <a:pt x="800" y="365"/>
                    <a:pt x="800" y="365"/>
                    <a:pt x="800" y="365"/>
                  </a:cubicBezTo>
                  <a:cubicBezTo>
                    <a:pt x="801" y="365"/>
                    <a:pt x="801" y="365"/>
                    <a:pt x="801" y="365"/>
                  </a:cubicBezTo>
                  <a:cubicBezTo>
                    <a:pt x="801" y="365"/>
                    <a:pt x="801" y="365"/>
                    <a:pt x="801" y="365"/>
                  </a:cubicBezTo>
                  <a:cubicBezTo>
                    <a:pt x="801" y="365"/>
                    <a:pt x="801" y="365"/>
                    <a:pt x="801" y="365"/>
                  </a:cubicBezTo>
                  <a:cubicBezTo>
                    <a:pt x="801" y="365"/>
                    <a:pt x="801" y="365"/>
                    <a:pt x="801" y="365"/>
                  </a:cubicBezTo>
                  <a:cubicBezTo>
                    <a:pt x="801" y="365"/>
                    <a:pt x="801" y="365"/>
                    <a:pt x="801" y="365"/>
                  </a:cubicBezTo>
                  <a:cubicBezTo>
                    <a:pt x="801" y="365"/>
                    <a:pt x="801" y="365"/>
                    <a:pt x="801" y="365"/>
                  </a:cubicBezTo>
                  <a:cubicBezTo>
                    <a:pt x="801" y="365"/>
                    <a:pt x="801" y="365"/>
                    <a:pt x="801" y="365"/>
                  </a:cubicBezTo>
                  <a:cubicBezTo>
                    <a:pt x="838" y="361"/>
                    <a:pt x="858" y="358"/>
                    <a:pt x="880" y="353"/>
                  </a:cubicBezTo>
                  <a:cubicBezTo>
                    <a:pt x="877" y="353"/>
                    <a:pt x="875" y="354"/>
                    <a:pt x="872" y="354"/>
                  </a:cubicBezTo>
                  <a:cubicBezTo>
                    <a:pt x="871" y="354"/>
                    <a:pt x="869" y="354"/>
                    <a:pt x="868" y="354"/>
                  </a:cubicBezTo>
                  <a:cubicBezTo>
                    <a:pt x="851" y="358"/>
                    <a:pt x="830" y="361"/>
                    <a:pt x="800" y="365"/>
                  </a:cubicBezTo>
                  <a:cubicBezTo>
                    <a:pt x="799" y="365"/>
                    <a:pt x="799" y="365"/>
                    <a:pt x="799" y="365"/>
                  </a:cubicBezTo>
                  <a:cubicBezTo>
                    <a:pt x="799" y="365"/>
                    <a:pt x="799" y="365"/>
                    <a:pt x="799" y="365"/>
                  </a:cubicBezTo>
                  <a:cubicBezTo>
                    <a:pt x="798" y="365"/>
                    <a:pt x="798" y="365"/>
                    <a:pt x="798" y="365"/>
                  </a:cubicBezTo>
                  <a:cubicBezTo>
                    <a:pt x="797" y="365"/>
                    <a:pt x="797" y="365"/>
                    <a:pt x="797" y="365"/>
                  </a:cubicBezTo>
                  <a:cubicBezTo>
                    <a:pt x="797" y="365"/>
                    <a:pt x="797" y="365"/>
                    <a:pt x="797" y="365"/>
                  </a:cubicBezTo>
                  <a:cubicBezTo>
                    <a:pt x="804" y="363"/>
                    <a:pt x="811" y="361"/>
                    <a:pt x="817" y="358"/>
                  </a:cubicBezTo>
                  <a:cubicBezTo>
                    <a:pt x="816" y="357"/>
                    <a:pt x="816" y="357"/>
                    <a:pt x="815" y="357"/>
                  </a:cubicBezTo>
                  <a:cubicBezTo>
                    <a:pt x="807" y="361"/>
                    <a:pt x="800" y="363"/>
                    <a:pt x="793" y="365"/>
                  </a:cubicBezTo>
                  <a:cubicBezTo>
                    <a:pt x="792" y="365"/>
                    <a:pt x="792" y="365"/>
                    <a:pt x="792" y="365"/>
                  </a:cubicBezTo>
                  <a:cubicBezTo>
                    <a:pt x="791" y="365"/>
                    <a:pt x="791" y="365"/>
                    <a:pt x="791" y="365"/>
                  </a:cubicBezTo>
                  <a:cubicBezTo>
                    <a:pt x="790" y="365"/>
                    <a:pt x="790" y="365"/>
                    <a:pt x="790" y="365"/>
                  </a:cubicBezTo>
                  <a:cubicBezTo>
                    <a:pt x="789" y="365"/>
                    <a:pt x="789" y="365"/>
                    <a:pt x="789" y="365"/>
                  </a:cubicBezTo>
                  <a:cubicBezTo>
                    <a:pt x="789" y="365"/>
                    <a:pt x="789" y="365"/>
                    <a:pt x="789" y="365"/>
                  </a:cubicBezTo>
                  <a:cubicBezTo>
                    <a:pt x="770" y="361"/>
                    <a:pt x="761" y="359"/>
                    <a:pt x="750" y="353"/>
                  </a:cubicBezTo>
                  <a:moveTo>
                    <a:pt x="741" y="347"/>
                  </a:moveTo>
                  <a:cubicBezTo>
                    <a:pt x="739" y="347"/>
                    <a:pt x="738" y="347"/>
                    <a:pt x="736" y="347"/>
                  </a:cubicBezTo>
                  <a:cubicBezTo>
                    <a:pt x="736" y="347"/>
                    <a:pt x="736" y="347"/>
                    <a:pt x="736" y="347"/>
                  </a:cubicBezTo>
                  <a:cubicBezTo>
                    <a:pt x="740" y="350"/>
                    <a:pt x="744" y="352"/>
                    <a:pt x="748" y="354"/>
                  </a:cubicBezTo>
                  <a:cubicBezTo>
                    <a:pt x="749" y="354"/>
                    <a:pt x="749" y="353"/>
                    <a:pt x="750" y="353"/>
                  </a:cubicBezTo>
                  <a:cubicBezTo>
                    <a:pt x="747" y="351"/>
                    <a:pt x="744" y="349"/>
                    <a:pt x="741" y="347"/>
                  </a:cubicBezTo>
                  <a:moveTo>
                    <a:pt x="835" y="345"/>
                  </a:moveTo>
                  <a:cubicBezTo>
                    <a:pt x="831" y="348"/>
                    <a:pt x="827" y="350"/>
                    <a:pt x="823" y="353"/>
                  </a:cubicBezTo>
                  <a:cubicBezTo>
                    <a:pt x="823" y="353"/>
                    <a:pt x="824" y="354"/>
                    <a:pt x="824" y="354"/>
                  </a:cubicBezTo>
                  <a:cubicBezTo>
                    <a:pt x="829" y="352"/>
                    <a:pt x="833" y="349"/>
                    <a:pt x="838" y="345"/>
                  </a:cubicBezTo>
                  <a:cubicBezTo>
                    <a:pt x="837" y="345"/>
                    <a:pt x="836" y="345"/>
                    <a:pt x="835" y="345"/>
                  </a:cubicBezTo>
                  <a:moveTo>
                    <a:pt x="535" y="344"/>
                  </a:moveTo>
                  <a:cubicBezTo>
                    <a:pt x="544" y="348"/>
                    <a:pt x="556" y="351"/>
                    <a:pt x="565" y="354"/>
                  </a:cubicBezTo>
                  <a:cubicBezTo>
                    <a:pt x="543" y="350"/>
                    <a:pt x="543" y="350"/>
                    <a:pt x="543" y="350"/>
                  </a:cubicBezTo>
                  <a:cubicBezTo>
                    <a:pt x="543" y="350"/>
                    <a:pt x="543" y="350"/>
                    <a:pt x="543" y="350"/>
                  </a:cubicBezTo>
                  <a:cubicBezTo>
                    <a:pt x="611" y="362"/>
                    <a:pt x="621" y="363"/>
                    <a:pt x="719" y="367"/>
                  </a:cubicBezTo>
                  <a:cubicBezTo>
                    <a:pt x="671" y="365"/>
                    <a:pt x="614" y="360"/>
                    <a:pt x="570" y="355"/>
                  </a:cubicBezTo>
                  <a:cubicBezTo>
                    <a:pt x="561" y="353"/>
                    <a:pt x="549" y="348"/>
                    <a:pt x="540" y="344"/>
                  </a:cubicBezTo>
                  <a:cubicBezTo>
                    <a:pt x="540" y="344"/>
                    <a:pt x="540" y="344"/>
                    <a:pt x="540" y="344"/>
                  </a:cubicBezTo>
                  <a:cubicBezTo>
                    <a:pt x="538" y="344"/>
                    <a:pt x="536" y="344"/>
                    <a:pt x="535" y="344"/>
                  </a:cubicBezTo>
                  <a:moveTo>
                    <a:pt x="918" y="343"/>
                  </a:moveTo>
                  <a:cubicBezTo>
                    <a:pt x="902" y="347"/>
                    <a:pt x="889" y="351"/>
                    <a:pt x="874" y="353"/>
                  </a:cubicBezTo>
                  <a:cubicBezTo>
                    <a:pt x="875" y="353"/>
                    <a:pt x="877" y="353"/>
                    <a:pt x="879" y="353"/>
                  </a:cubicBezTo>
                  <a:cubicBezTo>
                    <a:pt x="879" y="353"/>
                    <a:pt x="880" y="353"/>
                    <a:pt x="880" y="353"/>
                  </a:cubicBezTo>
                  <a:cubicBezTo>
                    <a:pt x="892" y="350"/>
                    <a:pt x="903" y="347"/>
                    <a:pt x="918" y="343"/>
                  </a:cubicBezTo>
                  <a:cubicBezTo>
                    <a:pt x="918" y="343"/>
                    <a:pt x="918" y="343"/>
                    <a:pt x="918" y="343"/>
                  </a:cubicBezTo>
                  <a:moveTo>
                    <a:pt x="924" y="341"/>
                  </a:moveTo>
                  <a:cubicBezTo>
                    <a:pt x="923" y="341"/>
                    <a:pt x="923" y="341"/>
                    <a:pt x="923" y="341"/>
                  </a:cubicBezTo>
                  <a:cubicBezTo>
                    <a:pt x="921" y="342"/>
                    <a:pt x="920" y="342"/>
                    <a:pt x="918" y="343"/>
                  </a:cubicBezTo>
                  <a:cubicBezTo>
                    <a:pt x="918" y="343"/>
                    <a:pt x="918" y="343"/>
                    <a:pt x="918" y="343"/>
                  </a:cubicBezTo>
                  <a:cubicBezTo>
                    <a:pt x="920" y="342"/>
                    <a:pt x="922" y="342"/>
                    <a:pt x="924" y="341"/>
                  </a:cubicBezTo>
                  <a:moveTo>
                    <a:pt x="519" y="341"/>
                  </a:moveTo>
                  <a:cubicBezTo>
                    <a:pt x="516" y="341"/>
                    <a:pt x="512" y="341"/>
                    <a:pt x="508" y="341"/>
                  </a:cubicBezTo>
                  <a:cubicBezTo>
                    <a:pt x="506" y="341"/>
                    <a:pt x="504" y="341"/>
                    <a:pt x="501" y="341"/>
                  </a:cubicBezTo>
                  <a:cubicBezTo>
                    <a:pt x="502" y="341"/>
                    <a:pt x="504" y="342"/>
                    <a:pt x="505" y="342"/>
                  </a:cubicBezTo>
                  <a:cubicBezTo>
                    <a:pt x="507" y="342"/>
                    <a:pt x="509" y="342"/>
                    <a:pt x="511" y="342"/>
                  </a:cubicBezTo>
                  <a:cubicBezTo>
                    <a:pt x="515" y="342"/>
                    <a:pt x="519" y="342"/>
                    <a:pt x="523" y="341"/>
                  </a:cubicBezTo>
                  <a:cubicBezTo>
                    <a:pt x="522" y="341"/>
                    <a:pt x="521" y="341"/>
                    <a:pt x="519" y="341"/>
                  </a:cubicBezTo>
                  <a:moveTo>
                    <a:pt x="652" y="338"/>
                  </a:moveTo>
                  <a:cubicBezTo>
                    <a:pt x="634" y="340"/>
                    <a:pt x="620" y="341"/>
                    <a:pt x="600" y="341"/>
                  </a:cubicBezTo>
                  <a:cubicBezTo>
                    <a:pt x="595" y="341"/>
                    <a:pt x="589" y="341"/>
                    <a:pt x="583" y="341"/>
                  </a:cubicBezTo>
                  <a:cubicBezTo>
                    <a:pt x="591" y="342"/>
                    <a:pt x="598" y="342"/>
                    <a:pt x="604" y="342"/>
                  </a:cubicBezTo>
                  <a:cubicBezTo>
                    <a:pt x="606" y="342"/>
                    <a:pt x="608" y="342"/>
                    <a:pt x="610" y="342"/>
                  </a:cubicBezTo>
                  <a:cubicBezTo>
                    <a:pt x="613" y="342"/>
                    <a:pt x="615" y="342"/>
                    <a:pt x="618" y="342"/>
                  </a:cubicBezTo>
                  <a:cubicBezTo>
                    <a:pt x="629" y="342"/>
                    <a:pt x="640" y="341"/>
                    <a:pt x="654" y="339"/>
                  </a:cubicBezTo>
                  <a:cubicBezTo>
                    <a:pt x="653" y="339"/>
                    <a:pt x="653" y="339"/>
                    <a:pt x="652" y="338"/>
                  </a:cubicBezTo>
                  <a:moveTo>
                    <a:pt x="536" y="338"/>
                  </a:moveTo>
                  <a:cubicBezTo>
                    <a:pt x="528" y="339"/>
                    <a:pt x="523" y="339"/>
                    <a:pt x="519" y="339"/>
                  </a:cubicBezTo>
                  <a:cubicBezTo>
                    <a:pt x="519" y="339"/>
                    <a:pt x="519" y="339"/>
                    <a:pt x="519" y="339"/>
                  </a:cubicBezTo>
                  <a:cubicBezTo>
                    <a:pt x="519" y="339"/>
                    <a:pt x="520" y="339"/>
                    <a:pt x="520" y="339"/>
                  </a:cubicBezTo>
                  <a:cubicBezTo>
                    <a:pt x="520" y="339"/>
                    <a:pt x="520" y="339"/>
                    <a:pt x="520" y="339"/>
                  </a:cubicBezTo>
                  <a:cubicBezTo>
                    <a:pt x="521" y="339"/>
                    <a:pt x="521" y="339"/>
                    <a:pt x="521" y="339"/>
                  </a:cubicBezTo>
                  <a:cubicBezTo>
                    <a:pt x="522" y="340"/>
                    <a:pt x="522" y="340"/>
                    <a:pt x="522" y="340"/>
                  </a:cubicBezTo>
                  <a:cubicBezTo>
                    <a:pt x="522" y="340"/>
                    <a:pt x="522" y="340"/>
                    <a:pt x="522" y="340"/>
                  </a:cubicBezTo>
                  <a:cubicBezTo>
                    <a:pt x="523" y="340"/>
                    <a:pt x="523" y="340"/>
                    <a:pt x="523" y="340"/>
                  </a:cubicBezTo>
                  <a:cubicBezTo>
                    <a:pt x="522" y="340"/>
                    <a:pt x="521" y="340"/>
                    <a:pt x="520" y="341"/>
                  </a:cubicBezTo>
                  <a:cubicBezTo>
                    <a:pt x="523" y="341"/>
                    <a:pt x="523" y="341"/>
                    <a:pt x="523" y="341"/>
                  </a:cubicBezTo>
                  <a:cubicBezTo>
                    <a:pt x="524" y="341"/>
                    <a:pt x="525" y="341"/>
                    <a:pt x="526" y="341"/>
                  </a:cubicBezTo>
                  <a:cubicBezTo>
                    <a:pt x="527" y="341"/>
                    <a:pt x="527" y="341"/>
                    <a:pt x="527" y="341"/>
                  </a:cubicBezTo>
                  <a:cubicBezTo>
                    <a:pt x="528" y="341"/>
                    <a:pt x="528" y="341"/>
                    <a:pt x="528" y="341"/>
                  </a:cubicBezTo>
                  <a:cubicBezTo>
                    <a:pt x="529" y="341"/>
                    <a:pt x="529" y="341"/>
                    <a:pt x="529" y="341"/>
                  </a:cubicBezTo>
                  <a:cubicBezTo>
                    <a:pt x="530" y="341"/>
                    <a:pt x="530" y="341"/>
                    <a:pt x="530" y="341"/>
                  </a:cubicBezTo>
                  <a:cubicBezTo>
                    <a:pt x="530" y="341"/>
                    <a:pt x="530" y="341"/>
                    <a:pt x="530" y="341"/>
                  </a:cubicBezTo>
                  <a:cubicBezTo>
                    <a:pt x="531" y="342"/>
                    <a:pt x="533" y="343"/>
                    <a:pt x="534" y="343"/>
                  </a:cubicBezTo>
                  <a:cubicBezTo>
                    <a:pt x="536" y="344"/>
                    <a:pt x="538" y="344"/>
                    <a:pt x="539" y="344"/>
                  </a:cubicBezTo>
                  <a:cubicBezTo>
                    <a:pt x="537" y="343"/>
                    <a:pt x="535" y="342"/>
                    <a:pt x="533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35" y="342"/>
                    <a:pt x="535" y="342"/>
                    <a:pt x="535" y="342"/>
                  </a:cubicBezTo>
                  <a:cubicBezTo>
                    <a:pt x="535" y="342"/>
                    <a:pt x="535" y="342"/>
                    <a:pt x="535" y="342"/>
                  </a:cubicBezTo>
                  <a:cubicBezTo>
                    <a:pt x="535" y="342"/>
                    <a:pt x="535" y="342"/>
                    <a:pt x="535" y="342"/>
                  </a:cubicBezTo>
                  <a:cubicBezTo>
                    <a:pt x="536" y="342"/>
                    <a:pt x="536" y="342"/>
                    <a:pt x="536" y="342"/>
                  </a:cubicBezTo>
                  <a:cubicBezTo>
                    <a:pt x="536" y="342"/>
                    <a:pt x="536" y="342"/>
                    <a:pt x="536" y="342"/>
                  </a:cubicBezTo>
                  <a:cubicBezTo>
                    <a:pt x="536" y="342"/>
                    <a:pt x="536" y="342"/>
                    <a:pt x="536" y="342"/>
                  </a:cubicBezTo>
                  <a:cubicBezTo>
                    <a:pt x="537" y="342"/>
                    <a:pt x="537" y="342"/>
                    <a:pt x="537" y="342"/>
                  </a:cubicBezTo>
                  <a:cubicBezTo>
                    <a:pt x="538" y="341"/>
                    <a:pt x="538" y="341"/>
                    <a:pt x="538" y="341"/>
                  </a:cubicBezTo>
                  <a:cubicBezTo>
                    <a:pt x="538" y="341"/>
                    <a:pt x="538" y="341"/>
                    <a:pt x="538" y="341"/>
                  </a:cubicBezTo>
                  <a:cubicBezTo>
                    <a:pt x="538" y="341"/>
                    <a:pt x="538" y="341"/>
                    <a:pt x="538" y="341"/>
                  </a:cubicBezTo>
                  <a:cubicBezTo>
                    <a:pt x="538" y="341"/>
                    <a:pt x="538" y="341"/>
                    <a:pt x="538" y="341"/>
                  </a:cubicBezTo>
                  <a:cubicBezTo>
                    <a:pt x="538" y="341"/>
                    <a:pt x="538" y="341"/>
                    <a:pt x="538" y="341"/>
                  </a:cubicBezTo>
                  <a:cubicBezTo>
                    <a:pt x="538" y="341"/>
                    <a:pt x="538" y="341"/>
                    <a:pt x="538" y="341"/>
                  </a:cubicBezTo>
                  <a:cubicBezTo>
                    <a:pt x="538" y="341"/>
                    <a:pt x="538" y="341"/>
                    <a:pt x="538" y="341"/>
                  </a:cubicBezTo>
                  <a:cubicBezTo>
                    <a:pt x="564" y="342"/>
                    <a:pt x="581" y="343"/>
                    <a:pt x="596" y="343"/>
                  </a:cubicBezTo>
                  <a:cubicBezTo>
                    <a:pt x="603" y="343"/>
                    <a:pt x="609" y="343"/>
                    <a:pt x="615" y="342"/>
                  </a:cubicBezTo>
                  <a:cubicBezTo>
                    <a:pt x="614" y="342"/>
                    <a:pt x="614" y="342"/>
                    <a:pt x="613" y="342"/>
                  </a:cubicBezTo>
                  <a:cubicBezTo>
                    <a:pt x="610" y="342"/>
                    <a:pt x="607" y="342"/>
                    <a:pt x="604" y="342"/>
                  </a:cubicBezTo>
                  <a:cubicBezTo>
                    <a:pt x="595" y="342"/>
                    <a:pt x="586" y="342"/>
                    <a:pt x="575" y="341"/>
                  </a:cubicBezTo>
                  <a:cubicBezTo>
                    <a:pt x="564" y="341"/>
                    <a:pt x="552" y="340"/>
                    <a:pt x="537" y="340"/>
                  </a:cubicBezTo>
                  <a:cubicBezTo>
                    <a:pt x="536" y="340"/>
                    <a:pt x="536" y="340"/>
                    <a:pt x="536" y="340"/>
                  </a:cubicBezTo>
                  <a:cubicBezTo>
                    <a:pt x="536" y="340"/>
                    <a:pt x="536" y="340"/>
                    <a:pt x="536" y="340"/>
                  </a:cubicBezTo>
                  <a:cubicBezTo>
                    <a:pt x="535" y="339"/>
                    <a:pt x="535" y="339"/>
                    <a:pt x="535" y="339"/>
                  </a:cubicBezTo>
                  <a:cubicBezTo>
                    <a:pt x="535" y="339"/>
                    <a:pt x="535" y="339"/>
                    <a:pt x="535" y="339"/>
                  </a:cubicBezTo>
                  <a:cubicBezTo>
                    <a:pt x="534" y="339"/>
                    <a:pt x="534" y="339"/>
                    <a:pt x="534" y="339"/>
                  </a:cubicBezTo>
                  <a:cubicBezTo>
                    <a:pt x="535" y="339"/>
                    <a:pt x="535" y="339"/>
                    <a:pt x="536" y="338"/>
                  </a:cubicBezTo>
                  <a:moveTo>
                    <a:pt x="677" y="335"/>
                  </a:moveTo>
                  <a:cubicBezTo>
                    <a:pt x="669" y="336"/>
                    <a:pt x="661" y="337"/>
                    <a:pt x="655" y="338"/>
                  </a:cubicBezTo>
                  <a:cubicBezTo>
                    <a:pt x="655" y="338"/>
                    <a:pt x="656" y="338"/>
                    <a:pt x="656" y="339"/>
                  </a:cubicBezTo>
                  <a:cubicBezTo>
                    <a:pt x="661" y="338"/>
                    <a:pt x="666" y="337"/>
                    <a:pt x="672" y="337"/>
                  </a:cubicBezTo>
                  <a:cubicBezTo>
                    <a:pt x="674" y="336"/>
                    <a:pt x="675" y="336"/>
                    <a:pt x="677" y="335"/>
                  </a:cubicBezTo>
                  <a:moveTo>
                    <a:pt x="520" y="335"/>
                  </a:moveTo>
                  <a:cubicBezTo>
                    <a:pt x="521" y="336"/>
                    <a:pt x="522" y="336"/>
                    <a:pt x="523" y="337"/>
                  </a:cubicBezTo>
                  <a:cubicBezTo>
                    <a:pt x="523" y="337"/>
                    <a:pt x="523" y="337"/>
                    <a:pt x="523" y="337"/>
                  </a:cubicBezTo>
                  <a:cubicBezTo>
                    <a:pt x="523" y="337"/>
                    <a:pt x="523" y="337"/>
                    <a:pt x="523" y="337"/>
                  </a:cubicBezTo>
                  <a:cubicBezTo>
                    <a:pt x="523" y="337"/>
                    <a:pt x="523" y="337"/>
                    <a:pt x="523" y="337"/>
                  </a:cubicBezTo>
                  <a:cubicBezTo>
                    <a:pt x="522" y="337"/>
                    <a:pt x="522" y="337"/>
                    <a:pt x="522" y="337"/>
                  </a:cubicBezTo>
                  <a:cubicBezTo>
                    <a:pt x="522" y="337"/>
                    <a:pt x="522" y="337"/>
                    <a:pt x="522" y="337"/>
                  </a:cubicBezTo>
                  <a:cubicBezTo>
                    <a:pt x="521" y="337"/>
                    <a:pt x="521" y="337"/>
                    <a:pt x="521" y="337"/>
                  </a:cubicBezTo>
                  <a:cubicBezTo>
                    <a:pt x="521" y="337"/>
                    <a:pt x="521" y="337"/>
                    <a:pt x="521" y="337"/>
                  </a:cubicBezTo>
                  <a:cubicBezTo>
                    <a:pt x="521" y="337"/>
                    <a:pt x="521" y="337"/>
                    <a:pt x="521" y="337"/>
                  </a:cubicBezTo>
                  <a:cubicBezTo>
                    <a:pt x="520" y="337"/>
                    <a:pt x="520" y="337"/>
                    <a:pt x="520" y="337"/>
                  </a:cubicBezTo>
                  <a:cubicBezTo>
                    <a:pt x="520" y="337"/>
                    <a:pt x="520" y="337"/>
                    <a:pt x="520" y="337"/>
                  </a:cubicBezTo>
                  <a:cubicBezTo>
                    <a:pt x="519" y="338"/>
                    <a:pt x="519" y="338"/>
                    <a:pt x="519" y="338"/>
                  </a:cubicBezTo>
                  <a:cubicBezTo>
                    <a:pt x="519" y="338"/>
                    <a:pt x="519" y="338"/>
                    <a:pt x="519" y="338"/>
                  </a:cubicBezTo>
                  <a:cubicBezTo>
                    <a:pt x="519" y="338"/>
                    <a:pt x="519" y="338"/>
                    <a:pt x="519" y="338"/>
                  </a:cubicBezTo>
                  <a:cubicBezTo>
                    <a:pt x="519" y="338"/>
                    <a:pt x="519" y="338"/>
                    <a:pt x="519" y="338"/>
                  </a:cubicBezTo>
                  <a:cubicBezTo>
                    <a:pt x="519" y="338"/>
                    <a:pt x="519" y="338"/>
                    <a:pt x="519" y="338"/>
                  </a:cubicBezTo>
                  <a:cubicBezTo>
                    <a:pt x="519" y="338"/>
                    <a:pt x="519" y="338"/>
                    <a:pt x="519" y="338"/>
                  </a:cubicBezTo>
                  <a:cubicBezTo>
                    <a:pt x="519" y="338"/>
                    <a:pt x="519" y="338"/>
                    <a:pt x="519" y="338"/>
                  </a:cubicBezTo>
                  <a:cubicBezTo>
                    <a:pt x="511" y="337"/>
                    <a:pt x="504" y="336"/>
                    <a:pt x="498" y="335"/>
                  </a:cubicBezTo>
                  <a:cubicBezTo>
                    <a:pt x="504" y="336"/>
                    <a:pt x="510" y="337"/>
                    <a:pt x="516" y="338"/>
                  </a:cubicBezTo>
                  <a:cubicBezTo>
                    <a:pt x="518" y="338"/>
                    <a:pt x="519" y="338"/>
                    <a:pt x="521" y="338"/>
                  </a:cubicBezTo>
                  <a:cubicBezTo>
                    <a:pt x="525" y="338"/>
                    <a:pt x="530" y="338"/>
                    <a:pt x="537" y="338"/>
                  </a:cubicBezTo>
                  <a:cubicBezTo>
                    <a:pt x="538" y="338"/>
                    <a:pt x="538" y="338"/>
                    <a:pt x="538" y="338"/>
                  </a:cubicBezTo>
                  <a:cubicBezTo>
                    <a:pt x="537" y="337"/>
                    <a:pt x="536" y="337"/>
                    <a:pt x="536" y="337"/>
                  </a:cubicBezTo>
                  <a:cubicBezTo>
                    <a:pt x="536" y="337"/>
                    <a:pt x="536" y="337"/>
                    <a:pt x="536" y="337"/>
                  </a:cubicBezTo>
                  <a:cubicBezTo>
                    <a:pt x="536" y="337"/>
                    <a:pt x="536" y="337"/>
                    <a:pt x="535" y="337"/>
                  </a:cubicBezTo>
                  <a:cubicBezTo>
                    <a:pt x="534" y="337"/>
                    <a:pt x="532" y="338"/>
                    <a:pt x="531" y="338"/>
                  </a:cubicBezTo>
                  <a:cubicBezTo>
                    <a:pt x="530" y="338"/>
                    <a:pt x="530" y="338"/>
                    <a:pt x="530" y="338"/>
                  </a:cubicBezTo>
                  <a:cubicBezTo>
                    <a:pt x="529" y="338"/>
                    <a:pt x="529" y="338"/>
                    <a:pt x="529" y="338"/>
                  </a:cubicBezTo>
                  <a:cubicBezTo>
                    <a:pt x="528" y="338"/>
                    <a:pt x="528" y="338"/>
                    <a:pt x="528" y="338"/>
                  </a:cubicBezTo>
                  <a:cubicBezTo>
                    <a:pt x="527" y="338"/>
                    <a:pt x="527" y="338"/>
                    <a:pt x="527" y="338"/>
                  </a:cubicBezTo>
                  <a:cubicBezTo>
                    <a:pt x="527" y="338"/>
                    <a:pt x="527" y="338"/>
                    <a:pt x="527" y="338"/>
                  </a:cubicBezTo>
                  <a:cubicBezTo>
                    <a:pt x="526" y="337"/>
                    <a:pt x="525" y="336"/>
                    <a:pt x="524" y="335"/>
                  </a:cubicBezTo>
                  <a:cubicBezTo>
                    <a:pt x="523" y="335"/>
                    <a:pt x="521" y="335"/>
                    <a:pt x="520" y="335"/>
                  </a:cubicBezTo>
                  <a:moveTo>
                    <a:pt x="683" y="334"/>
                  </a:moveTo>
                  <a:cubicBezTo>
                    <a:pt x="682" y="334"/>
                    <a:pt x="682" y="334"/>
                    <a:pt x="681" y="335"/>
                  </a:cubicBezTo>
                  <a:cubicBezTo>
                    <a:pt x="679" y="335"/>
                    <a:pt x="677" y="336"/>
                    <a:pt x="675" y="336"/>
                  </a:cubicBezTo>
                  <a:cubicBezTo>
                    <a:pt x="676" y="336"/>
                    <a:pt x="677" y="336"/>
                    <a:pt x="677" y="336"/>
                  </a:cubicBezTo>
                  <a:cubicBezTo>
                    <a:pt x="679" y="335"/>
                    <a:pt x="681" y="335"/>
                    <a:pt x="683" y="334"/>
                  </a:cubicBezTo>
                  <a:moveTo>
                    <a:pt x="848" y="334"/>
                  </a:moveTo>
                  <a:cubicBezTo>
                    <a:pt x="844" y="338"/>
                    <a:pt x="840" y="341"/>
                    <a:pt x="835" y="344"/>
                  </a:cubicBezTo>
                  <a:cubicBezTo>
                    <a:pt x="836" y="345"/>
                    <a:pt x="837" y="345"/>
                    <a:pt x="838" y="345"/>
                  </a:cubicBezTo>
                  <a:cubicBezTo>
                    <a:pt x="843" y="341"/>
                    <a:pt x="847" y="338"/>
                    <a:pt x="851" y="334"/>
                  </a:cubicBezTo>
                  <a:cubicBezTo>
                    <a:pt x="850" y="334"/>
                    <a:pt x="849" y="334"/>
                    <a:pt x="848" y="334"/>
                  </a:cubicBezTo>
                  <a:moveTo>
                    <a:pt x="721" y="333"/>
                  </a:moveTo>
                  <a:cubicBezTo>
                    <a:pt x="720" y="333"/>
                    <a:pt x="720" y="334"/>
                    <a:pt x="719" y="335"/>
                  </a:cubicBezTo>
                  <a:cubicBezTo>
                    <a:pt x="725" y="340"/>
                    <a:pt x="731" y="343"/>
                    <a:pt x="735" y="346"/>
                  </a:cubicBezTo>
                  <a:cubicBezTo>
                    <a:pt x="736" y="346"/>
                    <a:pt x="736" y="346"/>
                    <a:pt x="737" y="346"/>
                  </a:cubicBezTo>
                  <a:cubicBezTo>
                    <a:pt x="738" y="346"/>
                    <a:pt x="739" y="346"/>
                    <a:pt x="740" y="346"/>
                  </a:cubicBezTo>
                  <a:cubicBezTo>
                    <a:pt x="735" y="343"/>
                    <a:pt x="729" y="338"/>
                    <a:pt x="721" y="333"/>
                  </a:cubicBezTo>
                  <a:moveTo>
                    <a:pt x="853" y="332"/>
                  </a:moveTo>
                  <a:cubicBezTo>
                    <a:pt x="852" y="332"/>
                    <a:pt x="851" y="332"/>
                    <a:pt x="850" y="332"/>
                  </a:cubicBezTo>
                  <a:cubicBezTo>
                    <a:pt x="849" y="333"/>
                    <a:pt x="849" y="333"/>
                    <a:pt x="849" y="333"/>
                  </a:cubicBezTo>
                  <a:cubicBezTo>
                    <a:pt x="850" y="333"/>
                    <a:pt x="851" y="334"/>
                    <a:pt x="852" y="334"/>
                  </a:cubicBezTo>
                  <a:cubicBezTo>
                    <a:pt x="852" y="333"/>
                    <a:pt x="853" y="333"/>
                    <a:pt x="853" y="332"/>
                  </a:cubicBezTo>
                  <a:moveTo>
                    <a:pt x="720" y="332"/>
                  </a:moveTo>
                  <a:cubicBezTo>
                    <a:pt x="720" y="333"/>
                    <a:pt x="719" y="334"/>
                    <a:pt x="718" y="334"/>
                  </a:cubicBezTo>
                  <a:cubicBezTo>
                    <a:pt x="718" y="334"/>
                    <a:pt x="719" y="334"/>
                    <a:pt x="719" y="335"/>
                  </a:cubicBezTo>
                  <a:cubicBezTo>
                    <a:pt x="719" y="334"/>
                    <a:pt x="720" y="333"/>
                    <a:pt x="721" y="333"/>
                  </a:cubicBezTo>
                  <a:cubicBezTo>
                    <a:pt x="721" y="333"/>
                    <a:pt x="720" y="332"/>
                    <a:pt x="720" y="332"/>
                  </a:cubicBezTo>
                  <a:moveTo>
                    <a:pt x="1006" y="329"/>
                  </a:moveTo>
                  <a:cubicBezTo>
                    <a:pt x="1005" y="329"/>
                    <a:pt x="1004" y="330"/>
                    <a:pt x="1003" y="330"/>
                  </a:cubicBezTo>
                  <a:cubicBezTo>
                    <a:pt x="1004" y="330"/>
                    <a:pt x="1006" y="331"/>
                    <a:pt x="1008" y="331"/>
                  </a:cubicBezTo>
                  <a:cubicBezTo>
                    <a:pt x="1008" y="331"/>
                    <a:pt x="1008" y="331"/>
                    <a:pt x="1009" y="331"/>
                  </a:cubicBezTo>
                  <a:cubicBezTo>
                    <a:pt x="1012" y="331"/>
                    <a:pt x="1016" y="330"/>
                    <a:pt x="1020" y="330"/>
                  </a:cubicBezTo>
                  <a:cubicBezTo>
                    <a:pt x="1018" y="330"/>
                    <a:pt x="1017" y="330"/>
                    <a:pt x="1015" y="330"/>
                  </a:cubicBezTo>
                  <a:cubicBezTo>
                    <a:pt x="1013" y="330"/>
                    <a:pt x="1010" y="330"/>
                    <a:pt x="1006" y="329"/>
                  </a:cubicBezTo>
                  <a:moveTo>
                    <a:pt x="1006" y="329"/>
                  </a:moveTo>
                  <a:cubicBezTo>
                    <a:pt x="1005" y="329"/>
                    <a:pt x="1003" y="330"/>
                    <a:pt x="1002" y="330"/>
                  </a:cubicBezTo>
                  <a:cubicBezTo>
                    <a:pt x="1002" y="330"/>
                    <a:pt x="1002" y="330"/>
                    <a:pt x="1003" y="330"/>
                  </a:cubicBezTo>
                  <a:cubicBezTo>
                    <a:pt x="1004" y="330"/>
                    <a:pt x="1005" y="329"/>
                    <a:pt x="1006" y="329"/>
                  </a:cubicBezTo>
                  <a:cubicBezTo>
                    <a:pt x="1006" y="329"/>
                    <a:pt x="1006" y="329"/>
                    <a:pt x="1006" y="329"/>
                  </a:cubicBezTo>
                  <a:moveTo>
                    <a:pt x="725" y="328"/>
                  </a:moveTo>
                  <a:cubicBezTo>
                    <a:pt x="725" y="329"/>
                    <a:pt x="724" y="330"/>
                    <a:pt x="723" y="330"/>
                  </a:cubicBezTo>
                  <a:cubicBezTo>
                    <a:pt x="725" y="330"/>
                    <a:pt x="725" y="329"/>
                    <a:pt x="725" y="328"/>
                  </a:cubicBezTo>
                  <a:moveTo>
                    <a:pt x="1001" y="328"/>
                  </a:moveTo>
                  <a:cubicBezTo>
                    <a:pt x="1000" y="328"/>
                    <a:pt x="999" y="328"/>
                    <a:pt x="998" y="329"/>
                  </a:cubicBezTo>
                  <a:cubicBezTo>
                    <a:pt x="999" y="329"/>
                    <a:pt x="1001" y="329"/>
                    <a:pt x="1002" y="330"/>
                  </a:cubicBezTo>
                  <a:cubicBezTo>
                    <a:pt x="1003" y="330"/>
                    <a:pt x="1004" y="329"/>
                    <a:pt x="1006" y="329"/>
                  </a:cubicBezTo>
                  <a:cubicBezTo>
                    <a:pt x="1004" y="329"/>
                    <a:pt x="1002" y="328"/>
                    <a:pt x="1001" y="328"/>
                  </a:cubicBezTo>
                  <a:moveTo>
                    <a:pt x="725" y="327"/>
                  </a:moveTo>
                  <a:cubicBezTo>
                    <a:pt x="724" y="329"/>
                    <a:pt x="723" y="330"/>
                    <a:pt x="721" y="331"/>
                  </a:cubicBezTo>
                  <a:cubicBezTo>
                    <a:pt x="722" y="331"/>
                    <a:pt x="723" y="331"/>
                    <a:pt x="723" y="331"/>
                  </a:cubicBezTo>
                  <a:cubicBezTo>
                    <a:pt x="724" y="330"/>
                    <a:pt x="725" y="329"/>
                    <a:pt x="725" y="328"/>
                  </a:cubicBezTo>
                  <a:cubicBezTo>
                    <a:pt x="725" y="328"/>
                    <a:pt x="725" y="328"/>
                    <a:pt x="725" y="327"/>
                  </a:cubicBezTo>
                  <a:moveTo>
                    <a:pt x="559" y="325"/>
                  </a:moveTo>
                  <a:cubicBezTo>
                    <a:pt x="551" y="330"/>
                    <a:pt x="543" y="334"/>
                    <a:pt x="536" y="337"/>
                  </a:cubicBezTo>
                  <a:cubicBezTo>
                    <a:pt x="536" y="337"/>
                    <a:pt x="537" y="337"/>
                    <a:pt x="538" y="337"/>
                  </a:cubicBezTo>
                  <a:cubicBezTo>
                    <a:pt x="539" y="337"/>
                    <a:pt x="539" y="337"/>
                    <a:pt x="540" y="337"/>
                  </a:cubicBezTo>
                  <a:cubicBezTo>
                    <a:pt x="548" y="334"/>
                    <a:pt x="555" y="330"/>
                    <a:pt x="563" y="326"/>
                  </a:cubicBezTo>
                  <a:cubicBezTo>
                    <a:pt x="563" y="326"/>
                    <a:pt x="562" y="325"/>
                    <a:pt x="562" y="325"/>
                  </a:cubicBezTo>
                  <a:cubicBezTo>
                    <a:pt x="561" y="325"/>
                    <a:pt x="560" y="325"/>
                    <a:pt x="559" y="325"/>
                  </a:cubicBezTo>
                  <a:moveTo>
                    <a:pt x="715" y="324"/>
                  </a:moveTo>
                  <a:cubicBezTo>
                    <a:pt x="714" y="325"/>
                    <a:pt x="713" y="325"/>
                    <a:pt x="711" y="325"/>
                  </a:cubicBezTo>
                  <a:cubicBezTo>
                    <a:pt x="711" y="325"/>
                    <a:pt x="711" y="325"/>
                    <a:pt x="711" y="325"/>
                  </a:cubicBezTo>
                  <a:cubicBezTo>
                    <a:pt x="711" y="326"/>
                    <a:pt x="711" y="326"/>
                    <a:pt x="711" y="326"/>
                  </a:cubicBezTo>
                  <a:cubicBezTo>
                    <a:pt x="710" y="326"/>
                    <a:pt x="710" y="326"/>
                    <a:pt x="710" y="326"/>
                  </a:cubicBezTo>
                  <a:cubicBezTo>
                    <a:pt x="709" y="326"/>
                    <a:pt x="708" y="327"/>
                    <a:pt x="708" y="327"/>
                  </a:cubicBezTo>
                  <a:cubicBezTo>
                    <a:pt x="710" y="326"/>
                    <a:pt x="712" y="325"/>
                    <a:pt x="715" y="325"/>
                  </a:cubicBezTo>
                  <a:cubicBezTo>
                    <a:pt x="715" y="325"/>
                    <a:pt x="715" y="324"/>
                    <a:pt x="715" y="324"/>
                  </a:cubicBezTo>
                  <a:moveTo>
                    <a:pt x="729" y="324"/>
                  </a:moveTo>
                  <a:cubicBezTo>
                    <a:pt x="722" y="325"/>
                    <a:pt x="717" y="325"/>
                    <a:pt x="716" y="325"/>
                  </a:cubicBezTo>
                  <a:cubicBezTo>
                    <a:pt x="715" y="325"/>
                    <a:pt x="715" y="325"/>
                    <a:pt x="715" y="325"/>
                  </a:cubicBezTo>
                  <a:cubicBezTo>
                    <a:pt x="715" y="325"/>
                    <a:pt x="715" y="325"/>
                    <a:pt x="715" y="325"/>
                  </a:cubicBezTo>
                  <a:cubicBezTo>
                    <a:pt x="715" y="325"/>
                    <a:pt x="715" y="325"/>
                    <a:pt x="715" y="325"/>
                  </a:cubicBezTo>
                  <a:cubicBezTo>
                    <a:pt x="712" y="326"/>
                    <a:pt x="710" y="326"/>
                    <a:pt x="707" y="327"/>
                  </a:cubicBezTo>
                  <a:cubicBezTo>
                    <a:pt x="705" y="328"/>
                    <a:pt x="705" y="330"/>
                    <a:pt x="706" y="331"/>
                  </a:cubicBezTo>
                  <a:cubicBezTo>
                    <a:pt x="699" y="332"/>
                    <a:pt x="692" y="333"/>
                    <a:pt x="686" y="334"/>
                  </a:cubicBezTo>
                  <a:cubicBezTo>
                    <a:pt x="684" y="334"/>
                    <a:pt x="682" y="335"/>
                    <a:pt x="680" y="335"/>
                  </a:cubicBezTo>
                  <a:cubicBezTo>
                    <a:pt x="688" y="334"/>
                    <a:pt x="698" y="333"/>
                    <a:pt x="708" y="332"/>
                  </a:cubicBezTo>
                  <a:cubicBezTo>
                    <a:pt x="710" y="332"/>
                    <a:pt x="711" y="332"/>
                    <a:pt x="714" y="332"/>
                  </a:cubicBezTo>
                  <a:cubicBezTo>
                    <a:pt x="714" y="332"/>
                    <a:pt x="714" y="332"/>
                    <a:pt x="714" y="332"/>
                  </a:cubicBezTo>
                  <a:cubicBezTo>
                    <a:pt x="714" y="332"/>
                    <a:pt x="715" y="332"/>
                    <a:pt x="716" y="332"/>
                  </a:cubicBezTo>
                  <a:cubicBezTo>
                    <a:pt x="716" y="332"/>
                    <a:pt x="716" y="332"/>
                    <a:pt x="716" y="332"/>
                  </a:cubicBezTo>
                  <a:cubicBezTo>
                    <a:pt x="716" y="332"/>
                    <a:pt x="716" y="332"/>
                    <a:pt x="716" y="332"/>
                  </a:cubicBezTo>
                  <a:cubicBezTo>
                    <a:pt x="717" y="333"/>
                    <a:pt x="717" y="333"/>
                    <a:pt x="718" y="334"/>
                  </a:cubicBezTo>
                  <a:cubicBezTo>
                    <a:pt x="719" y="333"/>
                    <a:pt x="719" y="333"/>
                    <a:pt x="720" y="332"/>
                  </a:cubicBezTo>
                  <a:cubicBezTo>
                    <a:pt x="720" y="332"/>
                    <a:pt x="720" y="332"/>
                    <a:pt x="720" y="332"/>
                  </a:cubicBezTo>
                  <a:cubicBezTo>
                    <a:pt x="720" y="332"/>
                    <a:pt x="720" y="332"/>
                    <a:pt x="720" y="332"/>
                  </a:cubicBezTo>
                  <a:cubicBezTo>
                    <a:pt x="721" y="332"/>
                    <a:pt x="721" y="332"/>
                    <a:pt x="721" y="332"/>
                  </a:cubicBezTo>
                  <a:cubicBezTo>
                    <a:pt x="722" y="330"/>
                    <a:pt x="724" y="329"/>
                    <a:pt x="725" y="327"/>
                  </a:cubicBezTo>
                  <a:cubicBezTo>
                    <a:pt x="725" y="327"/>
                    <a:pt x="725" y="327"/>
                    <a:pt x="725" y="327"/>
                  </a:cubicBezTo>
                  <a:cubicBezTo>
                    <a:pt x="725" y="327"/>
                    <a:pt x="726" y="326"/>
                    <a:pt x="727" y="326"/>
                  </a:cubicBezTo>
                  <a:cubicBezTo>
                    <a:pt x="728" y="325"/>
                    <a:pt x="728" y="324"/>
                    <a:pt x="729" y="324"/>
                  </a:cubicBezTo>
                  <a:moveTo>
                    <a:pt x="730" y="323"/>
                  </a:moveTo>
                  <a:cubicBezTo>
                    <a:pt x="730" y="323"/>
                    <a:pt x="730" y="323"/>
                    <a:pt x="730" y="324"/>
                  </a:cubicBezTo>
                  <a:cubicBezTo>
                    <a:pt x="729" y="324"/>
                    <a:pt x="728" y="325"/>
                    <a:pt x="727" y="326"/>
                  </a:cubicBezTo>
                  <a:cubicBezTo>
                    <a:pt x="727" y="326"/>
                    <a:pt x="727" y="326"/>
                    <a:pt x="728" y="326"/>
                  </a:cubicBezTo>
                  <a:cubicBezTo>
                    <a:pt x="729" y="325"/>
                    <a:pt x="729" y="324"/>
                    <a:pt x="730" y="323"/>
                  </a:cubicBezTo>
                  <a:moveTo>
                    <a:pt x="738" y="322"/>
                  </a:moveTo>
                  <a:cubicBezTo>
                    <a:pt x="735" y="323"/>
                    <a:pt x="733" y="323"/>
                    <a:pt x="730" y="323"/>
                  </a:cubicBezTo>
                  <a:cubicBezTo>
                    <a:pt x="730" y="324"/>
                    <a:pt x="729" y="325"/>
                    <a:pt x="728" y="326"/>
                  </a:cubicBezTo>
                  <a:cubicBezTo>
                    <a:pt x="731" y="325"/>
                    <a:pt x="735" y="324"/>
                    <a:pt x="738" y="323"/>
                  </a:cubicBezTo>
                  <a:cubicBezTo>
                    <a:pt x="738" y="323"/>
                    <a:pt x="738" y="322"/>
                    <a:pt x="738" y="322"/>
                  </a:cubicBezTo>
                  <a:moveTo>
                    <a:pt x="738" y="322"/>
                  </a:moveTo>
                  <a:cubicBezTo>
                    <a:pt x="738" y="322"/>
                    <a:pt x="738" y="322"/>
                    <a:pt x="738" y="322"/>
                  </a:cubicBezTo>
                  <a:cubicBezTo>
                    <a:pt x="738" y="322"/>
                    <a:pt x="739" y="323"/>
                    <a:pt x="739" y="323"/>
                  </a:cubicBezTo>
                  <a:cubicBezTo>
                    <a:pt x="739" y="323"/>
                    <a:pt x="739" y="323"/>
                    <a:pt x="739" y="323"/>
                  </a:cubicBezTo>
                  <a:cubicBezTo>
                    <a:pt x="739" y="323"/>
                    <a:pt x="739" y="322"/>
                    <a:pt x="738" y="322"/>
                  </a:cubicBezTo>
                  <a:moveTo>
                    <a:pt x="711" y="321"/>
                  </a:moveTo>
                  <a:cubicBezTo>
                    <a:pt x="710" y="321"/>
                    <a:pt x="709" y="321"/>
                    <a:pt x="708" y="322"/>
                  </a:cubicBezTo>
                  <a:cubicBezTo>
                    <a:pt x="709" y="323"/>
                    <a:pt x="710" y="324"/>
                    <a:pt x="711" y="325"/>
                  </a:cubicBezTo>
                  <a:cubicBezTo>
                    <a:pt x="712" y="325"/>
                    <a:pt x="713" y="325"/>
                    <a:pt x="715" y="324"/>
                  </a:cubicBezTo>
                  <a:cubicBezTo>
                    <a:pt x="714" y="323"/>
                    <a:pt x="712" y="322"/>
                    <a:pt x="711" y="321"/>
                  </a:cubicBezTo>
                  <a:moveTo>
                    <a:pt x="711" y="321"/>
                  </a:moveTo>
                  <a:cubicBezTo>
                    <a:pt x="710" y="321"/>
                    <a:pt x="709" y="321"/>
                    <a:pt x="708" y="321"/>
                  </a:cubicBezTo>
                  <a:cubicBezTo>
                    <a:pt x="708" y="321"/>
                    <a:pt x="708" y="321"/>
                    <a:pt x="708" y="321"/>
                  </a:cubicBezTo>
                  <a:cubicBezTo>
                    <a:pt x="709" y="321"/>
                    <a:pt x="710" y="321"/>
                    <a:pt x="711" y="321"/>
                  </a:cubicBezTo>
                  <a:cubicBezTo>
                    <a:pt x="711" y="321"/>
                    <a:pt x="711" y="321"/>
                    <a:pt x="711" y="321"/>
                  </a:cubicBezTo>
                  <a:moveTo>
                    <a:pt x="744" y="321"/>
                  </a:moveTo>
                  <a:cubicBezTo>
                    <a:pt x="742" y="321"/>
                    <a:pt x="740" y="322"/>
                    <a:pt x="739" y="322"/>
                  </a:cubicBezTo>
                  <a:cubicBezTo>
                    <a:pt x="739" y="322"/>
                    <a:pt x="739" y="323"/>
                    <a:pt x="739" y="323"/>
                  </a:cubicBezTo>
                  <a:cubicBezTo>
                    <a:pt x="741" y="323"/>
                    <a:pt x="744" y="322"/>
                    <a:pt x="746" y="322"/>
                  </a:cubicBezTo>
                  <a:cubicBezTo>
                    <a:pt x="745" y="321"/>
                    <a:pt x="744" y="321"/>
                    <a:pt x="744" y="321"/>
                  </a:cubicBezTo>
                  <a:moveTo>
                    <a:pt x="744" y="321"/>
                  </a:moveTo>
                  <a:cubicBezTo>
                    <a:pt x="744" y="321"/>
                    <a:pt x="744" y="321"/>
                    <a:pt x="744" y="321"/>
                  </a:cubicBezTo>
                  <a:cubicBezTo>
                    <a:pt x="744" y="321"/>
                    <a:pt x="745" y="321"/>
                    <a:pt x="746" y="322"/>
                  </a:cubicBezTo>
                  <a:cubicBezTo>
                    <a:pt x="746" y="321"/>
                    <a:pt x="746" y="321"/>
                    <a:pt x="746" y="321"/>
                  </a:cubicBezTo>
                  <a:cubicBezTo>
                    <a:pt x="745" y="321"/>
                    <a:pt x="745" y="321"/>
                    <a:pt x="744" y="321"/>
                  </a:cubicBezTo>
                  <a:moveTo>
                    <a:pt x="865" y="320"/>
                  </a:moveTo>
                  <a:cubicBezTo>
                    <a:pt x="864" y="320"/>
                    <a:pt x="864" y="320"/>
                    <a:pt x="864" y="320"/>
                  </a:cubicBezTo>
                  <a:cubicBezTo>
                    <a:pt x="864" y="320"/>
                    <a:pt x="863" y="320"/>
                    <a:pt x="862" y="320"/>
                  </a:cubicBezTo>
                  <a:cubicBezTo>
                    <a:pt x="861" y="321"/>
                    <a:pt x="860" y="322"/>
                    <a:pt x="859" y="323"/>
                  </a:cubicBezTo>
                  <a:cubicBezTo>
                    <a:pt x="856" y="326"/>
                    <a:pt x="853" y="329"/>
                    <a:pt x="850" y="332"/>
                  </a:cubicBezTo>
                  <a:cubicBezTo>
                    <a:pt x="851" y="332"/>
                    <a:pt x="852" y="332"/>
                    <a:pt x="853" y="332"/>
                  </a:cubicBezTo>
                  <a:cubicBezTo>
                    <a:pt x="857" y="328"/>
                    <a:pt x="861" y="324"/>
                    <a:pt x="865" y="320"/>
                  </a:cubicBezTo>
                  <a:moveTo>
                    <a:pt x="748" y="320"/>
                  </a:moveTo>
                  <a:cubicBezTo>
                    <a:pt x="747" y="320"/>
                    <a:pt x="746" y="320"/>
                    <a:pt x="746" y="320"/>
                  </a:cubicBezTo>
                  <a:cubicBezTo>
                    <a:pt x="746" y="321"/>
                    <a:pt x="747" y="321"/>
                    <a:pt x="748" y="321"/>
                  </a:cubicBezTo>
                  <a:cubicBezTo>
                    <a:pt x="749" y="321"/>
                    <a:pt x="750" y="320"/>
                    <a:pt x="751" y="320"/>
                  </a:cubicBezTo>
                  <a:cubicBezTo>
                    <a:pt x="750" y="320"/>
                    <a:pt x="749" y="320"/>
                    <a:pt x="748" y="320"/>
                  </a:cubicBezTo>
                  <a:moveTo>
                    <a:pt x="749" y="320"/>
                  </a:moveTo>
                  <a:cubicBezTo>
                    <a:pt x="749" y="320"/>
                    <a:pt x="748" y="320"/>
                    <a:pt x="748" y="320"/>
                  </a:cubicBezTo>
                  <a:cubicBezTo>
                    <a:pt x="749" y="320"/>
                    <a:pt x="750" y="320"/>
                    <a:pt x="751" y="320"/>
                  </a:cubicBezTo>
                  <a:cubicBezTo>
                    <a:pt x="751" y="320"/>
                    <a:pt x="751" y="320"/>
                    <a:pt x="751" y="320"/>
                  </a:cubicBezTo>
                  <a:cubicBezTo>
                    <a:pt x="751" y="320"/>
                    <a:pt x="750" y="320"/>
                    <a:pt x="749" y="320"/>
                  </a:cubicBezTo>
                  <a:moveTo>
                    <a:pt x="988" y="320"/>
                  </a:moveTo>
                  <a:cubicBezTo>
                    <a:pt x="986" y="320"/>
                    <a:pt x="983" y="320"/>
                    <a:pt x="981" y="320"/>
                  </a:cubicBezTo>
                  <a:cubicBezTo>
                    <a:pt x="980" y="320"/>
                    <a:pt x="979" y="320"/>
                    <a:pt x="979" y="320"/>
                  </a:cubicBezTo>
                  <a:cubicBezTo>
                    <a:pt x="979" y="320"/>
                    <a:pt x="979" y="320"/>
                    <a:pt x="979" y="320"/>
                  </a:cubicBezTo>
                  <a:cubicBezTo>
                    <a:pt x="978" y="320"/>
                    <a:pt x="977" y="320"/>
                    <a:pt x="976" y="320"/>
                  </a:cubicBezTo>
                  <a:cubicBezTo>
                    <a:pt x="975" y="321"/>
                    <a:pt x="975" y="321"/>
                    <a:pt x="974" y="321"/>
                  </a:cubicBezTo>
                  <a:cubicBezTo>
                    <a:pt x="974" y="321"/>
                    <a:pt x="975" y="321"/>
                    <a:pt x="975" y="322"/>
                  </a:cubicBezTo>
                  <a:cubicBezTo>
                    <a:pt x="971" y="324"/>
                    <a:pt x="970" y="325"/>
                    <a:pt x="969" y="326"/>
                  </a:cubicBezTo>
                  <a:cubicBezTo>
                    <a:pt x="970" y="326"/>
                    <a:pt x="970" y="326"/>
                    <a:pt x="970" y="326"/>
                  </a:cubicBezTo>
                  <a:cubicBezTo>
                    <a:pt x="951" y="332"/>
                    <a:pt x="937" y="337"/>
                    <a:pt x="925" y="341"/>
                  </a:cubicBezTo>
                  <a:cubicBezTo>
                    <a:pt x="925" y="341"/>
                    <a:pt x="925" y="341"/>
                    <a:pt x="925" y="341"/>
                  </a:cubicBezTo>
                  <a:cubicBezTo>
                    <a:pt x="938" y="337"/>
                    <a:pt x="953" y="332"/>
                    <a:pt x="972" y="327"/>
                  </a:cubicBezTo>
                  <a:cubicBezTo>
                    <a:pt x="973" y="327"/>
                    <a:pt x="975" y="326"/>
                    <a:pt x="979" y="325"/>
                  </a:cubicBezTo>
                  <a:cubicBezTo>
                    <a:pt x="980" y="325"/>
                    <a:pt x="982" y="325"/>
                    <a:pt x="984" y="325"/>
                  </a:cubicBezTo>
                  <a:cubicBezTo>
                    <a:pt x="989" y="325"/>
                    <a:pt x="993" y="327"/>
                    <a:pt x="998" y="328"/>
                  </a:cubicBezTo>
                  <a:cubicBezTo>
                    <a:pt x="999" y="328"/>
                    <a:pt x="999" y="328"/>
                    <a:pt x="1000" y="328"/>
                  </a:cubicBezTo>
                  <a:cubicBezTo>
                    <a:pt x="996" y="327"/>
                    <a:pt x="990" y="326"/>
                    <a:pt x="983" y="324"/>
                  </a:cubicBezTo>
                  <a:cubicBezTo>
                    <a:pt x="988" y="322"/>
                    <a:pt x="988" y="321"/>
                    <a:pt x="989" y="320"/>
                  </a:cubicBezTo>
                  <a:cubicBezTo>
                    <a:pt x="988" y="320"/>
                    <a:pt x="988" y="320"/>
                    <a:pt x="988" y="320"/>
                  </a:cubicBezTo>
                  <a:moveTo>
                    <a:pt x="756" y="319"/>
                  </a:moveTo>
                  <a:cubicBezTo>
                    <a:pt x="757" y="319"/>
                    <a:pt x="757" y="319"/>
                    <a:pt x="757" y="319"/>
                  </a:cubicBezTo>
                  <a:cubicBezTo>
                    <a:pt x="757" y="319"/>
                    <a:pt x="757" y="319"/>
                    <a:pt x="757" y="319"/>
                  </a:cubicBezTo>
                  <a:cubicBezTo>
                    <a:pt x="757" y="319"/>
                    <a:pt x="757" y="319"/>
                    <a:pt x="756" y="319"/>
                  </a:cubicBezTo>
                  <a:moveTo>
                    <a:pt x="753" y="318"/>
                  </a:moveTo>
                  <a:cubicBezTo>
                    <a:pt x="753" y="318"/>
                    <a:pt x="753" y="318"/>
                    <a:pt x="753" y="318"/>
                  </a:cubicBezTo>
                  <a:cubicBezTo>
                    <a:pt x="754" y="319"/>
                    <a:pt x="755" y="319"/>
                    <a:pt x="756" y="319"/>
                  </a:cubicBezTo>
                  <a:cubicBezTo>
                    <a:pt x="755" y="319"/>
                    <a:pt x="754" y="319"/>
                    <a:pt x="753" y="318"/>
                  </a:cubicBezTo>
                  <a:moveTo>
                    <a:pt x="709" y="318"/>
                  </a:moveTo>
                  <a:cubicBezTo>
                    <a:pt x="707" y="318"/>
                    <a:pt x="706" y="318"/>
                    <a:pt x="705" y="318"/>
                  </a:cubicBezTo>
                  <a:cubicBezTo>
                    <a:pt x="705" y="319"/>
                    <a:pt x="706" y="320"/>
                    <a:pt x="707" y="321"/>
                  </a:cubicBezTo>
                  <a:cubicBezTo>
                    <a:pt x="709" y="321"/>
                    <a:pt x="710" y="321"/>
                    <a:pt x="711" y="321"/>
                  </a:cubicBezTo>
                  <a:cubicBezTo>
                    <a:pt x="710" y="320"/>
                    <a:pt x="709" y="319"/>
                    <a:pt x="709" y="318"/>
                  </a:cubicBezTo>
                  <a:moveTo>
                    <a:pt x="768" y="316"/>
                  </a:moveTo>
                  <a:cubicBezTo>
                    <a:pt x="766" y="316"/>
                    <a:pt x="764" y="316"/>
                    <a:pt x="762" y="316"/>
                  </a:cubicBezTo>
                  <a:cubicBezTo>
                    <a:pt x="759" y="317"/>
                    <a:pt x="757" y="318"/>
                    <a:pt x="754" y="318"/>
                  </a:cubicBezTo>
                  <a:cubicBezTo>
                    <a:pt x="756" y="318"/>
                    <a:pt x="757" y="318"/>
                    <a:pt x="758" y="318"/>
                  </a:cubicBezTo>
                  <a:cubicBezTo>
                    <a:pt x="762" y="317"/>
                    <a:pt x="765" y="316"/>
                    <a:pt x="768" y="316"/>
                  </a:cubicBezTo>
                  <a:moveTo>
                    <a:pt x="572" y="316"/>
                  </a:moveTo>
                  <a:cubicBezTo>
                    <a:pt x="568" y="319"/>
                    <a:pt x="564" y="322"/>
                    <a:pt x="559" y="325"/>
                  </a:cubicBezTo>
                  <a:cubicBezTo>
                    <a:pt x="560" y="325"/>
                    <a:pt x="561" y="325"/>
                    <a:pt x="562" y="325"/>
                  </a:cubicBezTo>
                  <a:cubicBezTo>
                    <a:pt x="562" y="325"/>
                    <a:pt x="563" y="326"/>
                    <a:pt x="563" y="326"/>
                  </a:cubicBezTo>
                  <a:cubicBezTo>
                    <a:pt x="567" y="323"/>
                    <a:pt x="572" y="319"/>
                    <a:pt x="576" y="316"/>
                  </a:cubicBezTo>
                  <a:cubicBezTo>
                    <a:pt x="575" y="316"/>
                    <a:pt x="574" y="316"/>
                    <a:pt x="572" y="316"/>
                  </a:cubicBezTo>
                  <a:moveTo>
                    <a:pt x="496" y="315"/>
                  </a:moveTo>
                  <a:cubicBezTo>
                    <a:pt x="498" y="316"/>
                    <a:pt x="499" y="318"/>
                    <a:pt x="500" y="319"/>
                  </a:cubicBezTo>
                  <a:cubicBezTo>
                    <a:pt x="505" y="324"/>
                    <a:pt x="513" y="329"/>
                    <a:pt x="519" y="334"/>
                  </a:cubicBezTo>
                  <a:cubicBezTo>
                    <a:pt x="520" y="334"/>
                    <a:pt x="522" y="334"/>
                    <a:pt x="523" y="335"/>
                  </a:cubicBezTo>
                  <a:cubicBezTo>
                    <a:pt x="513" y="327"/>
                    <a:pt x="506" y="322"/>
                    <a:pt x="500" y="316"/>
                  </a:cubicBezTo>
                  <a:cubicBezTo>
                    <a:pt x="499" y="315"/>
                    <a:pt x="498" y="315"/>
                    <a:pt x="496" y="315"/>
                  </a:cubicBezTo>
                  <a:moveTo>
                    <a:pt x="999" y="315"/>
                  </a:moveTo>
                  <a:cubicBezTo>
                    <a:pt x="997" y="315"/>
                    <a:pt x="995" y="316"/>
                    <a:pt x="993" y="316"/>
                  </a:cubicBezTo>
                  <a:cubicBezTo>
                    <a:pt x="987" y="318"/>
                    <a:pt x="983" y="319"/>
                    <a:pt x="981" y="320"/>
                  </a:cubicBezTo>
                  <a:cubicBezTo>
                    <a:pt x="984" y="319"/>
                    <a:pt x="986" y="319"/>
                    <a:pt x="989" y="319"/>
                  </a:cubicBezTo>
                  <a:cubicBezTo>
                    <a:pt x="992" y="317"/>
                    <a:pt x="996" y="316"/>
                    <a:pt x="999" y="315"/>
                  </a:cubicBezTo>
                  <a:moveTo>
                    <a:pt x="701" y="314"/>
                  </a:moveTo>
                  <a:cubicBezTo>
                    <a:pt x="702" y="315"/>
                    <a:pt x="703" y="317"/>
                    <a:pt x="704" y="318"/>
                  </a:cubicBezTo>
                  <a:cubicBezTo>
                    <a:pt x="706" y="318"/>
                    <a:pt x="707" y="318"/>
                    <a:pt x="708" y="318"/>
                  </a:cubicBezTo>
                  <a:cubicBezTo>
                    <a:pt x="707" y="317"/>
                    <a:pt x="706" y="316"/>
                    <a:pt x="706" y="315"/>
                  </a:cubicBezTo>
                  <a:cubicBezTo>
                    <a:pt x="704" y="315"/>
                    <a:pt x="703" y="315"/>
                    <a:pt x="701" y="314"/>
                  </a:cubicBezTo>
                  <a:moveTo>
                    <a:pt x="701" y="314"/>
                  </a:moveTo>
                  <a:cubicBezTo>
                    <a:pt x="701" y="314"/>
                    <a:pt x="701" y="314"/>
                    <a:pt x="701" y="314"/>
                  </a:cubicBezTo>
                  <a:cubicBezTo>
                    <a:pt x="702" y="314"/>
                    <a:pt x="703" y="314"/>
                    <a:pt x="704" y="314"/>
                  </a:cubicBezTo>
                  <a:cubicBezTo>
                    <a:pt x="703" y="314"/>
                    <a:pt x="702" y="314"/>
                    <a:pt x="701" y="314"/>
                  </a:cubicBezTo>
                  <a:moveTo>
                    <a:pt x="494" y="313"/>
                  </a:moveTo>
                  <a:cubicBezTo>
                    <a:pt x="494" y="313"/>
                    <a:pt x="495" y="313"/>
                    <a:pt x="495" y="313"/>
                  </a:cubicBezTo>
                  <a:cubicBezTo>
                    <a:pt x="495" y="313"/>
                    <a:pt x="495" y="313"/>
                    <a:pt x="495" y="314"/>
                  </a:cubicBezTo>
                  <a:cubicBezTo>
                    <a:pt x="495" y="314"/>
                    <a:pt x="495" y="314"/>
                    <a:pt x="495" y="314"/>
                  </a:cubicBezTo>
                  <a:cubicBezTo>
                    <a:pt x="495" y="314"/>
                    <a:pt x="496" y="314"/>
                    <a:pt x="496" y="314"/>
                  </a:cubicBezTo>
                  <a:cubicBezTo>
                    <a:pt x="497" y="315"/>
                    <a:pt x="498" y="315"/>
                    <a:pt x="499" y="315"/>
                  </a:cubicBezTo>
                  <a:cubicBezTo>
                    <a:pt x="499" y="314"/>
                    <a:pt x="498" y="314"/>
                    <a:pt x="497" y="313"/>
                  </a:cubicBezTo>
                  <a:cubicBezTo>
                    <a:pt x="496" y="313"/>
                    <a:pt x="495" y="313"/>
                    <a:pt x="494" y="313"/>
                  </a:cubicBezTo>
                  <a:moveTo>
                    <a:pt x="699" y="313"/>
                  </a:moveTo>
                  <a:cubicBezTo>
                    <a:pt x="700" y="313"/>
                    <a:pt x="700" y="313"/>
                    <a:pt x="701" y="314"/>
                  </a:cubicBezTo>
                  <a:cubicBezTo>
                    <a:pt x="702" y="314"/>
                    <a:pt x="704" y="314"/>
                    <a:pt x="705" y="314"/>
                  </a:cubicBezTo>
                  <a:cubicBezTo>
                    <a:pt x="705" y="314"/>
                    <a:pt x="705" y="314"/>
                    <a:pt x="705" y="314"/>
                  </a:cubicBezTo>
                  <a:cubicBezTo>
                    <a:pt x="703" y="313"/>
                    <a:pt x="701" y="313"/>
                    <a:pt x="699" y="313"/>
                  </a:cubicBezTo>
                  <a:moveTo>
                    <a:pt x="577" y="312"/>
                  </a:moveTo>
                  <a:cubicBezTo>
                    <a:pt x="576" y="313"/>
                    <a:pt x="574" y="314"/>
                    <a:pt x="573" y="315"/>
                  </a:cubicBezTo>
                  <a:cubicBezTo>
                    <a:pt x="574" y="315"/>
                    <a:pt x="575" y="315"/>
                    <a:pt x="577" y="315"/>
                  </a:cubicBezTo>
                  <a:cubicBezTo>
                    <a:pt x="578" y="314"/>
                    <a:pt x="579" y="313"/>
                    <a:pt x="581" y="312"/>
                  </a:cubicBezTo>
                  <a:cubicBezTo>
                    <a:pt x="579" y="312"/>
                    <a:pt x="578" y="312"/>
                    <a:pt x="577" y="312"/>
                  </a:cubicBezTo>
                  <a:moveTo>
                    <a:pt x="793" y="308"/>
                  </a:moveTo>
                  <a:cubicBezTo>
                    <a:pt x="791" y="309"/>
                    <a:pt x="788" y="309"/>
                    <a:pt x="785" y="310"/>
                  </a:cubicBezTo>
                  <a:cubicBezTo>
                    <a:pt x="785" y="310"/>
                    <a:pt x="785" y="310"/>
                    <a:pt x="785" y="310"/>
                  </a:cubicBezTo>
                  <a:cubicBezTo>
                    <a:pt x="785" y="310"/>
                    <a:pt x="785" y="310"/>
                    <a:pt x="784" y="310"/>
                  </a:cubicBezTo>
                  <a:cubicBezTo>
                    <a:pt x="784" y="310"/>
                    <a:pt x="784" y="310"/>
                    <a:pt x="784" y="310"/>
                  </a:cubicBezTo>
                  <a:cubicBezTo>
                    <a:pt x="784" y="310"/>
                    <a:pt x="783" y="310"/>
                    <a:pt x="783" y="310"/>
                  </a:cubicBezTo>
                  <a:cubicBezTo>
                    <a:pt x="782" y="310"/>
                    <a:pt x="781" y="310"/>
                    <a:pt x="780" y="311"/>
                  </a:cubicBezTo>
                  <a:cubicBezTo>
                    <a:pt x="775" y="312"/>
                    <a:pt x="769" y="314"/>
                    <a:pt x="765" y="315"/>
                  </a:cubicBezTo>
                  <a:cubicBezTo>
                    <a:pt x="767" y="315"/>
                    <a:pt x="769" y="315"/>
                    <a:pt x="771" y="315"/>
                  </a:cubicBezTo>
                  <a:cubicBezTo>
                    <a:pt x="779" y="313"/>
                    <a:pt x="786" y="310"/>
                    <a:pt x="793" y="308"/>
                  </a:cubicBezTo>
                  <a:moveTo>
                    <a:pt x="955" y="305"/>
                  </a:moveTo>
                  <a:cubicBezTo>
                    <a:pt x="954" y="305"/>
                    <a:pt x="954" y="305"/>
                    <a:pt x="953" y="306"/>
                  </a:cubicBezTo>
                  <a:cubicBezTo>
                    <a:pt x="952" y="306"/>
                    <a:pt x="951" y="306"/>
                    <a:pt x="951" y="306"/>
                  </a:cubicBezTo>
                  <a:cubicBezTo>
                    <a:pt x="956" y="310"/>
                    <a:pt x="963" y="314"/>
                    <a:pt x="972" y="319"/>
                  </a:cubicBezTo>
                  <a:cubicBezTo>
                    <a:pt x="974" y="319"/>
                    <a:pt x="975" y="319"/>
                    <a:pt x="977" y="319"/>
                  </a:cubicBezTo>
                  <a:cubicBezTo>
                    <a:pt x="968" y="314"/>
                    <a:pt x="961" y="310"/>
                    <a:pt x="955" y="305"/>
                  </a:cubicBezTo>
                  <a:moveTo>
                    <a:pt x="878" y="305"/>
                  </a:moveTo>
                  <a:cubicBezTo>
                    <a:pt x="877" y="305"/>
                    <a:pt x="875" y="305"/>
                    <a:pt x="874" y="305"/>
                  </a:cubicBezTo>
                  <a:cubicBezTo>
                    <a:pt x="871" y="309"/>
                    <a:pt x="868" y="313"/>
                    <a:pt x="865" y="316"/>
                  </a:cubicBezTo>
                  <a:cubicBezTo>
                    <a:pt x="865" y="317"/>
                    <a:pt x="864" y="318"/>
                    <a:pt x="863" y="319"/>
                  </a:cubicBezTo>
                  <a:cubicBezTo>
                    <a:pt x="864" y="319"/>
                    <a:pt x="864" y="319"/>
                    <a:pt x="865" y="319"/>
                  </a:cubicBezTo>
                  <a:cubicBezTo>
                    <a:pt x="865" y="319"/>
                    <a:pt x="865" y="319"/>
                    <a:pt x="865" y="319"/>
                  </a:cubicBezTo>
                  <a:cubicBezTo>
                    <a:pt x="866" y="319"/>
                    <a:pt x="866" y="319"/>
                    <a:pt x="866" y="319"/>
                  </a:cubicBezTo>
                  <a:cubicBezTo>
                    <a:pt x="870" y="315"/>
                    <a:pt x="874" y="310"/>
                    <a:pt x="878" y="305"/>
                  </a:cubicBezTo>
                  <a:moveTo>
                    <a:pt x="1092" y="303"/>
                  </a:moveTo>
                  <a:cubicBezTo>
                    <a:pt x="1091" y="304"/>
                    <a:pt x="1090" y="304"/>
                    <a:pt x="1089" y="304"/>
                  </a:cubicBezTo>
                  <a:cubicBezTo>
                    <a:pt x="1083" y="309"/>
                    <a:pt x="1076" y="312"/>
                    <a:pt x="1070" y="315"/>
                  </a:cubicBezTo>
                  <a:cubicBezTo>
                    <a:pt x="1071" y="315"/>
                    <a:pt x="1072" y="315"/>
                    <a:pt x="1073" y="314"/>
                  </a:cubicBezTo>
                  <a:cubicBezTo>
                    <a:pt x="1080" y="311"/>
                    <a:pt x="1086" y="308"/>
                    <a:pt x="1092" y="303"/>
                  </a:cubicBezTo>
                  <a:moveTo>
                    <a:pt x="879" y="303"/>
                  </a:moveTo>
                  <a:cubicBezTo>
                    <a:pt x="878" y="303"/>
                    <a:pt x="877" y="304"/>
                    <a:pt x="875" y="304"/>
                  </a:cubicBezTo>
                  <a:cubicBezTo>
                    <a:pt x="875" y="304"/>
                    <a:pt x="875" y="305"/>
                    <a:pt x="874" y="305"/>
                  </a:cubicBezTo>
                  <a:cubicBezTo>
                    <a:pt x="876" y="305"/>
                    <a:pt x="877" y="305"/>
                    <a:pt x="878" y="305"/>
                  </a:cubicBezTo>
                  <a:cubicBezTo>
                    <a:pt x="878" y="304"/>
                    <a:pt x="879" y="304"/>
                    <a:pt x="879" y="303"/>
                  </a:cubicBezTo>
                  <a:moveTo>
                    <a:pt x="1095" y="302"/>
                  </a:moveTo>
                  <a:cubicBezTo>
                    <a:pt x="1094" y="302"/>
                    <a:pt x="1092" y="302"/>
                    <a:pt x="1091" y="303"/>
                  </a:cubicBezTo>
                  <a:cubicBezTo>
                    <a:pt x="1091" y="303"/>
                    <a:pt x="1090" y="304"/>
                    <a:pt x="1089" y="304"/>
                  </a:cubicBezTo>
                  <a:cubicBezTo>
                    <a:pt x="1090" y="304"/>
                    <a:pt x="1091" y="304"/>
                    <a:pt x="1093" y="303"/>
                  </a:cubicBezTo>
                  <a:cubicBezTo>
                    <a:pt x="1093" y="303"/>
                    <a:pt x="1094" y="302"/>
                    <a:pt x="1095" y="302"/>
                  </a:cubicBezTo>
                  <a:moveTo>
                    <a:pt x="589" y="300"/>
                  </a:moveTo>
                  <a:cubicBezTo>
                    <a:pt x="585" y="304"/>
                    <a:pt x="581" y="308"/>
                    <a:pt x="577" y="312"/>
                  </a:cubicBezTo>
                  <a:cubicBezTo>
                    <a:pt x="578" y="312"/>
                    <a:pt x="579" y="312"/>
                    <a:pt x="581" y="312"/>
                  </a:cubicBezTo>
                  <a:cubicBezTo>
                    <a:pt x="585" y="309"/>
                    <a:pt x="589" y="305"/>
                    <a:pt x="593" y="301"/>
                  </a:cubicBezTo>
                  <a:cubicBezTo>
                    <a:pt x="591" y="300"/>
                    <a:pt x="590" y="300"/>
                    <a:pt x="589" y="300"/>
                  </a:cubicBezTo>
                  <a:moveTo>
                    <a:pt x="946" y="299"/>
                  </a:moveTo>
                  <a:cubicBezTo>
                    <a:pt x="945" y="299"/>
                    <a:pt x="943" y="299"/>
                    <a:pt x="941" y="299"/>
                  </a:cubicBezTo>
                  <a:cubicBezTo>
                    <a:pt x="944" y="302"/>
                    <a:pt x="947" y="304"/>
                    <a:pt x="951" y="306"/>
                  </a:cubicBezTo>
                  <a:cubicBezTo>
                    <a:pt x="951" y="306"/>
                    <a:pt x="952" y="306"/>
                    <a:pt x="953" y="306"/>
                  </a:cubicBezTo>
                  <a:cubicBezTo>
                    <a:pt x="954" y="305"/>
                    <a:pt x="954" y="305"/>
                    <a:pt x="955" y="305"/>
                  </a:cubicBezTo>
                  <a:cubicBezTo>
                    <a:pt x="952" y="303"/>
                    <a:pt x="949" y="301"/>
                    <a:pt x="946" y="299"/>
                  </a:cubicBezTo>
                  <a:moveTo>
                    <a:pt x="592" y="298"/>
                  </a:moveTo>
                  <a:cubicBezTo>
                    <a:pt x="591" y="298"/>
                    <a:pt x="590" y="299"/>
                    <a:pt x="589" y="300"/>
                  </a:cubicBezTo>
                  <a:cubicBezTo>
                    <a:pt x="591" y="300"/>
                    <a:pt x="592" y="300"/>
                    <a:pt x="593" y="300"/>
                  </a:cubicBezTo>
                  <a:cubicBezTo>
                    <a:pt x="593" y="300"/>
                    <a:pt x="594" y="299"/>
                    <a:pt x="595" y="299"/>
                  </a:cubicBezTo>
                  <a:cubicBezTo>
                    <a:pt x="594" y="298"/>
                    <a:pt x="593" y="298"/>
                    <a:pt x="592" y="298"/>
                  </a:cubicBezTo>
                  <a:moveTo>
                    <a:pt x="830" y="295"/>
                  </a:moveTo>
                  <a:cubicBezTo>
                    <a:pt x="828" y="295"/>
                    <a:pt x="827" y="296"/>
                    <a:pt x="825" y="296"/>
                  </a:cubicBezTo>
                  <a:cubicBezTo>
                    <a:pt x="821" y="297"/>
                    <a:pt x="817" y="298"/>
                    <a:pt x="813" y="299"/>
                  </a:cubicBezTo>
                  <a:cubicBezTo>
                    <a:pt x="801" y="304"/>
                    <a:pt x="790" y="307"/>
                    <a:pt x="780" y="311"/>
                  </a:cubicBezTo>
                  <a:cubicBezTo>
                    <a:pt x="781" y="310"/>
                    <a:pt x="782" y="310"/>
                    <a:pt x="783" y="310"/>
                  </a:cubicBezTo>
                  <a:cubicBezTo>
                    <a:pt x="783" y="310"/>
                    <a:pt x="784" y="310"/>
                    <a:pt x="784" y="310"/>
                  </a:cubicBezTo>
                  <a:cubicBezTo>
                    <a:pt x="784" y="310"/>
                    <a:pt x="784" y="310"/>
                    <a:pt x="784" y="310"/>
                  </a:cubicBezTo>
                  <a:cubicBezTo>
                    <a:pt x="785" y="310"/>
                    <a:pt x="785" y="310"/>
                    <a:pt x="785" y="310"/>
                  </a:cubicBezTo>
                  <a:cubicBezTo>
                    <a:pt x="785" y="310"/>
                    <a:pt x="785" y="310"/>
                    <a:pt x="785" y="310"/>
                  </a:cubicBezTo>
                  <a:cubicBezTo>
                    <a:pt x="788" y="309"/>
                    <a:pt x="791" y="309"/>
                    <a:pt x="793" y="308"/>
                  </a:cubicBezTo>
                  <a:cubicBezTo>
                    <a:pt x="805" y="304"/>
                    <a:pt x="816" y="300"/>
                    <a:pt x="830" y="295"/>
                  </a:cubicBezTo>
                  <a:moveTo>
                    <a:pt x="837" y="290"/>
                  </a:moveTo>
                  <a:cubicBezTo>
                    <a:pt x="828" y="293"/>
                    <a:pt x="821" y="296"/>
                    <a:pt x="813" y="299"/>
                  </a:cubicBezTo>
                  <a:cubicBezTo>
                    <a:pt x="817" y="298"/>
                    <a:pt x="821" y="297"/>
                    <a:pt x="825" y="296"/>
                  </a:cubicBezTo>
                  <a:cubicBezTo>
                    <a:pt x="827" y="295"/>
                    <a:pt x="829" y="295"/>
                    <a:pt x="830" y="295"/>
                  </a:cubicBezTo>
                  <a:cubicBezTo>
                    <a:pt x="833" y="293"/>
                    <a:pt x="836" y="292"/>
                    <a:pt x="839" y="291"/>
                  </a:cubicBezTo>
                  <a:cubicBezTo>
                    <a:pt x="839" y="291"/>
                    <a:pt x="838" y="290"/>
                    <a:pt x="837" y="290"/>
                  </a:cubicBezTo>
                  <a:moveTo>
                    <a:pt x="678" y="289"/>
                  </a:moveTo>
                  <a:cubicBezTo>
                    <a:pt x="683" y="295"/>
                    <a:pt x="688" y="300"/>
                    <a:pt x="695" y="308"/>
                  </a:cubicBezTo>
                  <a:cubicBezTo>
                    <a:pt x="697" y="308"/>
                    <a:pt x="698" y="308"/>
                    <a:pt x="700" y="309"/>
                  </a:cubicBezTo>
                  <a:cubicBezTo>
                    <a:pt x="695" y="303"/>
                    <a:pt x="691" y="298"/>
                    <a:pt x="686" y="293"/>
                  </a:cubicBezTo>
                  <a:cubicBezTo>
                    <a:pt x="684" y="292"/>
                    <a:pt x="681" y="290"/>
                    <a:pt x="678" y="289"/>
                  </a:cubicBezTo>
                  <a:moveTo>
                    <a:pt x="934" y="287"/>
                  </a:moveTo>
                  <a:cubicBezTo>
                    <a:pt x="933" y="288"/>
                    <a:pt x="932" y="288"/>
                    <a:pt x="930" y="289"/>
                  </a:cubicBezTo>
                  <a:cubicBezTo>
                    <a:pt x="934" y="293"/>
                    <a:pt x="937" y="296"/>
                    <a:pt x="941" y="299"/>
                  </a:cubicBezTo>
                  <a:cubicBezTo>
                    <a:pt x="943" y="299"/>
                    <a:pt x="944" y="298"/>
                    <a:pt x="946" y="298"/>
                  </a:cubicBezTo>
                  <a:cubicBezTo>
                    <a:pt x="942" y="295"/>
                    <a:pt x="938" y="292"/>
                    <a:pt x="934" y="287"/>
                  </a:cubicBezTo>
                  <a:moveTo>
                    <a:pt x="676" y="286"/>
                  </a:moveTo>
                  <a:cubicBezTo>
                    <a:pt x="677" y="287"/>
                    <a:pt x="677" y="287"/>
                    <a:pt x="678" y="288"/>
                  </a:cubicBezTo>
                  <a:cubicBezTo>
                    <a:pt x="680" y="289"/>
                    <a:pt x="683" y="291"/>
                    <a:pt x="686" y="292"/>
                  </a:cubicBezTo>
                  <a:cubicBezTo>
                    <a:pt x="686" y="292"/>
                    <a:pt x="686" y="292"/>
                    <a:pt x="686" y="292"/>
                  </a:cubicBezTo>
                  <a:cubicBezTo>
                    <a:pt x="684" y="291"/>
                    <a:pt x="682" y="290"/>
                    <a:pt x="680" y="289"/>
                  </a:cubicBezTo>
                  <a:cubicBezTo>
                    <a:pt x="679" y="288"/>
                    <a:pt x="678" y="287"/>
                    <a:pt x="676" y="286"/>
                  </a:cubicBezTo>
                  <a:moveTo>
                    <a:pt x="1062" y="286"/>
                  </a:moveTo>
                  <a:cubicBezTo>
                    <a:pt x="1060" y="286"/>
                    <a:pt x="1059" y="286"/>
                    <a:pt x="1058" y="286"/>
                  </a:cubicBezTo>
                  <a:cubicBezTo>
                    <a:pt x="1030" y="301"/>
                    <a:pt x="1010" y="310"/>
                    <a:pt x="997" y="315"/>
                  </a:cubicBezTo>
                  <a:cubicBezTo>
                    <a:pt x="999" y="314"/>
                    <a:pt x="1000" y="314"/>
                    <a:pt x="1002" y="313"/>
                  </a:cubicBezTo>
                  <a:cubicBezTo>
                    <a:pt x="1028" y="302"/>
                    <a:pt x="1045" y="295"/>
                    <a:pt x="1062" y="286"/>
                  </a:cubicBezTo>
                  <a:moveTo>
                    <a:pt x="472" y="285"/>
                  </a:moveTo>
                  <a:cubicBezTo>
                    <a:pt x="473" y="289"/>
                    <a:pt x="475" y="292"/>
                    <a:pt x="477" y="294"/>
                  </a:cubicBezTo>
                  <a:cubicBezTo>
                    <a:pt x="482" y="300"/>
                    <a:pt x="488" y="306"/>
                    <a:pt x="494" y="312"/>
                  </a:cubicBezTo>
                  <a:cubicBezTo>
                    <a:pt x="495" y="312"/>
                    <a:pt x="496" y="312"/>
                    <a:pt x="497" y="312"/>
                  </a:cubicBezTo>
                  <a:cubicBezTo>
                    <a:pt x="491" y="306"/>
                    <a:pt x="484" y="299"/>
                    <a:pt x="475" y="286"/>
                  </a:cubicBezTo>
                  <a:cubicBezTo>
                    <a:pt x="474" y="286"/>
                    <a:pt x="473" y="286"/>
                    <a:pt x="472" y="285"/>
                  </a:cubicBezTo>
                  <a:moveTo>
                    <a:pt x="603" y="284"/>
                  </a:moveTo>
                  <a:cubicBezTo>
                    <a:pt x="600" y="289"/>
                    <a:pt x="596" y="293"/>
                    <a:pt x="592" y="297"/>
                  </a:cubicBezTo>
                  <a:cubicBezTo>
                    <a:pt x="593" y="298"/>
                    <a:pt x="594" y="298"/>
                    <a:pt x="595" y="298"/>
                  </a:cubicBezTo>
                  <a:cubicBezTo>
                    <a:pt x="599" y="294"/>
                    <a:pt x="603" y="289"/>
                    <a:pt x="607" y="285"/>
                  </a:cubicBezTo>
                  <a:cubicBezTo>
                    <a:pt x="606" y="284"/>
                    <a:pt x="605" y="284"/>
                    <a:pt x="603" y="284"/>
                  </a:cubicBezTo>
                  <a:moveTo>
                    <a:pt x="893" y="284"/>
                  </a:moveTo>
                  <a:cubicBezTo>
                    <a:pt x="892" y="284"/>
                    <a:pt x="890" y="285"/>
                    <a:pt x="889" y="285"/>
                  </a:cubicBezTo>
                  <a:cubicBezTo>
                    <a:pt x="885" y="292"/>
                    <a:pt x="880" y="298"/>
                    <a:pt x="876" y="303"/>
                  </a:cubicBezTo>
                  <a:cubicBezTo>
                    <a:pt x="877" y="303"/>
                    <a:pt x="879" y="303"/>
                    <a:pt x="880" y="302"/>
                  </a:cubicBezTo>
                  <a:cubicBezTo>
                    <a:pt x="884" y="297"/>
                    <a:pt x="889" y="290"/>
                    <a:pt x="893" y="284"/>
                  </a:cubicBezTo>
                  <a:moveTo>
                    <a:pt x="320" y="280"/>
                  </a:moveTo>
                  <a:cubicBezTo>
                    <a:pt x="325" y="283"/>
                    <a:pt x="331" y="287"/>
                    <a:pt x="339" y="291"/>
                  </a:cubicBezTo>
                  <a:cubicBezTo>
                    <a:pt x="340" y="291"/>
                    <a:pt x="341" y="292"/>
                    <a:pt x="341" y="292"/>
                  </a:cubicBezTo>
                  <a:cubicBezTo>
                    <a:pt x="334" y="288"/>
                    <a:pt x="328" y="285"/>
                    <a:pt x="323" y="281"/>
                  </a:cubicBezTo>
                  <a:cubicBezTo>
                    <a:pt x="322" y="281"/>
                    <a:pt x="321" y="280"/>
                    <a:pt x="320" y="280"/>
                  </a:cubicBezTo>
                  <a:moveTo>
                    <a:pt x="676" y="280"/>
                  </a:moveTo>
                  <a:cubicBezTo>
                    <a:pt x="675" y="280"/>
                    <a:pt x="673" y="280"/>
                    <a:pt x="672" y="280"/>
                  </a:cubicBezTo>
                  <a:cubicBezTo>
                    <a:pt x="673" y="282"/>
                    <a:pt x="675" y="284"/>
                    <a:pt x="676" y="286"/>
                  </a:cubicBezTo>
                  <a:cubicBezTo>
                    <a:pt x="677" y="287"/>
                    <a:pt x="679" y="288"/>
                    <a:pt x="680" y="289"/>
                  </a:cubicBezTo>
                  <a:cubicBezTo>
                    <a:pt x="682" y="289"/>
                    <a:pt x="683" y="290"/>
                    <a:pt x="685" y="291"/>
                  </a:cubicBezTo>
                  <a:cubicBezTo>
                    <a:pt x="682" y="287"/>
                    <a:pt x="679" y="284"/>
                    <a:pt x="676" y="280"/>
                  </a:cubicBezTo>
                  <a:moveTo>
                    <a:pt x="607" y="279"/>
                  </a:moveTo>
                  <a:cubicBezTo>
                    <a:pt x="606" y="280"/>
                    <a:pt x="605" y="282"/>
                    <a:pt x="604" y="283"/>
                  </a:cubicBezTo>
                  <a:cubicBezTo>
                    <a:pt x="605" y="284"/>
                    <a:pt x="606" y="284"/>
                    <a:pt x="607" y="284"/>
                  </a:cubicBezTo>
                  <a:cubicBezTo>
                    <a:pt x="608" y="283"/>
                    <a:pt x="609" y="282"/>
                    <a:pt x="610" y="280"/>
                  </a:cubicBezTo>
                  <a:cubicBezTo>
                    <a:pt x="609" y="280"/>
                    <a:pt x="608" y="279"/>
                    <a:pt x="607" y="279"/>
                  </a:cubicBezTo>
                  <a:moveTo>
                    <a:pt x="1121" y="278"/>
                  </a:moveTo>
                  <a:cubicBezTo>
                    <a:pt x="1120" y="278"/>
                    <a:pt x="1120" y="278"/>
                    <a:pt x="1119" y="278"/>
                  </a:cubicBezTo>
                  <a:cubicBezTo>
                    <a:pt x="1119" y="278"/>
                    <a:pt x="1119" y="278"/>
                    <a:pt x="1119" y="278"/>
                  </a:cubicBezTo>
                  <a:cubicBezTo>
                    <a:pt x="1118" y="278"/>
                    <a:pt x="1118" y="278"/>
                    <a:pt x="1118" y="278"/>
                  </a:cubicBezTo>
                  <a:cubicBezTo>
                    <a:pt x="1110" y="288"/>
                    <a:pt x="1101" y="296"/>
                    <a:pt x="1092" y="302"/>
                  </a:cubicBezTo>
                  <a:cubicBezTo>
                    <a:pt x="1094" y="302"/>
                    <a:pt x="1095" y="301"/>
                    <a:pt x="1096" y="301"/>
                  </a:cubicBezTo>
                  <a:cubicBezTo>
                    <a:pt x="1104" y="295"/>
                    <a:pt x="1113" y="287"/>
                    <a:pt x="1121" y="278"/>
                  </a:cubicBezTo>
                  <a:moveTo>
                    <a:pt x="924" y="277"/>
                  </a:moveTo>
                  <a:cubicBezTo>
                    <a:pt x="923" y="278"/>
                    <a:pt x="921" y="278"/>
                    <a:pt x="920" y="278"/>
                  </a:cubicBezTo>
                  <a:cubicBezTo>
                    <a:pt x="924" y="282"/>
                    <a:pt x="927" y="286"/>
                    <a:pt x="930" y="289"/>
                  </a:cubicBezTo>
                  <a:cubicBezTo>
                    <a:pt x="931" y="288"/>
                    <a:pt x="933" y="288"/>
                    <a:pt x="934" y="287"/>
                  </a:cubicBezTo>
                  <a:cubicBezTo>
                    <a:pt x="931" y="284"/>
                    <a:pt x="928" y="281"/>
                    <a:pt x="924" y="277"/>
                  </a:cubicBezTo>
                  <a:moveTo>
                    <a:pt x="1122" y="277"/>
                  </a:moveTo>
                  <a:cubicBezTo>
                    <a:pt x="1122" y="277"/>
                    <a:pt x="1122" y="277"/>
                    <a:pt x="1122" y="277"/>
                  </a:cubicBezTo>
                  <a:cubicBezTo>
                    <a:pt x="1122" y="277"/>
                    <a:pt x="1122" y="277"/>
                    <a:pt x="1122" y="277"/>
                  </a:cubicBezTo>
                  <a:cubicBezTo>
                    <a:pt x="1122" y="277"/>
                    <a:pt x="1122" y="277"/>
                    <a:pt x="1122" y="277"/>
                  </a:cubicBezTo>
                  <a:moveTo>
                    <a:pt x="877" y="273"/>
                  </a:moveTo>
                  <a:cubicBezTo>
                    <a:pt x="863" y="279"/>
                    <a:pt x="851" y="284"/>
                    <a:pt x="839" y="289"/>
                  </a:cubicBezTo>
                  <a:cubicBezTo>
                    <a:pt x="840" y="289"/>
                    <a:pt x="841" y="289"/>
                    <a:pt x="842" y="290"/>
                  </a:cubicBezTo>
                  <a:cubicBezTo>
                    <a:pt x="850" y="287"/>
                    <a:pt x="858" y="283"/>
                    <a:pt x="868" y="279"/>
                  </a:cubicBezTo>
                  <a:cubicBezTo>
                    <a:pt x="871" y="277"/>
                    <a:pt x="874" y="275"/>
                    <a:pt x="877" y="273"/>
                  </a:cubicBezTo>
                  <a:moveTo>
                    <a:pt x="309" y="271"/>
                  </a:moveTo>
                  <a:cubicBezTo>
                    <a:pt x="312" y="274"/>
                    <a:pt x="315" y="277"/>
                    <a:pt x="319" y="279"/>
                  </a:cubicBezTo>
                  <a:cubicBezTo>
                    <a:pt x="320" y="279"/>
                    <a:pt x="321" y="280"/>
                    <a:pt x="322" y="281"/>
                  </a:cubicBezTo>
                  <a:cubicBezTo>
                    <a:pt x="320" y="278"/>
                    <a:pt x="317" y="276"/>
                    <a:pt x="314" y="273"/>
                  </a:cubicBezTo>
                  <a:cubicBezTo>
                    <a:pt x="312" y="272"/>
                    <a:pt x="310" y="271"/>
                    <a:pt x="309" y="271"/>
                  </a:cubicBezTo>
                  <a:moveTo>
                    <a:pt x="511" y="261"/>
                  </a:moveTo>
                  <a:cubicBezTo>
                    <a:pt x="509" y="261"/>
                    <a:pt x="508" y="261"/>
                    <a:pt x="507" y="262"/>
                  </a:cubicBezTo>
                  <a:cubicBezTo>
                    <a:pt x="508" y="262"/>
                    <a:pt x="508" y="263"/>
                    <a:pt x="509" y="263"/>
                  </a:cubicBezTo>
                  <a:cubicBezTo>
                    <a:pt x="511" y="263"/>
                    <a:pt x="514" y="263"/>
                    <a:pt x="516" y="262"/>
                  </a:cubicBezTo>
                  <a:cubicBezTo>
                    <a:pt x="514" y="262"/>
                    <a:pt x="512" y="262"/>
                    <a:pt x="511" y="261"/>
                  </a:cubicBezTo>
                  <a:moveTo>
                    <a:pt x="620" y="261"/>
                  </a:moveTo>
                  <a:cubicBezTo>
                    <a:pt x="616" y="267"/>
                    <a:pt x="612" y="273"/>
                    <a:pt x="608" y="279"/>
                  </a:cubicBezTo>
                  <a:cubicBezTo>
                    <a:pt x="608" y="279"/>
                    <a:pt x="609" y="280"/>
                    <a:pt x="610" y="280"/>
                  </a:cubicBezTo>
                  <a:cubicBezTo>
                    <a:pt x="615" y="275"/>
                    <a:pt x="619" y="269"/>
                    <a:pt x="623" y="262"/>
                  </a:cubicBezTo>
                  <a:cubicBezTo>
                    <a:pt x="622" y="262"/>
                    <a:pt x="621" y="261"/>
                    <a:pt x="620" y="261"/>
                  </a:cubicBezTo>
                  <a:moveTo>
                    <a:pt x="346" y="259"/>
                  </a:moveTo>
                  <a:cubicBezTo>
                    <a:pt x="346" y="260"/>
                    <a:pt x="346" y="261"/>
                    <a:pt x="347" y="262"/>
                  </a:cubicBezTo>
                  <a:cubicBezTo>
                    <a:pt x="372" y="266"/>
                    <a:pt x="390" y="267"/>
                    <a:pt x="434" y="269"/>
                  </a:cubicBezTo>
                  <a:cubicBezTo>
                    <a:pt x="433" y="268"/>
                    <a:pt x="432" y="268"/>
                    <a:pt x="431" y="268"/>
                  </a:cubicBezTo>
                  <a:cubicBezTo>
                    <a:pt x="394" y="267"/>
                    <a:pt x="377" y="265"/>
                    <a:pt x="346" y="259"/>
                  </a:cubicBezTo>
                  <a:moveTo>
                    <a:pt x="332" y="257"/>
                  </a:moveTo>
                  <a:cubicBezTo>
                    <a:pt x="334" y="258"/>
                    <a:pt x="336" y="259"/>
                    <a:pt x="338" y="260"/>
                  </a:cubicBezTo>
                  <a:cubicBezTo>
                    <a:pt x="340" y="260"/>
                    <a:pt x="342" y="261"/>
                    <a:pt x="344" y="261"/>
                  </a:cubicBezTo>
                  <a:cubicBezTo>
                    <a:pt x="343" y="260"/>
                    <a:pt x="343" y="260"/>
                    <a:pt x="343" y="259"/>
                  </a:cubicBezTo>
                  <a:cubicBezTo>
                    <a:pt x="339" y="258"/>
                    <a:pt x="336" y="257"/>
                    <a:pt x="332" y="257"/>
                  </a:cubicBezTo>
                  <a:moveTo>
                    <a:pt x="916" y="256"/>
                  </a:moveTo>
                  <a:cubicBezTo>
                    <a:pt x="912" y="256"/>
                    <a:pt x="908" y="256"/>
                    <a:pt x="904" y="256"/>
                  </a:cubicBezTo>
                  <a:cubicBezTo>
                    <a:pt x="901" y="258"/>
                    <a:pt x="899" y="260"/>
                    <a:pt x="896" y="262"/>
                  </a:cubicBezTo>
                  <a:cubicBezTo>
                    <a:pt x="896" y="263"/>
                    <a:pt x="896" y="263"/>
                    <a:pt x="896" y="263"/>
                  </a:cubicBezTo>
                  <a:cubicBezTo>
                    <a:pt x="896" y="263"/>
                    <a:pt x="896" y="263"/>
                    <a:pt x="896" y="263"/>
                  </a:cubicBezTo>
                  <a:cubicBezTo>
                    <a:pt x="896" y="263"/>
                    <a:pt x="896" y="263"/>
                    <a:pt x="896" y="263"/>
                  </a:cubicBezTo>
                  <a:cubicBezTo>
                    <a:pt x="896" y="264"/>
                    <a:pt x="896" y="264"/>
                    <a:pt x="896" y="264"/>
                  </a:cubicBezTo>
                  <a:cubicBezTo>
                    <a:pt x="893" y="265"/>
                    <a:pt x="890" y="267"/>
                    <a:pt x="887" y="268"/>
                  </a:cubicBezTo>
                  <a:cubicBezTo>
                    <a:pt x="883" y="271"/>
                    <a:pt x="877" y="274"/>
                    <a:pt x="871" y="277"/>
                  </a:cubicBezTo>
                  <a:cubicBezTo>
                    <a:pt x="879" y="274"/>
                    <a:pt x="888" y="270"/>
                    <a:pt x="898" y="266"/>
                  </a:cubicBezTo>
                  <a:cubicBezTo>
                    <a:pt x="898" y="266"/>
                    <a:pt x="898" y="266"/>
                    <a:pt x="898" y="266"/>
                  </a:cubicBezTo>
                  <a:cubicBezTo>
                    <a:pt x="899" y="266"/>
                    <a:pt x="899" y="266"/>
                    <a:pt x="899" y="266"/>
                  </a:cubicBezTo>
                  <a:cubicBezTo>
                    <a:pt x="899" y="266"/>
                    <a:pt x="899" y="266"/>
                    <a:pt x="899" y="266"/>
                  </a:cubicBezTo>
                  <a:cubicBezTo>
                    <a:pt x="899" y="267"/>
                    <a:pt x="900" y="267"/>
                    <a:pt x="901" y="267"/>
                  </a:cubicBezTo>
                  <a:cubicBezTo>
                    <a:pt x="897" y="273"/>
                    <a:pt x="893" y="279"/>
                    <a:pt x="889" y="285"/>
                  </a:cubicBezTo>
                  <a:cubicBezTo>
                    <a:pt x="890" y="285"/>
                    <a:pt x="892" y="284"/>
                    <a:pt x="893" y="284"/>
                  </a:cubicBezTo>
                  <a:cubicBezTo>
                    <a:pt x="897" y="278"/>
                    <a:pt x="900" y="273"/>
                    <a:pt x="904" y="267"/>
                  </a:cubicBezTo>
                  <a:cubicBezTo>
                    <a:pt x="905" y="266"/>
                    <a:pt x="905" y="266"/>
                    <a:pt x="907" y="266"/>
                  </a:cubicBezTo>
                  <a:cubicBezTo>
                    <a:pt x="908" y="266"/>
                    <a:pt x="908" y="266"/>
                    <a:pt x="908" y="266"/>
                  </a:cubicBezTo>
                  <a:cubicBezTo>
                    <a:pt x="908" y="266"/>
                    <a:pt x="908" y="266"/>
                    <a:pt x="908" y="266"/>
                  </a:cubicBezTo>
                  <a:cubicBezTo>
                    <a:pt x="912" y="270"/>
                    <a:pt x="916" y="274"/>
                    <a:pt x="919" y="278"/>
                  </a:cubicBezTo>
                  <a:cubicBezTo>
                    <a:pt x="921" y="277"/>
                    <a:pt x="922" y="277"/>
                    <a:pt x="924" y="277"/>
                  </a:cubicBezTo>
                  <a:cubicBezTo>
                    <a:pt x="920" y="273"/>
                    <a:pt x="916" y="269"/>
                    <a:pt x="912" y="264"/>
                  </a:cubicBezTo>
                  <a:cubicBezTo>
                    <a:pt x="912" y="264"/>
                    <a:pt x="912" y="264"/>
                    <a:pt x="912" y="264"/>
                  </a:cubicBezTo>
                  <a:cubicBezTo>
                    <a:pt x="912" y="263"/>
                    <a:pt x="912" y="263"/>
                    <a:pt x="912" y="263"/>
                  </a:cubicBezTo>
                  <a:cubicBezTo>
                    <a:pt x="913" y="263"/>
                    <a:pt x="913" y="263"/>
                    <a:pt x="913" y="263"/>
                  </a:cubicBezTo>
                  <a:cubicBezTo>
                    <a:pt x="914" y="262"/>
                    <a:pt x="914" y="262"/>
                    <a:pt x="914" y="262"/>
                  </a:cubicBezTo>
                  <a:cubicBezTo>
                    <a:pt x="914" y="261"/>
                    <a:pt x="914" y="261"/>
                    <a:pt x="914" y="261"/>
                  </a:cubicBezTo>
                  <a:cubicBezTo>
                    <a:pt x="915" y="261"/>
                    <a:pt x="915" y="261"/>
                    <a:pt x="915" y="261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moveTo>
                    <a:pt x="292" y="253"/>
                  </a:moveTo>
                  <a:cubicBezTo>
                    <a:pt x="299" y="261"/>
                    <a:pt x="304" y="266"/>
                    <a:pt x="308" y="270"/>
                  </a:cubicBezTo>
                  <a:cubicBezTo>
                    <a:pt x="310" y="271"/>
                    <a:pt x="312" y="272"/>
                    <a:pt x="313" y="273"/>
                  </a:cubicBezTo>
                  <a:cubicBezTo>
                    <a:pt x="308" y="268"/>
                    <a:pt x="303" y="262"/>
                    <a:pt x="295" y="254"/>
                  </a:cubicBezTo>
                  <a:cubicBezTo>
                    <a:pt x="294" y="254"/>
                    <a:pt x="293" y="253"/>
                    <a:pt x="292" y="253"/>
                  </a:cubicBezTo>
                  <a:moveTo>
                    <a:pt x="567" y="250"/>
                  </a:moveTo>
                  <a:cubicBezTo>
                    <a:pt x="545" y="255"/>
                    <a:pt x="528" y="259"/>
                    <a:pt x="513" y="261"/>
                  </a:cubicBezTo>
                  <a:cubicBezTo>
                    <a:pt x="515" y="261"/>
                    <a:pt x="516" y="262"/>
                    <a:pt x="518" y="262"/>
                  </a:cubicBezTo>
                  <a:cubicBezTo>
                    <a:pt x="536" y="260"/>
                    <a:pt x="550" y="257"/>
                    <a:pt x="569" y="252"/>
                  </a:cubicBezTo>
                  <a:cubicBezTo>
                    <a:pt x="568" y="251"/>
                    <a:pt x="568" y="251"/>
                    <a:pt x="567" y="250"/>
                  </a:cubicBezTo>
                  <a:moveTo>
                    <a:pt x="275" y="249"/>
                  </a:moveTo>
                  <a:cubicBezTo>
                    <a:pt x="272" y="249"/>
                    <a:pt x="269" y="250"/>
                    <a:pt x="266" y="250"/>
                  </a:cubicBezTo>
                  <a:cubicBezTo>
                    <a:pt x="265" y="250"/>
                    <a:pt x="265" y="250"/>
                    <a:pt x="265" y="250"/>
                  </a:cubicBezTo>
                  <a:cubicBezTo>
                    <a:pt x="266" y="250"/>
                    <a:pt x="267" y="251"/>
                    <a:pt x="268" y="251"/>
                  </a:cubicBezTo>
                  <a:cubicBezTo>
                    <a:pt x="268" y="251"/>
                    <a:pt x="268" y="251"/>
                    <a:pt x="268" y="251"/>
                  </a:cubicBezTo>
                  <a:cubicBezTo>
                    <a:pt x="272" y="251"/>
                    <a:pt x="276" y="251"/>
                    <a:pt x="280" y="250"/>
                  </a:cubicBezTo>
                  <a:cubicBezTo>
                    <a:pt x="278" y="250"/>
                    <a:pt x="277" y="250"/>
                    <a:pt x="275" y="249"/>
                  </a:cubicBezTo>
                  <a:moveTo>
                    <a:pt x="252" y="248"/>
                  </a:moveTo>
                  <a:cubicBezTo>
                    <a:pt x="253" y="249"/>
                    <a:pt x="254" y="249"/>
                    <a:pt x="255" y="250"/>
                  </a:cubicBezTo>
                  <a:cubicBezTo>
                    <a:pt x="259" y="251"/>
                    <a:pt x="263" y="251"/>
                    <a:pt x="267" y="251"/>
                  </a:cubicBezTo>
                  <a:cubicBezTo>
                    <a:pt x="266" y="251"/>
                    <a:pt x="265" y="250"/>
                    <a:pt x="264" y="250"/>
                  </a:cubicBezTo>
                  <a:cubicBezTo>
                    <a:pt x="260" y="250"/>
                    <a:pt x="256" y="249"/>
                    <a:pt x="252" y="248"/>
                  </a:cubicBezTo>
                  <a:moveTo>
                    <a:pt x="583" y="246"/>
                  </a:moveTo>
                  <a:cubicBezTo>
                    <a:pt x="578" y="247"/>
                    <a:pt x="573" y="249"/>
                    <a:pt x="569" y="250"/>
                  </a:cubicBezTo>
                  <a:cubicBezTo>
                    <a:pt x="569" y="250"/>
                    <a:pt x="570" y="251"/>
                    <a:pt x="571" y="252"/>
                  </a:cubicBezTo>
                  <a:cubicBezTo>
                    <a:pt x="576" y="250"/>
                    <a:pt x="581" y="249"/>
                    <a:pt x="587" y="247"/>
                  </a:cubicBezTo>
                  <a:cubicBezTo>
                    <a:pt x="586" y="247"/>
                    <a:pt x="584" y="247"/>
                    <a:pt x="583" y="246"/>
                  </a:cubicBezTo>
                  <a:moveTo>
                    <a:pt x="445" y="246"/>
                  </a:moveTo>
                  <a:cubicBezTo>
                    <a:pt x="449" y="251"/>
                    <a:pt x="452" y="256"/>
                    <a:pt x="456" y="263"/>
                  </a:cubicBezTo>
                  <a:cubicBezTo>
                    <a:pt x="453" y="263"/>
                    <a:pt x="449" y="264"/>
                    <a:pt x="451" y="268"/>
                  </a:cubicBezTo>
                  <a:cubicBezTo>
                    <a:pt x="444" y="268"/>
                    <a:pt x="438" y="268"/>
                    <a:pt x="432" y="268"/>
                  </a:cubicBezTo>
                  <a:cubicBezTo>
                    <a:pt x="433" y="268"/>
                    <a:pt x="434" y="268"/>
                    <a:pt x="435" y="269"/>
                  </a:cubicBezTo>
                  <a:cubicBezTo>
                    <a:pt x="440" y="269"/>
                    <a:pt x="446" y="269"/>
                    <a:pt x="453" y="270"/>
                  </a:cubicBezTo>
                  <a:cubicBezTo>
                    <a:pt x="454" y="270"/>
                    <a:pt x="456" y="271"/>
                    <a:pt x="459" y="272"/>
                  </a:cubicBezTo>
                  <a:cubicBezTo>
                    <a:pt x="464" y="273"/>
                    <a:pt x="467" y="278"/>
                    <a:pt x="470" y="283"/>
                  </a:cubicBezTo>
                  <a:cubicBezTo>
                    <a:pt x="471" y="283"/>
                    <a:pt x="472" y="283"/>
                    <a:pt x="472" y="283"/>
                  </a:cubicBezTo>
                  <a:cubicBezTo>
                    <a:pt x="470" y="280"/>
                    <a:pt x="467" y="276"/>
                    <a:pt x="463" y="272"/>
                  </a:cubicBezTo>
                  <a:cubicBezTo>
                    <a:pt x="468" y="272"/>
                    <a:pt x="470" y="270"/>
                    <a:pt x="468" y="267"/>
                  </a:cubicBezTo>
                  <a:cubicBezTo>
                    <a:pt x="483" y="266"/>
                    <a:pt x="495" y="265"/>
                    <a:pt x="505" y="264"/>
                  </a:cubicBezTo>
                  <a:cubicBezTo>
                    <a:pt x="504" y="263"/>
                    <a:pt x="503" y="263"/>
                    <a:pt x="502" y="262"/>
                  </a:cubicBezTo>
                  <a:cubicBezTo>
                    <a:pt x="491" y="263"/>
                    <a:pt x="482" y="264"/>
                    <a:pt x="475" y="264"/>
                  </a:cubicBezTo>
                  <a:cubicBezTo>
                    <a:pt x="464" y="264"/>
                    <a:pt x="459" y="263"/>
                    <a:pt x="459" y="263"/>
                  </a:cubicBezTo>
                  <a:cubicBezTo>
                    <a:pt x="456" y="257"/>
                    <a:pt x="452" y="252"/>
                    <a:pt x="449" y="247"/>
                  </a:cubicBezTo>
                  <a:cubicBezTo>
                    <a:pt x="448" y="246"/>
                    <a:pt x="447" y="246"/>
                    <a:pt x="445" y="246"/>
                  </a:cubicBezTo>
                  <a:moveTo>
                    <a:pt x="1236" y="246"/>
                  </a:moveTo>
                  <a:cubicBezTo>
                    <a:pt x="1231" y="247"/>
                    <a:pt x="1226" y="249"/>
                    <a:pt x="1222" y="250"/>
                  </a:cubicBezTo>
                  <a:cubicBezTo>
                    <a:pt x="1225" y="248"/>
                    <a:pt x="1226" y="248"/>
                    <a:pt x="1227" y="247"/>
                  </a:cubicBezTo>
                  <a:cubicBezTo>
                    <a:pt x="1226" y="247"/>
                    <a:pt x="1226" y="247"/>
                    <a:pt x="1226" y="247"/>
                  </a:cubicBezTo>
                  <a:cubicBezTo>
                    <a:pt x="1222" y="249"/>
                    <a:pt x="1219" y="251"/>
                    <a:pt x="1215" y="253"/>
                  </a:cubicBezTo>
                  <a:cubicBezTo>
                    <a:pt x="1211" y="255"/>
                    <a:pt x="1211" y="255"/>
                    <a:pt x="1211" y="255"/>
                  </a:cubicBezTo>
                  <a:cubicBezTo>
                    <a:pt x="1211" y="255"/>
                    <a:pt x="1211" y="255"/>
                    <a:pt x="1210" y="255"/>
                  </a:cubicBezTo>
                  <a:cubicBezTo>
                    <a:pt x="1210" y="255"/>
                    <a:pt x="1210" y="255"/>
                    <a:pt x="1210" y="255"/>
                  </a:cubicBezTo>
                  <a:cubicBezTo>
                    <a:pt x="1211" y="255"/>
                    <a:pt x="1212" y="255"/>
                    <a:pt x="1213" y="254"/>
                  </a:cubicBezTo>
                  <a:cubicBezTo>
                    <a:pt x="1213" y="254"/>
                    <a:pt x="1213" y="254"/>
                    <a:pt x="1213" y="254"/>
                  </a:cubicBezTo>
                  <a:cubicBezTo>
                    <a:pt x="1213" y="254"/>
                    <a:pt x="1213" y="254"/>
                    <a:pt x="1213" y="254"/>
                  </a:cubicBezTo>
                  <a:cubicBezTo>
                    <a:pt x="1212" y="255"/>
                    <a:pt x="1211" y="255"/>
                    <a:pt x="1210" y="255"/>
                  </a:cubicBezTo>
                  <a:cubicBezTo>
                    <a:pt x="1210" y="255"/>
                    <a:pt x="1210" y="255"/>
                    <a:pt x="1210" y="256"/>
                  </a:cubicBezTo>
                  <a:cubicBezTo>
                    <a:pt x="1210" y="256"/>
                    <a:pt x="1210" y="256"/>
                    <a:pt x="1210" y="256"/>
                  </a:cubicBezTo>
                  <a:cubicBezTo>
                    <a:pt x="1210" y="256"/>
                    <a:pt x="1210" y="256"/>
                    <a:pt x="1210" y="256"/>
                  </a:cubicBezTo>
                  <a:cubicBezTo>
                    <a:pt x="1180" y="271"/>
                    <a:pt x="1137" y="290"/>
                    <a:pt x="1105" y="304"/>
                  </a:cubicBezTo>
                  <a:cubicBezTo>
                    <a:pt x="1091" y="309"/>
                    <a:pt x="1091" y="309"/>
                    <a:pt x="1091" y="309"/>
                  </a:cubicBezTo>
                  <a:cubicBezTo>
                    <a:pt x="1091" y="309"/>
                    <a:pt x="1091" y="309"/>
                    <a:pt x="1091" y="309"/>
                  </a:cubicBezTo>
                  <a:cubicBezTo>
                    <a:pt x="1140" y="292"/>
                    <a:pt x="1151" y="287"/>
                    <a:pt x="1208" y="260"/>
                  </a:cubicBezTo>
                  <a:cubicBezTo>
                    <a:pt x="1180" y="272"/>
                    <a:pt x="1149" y="286"/>
                    <a:pt x="1122" y="297"/>
                  </a:cubicBezTo>
                  <a:cubicBezTo>
                    <a:pt x="1151" y="285"/>
                    <a:pt x="1186" y="268"/>
                    <a:pt x="1212" y="255"/>
                  </a:cubicBezTo>
                  <a:cubicBezTo>
                    <a:pt x="1214" y="254"/>
                    <a:pt x="1216" y="254"/>
                    <a:pt x="1218" y="252"/>
                  </a:cubicBezTo>
                  <a:cubicBezTo>
                    <a:pt x="1223" y="250"/>
                    <a:pt x="1230" y="248"/>
                    <a:pt x="1235" y="246"/>
                  </a:cubicBezTo>
                  <a:cubicBezTo>
                    <a:pt x="1235" y="246"/>
                    <a:pt x="1236" y="246"/>
                    <a:pt x="1236" y="246"/>
                  </a:cubicBezTo>
                  <a:moveTo>
                    <a:pt x="1127" y="245"/>
                  </a:moveTo>
                  <a:cubicBezTo>
                    <a:pt x="1101" y="262"/>
                    <a:pt x="1079" y="275"/>
                    <a:pt x="1061" y="285"/>
                  </a:cubicBezTo>
                  <a:cubicBezTo>
                    <a:pt x="1062" y="285"/>
                    <a:pt x="1063" y="284"/>
                    <a:pt x="1064" y="284"/>
                  </a:cubicBezTo>
                  <a:cubicBezTo>
                    <a:pt x="1081" y="275"/>
                    <a:pt x="1099" y="264"/>
                    <a:pt x="1127" y="247"/>
                  </a:cubicBezTo>
                  <a:cubicBezTo>
                    <a:pt x="1127" y="246"/>
                    <a:pt x="1127" y="246"/>
                    <a:pt x="1127" y="245"/>
                  </a:cubicBezTo>
                  <a:moveTo>
                    <a:pt x="1190" y="244"/>
                  </a:moveTo>
                  <a:cubicBezTo>
                    <a:pt x="1188" y="245"/>
                    <a:pt x="1187" y="246"/>
                    <a:pt x="1186" y="247"/>
                  </a:cubicBezTo>
                  <a:cubicBezTo>
                    <a:pt x="1193" y="249"/>
                    <a:pt x="1200" y="250"/>
                    <a:pt x="1215" y="251"/>
                  </a:cubicBezTo>
                  <a:cubicBezTo>
                    <a:pt x="1216" y="251"/>
                    <a:pt x="1217" y="250"/>
                    <a:pt x="1218" y="250"/>
                  </a:cubicBezTo>
                  <a:cubicBezTo>
                    <a:pt x="1205" y="249"/>
                    <a:pt x="1198" y="248"/>
                    <a:pt x="1190" y="244"/>
                  </a:cubicBezTo>
                  <a:moveTo>
                    <a:pt x="1230" y="244"/>
                  </a:moveTo>
                  <a:cubicBezTo>
                    <a:pt x="1225" y="247"/>
                    <a:pt x="1220" y="249"/>
                    <a:pt x="1215" y="252"/>
                  </a:cubicBezTo>
                  <a:cubicBezTo>
                    <a:pt x="1212" y="254"/>
                    <a:pt x="1211" y="254"/>
                    <a:pt x="1210" y="255"/>
                  </a:cubicBezTo>
                  <a:cubicBezTo>
                    <a:pt x="1211" y="255"/>
                    <a:pt x="1211" y="255"/>
                    <a:pt x="1211" y="255"/>
                  </a:cubicBezTo>
                  <a:cubicBezTo>
                    <a:pt x="1216" y="252"/>
                    <a:pt x="1221" y="250"/>
                    <a:pt x="1226" y="247"/>
                  </a:cubicBezTo>
                  <a:cubicBezTo>
                    <a:pt x="1226" y="247"/>
                    <a:pt x="1226" y="247"/>
                    <a:pt x="1227" y="247"/>
                  </a:cubicBezTo>
                  <a:cubicBezTo>
                    <a:pt x="1227" y="247"/>
                    <a:pt x="1227" y="246"/>
                    <a:pt x="1227" y="246"/>
                  </a:cubicBezTo>
                  <a:cubicBezTo>
                    <a:pt x="1227" y="246"/>
                    <a:pt x="1227" y="246"/>
                    <a:pt x="1227" y="246"/>
                  </a:cubicBezTo>
                  <a:cubicBezTo>
                    <a:pt x="1227" y="246"/>
                    <a:pt x="1227" y="246"/>
                    <a:pt x="1227" y="246"/>
                  </a:cubicBezTo>
                  <a:cubicBezTo>
                    <a:pt x="1228" y="245"/>
                    <a:pt x="1229" y="245"/>
                    <a:pt x="1230" y="244"/>
                  </a:cubicBezTo>
                  <a:moveTo>
                    <a:pt x="1239" y="239"/>
                  </a:moveTo>
                  <a:cubicBezTo>
                    <a:pt x="1236" y="240"/>
                    <a:pt x="1234" y="241"/>
                    <a:pt x="1232" y="243"/>
                  </a:cubicBezTo>
                  <a:cubicBezTo>
                    <a:pt x="1233" y="242"/>
                    <a:pt x="1234" y="242"/>
                    <a:pt x="1235" y="241"/>
                  </a:cubicBezTo>
                  <a:cubicBezTo>
                    <a:pt x="1236" y="240"/>
                    <a:pt x="1237" y="240"/>
                    <a:pt x="1239" y="239"/>
                  </a:cubicBezTo>
                  <a:moveTo>
                    <a:pt x="644" y="234"/>
                  </a:moveTo>
                  <a:cubicBezTo>
                    <a:pt x="644" y="236"/>
                    <a:pt x="645" y="238"/>
                    <a:pt x="645" y="240"/>
                  </a:cubicBezTo>
                  <a:cubicBezTo>
                    <a:pt x="657" y="258"/>
                    <a:pt x="664" y="270"/>
                    <a:pt x="671" y="279"/>
                  </a:cubicBezTo>
                  <a:cubicBezTo>
                    <a:pt x="672" y="279"/>
                    <a:pt x="674" y="279"/>
                    <a:pt x="675" y="278"/>
                  </a:cubicBezTo>
                  <a:cubicBezTo>
                    <a:pt x="667" y="267"/>
                    <a:pt x="659" y="255"/>
                    <a:pt x="646" y="236"/>
                  </a:cubicBezTo>
                  <a:cubicBezTo>
                    <a:pt x="646" y="235"/>
                    <a:pt x="646" y="235"/>
                    <a:pt x="646" y="235"/>
                  </a:cubicBezTo>
                  <a:cubicBezTo>
                    <a:pt x="647" y="235"/>
                    <a:pt x="647" y="235"/>
                    <a:pt x="647" y="235"/>
                  </a:cubicBezTo>
                  <a:cubicBezTo>
                    <a:pt x="648" y="235"/>
                    <a:pt x="648" y="235"/>
                    <a:pt x="648" y="235"/>
                  </a:cubicBezTo>
                  <a:cubicBezTo>
                    <a:pt x="646" y="234"/>
                    <a:pt x="645" y="234"/>
                    <a:pt x="644" y="234"/>
                  </a:cubicBezTo>
                  <a:moveTo>
                    <a:pt x="631" y="231"/>
                  </a:moveTo>
                  <a:cubicBezTo>
                    <a:pt x="631" y="232"/>
                    <a:pt x="631" y="232"/>
                    <a:pt x="631" y="232"/>
                  </a:cubicBezTo>
                  <a:cubicBezTo>
                    <a:pt x="631" y="232"/>
                    <a:pt x="631" y="232"/>
                    <a:pt x="631" y="232"/>
                  </a:cubicBezTo>
                  <a:cubicBezTo>
                    <a:pt x="614" y="238"/>
                    <a:pt x="598" y="242"/>
                    <a:pt x="584" y="246"/>
                  </a:cubicBezTo>
                  <a:cubicBezTo>
                    <a:pt x="585" y="246"/>
                    <a:pt x="587" y="247"/>
                    <a:pt x="588" y="247"/>
                  </a:cubicBezTo>
                  <a:cubicBezTo>
                    <a:pt x="600" y="244"/>
                    <a:pt x="615" y="240"/>
                    <a:pt x="632" y="235"/>
                  </a:cubicBezTo>
                  <a:cubicBezTo>
                    <a:pt x="633" y="235"/>
                    <a:pt x="633" y="235"/>
                    <a:pt x="633" y="235"/>
                  </a:cubicBezTo>
                  <a:cubicBezTo>
                    <a:pt x="634" y="236"/>
                    <a:pt x="634" y="236"/>
                    <a:pt x="634" y="236"/>
                  </a:cubicBezTo>
                  <a:cubicBezTo>
                    <a:pt x="634" y="236"/>
                    <a:pt x="634" y="236"/>
                    <a:pt x="634" y="236"/>
                  </a:cubicBezTo>
                  <a:cubicBezTo>
                    <a:pt x="634" y="236"/>
                    <a:pt x="635" y="236"/>
                    <a:pt x="635" y="237"/>
                  </a:cubicBezTo>
                  <a:cubicBezTo>
                    <a:pt x="631" y="245"/>
                    <a:pt x="626" y="253"/>
                    <a:pt x="621" y="261"/>
                  </a:cubicBezTo>
                  <a:cubicBezTo>
                    <a:pt x="622" y="261"/>
                    <a:pt x="623" y="261"/>
                    <a:pt x="623" y="262"/>
                  </a:cubicBezTo>
                  <a:cubicBezTo>
                    <a:pt x="629" y="254"/>
                    <a:pt x="634" y="246"/>
                    <a:pt x="639" y="237"/>
                  </a:cubicBezTo>
                  <a:cubicBezTo>
                    <a:pt x="639" y="237"/>
                    <a:pt x="639" y="237"/>
                    <a:pt x="640" y="237"/>
                  </a:cubicBezTo>
                  <a:cubicBezTo>
                    <a:pt x="640" y="237"/>
                    <a:pt x="641" y="237"/>
                    <a:pt x="641" y="237"/>
                  </a:cubicBezTo>
                  <a:cubicBezTo>
                    <a:pt x="642" y="237"/>
                    <a:pt x="642" y="237"/>
                    <a:pt x="642" y="237"/>
                  </a:cubicBezTo>
                  <a:cubicBezTo>
                    <a:pt x="642" y="236"/>
                    <a:pt x="642" y="235"/>
                    <a:pt x="641" y="234"/>
                  </a:cubicBezTo>
                  <a:cubicBezTo>
                    <a:pt x="638" y="233"/>
                    <a:pt x="635" y="232"/>
                    <a:pt x="631" y="231"/>
                  </a:cubicBezTo>
                  <a:moveTo>
                    <a:pt x="210" y="230"/>
                  </a:moveTo>
                  <a:cubicBezTo>
                    <a:pt x="210" y="230"/>
                    <a:pt x="210" y="230"/>
                    <a:pt x="210" y="230"/>
                  </a:cubicBezTo>
                  <a:cubicBezTo>
                    <a:pt x="252" y="254"/>
                    <a:pt x="265" y="260"/>
                    <a:pt x="313" y="280"/>
                  </a:cubicBezTo>
                  <a:cubicBezTo>
                    <a:pt x="287" y="269"/>
                    <a:pt x="260" y="256"/>
                    <a:pt x="236" y="244"/>
                  </a:cubicBezTo>
                  <a:cubicBezTo>
                    <a:pt x="242" y="247"/>
                    <a:pt x="248" y="249"/>
                    <a:pt x="254" y="250"/>
                  </a:cubicBezTo>
                  <a:cubicBezTo>
                    <a:pt x="253" y="249"/>
                    <a:pt x="252" y="249"/>
                    <a:pt x="251" y="248"/>
                  </a:cubicBezTo>
                  <a:cubicBezTo>
                    <a:pt x="242" y="246"/>
                    <a:pt x="234" y="243"/>
                    <a:pt x="226" y="239"/>
                  </a:cubicBezTo>
                  <a:cubicBezTo>
                    <a:pt x="210" y="230"/>
                    <a:pt x="210" y="230"/>
                    <a:pt x="210" y="230"/>
                  </a:cubicBezTo>
                  <a:moveTo>
                    <a:pt x="1159" y="230"/>
                  </a:moveTo>
                  <a:cubicBezTo>
                    <a:pt x="1155" y="231"/>
                    <a:pt x="1151" y="232"/>
                    <a:pt x="1147" y="233"/>
                  </a:cubicBezTo>
                  <a:cubicBezTo>
                    <a:pt x="1141" y="237"/>
                    <a:pt x="1136" y="240"/>
                    <a:pt x="1130" y="243"/>
                  </a:cubicBezTo>
                  <a:cubicBezTo>
                    <a:pt x="1130" y="244"/>
                    <a:pt x="1130" y="244"/>
                    <a:pt x="1131" y="245"/>
                  </a:cubicBezTo>
                  <a:cubicBezTo>
                    <a:pt x="1136" y="241"/>
                    <a:pt x="1143" y="237"/>
                    <a:pt x="1150" y="233"/>
                  </a:cubicBezTo>
                  <a:cubicBezTo>
                    <a:pt x="1150" y="233"/>
                    <a:pt x="1150" y="233"/>
                    <a:pt x="1150" y="233"/>
                  </a:cubicBezTo>
                  <a:cubicBezTo>
                    <a:pt x="1151" y="233"/>
                    <a:pt x="1151" y="233"/>
                    <a:pt x="1151" y="233"/>
                  </a:cubicBezTo>
                  <a:cubicBezTo>
                    <a:pt x="1151" y="233"/>
                    <a:pt x="1151" y="233"/>
                    <a:pt x="1151" y="233"/>
                  </a:cubicBezTo>
                  <a:cubicBezTo>
                    <a:pt x="1151" y="233"/>
                    <a:pt x="1152" y="233"/>
                    <a:pt x="1152" y="233"/>
                  </a:cubicBezTo>
                  <a:cubicBezTo>
                    <a:pt x="1142" y="250"/>
                    <a:pt x="1131" y="264"/>
                    <a:pt x="1120" y="276"/>
                  </a:cubicBezTo>
                  <a:cubicBezTo>
                    <a:pt x="1121" y="276"/>
                    <a:pt x="1121" y="276"/>
                    <a:pt x="1121" y="276"/>
                  </a:cubicBezTo>
                  <a:cubicBezTo>
                    <a:pt x="1122" y="276"/>
                    <a:pt x="1122" y="276"/>
                    <a:pt x="1122" y="276"/>
                  </a:cubicBezTo>
                  <a:cubicBezTo>
                    <a:pt x="1122" y="275"/>
                    <a:pt x="1123" y="275"/>
                    <a:pt x="1124" y="275"/>
                  </a:cubicBezTo>
                  <a:cubicBezTo>
                    <a:pt x="1134" y="263"/>
                    <a:pt x="1145" y="249"/>
                    <a:pt x="1155" y="232"/>
                  </a:cubicBezTo>
                  <a:cubicBezTo>
                    <a:pt x="1156" y="232"/>
                    <a:pt x="1157" y="231"/>
                    <a:pt x="1158" y="231"/>
                  </a:cubicBezTo>
                  <a:cubicBezTo>
                    <a:pt x="1159" y="230"/>
                    <a:pt x="1159" y="230"/>
                    <a:pt x="1159" y="230"/>
                  </a:cubicBezTo>
                  <a:cubicBezTo>
                    <a:pt x="1159" y="230"/>
                    <a:pt x="1159" y="230"/>
                    <a:pt x="1159" y="230"/>
                  </a:cubicBezTo>
                  <a:moveTo>
                    <a:pt x="1164" y="229"/>
                  </a:moveTo>
                  <a:cubicBezTo>
                    <a:pt x="1162" y="229"/>
                    <a:pt x="1161" y="230"/>
                    <a:pt x="1159" y="230"/>
                  </a:cubicBezTo>
                  <a:cubicBezTo>
                    <a:pt x="1171" y="239"/>
                    <a:pt x="1178" y="244"/>
                    <a:pt x="1185" y="246"/>
                  </a:cubicBezTo>
                  <a:cubicBezTo>
                    <a:pt x="1186" y="246"/>
                    <a:pt x="1188" y="245"/>
                    <a:pt x="1189" y="244"/>
                  </a:cubicBezTo>
                  <a:cubicBezTo>
                    <a:pt x="1182" y="241"/>
                    <a:pt x="1175" y="236"/>
                    <a:pt x="1164" y="229"/>
                  </a:cubicBezTo>
                  <a:moveTo>
                    <a:pt x="1161" y="220"/>
                  </a:moveTo>
                  <a:cubicBezTo>
                    <a:pt x="1157" y="222"/>
                    <a:pt x="1152" y="226"/>
                    <a:pt x="1149" y="229"/>
                  </a:cubicBezTo>
                  <a:cubicBezTo>
                    <a:pt x="1149" y="230"/>
                    <a:pt x="1149" y="230"/>
                    <a:pt x="1149" y="230"/>
                  </a:cubicBezTo>
                  <a:cubicBezTo>
                    <a:pt x="1149" y="230"/>
                    <a:pt x="1149" y="230"/>
                    <a:pt x="1149" y="230"/>
                  </a:cubicBezTo>
                  <a:cubicBezTo>
                    <a:pt x="1148" y="231"/>
                    <a:pt x="1148" y="231"/>
                    <a:pt x="1148" y="231"/>
                  </a:cubicBezTo>
                  <a:cubicBezTo>
                    <a:pt x="1148" y="231"/>
                    <a:pt x="1148" y="231"/>
                    <a:pt x="1148" y="231"/>
                  </a:cubicBezTo>
                  <a:cubicBezTo>
                    <a:pt x="1148" y="231"/>
                    <a:pt x="1148" y="231"/>
                    <a:pt x="1148" y="231"/>
                  </a:cubicBezTo>
                  <a:cubicBezTo>
                    <a:pt x="1148" y="232"/>
                    <a:pt x="1148" y="232"/>
                    <a:pt x="1148" y="232"/>
                  </a:cubicBezTo>
                  <a:cubicBezTo>
                    <a:pt x="1154" y="230"/>
                    <a:pt x="1158" y="229"/>
                    <a:pt x="1163" y="228"/>
                  </a:cubicBezTo>
                  <a:cubicBezTo>
                    <a:pt x="1163" y="228"/>
                    <a:pt x="1162" y="228"/>
                    <a:pt x="1162" y="228"/>
                  </a:cubicBezTo>
                  <a:cubicBezTo>
                    <a:pt x="1162" y="228"/>
                    <a:pt x="1162" y="228"/>
                    <a:pt x="1162" y="228"/>
                  </a:cubicBezTo>
                  <a:cubicBezTo>
                    <a:pt x="1163" y="227"/>
                    <a:pt x="1163" y="227"/>
                    <a:pt x="1163" y="227"/>
                  </a:cubicBezTo>
                  <a:cubicBezTo>
                    <a:pt x="1163" y="227"/>
                    <a:pt x="1163" y="227"/>
                    <a:pt x="1163" y="227"/>
                  </a:cubicBezTo>
                  <a:cubicBezTo>
                    <a:pt x="1164" y="226"/>
                    <a:pt x="1164" y="226"/>
                    <a:pt x="1164" y="226"/>
                  </a:cubicBezTo>
                  <a:cubicBezTo>
                    <a:pt x="1165" y="225"/>
                    <a:pt x="1165" y="225"/>
                    <a:pt x="1165" y="225"/>
                  </a:cubicBezTo>
                  <a:cubicBezTo>
                    <a:pt x="1165" y="225"/>
                    <a:pt x="1165" y="225"/>
                    <a:pt x="1165" y="225"/>
                  </a:cubicBezTo>
                  <a:cubicBezTo>
                    <a:pt x="1164" y="224"/>
                    <a:pt x="1162" y="222"/>
                    <a:pt x="1161" y="220"/>
                  </a:cubicBezTo>
                  <a:moveTo>
                    <a:pt x="265" y="218"/>
                  </a:moveTo>
                  <a:cubicBezTo>
                    <a:pt x="271" y="226"/>
                    <a:pt x="278" y="236"/>
                    <a:pt x="283" y="244"/>
                  </a:cubicBezTo>
                  <a:cubicBezTo>
                    <a:pt x="283" y="243"/>
                    <a:pt x="283" y="243"/>
                    <a:pt x="283" y="243"/>
                  </a:cubicBezTo>
                  <a:cubicBezTo>
                    <a:pt x="283" y="243"/>
                    <a:pt x="283" y="243"/>
                    <a:pt x="283" y="243"/>
                  </a:cubicBezTo>
                  <a:cubicBezTo>
                    <a:pt x="283" y="243"/>
                    <a:pt x="283" y="243"/>
                    <a:pt x="283" y="243"/>
                  </a:cubicBezTo>
                  <a:cubicBezTo>
                    <a:pt x="282" y="243"/>
                    <a:pt x="282" y="243"/>
                    <a:pt x="282" y="243"/>
                  </a:cubicBezTo>
                  <a:cubicBezTo>
                    <a:pt x="282" y="243"/>
                    <a:pt x="282" y="243"/>
                    <a:pt x="282" y="243"/>
                  </a:cubicBezTo>
                  <a:cubicBezTo>
                    <a:pt x="282" y="243"/>
                    <a:pt x="282" y="243"/>
                    <a:pt x="282" y="243"/>
                  </a:cubicBezTo>
                  <a:cubicBezTo>
                    <a:pt x="281" y="243"/>
                    <a:pt x="281" y="243"/>
                    <a:pt x="281" y="243"/>
                  </a:cubicBezTo>
                  <a:cubicBezTo>
                    <a:pt x="281" y="243"/>
                    <a:pt x="281" y="243"/>
                    <a:pt x="281" y="243"/>
                  </a:cubicBezTo>
                  <a:cubicBezTo>
                    <a:pt x="281" y="243"/>
                    <a:pt x="281" y="243"/>
                    <a:pt x="281" y="243"/>
                  </a:cubicBezTo>
                  <a:cubicBezTo>
                    <a:pt x="280" y="243"/>
                    <a:pt x="280" y="243"/>
                    <a:pt x="280" y="243"/>
                  </a:cubicBezTo>
                  <a:cubicBezTo>
                    <a:pt x="280" y="244"/>
                    <a:pt x="280" y="244"/>
                    <a:pt x="280" y="24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79" y="245"/>
                    <a:pt x="279" y="245"/>
                    <a:pt x="279" y="245"/>
                  </a:cubicBezTo>
                  <a:cubicBezTo>
                    <a:pt x="246" y="233"/>
                    <a:pt x="228" y="227"/>
                    <a:pt x="209" y="219"/>
                  </a:cubicBezTo>
                  <a:cubicBezTo>
                    <a:pt x="210" y="219"/>
                    <a:pt x="211" y="220"/>
                    <a:pt x="212" y="221"/>
                  </a:cubicBezTo>
                  <a:cubicBezTo>
                    <a:pt x="229" y="227"/>
                    <a:pt x="248" y="234"/>
                    <a:pt x="280" y="246"/>
                  </a:cubicBezTo>
                  <a:cubicBezTo>
                    <a:pt x="281" y="246"/>
                    <a:pt x="281" y="246"/>
                    <a:pt x="281" y="246"/>
                  </a:cubicBezTo>
                  <a:cubicBezTo>
                    <a:pt x="281" y="246"/>
                    <a:pt x="281" y="246"/>
                    <a:pt x="281" y="246"/>
                  </a:cubicBezTo>
                  <a:cubicBezTo>
                    <a:pt x="282" y="247"/>
                    <a:pt x="282" y="247"/>
                    <a:pt x="282" y="247"/>
                  </a:cubicBezTo>
                  <a:cubicBezTo>
                    <a:pt x="282" y="247"/>
                    <a:pt x="282" y="247"/>
                    <a:pt x="282" y="247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1" y="248"/>
                    <a:pt x="279" y="249"/>
                    <a:pt x="277" y="249"/>
                  </a:cubicBezTo>
                  <a:cubicBezTo>
                    <a:pt x="279" y="249"/>
                    <a:pt x="280" y="250"/>
                    <a:pt x="282" y="250"/>
                  </a:cubicBezTo>
                  <a:cubicBezTo>
                    <a:pt x="283" y="250"/>
                    <a:pt x="284" y="250"/>
                    <a:pt x="286" y="249"/>
                  </a:cubicBezTo>
                  <a:cubicBezTo>
                    <a:pt x="287" y="250"/>
                    <a:pt x="287" y="250"/>
                    <a:pt x="287" y="250"/>
                  </a:cubicBezTo>
                  <a:cubicBezTo>
                    <a:pt x="287" y="250"/>
                    <a:pt x="287" y="250"/>
                    <a:pt x="287" y="250"/>
                  </a:cubicBezTo>
                  <a:cubicBezTo>
                    <a:pt x="288" y="250"/>
                    <a:pt x="288" y="250"/>
                    <a:pt x="288" y="250"/>
                  </a:cubicBezTo>
                  <a:cubicBezTo>
                    <a:pt x="289" y="251"/>
                    <a:pt x="289" y="251"/>
                    <a:pt x="289" y="251"/>
                  </a:cubicBezTo>
                  <a:cubicBezTo>
                    <a:pt x="289" y="251"/>
                    <a:pt x="289" y="251"/>
                    <a:pt x="289" y="251"/>
                  </a:cubicBezTo>
                  <a:cubicBezTo>
                    <a:pt x="290" y="251"/>
                    <a:pt x="290" y="252"/>
                    <a:pt x="291" y="252"/>
                  </a:cubicBezTo>
                  <a:cubicBezTo>
                    <a:pt x="292" y="253"/>
                    <a:pt x="293" y="253"/>
                    <a:pt x="294" y="253"/>
                  </a:cubicBezTo>
                  <a:cubicBezTo>
                    <a:pt x="293" y="253"/>
                    <a:pt x="293" y="252"/>
                    <a:pt x="292" y="251"/>
                  </a:cubicBezTo>
                  <a:cubicBezTo>
                    <a:pt x="293" y="252"/>
                    <a:pt x="293" y="252"/>
                    <a:pt x="293" y="252"/>
                  </a:cubicBezTo>
                  <a:cubicBezTo>
                    <a:pt x="293" y="252"/>
                    <a:pt x="293" y="252"/>
                    <a:pt x="293" y="252"/>
                  </a:cubicBezTo>
                  <a:cubicBezTo>
                    <a:pt x="294" y="252"/>
                    <a:pt x="294" y="252"/>
                    <a:pt x="294" y="252"/>
                  </a:cubicBezTo>
                  <a:cubicBezTo>
                    <a:pt x="294" y="252"/>
                    <a:pt x="294" y="252"/>
                    <a:pt x="294" y="252"/>
                  </a:cubicBezTo>
                  <a:cubicBezTo>
                    <a:pt x="294" y="252"/>
                    <a:pt x="294" y="252"/>
                    <a:pt x="294" y="252"/>
                  </a:cubicBezTo>
                  <a:cubicBezTo>
                    <a:pt x="295" y="252"/>
                    <a:pt x="295" y="252"/>
                    <a:pt x="295" y="252"/>
                  </a:cubicBezTo>
                  <a:cubicBezTo>
                    <a:pt x="295" y="252"/>
                    <a:pt x="295" y="252"/>
                    <a:pt x="295" y="252"/>
                  </a:cubicBezTo>
                  <a:cubicBezTo>
                    <a:pt x="295" y="252"/>
                    <a:pt x="295" y="252"/>
                    <a:pt x="295" y="252"/>
                  </a:cubicBezTo>
                  <a:cubicBezTo>
                    <a:pt x="296" y="252"/>
                    <a:pt x="296" y="252"/>
                    <a:pt x="296" y="252"/>
                  </a:cubicBezTo>
                  <a:cubicBezTo>
                    <a:pt x="296" y="251"/>
                    <a:pt x="296" y="251"/>
                    <a:pt x="296" y="251"/>
                  </a:cubicBezTo>
                  <a:cubicBezTo>
                    <a:pt x="296" y="251"/>
                    <a:pt x="296" y="251"/>
                    <a:pt x="296" y="251"/>
                  </a:cubicBezTo>
                  <a:cubicBezTo>
                    <a:pt x="296" y="251"/>
                    <a:pt x="296" y="251"/>
                    <a:pt x="296" y="251"/>
                  </a:cubicBezTo>
                  <a:cubicBezTo>
                    <a:pt x="297" y="251"/>
                    <a:pt x="297" y="251"/>
                    <a:pt x="297" y="251"/>
                  </a:cubicBezTo>
                  <a:cubicBezTo>
                    <a:pt x="297" y="251"/>
                    <a:pt x="297" y="251"/>
                    <a:pt x="297" y="251"/>
                  </a:cubicBezTo>
                  <a:cubicBezTo>
                    <a:pt x="297" y="251"/>
                    <a:pt x="297" y="251"/>
                    <a:pt x="297" y="251"/>
                  </a:cubicBezTo>
                  <a:cubicBezTo>
                    <a:pt x="296" y="250"/>
                    <a:pt x="296" y="250"/>
                    <a:pt x="296" y="250"/>
                  </a:cubicBezTo>
                  <a:cubicBezTo>
                    <a:pt x="313" y="254"/>
                    <a:pt x="325" y="257"/>
                    <a:pt x="336" y="259"/>
                  </a:cubicBezTo>
                  <a:cubicBezTo>
                    <a:pt x="334" y="258"/>
                    <a:pt x="332" y="257"/>
                    <a:pt x="330" y="256"/>
                  </a:cubicBezTo>
                  <a:cubicBezTo>
                    <a:pt x="320" y="254"/>
                    <a:pt x="309" y="252"/>
                    <a:pt x="296" y="249"/>
                  </a:cubicBezTo>
                  <a:cubicBezTo>
                    <a:pt x="295" y="249"/>
                    <a:pt x="295" y="249"/>
                    <a:pt x="295" y="249"/>
                  </a:cubicBezTo>
                  <a:cubicBezTo>
                    <a:pt x="295" y="248"/>
                    <a:pt x="295" y="248"/>
                    <a:pt x="295" y="248"/>
                  </a:cubicBezTo>
                  <a:cubicBezTo>
                    <a:pt x="294" y="248"/>
                    <a:pt x="294" y="248"/>
                    <a:pt x="294" y="248"/>
                  </a:cubicBezTo>
                  <a:cubicBezTo>
                    <a:pt x="294" y="248"/>
                    <a:pt x="294" y="248"/>
                    <a:pt x="294" y="248"/>
                  </a:cubicBezTo>
                  <a:cubicBezTo>
                    <a:pt x="293" y="247"/>
                    <a:pt x="293" y="247"/>
                    <a:pt x="293" y="247"/>
                  </a:cubicBezTo>
                  <a:cubicBezTo>
                    <a:pt x="297" y="246"/>
                    <a:pt x="301" y="244"/>
                    <a:pt x="305" y="242"/>
                  </a:cubicBezTo>
                  <a:cubicBezTo>
                    <a:pt x="304" y="242"/>
                    <a:pt x="303" y="241"/>
                    <a:pt x="302" y="241"/>
                  </a:cubicBezTo>
                  <a:cubicBezTo>
                    <a:pt x="298" y="243"/>
                    <a:pt x="294" y="244"/>
                    <a:pt x="290" y="246"/>
                  </a:cubicBezTo>
                  <a:cubicBezTo>
                    <a:pt x="289" y="245"/>
                    <a:pt x="289" y="245"/>
                    <a:pt x="289" y="245"/>
                  </a:cubicBezTo>
                  <a:cubicBezTo>
                    <a:pt x="288" y="245"/>
                    <a:pt x="288" y="245"/>
                    <a:pt x="288" y="245"/>
                  </a:cubicBezTo>
                  <a:cubicBezTo>
                    <a:pt x="288" y="245"/>
                    <a:pt x="288" y="245"/>
                    <a:pt x="288" y="245"/>
                  </a:cubicBezTo>
                  <a:cubicBezTo>
                    <a:pt x="287" y="244"/>
                    <a:pt x="287" y="244"/>
                    <a:pt x="287" y="244"/>
                  </a:cubicBezTo>
                  <a:cubicBezTo>
                    <a:pt x="286" y="244"/>
                    <a:pt x="286" y="244"/>
                    <a:pt x="286" y="244"/>
                  </a:cubicBezTo>
                  <a:cubicBezTo>
                    <a:pt x="280" y="235"/>
                    <a:pt x="274" y="228"/>
                    <a:pt x="270" y="222"/>
                  </a:cubicBezTo>
                  <a:cubicBezTo>
                    <a:pt x="268" y="220"/>
                    <a:pt x="267" y="219"/>
                    <a:pt x="265" y="218"/>
                  </a:cubicBezTo>
                  <a:moveTo>
                    <a:pt x="334" y="218"/>
                  </a:moveTo>
                  <a:cubicBezTo>
                    <a:pt x="323" y="228"/>
                    <a:pt x="313" y="235"/>
                    <a:pt x="302" y="241"/>
                  </a:cubicBezTo>
                  <a:cubicBezTo>
                    <a:pt x="303" y="241"/>
                    <a:pt x="304" y="242"/>
                    <a:pt x="305" y="242"/>
                  </a:cubicBezTo>
                  <a:cubicBezTo>
                    <a:pt x="316" y="237"/>
                    <a:pt x="327" y="229"/>
                    <a:pt x="337" y="219"/>
                  </a:cubicBezTo>
                  <a:cubicBezTo>
                    <a:pt x="336" y="218"/>
                    <a:pt x="335" y="218"/>
                    <a:pt x="334" y="218"/>
                  </a:cubicBezTo>
                  <a:moveTo>
                    <a:pt x="340" y="212"/>
                  </a:moveTo>
                  <a:cubicBezTo>
                    <a:pt x="338" y="214"/>
                    <a:pt x="336" y="216"/>
                    <a:pt x="335" y="217"/>
                  </a:cubicBezTo>
                  <a:cubicBezTo>
                    <a:pt x="336" y="217"/>
                    <a:pt x="337" y="218"/>
                    <a:pt x="338" y="218"/>
                  </a:cubicBezTo>
                  <a:cubicBezTo>
                    <a:pt x="340" y="217"/>
                    <a:pt x="341" y="215"/>
                    <a:pt x="342" y="214"/>
                  </a:cubicBezTo>
                  <a:cubicBezTo>
                    <a:pt x="341" y="213"/>
                    <a:pt x="341" y="213"/>
                    <a:pt x="340" y="212"/>
                  </a:cubicBezTo>
                  <a:moveTo>
                    <a:pt x="251" y="195"/>
                  </a:moveTo>
                  <a:cubicBezTo>
                    <a:pt x="255" y="202"/>
                    <a:pt x="259" y="209"/>
                    <a:pt x="263" y="215"/>
                  </a:cubicBezTo>
                  <a:cubicBezTo>
                    <a:pt x="263" y="215"/>
                    <a:pt x="264" y="216"/>
                    <a:pt x="264" y="217"/>
                  </a:cubicBezTo>
                  <a:cubicBezTo>
                    <a:pt x="266" y="218"/>
                    <a:pt x="267" y="219"/>
                    <a:pt x="269" y="220"/>
                  </a:cubicBezTo>
                  <a:cubicBezTo>
                    <a:pt x="264" y="212"/>
                    <a:pt x="259" y="205"/>
                    <a:pt x="254" y="196"/>
                  </a:cubicBezTo>
                  <a:cubicBezTo>
                    <a:pt x="253" y="196"/>
                    <a:pt x="252" y="196"/>
                    <a:pt x="251" y="195"/>
                  </a:cubicBezTo>
                  <a:moveTo>
                    <a:pt x="415" y="187"/>
                  </a:moveTo>
                  <a:cubicBezTo>
                    <a:pt x="414" y="187"/>
                    <a:pt x="413" y="188"/>
                    <a:pt x="412" y="188"/>
                  </a:cubicBezTo>
                  <a:cubicBezTo>
                    <a:pt x="423" y="209"/>
                    <a:pt x="429" y="220"/>
                    <a:pt x="445" y="245"/>
                  </a:cubicBezTo>
                  <a:cubicBezTo>
                    <a:pt x="446" y="245"/>
                    <a:pt x="447" y="246"/>
                    <a:pt x="449" y="246"/>
                  </a:cubicBezTo>
                  <a:cubicBezTo>
                    <a:pt x="436" y="226"/>
                    <a:pt x="428" y="212"/>
                    <a:pt x="415" y="187"/>
                  </a:cubicBezTo>
                  <a:cubicBezTo>
                    <a:pt x="415" y="187"/>
                    <a:pt x="415" y="187"/>
                    <a:pt x="415" y="187"/>
                  </a:cubicBezTo>
                  <a:moveTo>
                    <a:pt x="141" y="183"/>
                  </a:moveTo>
                  <a:cubicBezTo>
                    <a:pt x="141" y="184"/>
                    <a:pt x="142" y="184"/>
                    <a:pt x="143" y="185"/>
                  </a:cubicBezTo>
                  <a:cubicBezTo>
                    <a:pt x="173" y="202"/>
                    <a:pt x="189" y="211"/>
                    <a:pt x="208" y="219"/>
                  </a:cubicBezTo>
                  <a:cubicBezTo>
                    <a:pt x="207" y="218"/>
                    <a:pt x="206" y="218"/>
                    <a:pt x="205" y="217"/>
                  </a:cubicBezTo>
                  <a:cubicBezTo>
                    <a:pt x="189" y="209"/>
                    <a:pt x="171" y="200"/>
                    <a:pt x="141" y="183"/>
                  </a:cubicBezTo>
                  <a:moveTo>
                    <a:pt x="409" y="183"/>
                  </a:moveTo>
                  <a:cubicBezTo>
                    <a:pt x="410" y="184"/>
                    <a:pt x="410" y="185"/>
                    <a:pt x="411" y="186"/>
                  </a:cubicBezTo>
                  <a:cubicBezTo>
                    <a:pt x="411" y="186"/>
                    <a:pt x="412" y="186"/>
                    <a:pt x="412" y="185"/>
                  </a:cubicBezTo>
                  <a:cubicBezTo>
                    <a:pt x="411" y="185"/>
                    <a:pt x="411" y="185"/>
                    <a:pt x="411" y="185"/>
                  </a:cubicBezTo>
                  <a:cubicBezTo>
                    <a:pt x="411" y="185"/>
                    <a:pt x="411" y="185"/>
                    <a:pt x="411" y="185"/>
                  </a:cubicBezTo>
                  <a:cubicBezTo>
                    <a:pt x="411" y="184"/>
                    <a:pt x="411" y="184"/>
                    <a:pt x="411" y="184"/>
                  </a:cubicBezTo>
                  <a:cubicBezTo>
                    <a:pt x="410" y="184"/>
                    <a:pt x="410" y="184"/>
                    <a:pt x="410" y="184"/>
                  </a:cubicBezTo>
                  <a:cubicBezTo>
                    <a:pt x="410" y="183"/>
                    <a:pt x="410" y="183"/>
                    <a:pt x="410" y="183"/>
                  </a:cubicBezTo>
                  <a:cubicBezTo>
                    <a:pt x="409" y="183"/>
                    <a:pt x="409" y="183"/>
                    <a:pt x="409" y="183"/>
                  </a:cubicBezTo>
                  <a:moveTo>
                    <a:pt x="372" y="170"/>
                  </a:moveTo>
                  <a:cubicBezTo>
                    <a:pt x="362" y="186"/>
                    <a:pt x="351" y="200"/>
                    <a:pt x="341" y="211"/>
                  </a:cubicBezTo>
                  <a:cubicBezTo>
                    <a:pt x="341" y="212"/>
                    <a:pt x="342" y="213"/>
                    <a:pt x="343" y="213"/>
                  </a:cubicBezTo>
                  <a:cubicBezTo>
                    <a:pt x="354" y="202"/>
                    <a:pt x="365" y="188"/>
                    <a:pt x="375" y="171"/>
                  </a:cubicBezTo>
                  <a:cubicBezTo>
                    <a:pt x="374" y="171"/>
                    <a:pt x="373" y="171"/>
                    <a:pt x="372" y="170"/>
                  </a:cubicBezTo>
                  <a:moveTo>
                    <a:pt x="114" y="167"/>
                  </a:moveTo>
                  <a:cubicBezTo>
                    <a:pt x="117" y="170"/>
                    <a:pt x="121" y="172"/>
                    <a:pt x="124" y="174"/>
                  </a:cubicBezTo>
                  <a:cubicBezTo>
                    <a:pt x="126" y="175"/>
                    <a:pt x="127" y="176"/>
                    <a:pt x="130" y="178"/>
                  </a:cubicBezTo>
                  <a:cubicBezTo>
                    <a:pt x="135" y="181"/>
                    <a:pt x="140" y="186"/>
                    <a:pt x="144" y="190"/>
                  </a:cubicBezTo>
                  <a:cubicBezTo>
                    <a:pt x="145" y="190"/>
                    <a:pt x="146" y="191"/>
                    <a:pt x="147" y="192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6" y="182"/>
                    <a:pt x="137" y="183"/>
                    <a:pt x="137" y="183"/>
                  </a:cubicBezTo>
                  <a:cubicBezTo>
                    <a:pt x="129" y="177"/>
                    <a:pt x="121" y="172"/>
                    <a:pt x="114" y="167"/>
                  </a:cubicBezTo>
                  <a:moveTo>
                    <a:pt x="234" y="161"/>
                  </a:moveTo>
                  <a:cubicBezTo>
                    <a:pt x="237" y="168"/>
                    <a:pt x="239" y="176"/>
                    <a:pt x="242" y="181"/>
                  </a:cubicBezTo>
                  <a:cubicBezTo>
                    <a:pt x="245" y="185"/>
                    <a:pt x="247" y="190"/>
                    <a:pt x="250" y="194"/>
                  </a:cubicBezTo>
                  <a:cubicBezTo>
                    <a:pt x="251" y="195"/>
                    <a:pt x="252" y="195"/>
                    <a:pt x="253" y="195"/>
                  </a:cubicBezTo>
                  <a:cubicBezTo>
                    <a:pt x="248" y="187"/>
                    <a:pt x="243" y="176"/>
                    <a:pt x="234" y="161"/>
                  </a:cubicBezTo>
                  <a:moveTo>
                    <a:pt x="395" y="155"/>
                  </a:moveTo>
                  <a:cubicBezTo>
                    <a:pt x="401" y="166"/>
                    <a:pt x="405" y="175"/>
                    <a:pt x="409" y="182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10" y="180"/>
                    <a:pt x="410" y="180"/>
                    <a:pt x="410" y="180"/>
                  </a:cubicBezTo>
                  <a:cubicBezTo>
                    <a:pt x="410" y="180"/>
                    <a:pt x="410" y="180"/>
                    <a:pt x="410" y="180"/>
                  </a:cubicBezTo>
                  <a:cubicBezTo>
                    <a:pt x="410" y="180"/>
                    <a:pt x="410" y="180"/>
                    <a:pt x="410" y="180"/>
                  </a:cubicBezTo>
                  <a:cubicBezTo>
                    <a:pt x="411" y="180"/>
                    <a:pt x="411" y="180"/>
                    <a:pt x="411" y="180"/>
                  </a:cubicBezTo>
                  <a:cubicBezTo>
                    <a:pt x="411" y="180"/>
                    <a:pt x="411" y="180"/>
                    <a:pt x="411" y="180"/>
                  </a:cubicBezTo>
                  <a:cubicBezTo>
                    <a:pt x="411" y="180"/>
                    <a:pt x="411" y="180"/>
                    <a:pt x="411" y="180"/>
                  </a:cubicBezTo>
                  <a:cubicBezTo>
                    <a:pt x="412" y="180"/>
                    <a:pt x="412" y="180"/>
                    <a:pt x="412" y="180"/>
                  </a:cubicBezTo>
                  <a:cubicBezTo>
                    <a:pt x="408" y="174"/>
                    <a:pt x="404" y="166"/>
                    <a:pt x="400" y="157"/>
                  </a:cubicBezTo>
                  <a:cubicBezTo>
                    <a:pt x="398" y="157"/>
                    <a:pt x="397" y="156"/>
                    <a:pt x="395" y="155"/>
                  </a:cubicBezTo>
                  <a:moveTo>
                    <a:pt x="384" y="150"/>
                  </a:moveTo>
                  <a:cubicBezTo>
                    <a:pt x="380" y="157"/>
                    <a:pt x="377" y="163"/>
                    <a:pt x="373" y="169"/>
                  </a:cubicBezTo>
                  <a:cubicBezTo>
                    <a:pt x="374" y="170"/>
                    <a:pt x="375" y="170"/>
                    <a:pt x="376" y="170"/>
                  </a:cubicBezTo>
                  <a:cubicBezTo>
                    <a:pt x="380" y="165"/>
                    <a:pt x="384" y="158"/>
                    <a:pt x="387" y="152"/>
                  </a:cubicBezTo>
                  <a:cubicBezTo>
                    <a:pt x="388" y="152"/>
                    <a:pt x="389" y="153"/>
                    <a:pt x="390" y="153"/>
                  </a:cubicBezTo>
                  <a:cubicBezTo>
                    <a:pt x="388" y="152"/>
                    <a:pt x="386" y="151"/>
                    <a:pt x="384" y="150"/>
                  </a:cubicBezTo>
                  <a:moveTo>
                    <a:pt x="313" y="150"/>
                  </a:moveTo>
                  <a:cubicBezTo>
                    <a:pt x="303" y="150"/>
                    <a:pt x="294" y="150"/>
                    <a:pt x="286" y="150"/>
                  </a:cubicBezTo>
                  <a:cubicBezTo>
                    <a:pt x="285" y="150"/>
                    <a:pt x="283" y="150"/>
                    <a:pt x="282" y="150"/>
                  </a:cubicBezTo>
                  <a:cubicBezTo>
                    <a:pt x="282" y="151"/>
                    <a:pt x="283" y="152"/>
                    <a:pt x="284" y="153"/>
                  </a:cubicBezTo>
                  <a:cubicBezTo>
                    <a:pt x="287" y="153"/>
                    <a:pt x="290" y="153"/>
                    <a:pt x="293" y="153"/>
                  </a:cubicBezTo>
                  <a:cubicBezTo>
                    <a:pt x="301" y="153"/>
                    <a:pt x="309" y="152"/>
                    <a:pt x="319" y="152"/>
                  </a:cubicBezTo>
                  <a:cubicBezTo>
                    <a:pt x="317" y="151"/>
                    <a:pt x="315" y="150"/>
                    <a:pt x="313" y="150"/>
                  </a:cubicBezTo>
                  <a:moveTo>
                    <a:pt x="106" y="148"/>
                  </a:moveTo>
                  <a:cubicBezTo>
                    <a:pt x="111" y="155"/>
                    <a:pt x="117" y="163"/>
                    <a:pt x="127" y="175"/>
                  </a:cubicBezTo>
                  <a:cubicBezTo>
                    <a:pt x="126" y="174"/>
                    <a:pt x="125" y="173"/>
                    <a:pt x="124" y="173"/>
                  </a:cubicBezTo>
                  <a:cubicBezTo>
                    <a:pt x="129" y="176"/>
                    <a:pt x="133" y="180"/>
                    <a:pt x="138" y="183"/>
                  </a:cubicBezTo>
                  <a:cubicBezTo>
                    <a:pt x="138" y="183"/>
                    <a:pt x="138" y="183"/>
                    <a:pt x="138" y="183"/>
                  </a:cubicBezTo>
                  <a:cubicBezTo>
                    <a:pt x="138" y="183"/>
                    <a:pt x="138" y="183"/>
                    <a:pt x="138" y="183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39" y="183"/>
                    <a:pt x="140" y="183"/>
                    <a:pt x="141" y="184"/>
                  </a:cubicBezTo>
                  <a:cubicBezTo>
                    <a:pt x="140" y="183"/>
                    <a:pt x="139" y="183"/>
                    <a:pt x="139" y="182"/>
                  </a:cubicBezTo>
                  <a:cubicBezTo>
                    <a:pt x="138" y="182"/>
                    <a:pt x="137" y="181"/>
                    <a:pt x="136" y="181"/>
                  </a:cubicBezTo>
                  <a:cubicBezTo>
                    <a:pt x="126" y="173"/>
                    <a:pt x="117" y="162"/>
                    <a:pt x="109" y="149"/>
                  </a:cubicBezTo>
                  <a:cubicBezTo>
                    <a:pt x="108" y="149"/>
                    <a:pt x="107" y="149"/>
                    <a:pt x="106" y="148"/>
                  </a:cubicBezTo>
                  <a:moveTo>
                    <a:pt x="371" y="144"/>
                  </a:moveTo>
                  <a:cubicBezTo>
                    <a:pt x="353" y="147"/>
                    <a:pt x="335" y="148"/>
                    <a:pt x="317" y="149"/>
                  </a:cubicBezTo>
                  <a:cubicBezTo>
                    <a:pt x="318" y="150"/>
                    <a:pt x="320" y="151"/>
                    <a:pt x="322" y="151"/>
                  </a:cubicBezTo>
                  <a:cubicBezTo>
                    <a:pt x="336" y="150"/>
                    <a:pt x="353" y="149"/>
                    <a:pt x="375" y="146"/>
                  </a:cubicBezTo>
                  <a:cubicBezTo>
                    <a:pt x="374" y="146"/>
                    <a:pt x="372" y="145"/>
                    <a:pt x="371" y="144"/>
                  </a:cubicBezTo>
                  <a:moveTo>
                    <a:pt x="100" y="139"/>
                  </a:moveTo>
                  <a:cubicBezTo>
                    <a:pt x="102" y="142"/>
                    <a:pt x="103" y="144"/>
                    <a:pt x="105" y="147"/>
                  </a:cubicBezTo>
                  <a:cubicBezTo>
                    <a:pt x="106" y="147"/>
                    <a:pt x="107" y="148"/>
                    <a:pt x="108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5"/>
                    <a:pt x="106" y="145"/>
                    <a:pt x="105" y="144"/>
                  </a:cubicBezTo>
                  <a:cubicBezTo>
                    <a:pt x="103" y="142"/>
                    <a:pt x="102" y="141"/>
                    <a:pt x="100" y="139"/>
                  </a:cubicBezTo>
                  <a:moveTo>
                    <a:pt x="211" y="116"/>
                  </a:moveTo>
                  <a:cubicBezTo>
                    <a:pt x="215" y="123"/>
                    <a:pt x="219" y="131"/>
                    <a:pt x="224" y="142"/>
                  </a:cubicBezTo>
                  <a:cubicBezTo>
                    <a:pt x="223" y="142"/>
                    <a:pt x="223" y="142"/>
                    <a:pt x="223" y="142"/>
                  </a:cubicBezTo>
                  <a:cubicBezTo>
                    <a:pt x="219" y="142"/>
                    <a:pt x="219" y="143"/>
                    <a:pt x="219" y="145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197" y="142"/>
                    <a:pt x="182" y="139"/>
                    <a:pt x="169" y="135"/>
                  </a:cubicBezTo>
                  <a:cubicBezTo>
                    <a:pt x="169" y="135"/>
                    <a:pt x="170" y="136"/>
                    <a:pt x="170" y="136"/>
                  </a:cubicBezTo>
                  <a:cubicBezTo>
                    <a:pt x="183" y="140"/>
                    <a:pt x="199" y="144"/>
                    <a:pt x="221" y="149"/>
                  </a:cubicBezTo>
                  <a:cubicBezTo>
                    <a:pt x="222" y="150"/>
                    <a:pt x="224" y="151"/>
                    <a:pt x="227" y="153"/>
                  </a:cubicBezTo>
                  <a:cubicBezTo>
                    <a:pt x="229" y="154"/>
                    <a:pt x="231" y="155"/>
                    <a:pt x="233" y="158"/>
                  </a:cubicBezTo>
                  <a:cubicBezTo>
                    <a:pt x="232" y="156"/>
                    <a:pt x="231" y="155"/>
                    <a:pt x="230" y="153"/>
                  </a:cubicBezTo>
                  <a:cubicBezTo>
                    <a:pt x="230" y="153"/>
                    <a:pt x="231" y="153"/>
                    <a:pt x="231" y="153"/>
                  </a:cubicBezTo>
                  <a:cubicBezTo>
                    <a:pt x="235" y="153"/>
                    <a:pt x="235" y="152"/>
                    <a:pt x="235" y="150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55" y="151"/>
                    <a:pt x="269" y="152"/>
                    <a:pt x="282" y="152"/>
                  </a:cubicBezTo>
                  <a:cubicBezTo>
                    <a:pt x="281" y="152"/>
                    <a:pt x="280" y="151"/>
                    <a:pt x="280" y="150"/>
                  </a:cubicBezTo>
                  <a:cubicBezTo>
                    <a:pt x="255" y="150"/>
                    <a:pt x="235" y="147"/>
                    <a:pt x="227" y="142"/>
                  </a:cubicBezTo>
                  <a:cubicBezTo>
                    <a:pt x="222" y="132"/>
                    <a:pt x="218" y="124"/>
                    <a:pt x="214" y="117"/>
                  </a:cubicBezTo>
                  <a:cubicBezTo>
                    <a:pt x="213" y="116"/>
                    <a:pt x="212" y="116"/>
                    <a:pt x="211" y="116"/>
                  </a:cubicBezTo>
                  <a:moveTo>
                    <a:pt x="112" y="114"/>
                  </a:moveTo>
                  <a:cubicBezTo>
                    <a:pt x="112" y="114"/>
                    <a:pt x="112" y="115"/>
                    <a:pt x="112" y="116"/>
                  </a:cubicBezTo>
                  <a:cubicBezTo>
                    <a:pt x="133" y="125"/>
                    <a:pt x="146" y="130"/>
                    <a:pt x="167" y="136"/>
                  </a:cubicBezTo>
                  <a:cubicBezTo>
                    <a:pt x="167" y="135"/>
                    <a:pt x="166" y="135"/>
                    <a:pt x="166" y="134"/>
                  </a:cubicBezTo>
                  <a:cubicBezTo>
                    <a:pt x="150" y="129"/>
                    <a:pt x="135" y="124"/>
                    <a:pt x="112" y="114"/>
                  </a:cubicBezTo>
                  <a:moveTo>
                    <a:pt x="39" y="110"/>
                  </a:moveTo>
                  <a:cubicBezTo>
                    <a:pt x="41" y="112"/>
                    <a:pt x="43" y="114"/>
                    <a:pt x="46" y="116"/>
                  </a:cubicBezTo>
                  <a:cubicBezTo>
                    <a:pt x="58" y="126"/>
                    <a:pt x="72" y="136"/>
                    <a:pt x="85" y="146"/>
                  </a:cubicBezTo>
                  <a:cubicBezTo>
                    <a:pt x="79" y="142"/>
                    <a:pt x="72" y="136"/>
                    <a:pt x="64" y="130"/>
                  </a:cubicBezTo>
                  <a:cubicBezTo>
                    <a:pt x="55" y="123"/>
                    <a:pt x="47" y="117"/>
                    <a:pt x="39" y="110"/>
                  </a:cubicBezTo>
                  <a:moveTo>
                    <a:pt x="15" y="88"/>
                  </a:moveTo>
                  <a:cubicBezTo>
                    <a:pt x="16" y="89"/>
                    <a:pt x="16" y="90"/>
                    <a:pt x="17" y="90"/>
                  </a:cubicBezTo>
                  <a:cubicBezTo>
                    <a:pt x="31" y="99"/>
                    <a:pt x="44" y="104"/>
                    <a:pt x="58" y="104"/>
                  </a:cubicBezTo>
                  <a:cubicBezTo>
                    <a:pt x="60" y="104"/>
                    <a:pt x="61" y="104"/>
                    <a:pt x="63" y="103"/>
                  </a:cubicBezTo>
                  <a:cubicBezTo>
                    <a:pt x="62" y="103"/>
                    <a:pt x="61" y="102"/>
                    <a:pt x="61" y="101"/>
                  </a:cubicBezTo>
                  <a:cubicBezTo>
                    <a:pt x="59" y="101"/>
                    <a:pt x="57" y="101"/>
                    <a:pt x="56" y="101"/>
                  </a:cubicBezTo>
                  <a:cubicBezTo>
                    <a:pt x="42" y="101"/>
                    <a:pt x="28" y="97"/>
                    <a:pt x="15" y="88"/>
                  </a:cubicBezTo>
                  <a:moveTo>
                    <a:pt x="0" y="77"/>
                  </a:moveTo>
                  <a:cubicBezTo>
                    <a:pt x="2" y="78"/>
                    <a:pt x="3" y="79"/>
                    <a:pt x="5" y="81"/>
                  </a:cubicBezTo>
                  <a:cubicBezTo>
                    <a:pt x="9" y="84"/>
                    <a:pt x="13" y="87"/>
                    <a:pt x="17" y="90"/>
                  </a:cubicBezTo>
                  <a:cubicBezTo>
                    <a:pt x="16" y="89"/>
                    <a:pt x="15" y="89"/>
                    <a:pt x="14" y="88"/>
                  </a:cubicBezTo>
                  <a:cubicBezTo>
                    <a:pt x="10" y="85"/>
                    <a:pt x="5" y="81"/>
                    <a:pt x="0" y="77"/>
                  </a:cubicBezTo>
                  <a:moveTo>
                    <a:pt x="28" y="69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7" y="70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8" y="76"/>
                    <a:pt x="37" y="75"/>
                    <a:pt x="37" y="75"/>
                  </a:cubicBezTo>
                  <a:cubicBezTo>
                    <a:pt x="28" y="69"/>
                    <a:pt x="28" y="69"/>
                    <a:pt x="28" y="69"/>
                  </a:cubicBezTo>
                  <a:moveTo>
                    <a:pt x="119" y="69"/>
                  </a:moveTo>
                  <a:cubicBezTo>
                    <a:pt x="116" y="72"/>
                    <a:pt x="114" y="75"/>
                    <a:pt x="111" y="77"/>
                  </a:cubicBezTo>
                  <a:cubicBezTo>
                    <a:pt x="112" y="77"/>
                    <a:pt x="113" y="78"/>
                    <a:pt x="114" y="78"/>
                  </a:cubicBezTo>
                  <a:cubicBezTo>
                    <a:pt x="116" y="76"/>
                    <a:pt x="118" y="74"/>
                    <a:pt x="121" y="72"/>
                  </a:cubicBezTo>
                  <a:cubicBezTo>
                    <a:pt x="120" y="71"/>
                    <a:pt x="119" y="70"/>
                    <a:pt x="119" y="69"/>
                  </a:cubicBezTo>
                  <a:moveTo>
                    <a:pt x="59" y="59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0" y="77"/>
                    <a:pt x="41" y="77"/>
                    <a:pt x="41" y="78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69" y="100"/>
                    <a:pt x="65" y="101"/>
                    <a:pt x="61" y="101"/>
                  </a:cubicBezTo>
                  <a:cubicBezTo>
                    <a:pt x="62" y="102"/>
                    <a:pt x="63" y="103"/>
                    <a:pt x="63" y="103"/>
                  </a:cubicBezTo>
                  <a:cubicBezTo>
                    <a:pt x="68" y="103"/>
                    <a:pt x="72" y="102"/>
                    <a:pt x="76" y="101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8" y="120"/>
                    <a:pt x="94" y="129"/>
                    <a:pt x="99" y="137"/>
                  </a:cubicBezTo>
                  <a:cubicBezTo>
                    <a:pt x="100" y="139"/>
                    <a:pt x="102" y="140"/>
                    <a:pt x="104" y="142"/>
                  </a:cubicBezTo>
                  <a:cubicBezTo>
                    <a:pt x="96" y="130"/>
                    <a:pt x="89" y="118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94" y="108"/>
                    <a:pt x="102" y="111"/>
                    <a:pt x="109" y="114"/>
                  </a:cubicBezTo>
                  <a:cubicBezTo>
                    <a:pt x="109" y="114"/>
                    <a:pt x="109" y="113"/>
                    <a:pt x="109" y="113"/>
                  </a:cubicBezTo>
                  <a:cubicBezTo>
                    <a:pt x="102" y="109"/>
                    <a:pt x="94" y="106"/>
                    <a:pt x="84" y="102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92" y="95"/>
                    <a:pt x="103" y="89"/>
                    <a:pt x="113" y="79"/>
                  </a:cubicBezTo>
                  <a:cubicBezTo>
                    <a:pt x="112" y="79"/>
                    <a:pt x="111" y="78"/>
                    <a:pt x="110" y="78"/>
                  </a:cubicBezTo>
                  <a:cubicBezTo>
                    <a:pt x="100" y="87"/>
                    <a:pt x="90" y="93"/>
                    <a:pt x="80" y="97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59" y="59"/>
                    <a:pt x="59" y="59"/>
                    <a:pt x="59" y="59"/>
                  </a:cubicBezTo>
                  <a:moveTo>
                    <a:pt x="184" y="48"/>
                  </a:moveTo>
                  <a:cubicBezTo>
                    <a:pt x="183" y="48"/>
                    <a:pt x="182" y="48"/>
                    <a:pt x="181" y="49"/>
                  </a:cubicBezTo>
                  <a:cubicBezTo>
                    <a:pt x="193" y="76"/>
                    <a:pt x="198" y="87"/>
                    <a:pt x="210" y="114"/>
                  </a:cubicBezTo>
                  <a:cubicBezTo>
                    <a:pt x="211" y="114"/>
                    <a:pt x="212" y="115"/>
                    <a:pt x="213" y="115"/>
                  </a:cubicBezTo>
                  <a:cubicBezTo>
                    <a:pt x="205" y="97"/>
                    <a:pt x="198" y="81"/>
                    <a:pt x="184" y="48"/>
                  </a:cubicBezTo>
                  <a:moveTo>
                    <a:pt x="173" y="30"/>
                  </a:moveTo>
                  <a:cubicBezTo>
                    <a:pt x="176" y="36"/>
                    <a:pt x="178" y="41"/>
                    <a:pt x="180" y="46"/>
                  </a:cubicBezTo>
                  <a:cubicBezTo>
                    <a:pt x="181" y="46"/>
                    <a:pt x="182" y="45"/>
                    <a:pt x="182" y="45"/>
                  </a:cubicBezTo>
                  <a:cubicBezTo>
                    <a:pt x="181" y="41"/>
                    <a:pt x="179" y="37"/>
                    <a:pt x="177" y="32"/>
                  </a:cubicBezTo>
                  <a:cubicBezTo>
                    <a:pt x="176" y="32"/>
                    <a:pt x="175" y="31"/>
                    <a:pt x="173" y="30"/>
                  </a:cubicBezTo>
                  <a:moveTo>
                    <a:pt x="156" y="17"/>
                  </a:moveTo>
                  <a:cubicBezTo>
                    <a:pt x="144" y="38"/>
                    <a:pt x="132" y="55"/>
                    <a:pt x="120" y="68"/>
                  </a:cubicBezTo>
                  <a:cubicBezTo>
                    <a:pt x="121" y="69"/>
                    <a:pt x="121" y="70"/>
                    <a:pt x="122" y="71"/>
                  </a:cubicBezTo>
                  <a:cubicBezTo>
                    <a:pt x="134" y="58"/>
                    <a:pt x="147" y="41"/>
                    <a:pt x="159" y="19"/>
                  </a:cubicBezTo>
                  <a:cubicBezTo>
                    <a:pt x="160" y="20"/>
                    <a:pt x="161" y="21"/>
                    <a:pt x="162" y="21"/>
                  </a:cubicBezTo>
                  <a:cubicBezTo>
                    <a:pt x="160" y="20"/>
                    <a:pt x="158" y="19"/>
                    <a:pt x="156" y="17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1" y="2"/>
                    <a:pt x="111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39" y="5"/>
                    <a:pt x="138" y="4"/>
                    <a:pt x="137" y="3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0" name="Freeform 781">
              <a:extLst>
                <a:ext uri="{FF2B5EF4-FFF2-40B4-BE49-F238E27FC236}">
                  <a16:creationId xmlns:a16="http://schemas.microsoft.com/office/drawing/2014/main" id="{4896D8CE-C3B5-59CD-33B6-C94684DF32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5100" y="6007101"/>
              <a:ext cx="757237" cy="195263"/>
            </a:xfrm>
            <a:custGeom>
              <a:avLst/>
              <a:gdLst>
                <a:gd name="T0" fmla="*/ 82 w 500"/>
                <a:gd name="T1" fmla="*/ 130 h 130"/>
                <a:gd name="T2" fmla="*/ 137 w 500"/>
                <a:gd name="T3" fmla="*/ 126 h 130"/>
                <a:gd name="T4" fmla="*/ 145 w 500"/>
                <a:gd name="T5" fmla="*/ 125 h 130"/>
                <a:gd name="T6" fmla="*/ 145 w 500"/>
                <a:gd name="T7" fmla="*/ 125 h 130"/>
                <a:gd name="T8" fmla="*/ 88 w 500"/>
                <a:gd name="T9" fmla="*/ 125 h 130"/>
                <a:gd name="T10" fmla="*/ 15 w 500"/>
                <a:gd name="T11" fmla="*/ 125 h 130"/>
                <a:gd name="T12" fmla="*/ 5 w 500"/>
                <a:gd name="T13" fmla="*/ 118 h 130"/>
                <a:gd name="T14" fmla="*/ 6 w 500"/>
                <a:gd name="T15" fmla="*/ 119 h 130"/>
                <a:gd name="T16" fmla="*/ 103 w 500"/>
                <a:gd name="T17" fmla="*/ 117 h 130"/>
                <a:gd name="T18" fmla="*/ 183 w 500"/>
                <a:gd name="T19" fmla="*/ 115 h 130"/>
                <a:gd name="T20" fmla="*/ 189 w 500"/>
                <a:gd name="T21" fmla="*/ 113 h 130"/>
                <a:gd name="T22" fmla="*/ 117 w 500"/>
                <a:gd name="T23" fmla="*/ 106 h 130"/>
                <a:gd name="T24" fmla="*/ 118 w 500"/>
                <a:gd name="T25" fmla="*/ 104 h 130"/>
                <a:gd name="T26" fmla="*/ 271 w 500"/>
                <a:gd name="T27" fmla="*/ 101 h 130"/>
                <a:gd name="T28" fmla="*/ 271 w 500"/>
                <a:gd name="T29" fmla="*/ 101 h 130"/>
                <a:gd name="T30" fmla="*/ 266 w 500"/>
                <a:gd name="T31" fmla="*/ 100 h 130"/>
                <a:gd name="T32" fmla="*/ 4 w 500"/>
                <a:gd name="T33" fmla="*/ 95 h 130"/>
                <a:gd name="T34" fmla="*/ 4 w 500"/>
                <a:gd name="T35" fmla="*/ 95 h 130"/>
                <a:gd name="T36" fmla="*/ 11 w 500"/>
                <a:gd name="T37" fmla="*/ 94 h 130"/>
                <a:gd name="T38" fmla="*/ 13 w 500"/>
                <a:gd name="T39" fmla="*/ 93 h 130"/>
                <a:gd name="T40" fmla="*/ 16 w 500"/>
                <a:gd name="T41" fmla="*/ 92 h 130"/>
                <a:gd name="T42" fmla="*/ 241 w 500"/>
                <a:gd name="T43" fmla="*/ 92 h 130"/>
                <a:gd name="T44" fmla="*/ 246 w 500"/>
                <a:gd name="T45" fmla="*/ 92 h 130"/>
                <a:gd name="T46" fmla="*/ 14 w 500"/>
                <a:gd name="T47" fmla="*/ 92 h 130"/>
                <a:gd name="T48" fmla="*/ 19 w 500"/>
                <a:gd name="T49" fmla="*/ 90 h 130"/>
                <a:gd name="T50" fmla="*/ 19 w 500"/>
                <a:gd name="T51" fmla="*/ 90 h 130"/>
                <a:gd name="T52" fmla="*/ 130 w 500"/>
                <a:gd name="T53" fmla="*/ 92 h 130"/>
                <a:gd name="T54" fmla="*/ 130 w 500"/>
                <a:gd name="T55" fmla="*/ 88 h 130"/>
                <a:gd name="T56" fmla="*/ 36 w 500"/>
                <a:gd name="T57" fmla="*/ 87 h 130"/>
                <a:gd name="T58" fmla="*/ 267 w 500"/>
                <a:gd name="T59" fmla="*/ 85 h 130"/>
                <a:gd name="T60" fmla="*/ 49 w 500"/>
                <a:gd name="T61" fmla="*/ 82 h 130"/>
                <a:gd name="T62" fmla="*/ 49 w 500"/>
                <a:gd name="T63" fmla="*/ 82 h 130"/>
                <a:gd name="T64" fmla="*/ 50 w 500"/>
                <a:gd name="T65" fmla="*/ 82 h 130"/>
                <a:gd name="T66" fmla="*/ 58 w 500"/>
                <a:gd name="T67" fmla="*/ 80 h 130"/>
                <a:gd name="T68" fmla="*/ 220 w 500"/>
                <a:gd name="T69" fmla="*/ 77 h 130"/>
                <a:gd name="T70" fmla="*/ 139 w 500"/>
                <a:gd name="T71" fmla="*/ 77 h 130"/>
                <a:gd name="T72" fmla="*/ 354 w 500"/>
                <a:gd name="T73" fmla="*/ 76 h 130"/>
                <a:gd name="T74" fmla="*/ 141 w 500"/>
                <a:gd name="T75" fmla="*/ 75 h 130"/>
                <a:gd name="T76" fmla="*/ 357 w 500"/>
                <a:gd name="T77" fmla="*/ 74 h 130"/>
                <a:gd name="T78" fmla="*/ 206 w 500"/>
                <a:gd name="T79" fmla="*/ 71 h 130"/>
                <a:gd name="T80" fmla="*/ 195 w 500"/>
                <a:gd name="T81" fmla="*/ 61 h 130"/>
                <a:gd name="T82" fmla="*/ 326 w 500"/>
                <a:gd name="T83" fmla="*/ 57 h 130"/>
                <a:gd name="T84" fmla="*/ 154 w 500"/>
                <a:gd name="T85" fmla="*/ 57 h 130"/>
                <a:gd name="T86" fmla="*/ 184 w 500"/>
                <a:gd name="T87" fmla="*/ 50 h 130"/>
                <a:gd name="T88" fmla="*/ 387 w 500"/>
                <a:gd name="T89" fmla="*/ 48 h 130"/>
                <a:gd name="T90" fmla="*/ 384 w 500"/>
                <a:gd name="T91" fmla="*/ 50 h 130"/>
                <a:gd name="T92" fmla="*/ 389 w 500"/>
                <a:gd name="T93" fmla="*/ 47 h 130"/>
                <a:gd name="T94" fmla="*/ 478 w 500"/>
                <a:gd name="T95" fmla="*/ 26 h 130"/>
                <a:gd name="T96" fmla="*/ 476 w 500"/>
                <a:gd name="T97" fmla="*/ 27 h 130"/>
                <a:gd name="T98" fmla="*/ 492 w 500"/>
                <a:gd name="T99" fmla="*/ 19 h 130"/>
                <a:gd name="T100" fmla="*/ 455 w 500"/>
                <a:gd name="T101" fmla="*/ 16 h 130"/>
                <a:gd name="T102" fmla="*/ 396 w 500"/>
                <a:gd name="T103" fmla="*/ 17 h 130"/>
                <a:gd name="T104" fmla="*/ 483 w 500"/>
                <a:gd name="T105" fmla="*/ 22 h 130"/>
                <a:gd name="T106" fmla="*/ 500 w 500"/>
                <a:gd name="T107" fmla="*/ 13 h 130"/>
                <a:gd name="T108" fmla="*/ 424 w 500"/>
                <a:gd name="T109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0" h="130">
                  <a:moveTo>
                    <a:pt x="84" y="129"/>
                  </a:moveTo>
                  <a:cubicBezTo>
                    <a:pt x="83" y="129"/>
                    <a:pt x="82" y="129"/>
                    <a:pt x="81" y="129"/>
                  </a:cubicBezTo>
                  <a:cubicBezTo>
                    <a:pt x="81" y="129"/>
                    <a:pt x="81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1" y="129"/>
                    <a:pt x="82" y="130"/>
                  </a:cubicBezTo>
                  <a:cubicBezTo>
                    <a:pt x="83" y="129"/>
                    <a:pt x="83" y="129"/>
                    <a:pt x="84" y="129"/>
                  </a:cubicBezTo>
                  <a:moveTo>
                    <a:pt x="137" y="126"/>
                  </a:moveTo>
                  <a:cubicBezTo>
                    <a:pt x="136" y="126"/>
                    <a:pt x="135" y="126"/>
                    <a:pt x="134" y="126"/>
                  </a:cubicBezTo>
                  <a:cubicBezTo>
                    <a:pt x="134" y="126"/>
                    <a:pt x="133" y="126"/>
                    <a:pt x="133" y="126"/>
                  </a:cubicBezTo>
                  <a:cubicBezTo>
                    <a:pt x="134" y="126"/>
                    <a:pt x="136" y="126"/>
                    <a:pt x="137" y="126"/>
                  </a:cubicBezTo>
                  <a:moveTo>
                    <a:pt x="144" y="125"/>
                  </a:moveTo>
                  <a:cubicBezTo>
                    <a:pt x="142" y="125"/>
                    <a:pt x="140" y="125"/>
                    <a:pt x="139" y="125"/>
                  </a:cubicBezTo>
                  <a:cubicBezTo>
                    <a:pt x="138" y="126"/>
                    <a:pt x="137" y="126"/>
                    <a:pt x="137" y="126"/>
                  </a:cubicBezTo>
                  <a:cubicBezTo>
                    <a:pt x="139" y="126"/>
                    <a:pt x="141" y="125"/>
                    <a:pt x="144" y="125"/>
                  </a:cubicBezTo>
                  <a:moveTo>
                    <a:pt x="145" y="125"/>
                  </a:moveTo>
                  <a:cubicBezTo>
                    <a:pt x="145" y="125"/>
                    <a:pt x="145" y="125"/>
                    <a:pt x="145" y="125"/>
                  </a:cubicBezTo>
                  <a:cubicBezTo>
                    <a:pt x="142" y="125"/>
                    <a:pt x="139" y="126"/>
                    <a:pt x="137" y="126"/>
                  </a:cubicBezTo>
                  <a:cubicBezTo>
                    <a:pt x="140" y="126"/>
                    <a:pt x="142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moveTo>
                    <a:pt x="145" y="125"/>
                  </a:moveTo>
                  <a:cubicBezTo>
                    <a:pt x="145" y="125"/>
                    <a:pt x="144" y="125"/>
                    <a:pt x="144" y="125"/>
                  </a:cubicBezTo>
                  <a:cubicBezTo>
                    <a:pt x="144" y="125"/>
                    <a:pt x="144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moveTo>
                    <a:pt x="88" y="125"/>
                  </a:moveTo>
                  <a:cubicBezTo>
                    <a:pt x="88" y="125"/>
                    <a:pt x="87" y="125"/>
                    <a:pt x="87" y="126"/>
                  </a:cubicBezTo>
                  <a:cubicBezTo>
                    <a:pt x="87" y="126"/>
                    <a:pt x="87" y="127"/>
                    <a:pt x="87" y="127"/>
                  </a:cubicBezTo>
                  <a:cubicBezTo>
                    <a:pt x="88" y="127"/>
                    <a:pt x="88" y="126"/>
                    <a:pt x="89" y="126"/>
                  </a:cubicBezTo>
                  <a:cubicBezTo>
                    <a:pt x="89" y="126"/>
                    <a:pt x="88" y="125"/>
                    <a:pt x="88" y="125"/>
                  </a:cubicBezTo>
                  <a:moveTo>
                    <a:pt x="15" y="125"/>
                  </a:moveTo>
                  <a:cubicBezTo>
                    <a:pt x="14" y="125"/>
                    <a:pt x="14" y="126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4" y="126"/>
                    <a:pt x="14" y="125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moveTo>
                    <a:pt x="5" y="118"/>
                  </a:moveTo>
                  <a:cubicBezTo>
                    <a:pt x="4" y="118"/>
                    <a:pt x="3" y="118"/>
                    <a:pt x="2" y="118"/>
                  </a:cubicBezTo>
                  <a:cubicBezTo>
                    <a:pt x="1" y="118"/>
                    <a:pt x="1" y="118"/>
                    <a:pt x="0" y="118"/>
                  </a:cubicBezTo>
                  <a:cubicBezTo>
                    <a:pt x="0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3" y="119"/>
                    <a:pt x="4" y="119"/>
                    <a:pt x="6" y="119"/>
                  </a:cubicBezTo>
                  <a:cubicBezTo>
                    <a:pt x="6" y="119"/>
                    <a:pt x="5" y="119"/>
                    <a:pt x="5" y="118"/>
                  </a:cubicBezTo>
                  <a:moveTo>
                    <a:pt x="100" y="116"/>
                  </a:moveTo>
                  <a:cubicBezTo>
                    <a:pt x="100" y="117"/>
                    <a:pt x="100" y="117"/>
                    <a:pt x="100" y="117"/>
                  </a:cubicBezTo>
                  <a:cubicBezTo>
                    <a:pt x="101" y="117"/>
                    <a:pt x="102" y="117"/>
                    <a:pt x="103" y="117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2" y="117"/>
                    <a:pt x="101" y="117"/>
                    <a:pt x="100" y="116"/>
                  </a:cubicBezTo>
                  <a:moveTo>
                    <a:pt x="183" y="115"/>
                  </a:moveTo>
                  <a:cubicBezTo>
                    <a:pt x="183" y="115"/>
                    <a:pt x="183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moveTo>
                    <a:pt x="190" y="113"/>
                  </a:moveTo>
                  <a:cubicBezTo>
                    <a:pt x="190" y="113"/>
                    <a:pt x="190" y="113"/>
                    <a:pt x="190" y="113"/>
                  </a:cubicBezTo>
                  <a:cubicBezTo>
                    <a:pt x="189" y="113"/>
                    <a:pt x="189" y="113"/>
                    <a:pt x="188" y="113"/>
                  </a:cubicBezTo>
                  <a:cubicBezTo>
                    <a:pt x="188" y="113"/>
                    <a:pt x="188" y="113"/>
                    <a:pt x="189" y="113"/>
                  </a:cubicBezTo>
                  <a:cubicBezTo>
                    <a:pt x="189" y="113"/>
                    <a:pt x="190" y="113"/>
                    <a:pt x="190" y="113"/>
                  </a:cubicBezTo>
                  <a:moveTo>
                    <a:pt x="114" y="105"/>
                  </a:moveTo>
                  <a:cubicBezTo>
                    <a:pt x="114" y="105"/>
                    <a:pt x="114" y="106"/>
                    <a:pt x="113" y="106"/>
                  </a:cubicBezTo>
                  <a:cubicBezTo>
                    <a:pt x="114" y="106"/>
                    <a:pt x="115" y="106"/>
                    <a:pt x="116" y="106"/>
                  </a:cubicBezTo>
                  <a:cubicBezTo>
                    <a:pt x="116" y="106"/>
                    <a:pt x="116" y="106"/>
                    <a:pt x="117" y="106"/>
                  </a:cubicBezTo>
                  <a:cubicBezTo>
                    <a:pt x="116" y="106"/>
                    <a:pt x="115" y="105"/>
                    <a:pt x="114" y="105"/>
                  </a:cubicBezTo>
                  <a:moveTo>
                    <a:pt x="118" y="104"/>
                  </a:moveTo>
                  <a:cubicBezTo>
                    <a:pt x="117" y="104"/>
                    <a:pt x="116" y="104"/>
                    <a:pt x="115" y="104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6" y="104"/>
                    <a:pt x="117" y="104"/>
                    <a:pt x="118" y="104"/>
                  </a:cubicBezTo>
                  <a:cubicBezTo>
                    <a:pt x="118" y="104"/>
                    <a:pt x="118" y="104"/>
                    <a:pt x="118" y="104"/>
                  </a:cubicBezTo>
                  <a:moveTo>
                    <a:pt x="271" y="101"/>
                  </a:moveTo>
                  <a:cubicBezTo>
                    <a:pt x="270" y="101"/>
                    <a:pt x="269" y="102"/>
                    <a:pt x="268" y="102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69" y="102"/>
                    <a:pt x="270" y="101"/>
                    <a:pt x="271" y="101"/>
                  </a:cubicBezTo>
                  <a:cubicBezTo>
                    <a:pt x="271" y="101"/>
                    <a:pt x="271" y="101"/>
                    <a:pt x="271" y="101"/>
                  </a:cubicBezTo>
                  <a:moveTo>
                    <a:pt x="271" y="101"/>
                  </a:moveTo>
                  <a:cubicBezTo>
                    <a:pt x="269" y="101"/>
                    <a:pt x="268" y="102"/>
                    <a:pt x="267" y="102"/>
                  </a:cubicBezTo>
                  <a:cubicBezTo>
                    <a:pt x="267" y="102"/>
                    <a:pt x="267" y="102"/>
                    <a:pt x="267" y="102"/>
                  </a:cubicBezTo>
                  <a:cubicBezTo>
                    <a:pt x="268" y="102"/>
                    <a:pt x="270" y="101"/>
                    <a:pt x="271" y="101"/>
                  </a:cubicBezTo>
                  <a:cubicBezTo>
                    <a:pt x="271" y="101"/>
                    <a:pt x="271" y="101"/>
                    <a:pt x="271" y="101"/>
                  </a:cubicBezTo>
                  <a:moveTo>
                    <a:pt x="265" y="100"/>
                  </a:moveTo>
                  <a:cubicBezTo>
                    <a:pt x="264" y="100"/>
                    <a:pt x="264" y="100"/>
                    <a:pt x="263" y="100"/>
                  </a:cubicBezTo>
                  <a:cubicBezTo>
                    <a:pt x="263" y="101"/>
                    <a:pt x="263" y="101"/>
                    <a:pt x="263" y="101"/>
                  </a:cubicBezTo>
                  <a:cubicBezTo>
                    <a:pt x="264" y="100"/>
                    <a:pt x="265" y="100"/>
                    <a:pt x="266" y="100"/>
                  </a:cubicBezTo>
                  <a:cubicBezTo>
                    <a:pt x="265" y="100"/>
                    <a:pt x="265" y="100"/>
                    <a:pt x="265" y="100"/>
                  </a:cubicBezTo>
                  <a:moveTo>
                    <a:pt x="3" y="94"/>
                  </a:move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5"/>
                    <a:pt x="3" y="95"/>
                  </a:cubicBezTo>
                  <a:cubicBezTo>
                    <a:pt x="3" y="95"/>
                    <a:pt x="4" y="95"/>
                    <a:pt x="4" y="95"/>
                  </a:cubicBezTo>
                  <a:cubicBezTo>
                    <a:pt x="4" y="95"/>
                    <a:pt x="3" y="94"/>
                    <a:pt x="3" y="94"/>
                  </a:cubicBezTo>
                  <a:moveTo>
                    <a:pt x="4" y="94"/>
                  </a:moveTo>
                  <a:cubicBezTo>
                    <a:pt x="4" y="94"/>
                    <a:pt x="3" y="94"/>
                    <a:pt x="3" y="94"/>
                  </a:cubicBezTo>
                  <a:cubicBezTo>
                    <a:pt x="4" y="94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4"/>
                    <a:pt x="4" y="94"/>
                  </a:cubicBezTo>
                  <a:moveTo>
                    <a:pt x="9" y="93"/>
                  </a:move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10" y="93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0" y="93"/>
                    <a:pt x="9" y="93"/>
                    <a:pt x="9" y="93"/>
                  </a:cubicBezTo>
                  <a:moveTo>
                    <a:pt x="11" y="92"/>
                  </a:moveTo>
                  <a:cubicBezTo>
                    <a:pt x="10" y="92"/>
                    <a:pt x="9" y="93"/>
                    <a:pt x="9" y="93"/>
                  </a:cubicBezTo>
                  <a:cubicBezTo>
                    <a:pt x="10" y="93"/>
                    <a:pt x="10" y="93"/>
                    <a:pt x="11" y="93"/>
                  </a:cubicBezTo>
                  <a:cubicBezTo>
                    <a:pt x="12" y="93"/>
                    <a:pt x="12" y="93"/>
                    <a:pt x="13" y="93"/>
                  </a:cubicBezTo>
                  <a:cubicBezTo>
                    <a:pt x="12" y="93"/>
                    <a:pt x="11" y="93"/>
                    <a:pt x="11" y="92"/>
                  </a:cubicBezTo>
                  <a:moveTo>
                    <a:pt x="13" y="92"/>
                  </a:moveTo>
                  <a:cubicBezTo>
                    <a:pt x="13" y="92"/>
                    <a:pt x="13" y="92"/>
                    <a:pt x="13" y="92"/>
                  </a:cubicBezTo>
                  <a:cubicBezTo>
                    <a:pt x="14" y="92"/>
                    <a:pt x="15" y="9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2"/>
                    <a:pt x="14" y="92"/>
                    <a:pt x="13" y="92"/>
                  </a:cubicBezTo>
                  <a:moveTo>
                    <a:pt x="242" y="91"/>
                  </a:moveTo>
                  <a:cubicBezTo>
                    <a:pt x="240" y="91"/>
                    <a:pt x="239" y="91"/>
                    <a:pt x="237" y="91"/>
                  </a:cubicBezTo>
                  <a:cubicBezTo>
                    <a:pt x="238" y="92"/>
                    <a:pt x="238" y="92"/>
                    <a:pt x="239" y="93"/>
                  </a:cubicBezTo>
                  <a:cubicBezTo>
                    <a:pt x="240" y="93"/>
                    <a:pt x="240" y="93"/>
                    <a:pt x="241" y="92"/>
                  </a:cubicBezTo>
                  <a:cubicBezTo>
                    <a:pt x="242" y="92"/>
                    <a:pt x="243" y="92"/>
                    <a:pt x="244" y="92"/>
                  </a:cubicBezTo>
                  <a:cubicBezTo>
                    <a:pt x="243" y="92"/>
                    <a:pt x="242" y="91"/>
                    <a:pt x="242" y="91"/>
                  </a:cubicBezTo>
                  <a:moveTo>
                    <a:pt x="254" y="91"/>
                  </a:moveTo>
                  <a:cubicBezTo>
                    <a:pt x="251" y="91"/>
                    <a:pt x="249" y="91"/>
                    <a:pt x="246" y="92"/>
                  </a:cubicBezTo>
                  <a:cubicBezTo>
                    <a:pt x="246" y="92"/>
                    <a:pt x="246" y="92"/>
                    <a:pt x="246" y="92"/>
                  </a:cubicBezTo>
                  <a:cubicBezTo>
                    <a:pt x="248" y="92"/>
                    <a:pt x="251" y="92"/>
                    <a:pt x="253" y="92"/>
                  </a:cubicBezTo>
                  <a:cubicBezTo>
                    <a:pt x="253" y="91"/>
                    <a:pt x="253" y="91"/>
                    <a:pt x="253" y="91"/>
                  </a:cubicBezTo>
                  <a:cubicBezTo>
                    <a:pt x="253" y="91"/>
                    <a:pt x="254" y="91"/>
                    <a:pt x="254" y="91"/>
                  </a:cubicBezTo>
                  <a:moveTo>
                    <a:pt x="18" y="90"/>
                  </a:moveTo>
                  <a:cubicBezTo>
                    <a:pt x="17" y="91"/>
                    <a:pt x="15" y="91"/>
                    <a:pt x="14" y="92"/>
                  </a:cubicBezTo>
                  <a:cubicBezTo>
                    <a:pt x="15" y="92"/>
                    <a:pt x="16" y="92"/>
                    <a:pt x="16" y="92"/>
                  </a:cubicBezTo>
                  <a:cubicBezTo>
                    <a:pt x="18" y="92"/>
                    <a:pt x="20" y="91"/>
                    <a:pt x="22" y="91"/>
                  </a:cubicBezTo>
                  <a:cubicBezTo>
                    <a:pt x="22" y="91"/>
                    <a:pt x="22" y="91"/>
                    <a:pt x="21" y="91"/>
                  </a:cubicBezTo>
                  <a:cubicBezTo>
                    <a:pt x="20" y="91"/>
                    <a:pt x="19" y="91"/>
                    <a:pt x="18" y="90"/>
                  </a:cubicBezTo>
                  <a:moveTo>
                    <a:pt x="19" y="90"/>
                  </a:moveTo>
                  <a:cubicBezTo>
                    <a:pt x="19" y="90"/>
                    <a:pt x="19" y="90"/>
                    <a:pt x="18" y="90"/>
                  </a:cubicBezTo>
                  <a:cubicBezTo>
                    <a:pt x="19" y="91"/>
                    <a:pt x="20" y="91"/>
                    <a:pt x="21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91"/>
                    <a:pt x="23" y="90"/>
                    <a:pt x="23" y="90"/>
                  </a:cubicBezTo>
                  <a:cubicBezTo>
                    <a:pt x="22" y="90"/>
                    <a:pt x="21" y="90"/>
                    <a:pt x="19" y="90"/>
                  </a:cubicBezTo>
                  <a:moveTo>
                    <a:pt x="130" y="88"/>
                  </a:moveTo>
                  <a:cubicBezTo>
                    <a:pt x="128" y="91"/>
                    <a:pt x="126" y="93"/>
                    <a:pt x="124" y="95"/>
                  </a:cubicBezTo>
                  <a:cubicBezTo>
                    <a:pt x="125" y="94"/>
                    <a:pt x="126" y="93"/>
                    <a:pt x="127" y="92"/>
                  </a:cubicBezTo>
                  <a:cubicBezTo>
                    <a:pt x="128" y="92"/>
                    <a:pt x="129" y="92"/>
                    <a:pt x="129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0" y="92"/>
                    <a:pt x="131" y="92"/>
                    <a:pt x="131" y="91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9" y="91"/>
                    <a:pt x="129" y="91"/>
                    <a:pt x="128" y="91"/>
                  </a:cubicBezTo>
                  <a:cubicBezTo>
                    <a:pt x="129" y="90"/>
                    <a:pt x="130" y="89"/>
                    <a:pt x="130" y="88"/>
                  </a:cubicBezTo>
                  <a:moveTo>
                    <a:pt x="36" y="87"/>
                  </a:moveTo>
                  <a:cubicBezTo>
                    <a:pt x="34" y="87"/>
                    <a:pt x="32" y="87"/>
                    <a:pt x="30" y="87"/>
                  </a:cubicBezTo>
                  <a:cubicBezTo>
                    <a:pt x="29" y="88"/>
                    <a:pt x="28" y="88"/>
                    <a:pt x="27" y="88"/>
                  </a:cubicBezTo>
                  <a:cubicBezTo>
                    <a:pt x="29" y="88"/>
                    <a:pt x="31" y="88"/>
                    <a:pt x="33" y="88"/>
                  </a:cubicBezTo>
                  <a:cubicBezTo>
                    <a:pt x="34" y="87"/>
                    <a:pt x="35" y="87"/>
                    <a:pt x="36" y="87"/>
                  </a:cubicBezTo>
                  <a:moveTo>
                    <a:pt x="267" y="85"/>
                  </a:moveTo>
                  <a:cubicBezTo>
                    <a:pt x="265" y="86"/>
                    <a:pt x="264" y="86"/>
                    <a:pt x="262" y="87"/>
                  </a:cubicBezTo>
                  <a:cubicBezTo>
                    <a:pt x="261" y="87"/>
                    <a:pt x="259" y="88"/>
                    <a:pt x="258" y="88"/>
                  </a:cubicBezTo>
                  <a:cubicBezTo>
                    <a:pt x="260" y="88"/>
                    <a:pt x="262" y="87"/>
                    <a:pt x="264" y="87"/>
                  </a:cubicBezTo>
                  <a:cubicBezTo>
                    <a:pt x="265" y="86"/>
                    <a:pt x="266" y="86"/>
                    <a:pt x="267" y="85"/>
                  </a:cubicBezTo>
                  <a:moveTo>
                    <a:pt x="48" y="82"/>
                  </a:moveTo>
                  <a:cubicBezTo>
                    <a:pt x="47" y="82"/>
                    <a:pt x="46" y="82"/>
                    <a:pt x="4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6" y="82"/>
                    <a:pt x="47" y="82"/>
                    <a:pt x="48" y="82"/>
                  </a:cubicBezTo>
                  <a:moveTo>
                    <a:pt x="49" y="82"/>
                  </a:moveTo>
                  <a:cubicBezTo>
                    <a:pt x="49" y="82"/>
                    <a:pt x="48" y="82"/>
                    <a:pt x="48" y="82"/>
                  </a:cubicBezTo>
                  <a:cubicBezTo>
                    <a:pt x="48" y="82"/>
                    <a:pt x="49" y="82"/>
                    <a:pt x="49" y="82"/>
                  </a:cubicBezTo>
                  <a:moveTo>
                    <a:pt x="49" y="82"/>
                  </a:moveTo>
                  <a:cubicBezTo>
                    <a:pt x="49" y="82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moveTo>
                    <a:pt x="50" y="82"/>
                  </a:moveTo>
                  <a:cubicBezTo>
                    <a:pt x="50" y="82"/>
                    <a:pt x="50" y="82"/>
                    <a:pt x="49" y="82"/>
                  </a:cubicBezTo>
                  <a:cubicBezTo>
                    <a:pt x="50" y="82"/>
                    <a:pt x="50" y="82"/>
                    <a:pt x="50" y="82"/>
                  </a:cubicBezTo>
                  <a:moveTo>
                    <a:pt x="50" y="82"/>
                  </a:move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moveTo>
                    <a:pt x="58" y="80"/>
                  </a:moveTo>
                  <a:cubicBezTo>
                    <a:pt x="56" y="81"/>
                    <a:pt x="53" y="81"/>
                    <a:pt x="50" y="82"/>
                  </a:cubicBezTo>
                  <a:cubicBezTo>
                    <a:pt x="53" y="81"/>
                    <a:pt x="56" y="81"/>
                    <a:pt x="58" y="80"/>
                  </a:cubicBezTo>
                  <a:cubicBezTo>
                    <a:pt x="58" y="80"/>
                    <a:pt x="58" y="80"/>
                    <a:pt x="58" y="80"/>
                  </a:cubicBezTo>
                  <a:moveTo>
                    <a:pt x="218" y="78"/>
                  </a:moveTo>
                  <a:cubicBezTo>
                    <a:pt x="217" y="78"/>
                    <a:pt x="216" y="78"/>
                    <a:pt x="216" y="78"/>
                  </a:cubicBezTo>
                  <a:cubicBezTo>
                    <a:pt x="216" y="78"/>
                    <a:pt x="216" y="78"/>
                    <a:pt x="216" y="78"/>
                  </a:cubicBezTo>
                  <a:cubicBezTo>
                    <a:pt x="216" y="78"/>
                    <a:pt x="217" y="78"/>
                    <a:pt x="218" y="78"/>
                  </a:cubicBezTo>
                  <a:moveTo>
                    <a:pt x="220" y="77"/>
                  </a:moveTo>
                  <a:cubicBezTo>
                    <a:pt x="219" y="77"/>
                    <a:pt x="219" y="77"/>
                    <a:pt x="218" y="78"/>
                  </a:cubicBezTo>
                  <a:cubicBezTo>
                    <a:pt x="219" y="77"/>
                    <a:pt x="219" y="77"/>
                    <a:pt x="220" y="77"/>
                  </a:cubicBezTo>
                  <a:cubicBezTo>
                    <a:pt x="220" y="77"/>
                    <a:pt x="220" y="77"/>
                    <a:pt x="220" y="77"/>
                  </a:cubicBezTo>
                  <a:moveTo>
                    <a:pt x="143" y="77"/>
                  </a:moveTo>
                  <a:cubicBezTo>
                    <a:pt x="142" y="77"/>
                    <a:pt x="141" y="77"/>
                    <a:pt x="139" y="77"/>
                  </a:cubicBezTo>
                  <a:cubicBezTo>
                    <a:pt x="139" y="77"/>
                    <a:pt x="139" y="77"/>
                    <a:pt x="139" y="77"/>
                  </a:cubicBezTo>
                  <a:cubicBezTo>
                    <a:pt x="140" y="77"/>
                    <a:pt x="142" y="77"/>
                    <a:pt x="143" y="77"/>
                  </a:cubicBezTo>
                  <a:cubicBezTo>
                    <a:pt x="143" y="77"/>
                    <a:pt x="143" y="77"/>
                    <a:pt x="143" y="77"/>
                  </a:cubicBezTo>
                  <a:moveTo>
                    <a:pt x="358" y="75"/>
                  </a:moveTo>
                  <a:cubicBezTo>
                    <a:pt x="356" y="76"/>
                    <a:pt x="355" y="76"/>
                    <a:pt x="354" y="76"/>
                  </a:cubicBezTo>
                  <a:cubicBezTo>
                    <a:pt x="354" y="76"/>
                    <a:pt x="354" y="76"/>
                    <a:pt x="354" y="76"/>
                  </a:cubicBezTo>
                  <a:cubicBezTo>
                    <a:pt x="355" y="76"/>
                    <a:pt x="356" y="76"/>
                    <a:pt x="357" y="75"/>
                  </a:cubicBezTo>
                  <a:cubicBezTo>
                    <a:pt x="358" y="75"/>
                    <a:pt x="358" y="75"/>
                    <a:pt x="358" y="75"/>
                  </a:cubicBezTo>
                  <a:moveTo>
                    <a:pt x="145" y="74"/>
                  </a:moveTo>
                  <a:cubicBezTo>
                    <a:pt x="144" y="75"/>
                    <a:pt x="142" y="75"/>
                    <a:pt x="141" y="75"/>
                  </a:cubicBezTo>
                  <a:cubicBezTo>
                    <a:pt x="141" y="76"/>
                    <a:pt x="140" y="76"/>
                    <a:pt x="140" y="76"/>
                  </a:cubicBezTo>
                  <a:cubicBezTo>
                    <a:pt x="142" y="76"/>
                    <a:pt x="143" y="75"/>
                    <a:pt x="144" y="75"/>
                  </a:cubicBezTo>
                  <a:cubicBezTo>
                    <a:pt x="145" y="75"/>
                    <a:pt x="145" y="75"/>
                    <a:pt x="145" y="74"/>
                  </a:cubicBezTo>
                  <a:moveTo>
                    <a:pt x="361" y="73"/>
                  </a:moveTo>
                  <a:cubicBezTo>
                    <a:pt x="360" y="73"/>
                    <a:pt x="359" y="74"/>
                    <a:pt x="357" y="74"/>
                  </a:cubicBezTo>
                  <a:cubicBezTo>
                    <a:pt x="357" y="74"/>
                    <a:pt x="357" y="74"/>
                    <a:pt x="356" y="75"/>
                  </a:cubicBezTo>
                  <a:cubicBezTo>
                    <a:pt x="357" y="74"/>
                    <a:pt x="359" y="74"/>
                    <a:pt x="360" y="74"/>
                  </a:cubicBezTo>
                  <a:cubicBezTo>
                    <a:pt x="360" y="73"/>
                    <a:pt x="360" y="73"/>
                    <a:pt x="361" y="73"/>
                  </a:cubicBezTo>
                  <a:moveTo>
                    <a:pt x="211" y="70"/>
                  </a:moveTo>
                  <a:cubicBezTo>
                    <a:pt x="209" y="70"/>
                    <a:pt x="208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8" y="71"/>
                    <a:pt x="210" y="71"/>
                    <a:pt x="211" y="71"/>
                  </a:cubicBezTo>
                  <a:cubicBezTo>
                    <a:pt x="211" y="71"/>
                    <a:pt x="211" y="70"/>
                    <a:pt x="211" y="70"/>
                  </a:cubicBezTo>
                  <a:moveTo>
                    <a:pt x="199" y="59"/>
                  </a:moveTo>
                  <a:cubicBezTo>
                    <a:pt x="198" y="60"/>
                    <a:pt x="196" y="60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7" y="60"/>
                    <a:pt x="198" y="60"/>
                    <a:pt x="199" y="59"/>
                  </a:cubicBezTo>
                  <a:cubicBezTo>
                    <a:pt x="199" y="59"/>
                    <a:pt x="199" y="59"/>
                    <a:pt x="199" y="59"/>
                  </a:cubicBezTo>
                  <a:moveTo>
                    <a:pt x="329" y="56"/>
                  </a:moveTo>
                  <a:cubicBezTo>
                    <a:pt x="328" y="56"/>
                    <a:pt x="327" y="57"/>
                    <a:pt x="326" y="57"/>
                  </a:cubicBezTo>
                  <a:cubicBezTo>
                    <a:pt x="325" y="57"/>
                    <a:pt x="324" y="58"/>
                    <a:pt x="323" y="58"/>
                  </a:cubicBezTo>
                  <a:cubicBezTo>
                    <a:pt x="324" y="58"/>
                    <a:pt x="325" y="58"/>
                    <a:pt x="327" y="58"/>
                  </a:cubicBezTo>
                  <a:cubicBezTo>
                    <a:pt x="327" y="57"/>
                    <a:pt x="328" y="57"/>
                    <a:pt x="329" y="56"/>
                  </a:cubicBezTo>
                  <a:moveTo>
                    <a:pt x="158" y="56"/>
                  </a:moveTo>
                  <a:cubicBezTo>
                    <a:pt x="157" y="56"/>
                    <a:pt x="155" y="57"/>
                    <a:pt x="154" y="57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55" y="57"/>
                    <a:pt x="157" y="56"/>
                    <a:pt x="158" y="56"/>
                  </a:cubicBezTo>
                  <a:cubicBezTo>
                    <a:pt x="158" y="56"/>
                    <a:pt x="158" y="56"/>
                    <a:pt x="158" y="56"/>
                  </a:cubicBezTo>
                  <a:moveTo>
                    <a:pt x="189" y="49"/>
                  </a:moveTo>
                  <a:cubicBezTo>
                    <a:pt x="187" y="49"/>
                    <a:pt x="186" y="49"/>
                    <a:pt x="184" y="50"/>
                  </a:cubicBezTo>
                  <a:cubicBezTo>
                    <a:pt x="184" y="50"/>
                    <a:pt x="185" y="50"/>
                    <a:pt x="185" y="50"/>
                  </a:cubicBezTo>
                  <a:cubicBezTo>
                    <a:pt x="186" y="50"/>
                    <a:pt x="188" y="50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moveTo>
                    <a:pt x="389" y="47"/>
                  </a:moveTo>
                  <a:cubicBezTo>
                    <a:pt x="388" y="47"/>
                    <a:pt x="387" y="47"/>
                    <a:pt x="387" y="48"/>
                  </a:cubicBezTo>
                  <a:cubicBezTo>
                    <a:pt x="386" y="48"/>
                    <a:pt x="386" y="48"/>
                    <a:pt x="386" y="48"/>
                  </a:cubicBezTo>
                  <a:cubicBezTo>
                    <a:pt x="385" y="48"/>
                    <a:pt x="385" y="48"/>
                    <a:pt x="385" y="48"/>
                  </a:cubicBezTo>
                  <a:cubicBezTo>
                    <a:pt x="385" y="49"/>
                    <a:pt x="384" y="50"/>
                    <a:pt x="383" y="50"/>
                  </a:cubicBezTo>
                  <a:cubicBezTo>
                    <a:pt x="384" y="50"/>
                    <a:pt x="384" y="50"/>
                    <a:pt x="384" y="50"/>
                  </a:cubicBezTo>
                  <a:cubicBezTo>
                    <a:pt x="384" y="50"/>
                    <a:pt x="384" y="50"/>
                    <a:pt x="384" y="50"/>
                  </a:cubicBezTo>
                  <a:cubicBezTo>
                    <a:pt x="385" y="50"/>
                    <a:pt x="385" y="50"/>
                    <a:pt x="386" y="50"/>
                  </a:cubicBezTo>
                  <a:cubicBezTo>
                    <a:pt x="386" y="50"/>
                    <a:pt x="386" y="49"/>
                    <a:pt x="387" y="49"/>
                  </a:cubicBezTo>
                  <a:cubicBezTo>
                    <a:pt x="387" y="49"/>
                    <a:pt x="387" y="49"/>
                    <a:pt x="387" y="49"/>
                  </a:cubicBezTo>
                  <a:cubicBezTo>
                    <a:pt x="387" y="49"/>
                    <a:pt x="387" y="49"/>
                    <a:pt x="387" y="49"/>
                  </a:cubicBezTo>
                  <a:cubicBezTo>
                    <a:pt x="387" y="48"/>
                    <a:pt x="388" y="48"/>
                    <a:pt x="389" y="47"/>
                  </a:cubicBezTo>
                  <a:moveTo>
                    <a:pt x="476" y="27"/>
                  </a:moveTo>
                  <a:cubicBezTo>
                    <a:pt x="475" y="27"/>
                    <a:pt x="475" y="27"/>
                    <a:pt x="475" y="27"/>
                  </a:cubicBezTo>
                  <a:cubicBezTo>
                    <a:pt x="475" y="27"/>
                    <a:pt x="475" y="27"/>
                    <a:pt x="475" y="27"/>
                  </a:cubicBezTo>
                  <a:cubicBezTo>
                    <a:pt x="476" y="27"/>
                    <a:pt x="476" y="27"/>
                    <a:pt x="476" y="27"/>
                  </a:cubicBezTo>
                  <a:moveTo>
                    <a:pt x="478" y="26"/>
                  </a:moveTo>
                  <a:cubicBezTo>
                    <a:pt x="477" y="27"/>
                    <a:pt x="476" y="27"/>
                    <a:pt x="475" y="27"/>
                  </a:cubicBezTo>
                  <a:cubicBezTo>
                    <a:pt x="475" y="27"/>
                    <a:pt x="475" y="27"/>
                    <a:pt x="475" y="27"/>
                  </a:cubicBezTo>
                  <a:cubicBezTo>
                    <a:pt x="476" y="27"/>
                    <a:pt x="477" y="27"/>
                    <a:pt x="478" y="26"/>
                  </a:cubicBezTo>
                  <a:moveTo>
                    <a:pt x="491" y="19"/>
                  </a:moveTo>
                  <a:cubicBezTo>
                    <a:pt x="486" y="22"/>
                    <a:pt x="481" y="24"/>
                    <a:pt x="476" y="27"/>
                  </a:cubicBezTo>
                  <a:cubicBezTo>
                    <a:pt x="480" y="25"/>
                    <a:pt x="480" y="25"/>
                    <a:pt x="480" y="25"/>
                  </a:cubicBezTo>
                  <a:cubicBezTo>
                    <a:pt x="484" y="23"/>
                    <a:pt x="487" y="21"/>
                    <a:pt x="491" y="19"/>
                  </a:cubicBezTo>
                  <a:moveTo>
                    <a:pt x="492" y="19"/>
                  </a:move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2" y="19"/>
                  </a:cubicBezTo>
                  <a:cubicBezTo>
                    <a:pt x="492" y="19"/>
                    <a:pt x="492" y="19"/>
                    <a:pt x="492" y="19"/>
                  </a:cubicBezTo>
                  <a:moveTo>
                    <a:pt x="454" y="16"/>
                  </a:moveTo>
                  <a:cubicBezTo>
                    <a:pt x="453" y="17"/>
                    <a:pt x="451" y="18"/>
                    <a:pt x="450" y="18"/>
                  </a:cubicBezTo>
                  <a:cubicBezTo>
                    <a:pt x="450" y="18"/>
                    <a:pt x="450" y="18"/>
                    <a:pt x="451" y="19"/>
                  </a:cubicBezTo>
                  <a:cubicBezTo>
                    <a:pt x="452" y="18"/>
                    <a:pt x="453" y="17"/>
                    <a:pt x="455" y="16"/>
                  </a:cubicBezTo>
                  <a:cubicBezTo>
                    <a:pt x="454" y="16"/>
                    <a:pt x="454" y="16"/>
                    <a:pt x="454" y="16"/>
                  </a:cubicBezTo>
                  <a:moveTo>
                    <a:pt x="395" y="15"/>
                  </a:moveTo>
                  <a:cubicBezTo>
                    <a:pt x="394" y="16"/>
                    <a:pt x="393" y="17"/>
                    <a:pt x="392" y="17"/>
                  </a:cubicBezTo>
                  <a:cubicBezTo>
                    <a:pt x="392" y="18"/>
                    <a:pt x="392" y="18"/>
                    <a:pt x="392" y="19"/>
                  </a:cubicBezTo>
                  <a:cubicBezTo>
                    <a:pt x="393" y="18"/>
                    <a:pt x="395" y="17"/>
                    <a:pt x="396" y="17"/>
                  </a:cubicBezTo>
                  <a:cubicBezTo>
                    <a:pt x="395" y="16"/>
                    <a:pt x="395" y="16"/>
                    <a:pt x="395" y="15"/>
                  </a:cubicBezTo>
                  <a:moveTo>
                    <a:pt x="500" y="13"/>
                  </a:moveTo>
                  <a:cubicBezTo>
                    <a:pt x="499" y="14"/>
                    <a:pt x="498" y="14"/>
                    <a:pt x="497" y="15"/>
                  </a:cubicBezTo>
                  <a:cubicBezTo>
                    <a:pt x="491" y="18"/>
                    <a:pt x="486" y="20"/>
                    <a:pt x="484" y="22"/>
                  </a:cubicBezTo>
                  <a:cubicBezTo>
                    <a:pt x="484" y="22"/>
                    <a:pt x="484" y="22"/>
                    <a:pt x="483" y="22"/>
                  </a:cubicBezTo>
                  <a:cubicBezTo>
                    <a:pt x="482" y="22"/>
                    <a:pt x="481" y="23"/>
                    <a:pt x="480" y="23"/>
                  </a:cubicBezTo>
                  <a:cubicBezTo>
                    <a:pt x="480" y="23"/>
                    <a:pt x="480" y="23"/>
                    <a:pt x="480" y="23"/>
                  </a:cubicBezTo>
                  <a:cubicBezTo>
                    <a:pt x="480" y="24"/>
                    <a:pt x="480" y="24"/>
                    <a:pt x="480" y="24"/>
                  </a:cubicBezTo>
                  <a:cubicBezTo>
                    <a:pt x="485" y="21"/>
                    <a:pt x="490" y="19"/>
                    <a:pt x="495" y="16"/>
                  </a:cubicBezTo>
                  <a:cubicBezTo>
                    <a:pt x="496" y="15"/>
                    <a:pt x="498" y="14"/>
                    <a:pt x="500" y="13"/>
                  </a:cubicBezTo>
                  <a:moveTo>
                    <a:pt x="428" y="0"/>
                  </a:moveTo>
                  <a:cubicBezTo>
                    <a:pt x="423" y="1"/>
                    <a:pt x="419" y="2"/>
                    <a:pt x="413" y="4"/>
                  </a:cubicBezTo>
                  <a:cubicBezTo>
                    <a:pt x="413" y="4"/>
                    <a:pt x="413" y="4"/>
                    <a:pt x="413" y="4"/>
                  </a:cubicBezTo>
                  <a:cubicBezTo>
                    <a:pt x="413" y="4"/>
                    <a:pt x="412" y="4"/>
                    <a:pt x="412" y="5"/>
                  </a:cubicBezTo>
                  <a:cubicBezTo>
                    <a:pt x="416" y="4"/>
                    <a:pt x="420" y="3"/>
                    <a:pt x="424" y="2"/>
                  </a:cubicBezTo>
                  <a:cubicBezTo>
                    <a:pt x="424" y="2"/>
                    <a:pt x="424" y="2"/>
                    <a:pt x="424" y="2"/>
                  </a:cubicBezTo>
                  <a:cubicBezTo>
                    <a:pt x="424" y="2"/>
                    <a:pt x="424" y="2"/>
                    <a:pt x="424" y="2"/>
                  </a:cubicBezTo>
                  <a:cubicBezTo>
                    <a:pt x="426" y="2"/>
                    <a:pt x="427" y="1"/>
                    <a:pt x="429" y="1"/>
                  </a:cubicBezTo>
                  <a:cubicBezTo>
                    <a:pt x="429" y="1"/>
                    <a:pt x="428" y="1"/>
                    <a:pt x="428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1" name="Freeform 782">
              <a:extLst>
                <a:ext uri="{FF2B5EF4-FFF2-40B4-BE49-F238E27FC236}">
                  <a16:creationId xmlns:a16="http://schemas.microsoft.com/office/drawing/2014/main" id="{EED74148-969D-03D1-B113-E3EDDC00DB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91388" y="5934076"/>
              <a:ext cx="749300" cy="203200"/>
            </a:xfrm>
            <a:custGeom>
              <a:avLst/>
              <a:gdLst>
                <a:gd name="T0" fmla="*/ 290 w 495"/>
                <a:gd name="T1" fmla="*/ 133 h 134"/>
                <a:gd name="T2" fmla="*/ 292 w 495"/>
                <a:gd name="T3" fmla="*/ 130 h 134"/>
                <a:gd name="T4" fmla="*/ 286 w 495"/>
                <a:gd name="T5" fmla="*/ 128 h 134"/>
                <a:gd name="T6" fmla="*/ 291 w 495"/>
                <a:gd name="T7" fmla="*/ 129 h 134"/>
                <a:gd name="T8" fmla="*/ 286 w 495"/>
                <a:gd name="T9" fmla="*/ 128 h 134"/>
                <a:gd name="T10" fmla="*/ 404 w 495"/>
                <a:gd name="T11" fmla="*/ 119 h 134"/>
                <a:gd name="T12" fmla="*/ 416 w 495"/>
                <a:gd name="T13" fmla="*/ 116 h 134"/>
                <a:gd name="T14" fmla="*/ 416 w 495"/>
                <a:gd name="T15" fmla="*/ 116 h 134"/>
                <a:gd name="T16" fmla="*/ 421 w 495"/>
                <a:gd name="T17" fmla="*/ 115 h 134"/>
                <a:gd name="T18" fmla="*/ 428 w 495"/>
                <a:gd name="T19" fmla="*/ 110 h 134"/>
                <a:gd name="T20" fmla="*/ 433 w 495"/>
                <a:gd name="T21" fmla="*/ 110 h 134"/>
                <a:gd name="T22" fmla="*/ 271 w 495"/>
                <a:gd name="T23" fmla="*/ 109 h 134"/>
                <a:gd name="T24" fmla="*/ 276 w 495"/>
                <a:gd name="T25" fmla="*/ 111 h 134"/>
                <a:gd name="T26" fmla="*/ 269 w 495"/>
                <a:gd name="T27" fmla="*/ 108 h 134"/>
                <a:gd name="T28" fmla="*/ 277 w 495"/>
                <a:gd name="T29" fmla="*/ 113 h 134"/>
                <a:gd name="T30" fmla="*/ 269 w 495"/>
                <a:gd name="T31" fmla="*/ 108 h 134"/>
                <a:gd name="T32" fmla="*/ 267 w 495"/>
                <a:gd name="T33" fmla="*/ 106 h 134"/>
                <a:gd name="T34" fmla="*/ 267 w 495"/>
                <a:gd name="T35" fmla="*/ 106 h 134"/>
                <a:gd name="T36" fmla="*/ 198 w 495"/>
                <a:gd name="T37" fmla="*/ 99 h 134"/>
                <a:gd name="T38" fmla="*/ 201 w 495"/>
                <a:gd name="T39" fmla="*/ 100 h 134"/>
                <a:gd name="T40" fmla="*/ 266 w 495"/>
                <a:gd name="T41" fmla="*/ 98 h 134"/>
                <a:gd name="T42" fmla="*/ 263 w 495"/>
                <a:gd name="T43" fmla="*/ 100 h 134"/>
                <a:gd name="T44" fmla="*/ 266 w 495"/>
                <a:gd name="T45" fmla="*/ 98 h 134"/>
                <a:gd name="T46" fmla="*/ 468 w 495"/>
                <a:gd name="T47" fmla="*/ 93 h 134"/>
                <a:gd name="T48" fmla="*/ 462 w 495"/>
                <a:gd name="T49" fmla="*/ 97 h 134"/>
                <a:gd name="T50" fmla="*/ 212 w 495"/>
                <a:gd name="T51" fmla="*/ 81 h 134"/>
                <a:gd name="T52" fmla="*/ 214 w 495"/>
                <a:gd name="T53" fmla="*/ 82 h 134"/>
                <a:gd name="T54" fmla="*/ 212 w 495"/>
                <a:gd name="T55" fmla="*/ 81 h 134"/>
                <a:gd name="T56" fmla="*/ 492 w 495"/>
                <a:gd name="T57" fmla="*/ 76 h 134"/>
                <a:gd name="T58" fmla="*/ 487 w 495"/>
                <a:gd name="T59" fmla="*/ 82 h 134"/>
                <a:gd name="T60" fmla="*/ 487 w 495"/>
                <a:gd name="T61" fmla="*/ 82 h 134"/>
                <a:gd name="T62" fmla="*/ 160 w 495"/>
                <a:gd name="T63" fmla="*/ 70 h 134"/>
                <a:gd name="T64" fmla="*/ 160 w 495"/>
                <a:gd name="T65" fmla="*/ 72 h 134"/>
                <a:gd name="T66" fmla="*/ 160 w 495"/>
                <a:gd name="T67" fmla="*/ 70 h 134"/>
                <a:gd name="T68" fmla="*/ 174 w 495"/>
                <a:gd name="T69" fmla="*/ 66 h 134"/>
                <a:gd name="T70" fmla="*/ 179 w 495"/>
                <a:gd name="T71" fmla="*/ 67 h 134"/>
                <a:gd name="T72" fmla="*/ 232 w 495"/>
                <a:gd name="T73" fmla="*/ 54 h 134"/>
                <a:gd name="T74" fmla="*/ 233 w 495"/>
                <a:gd name="T75" fmla="*/ 57 h 134"/>
                <a:gd name="T76" fmla="*/ 236 w 495"/>
                <a:gd name="T77" fmla="*/ 60 h 134"/>
                <a:gd name="T78" fmla="*/ 232 w 495"/>
                <a:gd name="T79" fmla="*/ 54 h 134"/>
                <a:gd name="T80" fmla="*/ 1 w 495"/>
                <a:gd name="T81" fmla="*/ 0 h 134"/>
                <a:gd name="T82" fmla="*/ 0 w 495"/>
                <a:gd name="T83" fmla="*/ 1 h 134"/>
                <a:gd name="T84" fmla="*/ 0 w 495"/>
                <a:gd name="T85" fmla="*/ 1 h 134"/>
                <a:gd name="T86" fmla="*/ 0 w 495"/>
                <a:gd name="T87" fmla="*/ 1 h 134"/>
                <a:gd name="T88" fmla="*/ 0 w 495"/>
                <a:gd name="T89" fmla="*/ 2 h 134"/>
                <a:gd name="T90" fmla="*/ 0 w 495"/>
                <a:gd name="T91" fmla="*/ 3 h 134"/>
                <a:gd name="T92" fmla="*/ 1 w 495"/>
                <a:gd name="T93" fmla="*/ 4 h 134"/>
                <a:gd name="T94" fmla="*/ 2 w 495"/>
                <a:gd name="T95" fmla="*/ 5 h 134"/>
                <a:gd name="T96" fmla="*/ 3 w 495"/>
                <a:gd name="T97" fmla="*/ 5 h 134"/>
                <a:gd name="T98" fmla="*/ 3 w 495"/>
                <a:gd name="T99" fmla="*/ 8 h 134"/>
                <a:gd name="T100" fmla="*/ 6 w 495"/>
                <a:gd name="T101" fmla="*/ 7 h 134"/>
                <a:gd name="T102" fmla="*/ 2 w 495"/>
                <a:gd name="T103" fmla="*/ 0 h 134"/>
                <a:gd name="T104" fmla="*/ 2 w 495"/>
                <a:gd name="T105" fmla="*/ 0 h 134"/>
                <a:gd name="T106" fmla="*/ 1 w 495"/>
                <a:gd name="T10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5" h="134">
                  <a:moveTo>
                    <a:pt x="287" y="128"/>
                  </a:moveTo>
                  <a:cubicBezTo>
                    <a:pt x="288" y="130"/>
                    <a:pt x="289" y="131"/>
                    <a:pt x="290" y="133"/>
                  </a:cubicBezTo>
                  <a:cubicBezTo>
                    <a:pt x="292" y="133"/>
                    <a:pt x="294" y="133"/>
                    <a:pt x="296" y="134"/>
                  </a:cubicBezTo>
                  <a:cubicBezTo>
                    <a:pt x="294" y="132"/>
                    <a:pt x="293" y="131"/>
                    <a:pt x="292" y="130"/>
                  </a:cubicBezTo>
                  <a:cubicBezTo>
                    <a:pt x="290" y="129"/>
                    <a:pt x="288" y="129"/>
                    <a:pt x="287" y="128"/>
                  </a:cubicBezTo>
                  <a:moveTo>
                    <a:pt x="286" y="128"/>
                  </a:moveTo>
                  <a:cubicBezTo>
                    <a:pt x="286" y="128"/>
                    <a:pt x="286" y="128"/>
                    <a:pt x="286" y="128"/>
                  </a:cubicBezTo>
                  <a:cubicBezTo>
                    <a:pt x="288" y="129"/>
                    <a:pt x="290" y="129"/>
                    <a:pt x="291" y="129"/>
                  </a:cubicBezTo>
                  <a:cubicBezTo>
                    <a:pt x="291" y="129"/>
                    <a:pt x="291" y="129"/>
                    <a:pt x="291" y="129"/>
                  </a:cubicBezTo>
                  <a:cubicBezTo>
                    <a:pt x="289" y="128"/>
                    <a:pt x="288" y="128"/>
                    <a:pt x="286" y="128"/>
                  </a:cubicBezTo>
                  <a:moveTo>
                    <a:pt x="416" y="116"/>
                  </a:moveTo>
                  <a:cubicBezTo>
                    <a:pt x="412" y="117"/>
                    <a:pt x="408" y="118"/>
                    <a:pt x="404" y="119"/>
                  </a:cubicBezTo>
                  <a:cubicBezTo>
                    <a:pt x="404" y="119"/>
                    <a:pt x="404" y="119"/>
                    <a:pt x="404" y="119"/>
                  </a:cubicBezTo>
                  <a:cubicBezTo>
                    <a:pt x="408" y="118"/>
                    <a:pt x="412" y="117"/>
                    <a:pt x="416" y="116"/>
                  </a:cubicBezTo>
                  <a:moveTo>
                    <a:pt x="421" y="115"/>
                  </a:moveTo>
                  <a:cubicBezTo>
                    <a:pt x="420" y="115"/>
                    <a:pt x="418" y="115"/>
                    <a:pt x="416" y="116"/>
                  </a:cubicBezTo>
                  <a:cubicBezTo>
                    <a:pt x="418" y="116"/>
                    <a:pt x="419" y="115"/>
                    <a:pt x="421" y="115"/>
                  </a:cubicBezTo>
                  <a:cubicBezTo>
                    <a:pt x="421" y="115"/>
                    <a:pt x="421" y="115"/>
                    <a:pt x="421" y="115"/>
                  </a:cubicBezTo>
                  <a:moveTo>
                    <a:pt x="430" y="109"/>
                  </a:moveTo>
                  <a:cubicBezTo>
                    <a:pt x="429" y="109"/>
                    <a:pt x="429" y="110"/>
                    <a:pt x="428" y="110"/>
                  </a:cubicBezTo>
                  <a:cubicBezTo>
                    <a:pt x="429" y="110"/>
                    <a:pt x="430" y="111"/>
                    <a:pt x="430" y="111"/>
                  </a:cubicBezTo>
                  <a:cubicBezTo>
                    <a:pt x="431" y="111"/>
                    <a:pt x="432" y="110"/>
                    <a:pt x="433" y="110"/>
                  </a:cubicBezTo>
                  <a:cubicBezTo>
                    <a:pt x="432" y="109"/>
                    <a:pt x="431" y="109"/>
                    <a:pt x="430" y="109"/>
                  </a:cubicBezTo>
                  <a:moveTo>
                    <a:pt x="271" y="109"/>
                  </a:moveTo>
                  <a:cubicBezTo>
                    <a:pt x="273" y="110"/>
                    <a:pt x="275" y="111"/>
                    <a:pt x="277" y="112"/>
                  </a:cubicBezTo>
                  <a:cubicBezTo>
                    <a:pt x="276" y="112"/>
                    <a:pt x="276" y="111"/>
                    <a:pt x="276" y="111"/>
                  </a:cubicBezTo>
                  <a:cubicBezTo>
                    <a:pt x="274" y="110"/>
                    <a:pt x="273" y="109"/>
                    <a:pt x="271" y="109"/>
                  </a:cubicBezTo>
                  <a:moveTo>
                    <a:pt x="269" y="108"/>
                  </a:moveTo>
                  <a:cubicBezTo>
                    <a:pt x="269" y="108"/>
                    <a:pt x="269" y="108"/>
                    <a:pt x="269" y="109"/>
                  </a:cubicBezTo>
                  <a:cubicBezTo>
                    <a:pt x="272" y="110"/>
                    <a:pt x="275" y="112"/>
                    <a:pt x="277" y="113"/>
                  </a:cubicBezTo>
                  <a:cubicBezTo>
                    <a:pt x="277" y="113"/>
                    <a:pt x="277" y="113"/>
                    <a:pt x="277" y="112"/>
                  </a:cubicBezTo>
                  <a:cubicBezTo>
                    <a:pt x="274" y="111"/>
                    <a:pt x="271" y="109"/>
                    <a:pt x="269" y="108"/>
                  </a:cubicBezTo>
                  <a:moveTo>
                    <a:pt x="267" y="106"/>
                  </a:moveTo>
                  <a:cubicBezTo>
                    <a:pt x="267" y="106"/>
                    <a:pt x="267" y="106"/>
                    <a:pt x="267" y="106"/>
                  </a:cubicBezTo>
                  <a:cubicBezTo>
                    <a:pt x="269" y="107"/>
                    <a:pt x="270" y="108"/>
                    <a:pt x="271" y="109"/>
                  </a:cubicBezTo>
                  <a:cubicBezTo>
                    <a:pt x="270" y="108"/>
                    <a:pt x="268" y="107"/>
                    <a:pt x="267" y="106"/>
                  </a:cubicBezTo>
                  <a:moveTo>
                    <a:pt x="199" y="99"/>
                  </a:moveTo>
                  <a:cubicBezTo>
                    <a:pt x="199" y="99"/>
                    <a:pt x="198" y="99"/>
                    <a:pt x="198" y="99"/>
                  </a:cubicBezTo>
                  <a:cubicBezTo>
                    <a:pt x="199" y="99"/>
                    <a:pt x="200" y="100"/>
                    <a:pt x="201" y="100"/>
                  </a:cubicBezTo>
                  <a:cubicBezTo>
                    <a:pt x="201" y="100"/>
                    <a:pt x="201" y="100"/>
                    <a:pt x="201" y="100"/>
                  </a:cubicBezTo>
                  <a:cubicBezTo>
                    <a:pt x="200" y="100"/>
                    <a:pt x="199" y="99"/>
                    <a:pt x="199" y="99"/>
                  </a:cubicBezTo>
                  <a:moveTo>
                    <a:pt x="266" y="98"/>
                  </a:moveTo>
                  <a:cubicBezTo>
                    <a:pt x="265" y="99"/>
                    <a:pt x="263" y="99"/>
                    <a:pt x="262" y="99"/>
                  </a:cubicBezTo>
                  <a:cubicBezTo>
                    <a:pt x="262" y="100"/>
                    <a:pt x="263" y="100"/>
                    <a:pt x="263" y="100"/>
                  </a:cubicBezTo>
                  <a:cubicBezTo>
                    <a:pt x="264" y="100"/>
                    <a:pt x="266" y="100"/>
                    <a:pt x="267" y="100"/>
                  </a:cubicBezTo>
                  <a:cubicBezTo>
                    <a:pt x="267" y="99"/>
                    <a:pt x="267" y="99"/>
                    <a:pt x="266" y="98"/>
                  </a:cubicBezTo>
                  <a:moveTo>
                    <a:pt x="478" y="88"/>
                  </a:moveTo>
                  <a:cubicBezTo>
                    <a:pt x="475" y="90"/>
                    <a:pt x="471" y="91"/>
                    <a:pt x="468" y="93"/>
                  </a:cubicBezTo>
                  <a:cubicBezTo>
                    <a:pt x="465" y="95"/>
                    <a:pt x="462" y="97"/>
                    <a:pt x="459" y="99"/>
                  </a:cubicBezTo>
                  <a:cubicBezTo>
                    <a:pt x="460" y="98"/>
                    <a:pt x="461" y="98"/>
                    <a:pt x="462" y="97"/>
                  </a:cubicBezTo>
                  <a:cubicBezTo>
                    <a:pt x="468" y="94"/>
                    <a:pt x="474" y="91"/>
                    <a:pt x="478" y="88"/>
                  </a:cubicBezTo>
                  <a:moveTo>
                    <a:pt x="212" y="81"/>
                  </a:moveTo>
                  <a:cubicBezTo>
                    <a:pt x="211" y="81"/>
                    <a:pt x="211" y="81"/>
                    <a:pt x="211" y="81"/>
                  </a:cubicBezTo>
                  <a:cubicBezTo>
                    <a:pt x="212" y="81"/>
                    <a:pt x="213" y="82"/>
                    <a:pt x="214" y="82"/>
                  </a:cubicBezTo>
                  <a:cubicBezTo>
                    <a:pt x="214" y="82"/>
                    <a:pt x="214" y="82"/>
                    <a:pt x="214" y="82"/>
                  </a:cubicBezTo>
                  <a:cubicBezTo>
                    <a:pt x="214" y="81"/>
                    <a:pt x="213" y="81"/>
                    <a:pt x="212" y="81"/>
                  </a:cubicBezTo>
                  <a:moveTo>
                    <a:pt x="495" y="76"/>
                  </a:moveTo>
                  <a:cubicBezTo>
                    <a:pt x="494" y="76"/>
                    <a:pt x="493" y="76"/>
                    <a:pt x="492" y="76"/>
                  </a:cubicBezTo>
                  <a:cubicBezTo>
                    <a:pt x="491" y="77"/>
                    <a:pt x="490" y="80"/>
                    <a:pt x="488" y="81"/>
                  </a:cubicBezTo>
                  <a:cubicBezTo>
                    <a:pt x="487" y="82"/>
                    <a:pt x="487" y="82"/>
                    <a:pt x="487" y="82"/>
                  </a:cubicBezTo>
                  <a:cubicBezTo>
                    <a:pt x="487" y="82"/>
                    <a:pt x="487" y="82"/>
                    <a:pt x="487" y="82"/>
                  </a:cubicBezTo>
                  <a:cubicBezTo>
                    <a:pt x="487" y="82"/>
                    <a:pt x="487" y="82"/>
                    <a:pt x="487" y="82"/>
                  </a:cubicBezTo>
                  <a:cubicBezTo>
                    <a:pt x="490" y="80"/>
                    <a:pt x="492" y="78"/>
                    <a:pt x="495" y="76"/>
                  </a:cubicBezTo>
                  <a:moveTo>
                    <a:pt x="160" y="70"/>
                  </a:moveTo>
                  <a:cubicBezTo>
                    <a:pt x="159" y="70"/>
                    <a:pt x="159" y="70"/>
                    <a:pt x="158" y="70"/>
                  </a:cubicBezTo>
                  <a:cubicBezTo>
                    <a:pt x="159" y="71"/>
                    <a:pt x="159" y="71"/>
                    <a:pt x="160" y="72"/>
                  </a:cubicBezTo>
                  <a:cubicBezTo>
                    <a:pt x="161" y="72"/>
                    <a:pt x="161" y="72"/>
                    <a:pt x="162" y="72"/>
                  </a:cubicBezTo>
                  <a:cubicBezTo>
                    <a:pt x="161" y="71"/>
                    <a:pt x="160" y="70"/>
                    <a:pt x="160" y="70"/>
                  </a:cubicBezTo>
                  <a:moveTo>
                    <a:pt x="175" y="66"/>
                  </a:moveTo>
                  <a:cubicBezTo>
                    <a:pt x="175" y="66"/>
                    <a:pt x="175" y="66"/>
                    <a:pt x="174" y="66"/>
                  </a:cubicBezTo>
                  <a:cubicBezTo>
                    <a:pt x="175" y="67"/>
                    <a:pt x="177" y="67"/>
                    <a:pt x="178" y="67"/>
                  </a:cubicBezTo>
                  <a:cubicBezTo>
                    <a:pt x="178" y="67"/>
                    <a:pt x="178" y="67"/>
                    <a:pt x="179" y="67"/>
                  </a:cubicBezTo>
                  <a:cubicBezTo>
                    <a:pt x="178" y="67"/>
                    <a:pt x="176" y="66"/>
                    <a:pt x="175" y="66"/>
                  </a:cubicBezTo>
                  <a:moveTo>
                    <a:pt x="232" y="54"/>
                  </a:moveTo>
                  <a:cubicBezTo>
                    <a:pt x="233" y="55"/>
                    <a:pt x="233" y="56"/>
                    <a:pt x="233" y="57"/>
                  </a:cubicBezTo>
                  <a:cubicBezTo>
                    <a:pt x="233" y="57"/>
                    <a:pt x="233" y="57"/>
                    <a:pt x="233" y="57"/>
                  </a:cubicBezTo>
                  <a:cubicBezTo>
                    <a:pt x="234" y="57"/>
                    <a:pt x="234" y="57"/>
                    <a:pt x="234" y="57"/>
                  </a:cubicBezTo>
                  <a:cubicBezTo>
                    <a:pt x="234" y="58"/>
                    <a:pt x="235" y="59"/>
                    <a:pt x="236" y="60"/>
                  </a:cubicBezTo>
                  <a:cubicBezTo>
                    <a:pt x="236" y="58"/>
                    <a:pt x="235" y="56"/>
                    <a:pt x="235" y="54"/>
                  </a:cubicBezTo>
                  <a:cubicBezTo>
                    <a:pt x="234" y="54"/>
                    <a:pt x="233" y="54"/>
                    <a:pt x="232" y="5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3" y="7"/>
                    <a:pt x="3" y="8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2" name="Freeform 783">
              <a:extLst>
                <a:ext uri="{FF2B5EF4-FFF2-40B4-BE49-F238E27FC236}">
                  <a16:creationId xmlns:a16="http://schemas.microsoft.com/office/drawing/2014/main" id="{95C49045-4513-0543-4A78-6E1C047812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4488" y="5729288"/>
              <a:ext cx="1082675" cy="452438"/>
            </a:xfrm>
            <a:custGeom>
              <a:avLst/>
              <a:gdLst>
                <a:gd name="T0" fmla="*/ 520 w 716"/>
                <a:gd name="T1" fmla="*/ 298 h 299"/>
                <a:gd name="T2" fmla="*/ 604 w 716"/>
                <a:gd name="T3" fmla="*/ 297 h 299"/>
                <a:gd name="T4" fmla="*/ 505 w 716"/>
                <a:gd name="T5" fmla="*/ 296 h 299"/>
                <a:gd name="T6" fmla="*/ 640 w 716"/>
                <a:gd name="T7" fmla="*/ 294 h 299"/>
                <a:gd name="T8" fmla="*/ 505 w 716"/>
                <a:gd name="T9" fmla="*/ 294 h 299"/>
                <a:gd name="T10" fmla="*/ 522 w 716"/>
                <a:gd name="T11" fmla="*/ 292 h 299"/>
                <a:gd name="T12" fmla="*/ 667 w 716"/>
                <a:gd name="T13" fmla="*/ 290 h 299"/>
                <a:gd name="T14" fmla="*/ 506 w 716"/>
                <a:gd name="T15" fmla="*/ 290 h 299"/>
                <a:gd name="T16" fmla="*/ 663 w 716"/>
                <a:gd name="T17" fmla="*/ 291 h 299"/>
                <a:gd name="T18" fmla="*/ 707 w 716"/>
                <a:gd name="T19" fmla="*/ 288 h 299"/>
                <a:gd name="T20" fmla="*/ 706 w 716"/>
                <a:gd name="T21" fmla="*/ 287 h 299"/>
                <a:gd name="T22" fmla="*/ 711 w 716"/>
                <a:gd name="T23" fmla="*/ 282 h 299"/>
                <a:gd name="T24" fmla="*/ 548 w 716"/>
                <a:gd name="T25" fmla="*/ 280 h 299"/>
                <a:gd name="T26" fmla="*/ 548 w 716"/>
                <a:gd name="T27" fmla="*/ 280 h 299"/>
                <a:gd name="T28" fmla="*/ 701 w 716"/>
                <a:gd name="T29" fmla="*/ 280 h 299"/>
                <a:gd name="T30" fmla="*/ 716 w 716"/>
                <a:gd name="T31" fmla="*/ 279 h 299"/>
                <a:gd name="T32" fmla="*/ 716 w 716"/>
                <a:gd name="T33" fmla="*/ 278 h 299"/>
                <a:gd name="T34" fmla="*/ 694 w 716"/>
                <a:gd name="T35" fmla="*/ 277 h 299"/>
                <a:gd name="T36" fmla="*/ 697 w 716"/>
                <a:gd name="T37" fmla="*/ 276 h 299"/>
                <a:gd name="T38" fmla="*/ 694 w 716"/>
                <a:gd name="T39" fmla="*/ 273 h 299"/>
                <a:gd name="T40" fmla="*/ 482 w 716"/>
                <a:gd name="T41" fmla="*/ 269 h 299"/>
                <a:gd name="T42" fmla="*/ 687 w 716"/>
                <a:gd name="T43" fmla="*/ 269 h 299"/>
                <a:gd name="T44" fmla="*/ 687 w 716"/>
                <a:gd name="T45" fmla="*/ 269 h 299"/>
                <a:gd name="T46" fmla="*/ 480 w 716"/>
                <a:gd name="T47" fmla="*/ 268 h 299"/>
                <a:gd name="T48" fmla="*/ 567 w 716"/>
                <a:gd name="T49" fmla="*/ 267 h 299"/>
                <a:gd name="T50" fmla="*/ 686 w 716"/>
                <a:gd name="T51" fmla="*/ 264 h 299"/>
                <a:gd name="T52" fmla="*/ 575 w 716"/>
                <a:gd name="T53" fmla="*/ 255 h 299"/>
                <a:gd name="T54" fmla="*/ 590 w 716"/>
                <a:gd name="T55" fmla="*/ 238 h 299"/>
                <a:gd name="T56" fmla="*/ 458 w 716"/>
                <a:gd name="T57" fmla="*/ 240 h 299"/>
                <a:gd name="T58" fmla="*/ 309 w 716"/>
                <a:gd name="T59" fmla="*/ 236 h 299"/>
                <a:gd name="T60" fmla="*/ 299 w 716"/>
                <a:gd name="T61" fmla="*/ 228 h 299"/>
                <a:gd name="T62" fmla="*/ 417 w 716"/>
                <a:gd name="T63" fmla="*/ 223 h 299"/>
                <a:gd name="T64" fmla="*/ 499 w 716"/>
                <a:gd name="T65" fmla="*/ 216 h 299"/>
                <a:gd name="T66" fmla="*/ 330 w 716"/>
                <a:gd name="T67" fmla="*/ 216 h 299"/>
                <a:gd name="T68" fmla="*/ 324 w 716"/>
                <a:gd name="T69" fmla="*/ 215 h 299"/>
                <a:gd name="T70" fmla="*/ 280 w 716"/>
                <a:gd name="T71" fmla="*/ 208 h 299"/>
                <a:gd name="T72" fmla="*/ 250 w 716"/>
                <a:gd name="T73" fmla="*/ 205 h 299"/>
                <a:gd name="T74" fmla="*/ 237 w 716"/>
                <a:gd name="T75" fmla="*/ 203 h 299"/>
                <a:gd name="T76" fmla="*/ 431 w 716"/>
                <a:gd name="T77" fmla="*/ 201 h 299"/>
                <a:gd name="T78" fmla="*/ 291 w 716"/>
                <a:gd name="T79" fmla="*/ 197 h 299"/>
                <a:gd name="T80" fmla="*/ 324 w 716"/>
                <a:gd name="T81" fmla="*/ 173 h 299"/>
                <a:gd name="T82" fmla="*/ 250 w 716"/>
                <a:gd name="T83" fmla="*/ 172 h 299"/>
                <a:gd name="T84" fmla="*/ 327 w 716"/>
                <a:gd name="T85" fmla="*/ 166 h 299"/>
                <a:gd name="T86" fmla="*/ 237 w 716"/>
                <a:gd name="T87" fmla="*/ 150 h 299"/>
                <a:gd name="T88" fmla="*/ 129 w 716"/>
                <a:gd name="T89" fmla="*/ 140 h 299"/>
                <a:gd name="T90" fmla="*/ 362 w 716"/>
                <a:gd name="T91" fmla="*/ 125 h 299"/>
                <a:gd name="T92" fmla="*/ 266 w 716"/>
                <a:gd name="T93" fmla="*/ 105 h 299"/>
                <a:gd name="T94" fmla="*/ 91 w 716"/>
                <a:gd name="T95" fmla="*/ 102 h 299"/>
                <a:gd name="T96" fmla="*/ 92 w 716"/>
                <a:gd name="T97" fmla="*/ 101 h 299"/>
                <a:gd name="T98" fmla="*/ 93 w 716"/>
                <a:gd name="T99" fmla="*/ 102 h 299"/>
                <a:gd name="T100" fmla="*/ 85 w 716"/>
                <a:gd name="T101" fmla="*/ 92 h 299"/>
                <a:gd name="T102" fmla="*/ 153 w 716"/>
                <a:gd name="T103" fmla="*/ 91 h 299"/>
                <a:gd name="T104" fmla="*/ 100 w 716"/>
                <a:gd name="T105" fmla="*/ 122 h 299"/>
                <a:gd name="T106" fmla="*/ 109 w 716"/>
                <a:gd name="T107" fmla="*/ 128 h 299"/>
                <a:gd name="T108" fmla="*/ 199 w 716"/>
                <a:gd name="T109" fmla="*/ 70 h 299"/>
                <a:gd name="T110" fmla="*/ 95 w 716"/>
                <a:gd name="T111" fmla="*/ 68 h 299"/>
                <a:gd name="T112" fmla="*/ 0 w 716"/>
                <a:gd name="T113" fmla="*/ 43 h 299"/>
                <a:gd name="T114" fmla="*/ 96 w 716"/>
                <a:gd name="T115" fmla="*/ 33 h 299"/>
                <a:gd name="T116" fmla="*/ 27 w 716"/>
                <a:gd name="T117" fmla="*/ 33 h 299"/>
                <a:gd name="T118" fmla="*/ 108 w 716"/>
                <a:gd name="T119" fmla="*/ 26 h 299"/>
                <a:gd name="T120" fmla="*/ 168 w 716"/>
                <a:gd name="T12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6" h="299">
                  <a:moveTo>
                    <a:pt x="520" y="298"/>
                  </a:moveTo>
                  <a:cubicBezTo>
                    <a:pt x="520" y="298"/>
                    <a:pt x="521" y="298"/>
                    <a:pt x="521" y="299"/>
                  </a:cubicBezTo>
                  <a:cubicBezTo>
                    <a:pt x="522" y="299"/>
                    <a:pt x="524" y="299"/>
                    <a:pt x="526" y="299"/>
                  </a:cubicBezTo>
                  <a:cubicBezTo>
                    <a:pt x="526" y="299"/>
                    <a:pt x="526" y="299"/>
                    <a:pt x="526" y="299"/>
                  </a:cubicBezTo>
                  <a:cubicBezTo>
                    <a:pt x="526" y="299"/>
                    <a:pt x="525" y="299"/>
                    <a:pt x="525" y="299"/>
                  </a:cubicBezTo>
                  <a:cubicBezTo>
                    <a:pt x="524" y="299"/>
                    <a:pt x="522" y="299"/>
                    <a:pt x="520" y="298"/>
                  </a:cubicBezTo>
                  <a:moveTo>
                    <a:pt x="604" y="297"/>
                  </a:moveTo>
                  <a:cubicBezTo>
                    <a:pt x="601" y="297"/>
                    <a:pt x="599" y="297"/>
                    <a:pt x="596" y="297"/>
                  </a:cubicBezTo>
                  <a:cubicBezTo>
                    <a:pt x="594" y="297"/>
                    <a:pt x="592" y="297"/>
                    <a:pt x="590" y="297"/>
                  </a:cubicBezTo>
                  <a:cubicBezTo>
                    <a:pt x="593" y="297"/>
                    <a:pt x="596" y="297"/>
                    <a:pt x="599" y="297"/>
                  </a:cubicBezTo>
                  <a:cubicBezTo>
                    <a:pt x="600" y="297"/>
                    <a:pt x="600" y="297"/>
                    <a:pt x="601" y="297"/>
                  </a:cubicBezTo>
                  <a:cubicBezTo>
                    <a:pt x="602" y="297"/>
                    <a:pt x="603" y="297"/>
                    <a:pt x="604" y="297"/>
                  </a:cubicBezTo>
                  <a:moveTo>
                    <a:pt x="561" y="296"/>
                  </a:moveTo>
                  <a:cubicBezTo>
                    <a:pt x="572" y="297"/>
                    <a:pt x="581" y="297"/>
                    <a:pt x="590" y="297"/>
                  </a:cubicBezTo>
                  <a:cubicBezTo>
                    <a:pt x="584" y="297"/>
                    <a:pt x="577" y="297"/>
                    <a:pt x="569" y="296"/>
                  </a:cubicBezTo>
                  <a:cubicBezTo>
                    <a:pt x="566" y="296"/>
                    <a:pt x="564" y="296"/>
                    <a:pt x="561" y="296"/>
                  </a:cubicBezTo>
                  <a:moveTo>
                    <a:pt x="506" y="296"/>
                  </a:moveTo>
                  <a:cubicBezTo>
                    <a:pt x="505" y="296"/>
                    <a:pt x="505" y="296"/>
                    <a:pt x="505" y="296"/>
                  </a:cubicBezTo>
                  <a:cubicBezTo>
                    <a:pt x="507" y="296"/>
                    <a:pt x="508" y="296"/>
                    <a:pt x="509" y="296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06" y="296"/>
                    <a:pt x="506" y="296"/>
                    <a:pt x="506" y="296"/>
                  </a:cubicBezTo>
                  <a:moveTo>
                    <a:pt x="641" y="293"/>
                  </a:moveTo>
                  <a:cubicBezTo>
                    <a:pt x="640" y="293"/>
                    <a:pt x="639" y="293"/>
                    <a:pt x="638" y="293"/>
                  </a:cubicBezTo>
                  <a:cubicBezTo>
                    <a:pt x="639" y="294"/>
                    <a:pt x="639" y="294"/>
                    <a:pt x="640" y="294"/>
                  </a:cubicBezTo>
                  <a:cubicBezTo>
                    <a:pt x="641" y="294"/>
                    <a:pt x="641" y="294"/>
                    <a:pt x="642" y="294"/>
                  </a:cubicBezTo>
                  <a:cubicBezTo>
                    <a:pt x="642" y="293"/>
                    <a:pt x="641" y="293"/>
                    <a:pt x="641" y="293"/>
                  </a:cubicBezTo>
                  <a:moveTo>
                    <a:pt x="523" y="293"/>
                  </a:moveTo>
                  <a:cubicBezTo>
                    <a:pt x="516" y="293"/>
                    <a:pt x="511" y="293"/>
                    <a:pt x="507" y="293"/>
                  </a:cubicBezTo>
                  <a:cubicBezTo>
                    <a:pt x="505" y="293"/>
                    <a:pt x="504" y="293"/>
                    <a:pt x="502" y="293"/>
                  </a:cubicBezTo>
                  <a:cubicBezTo>
                    <a:pt x="503" y="294"/>
                    <a:pt x="504" y="294"/>
                    <a:pt x="505" y="294"/>
                  </a:cubicBezTo>
                  <a:cubicBezTo>
                    <a:pt x="505" y="294"/>
                    <a:pt x="505" y="294"/>
                    <a:pt x="505" y="294"/>
                  </a:cubicBezTo>
                  <a:cubicBezTo>
                    <a:pt x="509" y="294"/>
                    <a:pt x="514" y="294"/>
                    <a:pt x="522" y="293"/>
                  </a:cubicBezTo>
                  <a:cubicBezTo>
                    <a:pt x="522" y="293"/>
                    <a:pt x="523" y="293"/>
                    <a:pt x="523" y="293"/>
                  </a:cubicBezTo>
                  <a:moveTo>
                    <a:pt x="522" y="292"/>
                  </a:moveTo>
                  <a:cubicBezTo>
                    <a:pt x="521" y="292"/>
                    <a:pt x="521" y="292"/>
                    <a:pt x="521" y="292"/>
                  </a:cubicBezTo>
                  <a:cubicBezTo>
                    <a:pt x="522" y="292"/>
                    <a:pt x="522" y="292"/>
                    <a:pt x="522" y="292"/>
                  </a:cubicBezTo>
                  <a:cubicBezTo>
                    <a:pt x="522" y="292"/>
                    <a:pt x="522" y="292"/>
                    <a:pt x="522" y="292"/>
                  </a:cubicBezTo>
                  <a:cubicBezTo>
                    <a:pt x="522" y="292"/>
                    <a:pt x="523" y="292"/>
                    <a:pt x="524" y="293"/>
                  </a:cubicBezTo>
                  <a:cubicBezTo>
                    <a:pt x="525" y="292"/>
                    <a:pt x="526" y="292"/>
                    <a:pt x="526" y="292"/>
                  </a:cubicBezTo>
                  <a:cubicBezTo>
                    <a:pt x="525" y="292"/>
                    <a:pt x="525" y="292"/>
                    <a:pt x="524" y="292"/>
                  </a:cubicBezTo>
                  <a:cubicBezTo>
                    <a:pt x="523" y="292"/>
                    <a:pt x="522" y="292"/>
                    <a:pt x="522" y="292"/>
                  </a:cubicBezTo>
                  <a:moveTo>
                    <a:pt x="667" y="290"/>
                  </a:moveTo>
                  <a:cubicBezTo>
                    <a:pt x="666" y="290"/>
                    <a:pt x="664" y="290"/>
                    <a:pt x="663" y="290"/>
                  </a:cubicBezTo>
                  <a:cubicBezTo>
                    <a:pt x="661" y="291"/>
                    <a:pt x="660" y="291"/>
                    <a:pt x="658" y="292"/>
                  </a:cubicBezTo>
                  <a:cubicBezTo>
                    <a:pt x="659" y="291"/>
                    <a:pt x="660" y="291"/>
                    <a:pt x="661" y="291"/>
                  </a:cubicBezTo>
                  <a:cubicBezTo>
                    <a:pt x="663" y="291"/>
                    <a:pt x="665" y="290"/>
                    <a:pt x="667" y="290"/>
                  </a:cubicBezTo>
                  <a:moveTo>
                    <a:pt x="505" y="289"/>
                  </a:moveTo>
                  <a:cubicBezTo>
                    <a:pt x="505" y="289"/>
                    <a:pt x="506" y="289"/>
                    <a:pt x="506" y="290"/>
                  </a:cubicBezTo>
                  <a:cubicBezTo>
                    <a:pt x="507" y="290"/>
                    <a:pt x="509" y="290"/>
                    <a:pt x="510" y="290"/>
                  </a:cubicBezTo>
                  <a:cubicBezTo>
                    <a:pt x="510" y="290"/>
                    <a:pt x="509" y="290"/>
                    <a:pt x="509" y="290"/>
                  </a:cubicBezTo>
                  <a:cubicBezTo>
                    <a:pt x="508" y="289"/>
                    <a:pt x="506" y="289"/>
                    <a:pt x="505" y="289"/>
                  </a:cubicBezTo>
                  <a:moveTo>
                    <a:pt x="672" y="289"/>
                  </a:moveTo>
                  <a:cubicBezTo>
                    <a:pt x="671" y="289"/>
                    <a:pt x="670" y="289"/>
                    <a:pt x="669" y="289"/>
                  </a:cubicBezTo>
                  <a:cubicBezTo>
                    <a:pt x="667" y="290"/>
                    <a:pt x="665" y="290"/>
                    <a:pt x="663" y="291"/>
                  </a:cubicBezTo>
                  <a:cubicBezTo>
                    <a:pt x="664" y="291"/>
                    <a:pt x="665" y="291"/>
                    <a:pt x="666" y="290"/>
                  </a:cubicBezTo>
                  <a:cubicBezTo>
                    <a:pt x="668" y="290"/>
                    <a:pt x="670" y="289"/>
                    <a:pt x="672" y="289"/>
                  </a:cubicBezTo>
                  <a:moveTo>
                    <a:pt x="707" y="288"/>
                  </a:moveTo>
                  <a:cubicBezTo>
                    <a:pt x="706" y="288"/>
                    <a:pt x="705" y="289"/>
                    <a:pt x="705" y="290"/>
                  </a:cubicBezTo>
                  <a:cubicBezTo>
                    <a:pt x="705" y="290"/>
                    <a:pt x="705" y="290"/>
                    <a:pt x="705" y="290"/>
                  </a:cubicBezTo>
                  <a:cubicBezTo>
                    <a:pt x="706" y="289"/>
                    <a:pt x="706" y="288"/>
                    <a:pt x="707" y="288"/>
                  </a:cubicBezTo>
                  <a:cubicBezTo>
                    <a:pt x="707" y="288"/>
                    <a:pt x="707" y="288"/>
                    <a:pt x="707" y="288"/>
                  </a:cubicBezTo>
                  <a:moveTo>
                    <a:pt x="706" y="287"/>
                  </a:moveTo>
                  <a:cubicBezTo>
                    <a:pt x="705" y="288"/>
                    <a:pt x="705" y="288"/>
                    <a:pt x="704" y="289"/>
                  </a:cubicBezTo>
                  <a:cubicBezTo>
                    <a:pt x="704" y="289"/>
                    <a:pt x="704" y="289"/>
                    <a:pt x="704" y="289"/>
                  </a:cubicBezTo>
                  <a:cubicBezTo>
                    <a:pt x="705" y="289"/>
                    <a:pt x="706" y="288"/>
                    <a:pt x="706" y="287"/>
                  </a:cubicBezTo>
                  <a:cubicBezTo>
                    <a:pt x="706" y="287"/>
                    <a:pt x="706" y="287"/>
                    <a:pt x="706" y="287"/>
                  </a:cubicBezTo>
                  <a:moveTo>
                    <a:pt x="711" y="283"/>
                  </a:moveTo>
                  <a:cubicBezTo>
                    <a:pt x="711" y="284"/>
                    <a:pt x="710" y="285"/>
                    <a:pt x="709" y="286"/>
                  </a:cubicBezTo>
                  <a:cubicBezTo>
                    <a:pt x="709" y="286"/>
                    <a:pt x="709" y="286"/>
                    <a:pt x="709" y="285"/>
                  </a:cubicBezTo>
                  <a:cubicBezTo>
                    <a:pt x="710" y="285"/>
                    <a:pt x="711" y="284"/>
                    <a:pt x="711" y="283"/>
                  </a:cubicBezTo>
                  <a:cubicBezTo>
                    <a:pt x="711" y="283"/>
                    <a:pt x="711" y="283"/>
                    <a:pt x="711" y="283"/>
                  </a:cubicBezTo>
                  <a:moveTo>
                    <a:pt x="711" y="282"/>
                  </a:moveTo>
                  <a:cubicBezTo>
                    <a:pt x="710" y="284"/>
                    <a:pt x="708" y="285"/>
                    <a:pt x="707" y="287"/>
                  </a:cubicBezTo>
                  <a:cubicBezTo>
                    <a:pt x="707" y="286"/>
                    <a:pt x="707" y="286"/>
                    <a:pt x="707" y="286"/>
                  </a:cubicBezTo>
                  <a:cubicBezTo>
                    <a:pt x="707" y="286"/>
                    <a:pt x="707" y="286"/>
                    <a:pt x="707" y="286"/>
                  </a:cubicBezTo>
                  <a:cubicBezTo>
                    <a:pt x="709" y="285"/>
                    <a:pt x="710" y="284"/>
                    <a:pt x="711" y="282"/>
                  </a:cubicBezTo>
                  <a:cubicBezTo>
                    <a:pt x="711" y="282"/>
                    <a:pt x="711" y="282"/>
                    <a:pt x="711" y="282"/>
                  </a:cubicBezTo>
                  <a:moveTo>
                    <a:pt x="548" y="280"/>
                  </a:moveTo>
                  <a:cubicBezTo>
                    <a:pt x="548" y="280"/>
                    <a:pt x="549" y="281"/>
                    <a:pt x="549" y="281"/>
                  </a:cubicBezTo>
                  <a:cubicBezTo>
                    <a:pt x="549" y="281"/>
                    <a:pt x="549" y="281"/>
                    <a:pt x="549" y="281"/>
                  </a:cubicBezTo>
                  <a:cubicBezTo>
                    <a:pt x="549" y="281"/>
                    <a:pt x="548" y="280"/>
                    <a:pt x="548" y="280"/>
                  </a:cubicBezTo>
                  <a:moveTo>
                    <a:pt x="545" y="280"/>
                  </a:moveTo>
                  <a:cubicBezTo>
                    <a:pt x="545" y="280"/>
                    <a:pt x="545" y="280"/>
                    <a:pt x="545" y="280"/>
                  </a:cubicBezTo>
                  <a:cubicBezTo>
                    <a:pt x="546" y="280"/>
                    <a:pt x="547" y="280"/>
                    <a:pt x="548" y="280"/>
                  </a:cubicBezTo>
                  <a:cubicBezTo>
                    <a:pt x="547" y="280"/>
                    <a:pt x="546" y="280"/>
                    <a:pt x="545" y="280"/>
                  </a:cubicBezTo>
                  <a:moveTo>
                    <a:pt x="701" y="280"/>
                  </a:moveTo>
                  <a:cubicBezTo>
                    <a:pt x="698" y="280"/>
                    <a:pt x="696" y="281"/>
                    <a:pt x="694" y="282"/>
                  </a:cubicBezTo>
                  <a:cubicBezTo>
                    <a:pt x="694" y="282"/>
                    <a:pt x="693" y="282"/>
                    <a:pt x="693" y="282"/>
                  </a:cubicBezTo>
                  <a:cubicBezTo>
                    <a:pt x="696" y="281"/>
                    <a:pt x="698" y="281"/>
                    <a:pt x="701" y="280"/>
                  </a:cubicBezTo>
                  <a:cubicBezTo>
                    <a:pt x="701" y="280"/>
                    <a:pt x="701" y="280"/>
                    <a:pt x="701" y="280"/>
                  </a:cubicBezTo>
                  <a:moveTo>
                    <a:pt x="701" y="279"/>
                  </a:moveTo>
                  <a:cubicBezTo>
                    <a:pt x="699" y="280"/>
                    <a:pt x="698" y="280"/>
                    <a:pt x="697" y="280"/>
                  </a:cubicBezTo>
                  <a:cubicBezTo>
                    <a:pt x="697" y="280"/>
                    <a:pt x="697" y="280"/>
                    <a:pt x="697" y="280"/>
                  </a:cubicBezTo>
                  <a:cubicBezTo>
                    <a:pt x="699" y="280"/>
                    <a:pt x="700" y="280"/>
                    <a:pt x="701" y="279"/>
                  </a:cubicBezTo>
                  <a:cubicBezTo>
                    <a:pt x="701" y="279"/>
                    <a:pt x="701" y="279"/>
                    <a:pt x="701" y="279"/>
                  </a:cubicBezTo>
                  <a:moveTo>
                    <a:pt x="716" y="279"/>
                  </a:moveTo>
                  <a:cubicBezTo>
                    <a:pt x="715" y="279"/>
                    <a:pt x="715" y="279"/>
                    <a:pt x="715" y="279"/>
                  </a:cubicBezTo>
                  <a:cubicBezTo>
                    <a:pt x="714" y="279"/>
                    <a:pt x="714" y="280"/>
                    <a:pt x="713" y="281"/>
                  </a:cubicBezTo>
                  <a:cubicBezTo>
                    <a:pt x="713" y="281"/>
                    <a:pt x="713" y="281"/>
                    <a:pt x="713" y="281"/>
                  </a:cubicBezTo>
                  <a:cubicBezTo>
                    <a:pt x="714" y="280"/>
                    <a:pt x="715" y="279"/>
                    <a:pt x="716" y="279"/>
                  </a:cubicBezTo>
                  <a:moveTo>
                    <a:pt x="716" y="278"/>
                  </a:moveTo>
                  <a:cubicBezTo>
                    <a:pt x="716" y="278"/>
                    <a:pt x="716" y="278"/>
                    <a:pt x="716" y="278"/>
                  </a:cubicBezTo>
                  <a:cubicBezTo>
                    <a:pt x="715" y="279"/>
                    <a:pt x="715" y="280"/>
                    <a:pt x="714" y="281"/>
                  </a:cubicBezTo>
                  <a:cubicBezTo>
                    <a:pt x="714" y="281"/>
                    <a:pt x="714" y="281"/>
                    <a:pt x="714" y="281"/>
                  </a:cubicBezTo>
                  <a:cubicBezTo>
                    <a:pt x="715" y="280"/>
                    <a:pt x="716" y="279"/>
                    <a:pt x="716" y="278"/>
                  </a:cubicBezTo>
                  <a:moveTo>
                    <a:pt x="697" y="276"/>
                  </a:moveTo>
                  <a:cubicBezTo>
                    <a:pt x="696" y="276"/>
                    <a:pt x="695" y="276"/>
                    <a:pt x="694" y="276"/>
                  </a:cubicBezTo>
                  <a:cubicBezTo>
                    <a:pt x="694" y="276"/>
                    <a:pt x="694" y="276"/>
                    <a:pt x="694" y="277"/>
                  </a:cubicBezTo>
                  <a:cubicBezTo>
                    <a:pt x="695" y="276"/>
                    <a:pt x="696" y="276"/>
                    <a:pt x="697" y="276"/>
                  </a:cubicBezTo>
                  <a:cubicBezTo>
                    <a:pt x="697" y="276"/>
                    <a:pt x="697" y="276"/>
                    <a:pt x="697" y="276"/>
                  </a:cubicBezTo>
                  <a:moveTo>
                    <a:pt x="697" y="276"/>
                  </a:moveTo>
                  <a:cubicBezTo>
                    <a:pt x="696" y="276"/>
                    <a:pt x="695" y="276"/>
                    <a:pt x="693" y="276"/>
                  </a:cubicBezTo>
                  <a:cubicBezTo>
                    <a:pt x="693" y="276"/>
                    <a:pt x="694" y="276"/>
                    <a:pt x="694" y="276"/>
                  </a:cubicBezTo>
                  <a:cubicBezTo>
                    <a:pt x="695" y="276"/>
                    <a:pt x="696" y="276"/>
                    <a:pt x="697" y="276"/>
                  </a:cubicBezTo>
                  <a:cubicBezTo>
                    <a:pt x="697" y="276"/>
                    <a:pt x="697" y="276"/>
                    <a:pt x="697" y="276"/>
                  </a:cubicBezTo>
                  <a:moveTo>
                    <a:pt x="694" y="273"/>
                  </a:moveTo>
                  <a:cubicBezTo>
                    <a:pt x="693" y="273"/>
                    <a:pt x="692" y="273"/>
                    <a:pt x="690" y="273"/>
                  </a:cubicBezTo>
                  <a:cubicBezTo>
                    <a:pt x="690" y="273"/>
                    <a:pt x="690" y="273"/>
                    <a:pt x="691" y="273"/>
                  </a:cubicBezTo>
                  <a:cubicBezTo>
                    <a:pt x="692" y="273"/>
                    <a:pt x="693" y="273"/>
                    <a:pt x="695" y="273"/>
                  </a:cubicBezTo>
                  <a:cubicBezTo>
                    <a:pt x="695" y="273"/>
                    <a:pt x="694" y="273"/>
                    <a:pt x="694" y="273"/>
                  </a:cubicBezTo>
                  <a:moveTo>
                    <a:pt x="559" y="270"/>
                  </a:moveTo>
                  <a:cubicBezTo>
                    <a:pt x="559" y="270"/>
                    <a:pt x="558" y="270"/>
                    <a:pt x="558" y="271"/>
                  </a:cubicBezTo>
                  <a:cubicBezTo>
                    <a:pt x="560" y="271"/>
                    <a:pt x="561" y="271"/>
                    <a:pt x="562" y="271"/>
                  </a:cubicBezTo>
                  <a:cubicBezTo>
                    <a:pt x="563" y="271"/>
                    <a:pt x="563" y="270"/>
                    <a:pt x="563" y="270"/>
                  </a:cubicBezTo>
                  <a:cubicBezTo>
                    <a:pt x="561" y="270"/>
                    <a:pt x="560" y="270"/>
                    <a:pt x="559" y="270"/>
                  </a:cubicBezTo>
                  <a:moveTo>
                    <a:pt x="482" y="269"/>
                  </a:moveTo>
                  <a:cubicBezTo>
                    <a:pt x="482" y="270"/>
                    <a:pt x="482" y="270"/>
                    <a:pt x="482" y="270"/>
                  </a:cubicBezTo>
                  <a:cubicBezTo>
                    <a:pt x="484" y="270"/>
                    <a:pt x="485" y="270"/>
                    <a:pt x="486" y="271"/>
                  </a:cubicBezTo>
                  <a:cubicBezTo>
                    <a:pt x="486" y="270"/>
                    <a:pt x="486" y="270"/>
                    <a:pt x="485" y="270"/>
                  </a:cubicBezTo>
                  <a:cubicBezTo>
                    <a:pt x="484" y="270"/>
                    <a:pt x="483" y="270"/>
                    <a:pt x="482" y="269"/>
                  </a:cubicBezTo>
                  <a:moveTo>
                    <a:pt x="687" y="269"/>
                  </a:moveTo>
                  <a:cubicBezTo>
                    <a:pt x="687" y="269"/>
                    <a:pt x="687" y="269"/>
                    <a:pt x="687" y="269"/>
                  </a:cubicBezTo>
                  <a:cubicBezTo>
                    <a:pt x="688" y="269"/>
                    <a:pt x="689" y="269"/>
                    <a:pt x="690" y="269"/>
                  </a:cubicBezTo>
                  <a:cubicBezTo>
                    <a:pt x="689" y="269"/>
                    <a:pt x="688" y="269"/>
                    <a:pt x="687" y="269"/>
                  </a:cubicBezTo>
                  <a:cubicBezTo>
                    <a:pt x="687" y="269"/>
                    <a:pt x="687" y="269"/>
                    <a:pt x="687" y="269"/>
                  </a:cubicBezTo>
                  <a:cubicBezTo>
                    <a:pt x="689" y="270"/>
                    <a:pt x="690" y="270"/>
                    <a:pt x="692" y="270"/>
                  </a:cubicBezTo>
                  <a:cubicBezTo>
                    <a:pt x="691" y="270"/>
                    <a:pt x="691" y="269"/>
                    <a:pt x="691" y="269"/>
                  </a:cubicBezTo>
                  <a:cubicBezTo>
                    <a:pt x="690" y="269"/>
                    <a:pt x="688" y="269"/>
                    <a:pt x="687" y="269"/>
                  </a:cubicBezTo>
                  <a:moveTo>
                    <a:pt x="481" y="268"/>
                  </a:moveTo>
                  <a:cubicBezTo>
                    <a:pt x="481" y="268"/>
                    <a:pt x="481" y="269"/>
                    <a:pt x="481" y="269"/>
                  </a:cubicBezTo>
                  <a:cubicBezTo>
                    <a:pt x="481" y="269"/>
                    <a:pt x="481" y="269"/>
                    <a:pt x="481" y="269"/>
                  </a:cubicBezTo>
                  <a:cubicBezTo>
                    <a:pt x="481" y="268"/>
                    <a:pt x="481" y="268"/>
                    <a:pt x="481" y="268"/>
                  </a:cubicBezTo>
                  <a:moveTo>
                    <a:pt x="480" y="267"/>
                  </a:moveTo>
                  <a:cubicBezTo>
                    <a:pt x="480" y="267"/>
                    <a:pt x="480" y="268"/>
                    <a:pt x="480" y="268"/>
                  </a:cubicBezTo>
                  <a:cubicBezTo>
                    <a:pt x="481" y="268"/>
                    <a:pt x="482" y="268"/>
                    <a:pt x="483" y="268"/>
                  </a:cubicBezTo>
                  <a:cubicBezTo>
                    <a:pt x="483" y="268"/>
                    <a:pt x="483" y="268"/>
                    <a:pt x="483" y="267"/>
                  </a:cubicBezTo>
                  <a:cubicBezTo>
                    <a:pt x="482" y="267"/>
                    <a:pt x="481" y="267"/>
                    <a:pt x="480" y="267"/>
                  </a:cubicBezTo>
                  <a:moveTo>
                    <a:pt x="563" y="267"/>
                  </a:moveTo>
                  <a:cubicBezTo>
                    <a:pt x="563" y="267"/>
                    <a:pt x="563" y="267"/>
                    <a:pt x="563" y="267"/>
                  </a:cubicBezTo>
                  <a:cubicBezTo>
                    <a:pt x="564" y="267"/>
                    <a:pt x="565" y="267"/>
                    <a:pt x="567" y="267"/>
                  </a:cubicBezTo>
                  <a:cubicBezTo>
                    <a:pt x="567" y="267"/>
                    <a:pt x="567" y="267"/>
                    <a:pt x="567" y="267"/>
                  </a:cubicBezTo>
                  <a:cubicBezTo>
                    <a:pt x="565" y="267"/>
                    <a:pt x="564" y="267"/>
                    <a:pt x="563" y="267"/>
                  </a:cubicBezTo>
                  <a:moveTo>
                    <a:pt x="681" y="263"/>
                  </a:moveTo>
                  <a:cubicBezTo>
                    <a:pt x="681" y="263"/>
                    <a:pt x="681" y="263"/>
                    <a:pt x="682" y="263"/>
                  </a:cubicBezTo>
                  <a:cubicBezTo>
                    <a:pt x="683" y="264"/>
                    <a:pt x="685" y="264"/>
                    <a:pt x="687" y="265"/>
                  </a:cubicBezTo>
                  <a:cubicBezTo>
                    <a:pt x="687" y="265"/>
                    <a:pt x="687" y="264"/>
                    <a:pt x="686" y="264"/>
                  </a:cubicBezTo>
                  <a:cubicBezTo>
                    <a:pt x="685" y="264"/>
                    <a:pt x="683" y="264"/>
                    <a:pt x="681" y="263"/>
                  </a:cubicBezTo>
                  <a:moveTo>
                    <a:pt x="575" y="255"/>
                  </a:moveTo>
                  <a:cubicBezTo>
                    <a:pt x="575" y="255"/>
                    <a:pt x="575" y="255"/>
                    <a:pt x="575" y="255"/>
                  </a:cubicBezTo>
                  <a:cubicBezTo>
                    <a:pt x="576" y="255"/>
                    <a:pt x="577" y="255"/>
                    <a:pt x="579" y="256"/>
                  </a:cubicBezTo>
                  <a:cubicBezTo>
                    <a:pt x="579" y="255"/>
                    <a:pt x="579" y="255"/>
                    <a:pt x="579" y="255"/>
                  </a:cubicBezTo>
                  <a:cubicBezTo>
                    <a:pt x="578" y="255"/>
                    <a:pt x="577" y="255"/>
                    <a:pt x="575" y="255"/>
                  </a:cubicBezTo>
                  <a:moveTo>
                    <a:pt x="578" y="252"/>
                  </a:moveTo>
                  <a:cubicBezTo>
                    <a:pt x="578" y="252"/>
                    <a:pt x="578" y="253"/>
                    <a:pt x="578" y="253"/>
                  </a:cubicBezTo>
                  <a:cubicBezTo>
                    <a:pt x="579" y="253"/>
                    <a:pt x="580" y="253"/>
                    <a:pt x="581" y="254"/>
                  </a:cubicBezTo>
                  <a:cubicBezTo>
                    <a:pt x="581" y="253"/>
                    <a:pt x="581" y="253"/>
                    <a:pt x="581" y="253"/>
                  </a:cubicBezTo>
                  <a:cubicBezTo>
                    <a:pt x="580" y="253"/>
                    <a:pt x="579" y="253"/>
                    <a:pt x="578" y="252"/>
                  </a:cubicBezTo>
                  <a:moveTo>
                    <a:pt x="590" y="238"/>
                  </a:moveTo>
                  <a:cubicBezTo>
                    <a:pt x="590" y="239"/>
                    <a:pt x="590" y="239"/>
                    <a:pt x="589" y="239"/>
                  </a:cubicBezTo>
                  <a:cubicBezTo>
                    <a:pt x="591" y="239"/>
                    <a:pt x="592" y="239"/>
                    <a:pt x="593" y="240"/>
                  </a:cubicBezTo>
                  <a:cubicBezTo>
                    <a:pt x="593" y="240"/>
                    <a:pt x="593" y="239"/>
                    <a:pt x="593" y="239"/>
                  </a:cubicBezTo>
                  <a:cubicBezTo>
                    <a:pt x="592" y="239"/>
                    <a:pt x="591" y="239"/>
                    <a:pt x="590" y="238"/>
                  </a:cubicBezTo>
                  <a:moveTo>
                    <a:pt x="456" y="238"/>
                  </a:moveTo>
                  <a:cubicBezTo>
                    <a:pt x="457" y="239"/>
                    <a:pt x="457" y="240"/>
                    <a:pt x="458" y="240"/>
                  </a:cubicBezTo>
                  <a:cubicBezTo>
                    <a:pt x="459" y="241"/>
                    <a:pt x="460" y="241"/>
                    <a:pt x="461" y="241"/>
                  </a:cubicBezTo>
                  <a:cubicBezTo>
                    <a:pt x="460" y="240"/>
                    <a:pt x="459" y="239"/>
                    <a:pt x="458" y="238"/>
                  </a:cubicBezTo>
                  <a:cubicBezTo>
                    <a:pt x="458" y="238"/>
                    <a:pt x="457" y="238"/>
                    <a:pt x="456" y="238"/>
                  </a:cubicBezTo>
                  <a:moveTo>
                    <a:pt x="305" y="234"/>
                  </a:moveTo>
                  <a:cubicBezTo>
                    <a:pt x="305" y="234"/>
                    <a:pt x="306" y="235"/>
                    <a:pt x="306" y="235"/>
                  </a:cubicBezTo>
                  <a:cubicBezTo>
                    <a:pt x="307" y="235"/>
                    <a:pt x="308" y="236"/>
                    <a:pt x="309" y="236"/>
                  </a:cubicBezTo>
                  <a:cubicBezTo>
                    <a:pt x="309" y="236"/>
                    <a:pt x="309" y="236"/>
                    <a:pt x="308" y="236"/>
                  </a:cubicBezTo>
                  <a:cubicBezTo>
                    <a:pt x="307" y="235"/>
                    <a:pt x="306" y="234"/>
                    <a:pt x="305" y="234"/>
                  </a:cubicBezTo>
                  <a:moveTo>
                    <a:pt x="294" y="225"/>
                  </a:moveTo>
                  <a:cubicBezTo>
                    <a:pt x="294" y="226"/>
                    <a:pt x="295" y="226"/>
                    <a:pt x="295" y="226"/>
                  </a:cubicBezTo>
                  <a:cubicBezTo>
                    <a:pt x="296" y="226"/>
                    <a:pt x="298" y="227"/>
                    <a:pt x="300" y="228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298" y="227"/>
                    <a:pt x="296" y="226"/>
                    <a:pt x="294" y="225"/>
                  </a:cubicBezTo>
                  <a:moveTo>
                    <a:pt x="417" y="223"/>
                  </a:moveTo>
                  <a:cubicBezTo>
                    <a:pt x="418" y="223"/>
                    <a:pt x="419" y="223"/>
                    <a:pt x="420" y="224"/>
                  </a:cubicBezTo>
                  <a:cubicBezTo>
                    <a:pt x="420" y="224"/>
                    <a:pt x="420" y="224"/>
                    <a:pt x="421" y="224"/>
                  </a:cubicBezTo>
                  <a:cubicBezTo>
                    <a:pt x="420" y="223"/>
                    <a:pt x="419" y="223"/>
                    <a:pt x="418" y="223"/>
                  </a:cubicBezTo>
                  <a:cubicBezTo>
                    <a:pt x="417" y="223"/>
                    <a:pt x="417" y="223"/>
                    <a:pt x="417" y="223"/>
                  </a:cubicBezTo>
                  <a:moveTo>
                    <a:pt x="493" y="217"/>
                  </a:moveTo>
                  <a:cubicBezTo>
                    <a:pt x="491" y="217"/>
                    <a:pt x="489" y="217"/>
                    <a:pt x="488" y="217"/>
                  </a:cubicBezTo>
                  <a:cubicBezTo>
                    <a:pt x="489" y="218"/>
                    <a:pt x="490" y="218"/>
                    <a:pt x="491" y="219"/>
                  </a:cubicBezTo>
                  <a:cubicBezTo>
                    <a:pt x="492" y="218"/>
                    <a:pt x="494" y="218"/>
                    <a:pt x="495" y="218"/>
                  </a:cubicBezTo>
                  <a:cubicBezTo>
                    <a:pt x="494" y="218"/>
                    <a:pt x="494" y="217"/>
                    <a:pt x="493" y="217"/>
                  </a:cubicBezTo>
                  <a:moveTo>
                    <a:pt x="499" y="216"/>
                  </a:moveTo>
                  <a:cubicBezTo>
                    <a:pt x="498" y="216"/>
                    <a:pt x="498" y="216"/>
                    <a:pt x="497" y="216"/>
                  </a:cubicBezTo>
                  <a:cubicBezTo>
                    <a:pt x="498" y="217"/>
                    <a:pt x="500" y="217"/>
                    <a:pt x="502" y="217"/>
                  </a:cubicBezTo>
                  <a:cubicBezTo>
                    <a:pt x="502" y="217"/>
                    <a:pt x="503" y="217"/>
                    <a:pt x="504" y="217"/>
                  </a:cubicBezTo>
                  <a:cubicBezTo>
                    <a:pt x="502" y="217"/>
                    <a:pt x="501" y="216"/>
                    <a:pt x="499" y="216"/>
                  </a:cubicBezTo>
                  <a:moveTo>
                    <a:pt x="329" y="214"/>
                  </a:moveTo>
                  <a:cubicBezTo>
                    <a:pt x="329" y="215"/>
                    <a:pt x="329" y="215"/>
                    <a:pt x="330" y="216"/>
                  </a:cubicBezTo>
                  <a:cubicBezTo>
                    <a:pt x="331" y="216"/>
                    <a:pt x="332" y="216"/>
                    <a:pt x="333" y="217"/>
                  </a:cubicBezTo>
                  <a:cubicBezTo>
                    <a:pt x="332" y="216"/>
                    <a:pt x="332" y="215"/>
                    <a:pt x="332" y="214"/>
                  </a:cubicBezTo>
                  <a:cubicBezTo>
                    <a:pt x="331" y="214"/>
                    <a:pt x="330" y="214"/>
                    <a:pt x="329" y="214"/>
                  </a:cubicBezTo>
                  <a:moveTo>
                    <a:pt x="316" y="211"/>
                  </a:moveTo>
                  <a:cubicBezTo>
                    <a:pt x="318" y="212"/>
                    <a:pt x="320" y="213"/>
                    <a:pt x="322" y="214"/>
                  </a:cubicBezTo>
                  <a:cubicBezTo>
                    <a:pt x="323" y="215"/>
                    <a:pt x="323" y="215"/>
                    <a:pt x="324" y="215"/>
                  </a:cubicBezTo>
                  <a:cubicBezTo>
                    <a:pt x="322" y="214"/>
                    <a:pt x="320" y="213"/>
                    <a:pt x="318" y="212"/>
                  </a:cubicBezTo>
                  <a:cubicBezTo>
                    <a:pt x="317" y="211"/>
                    <a:pt x="317" y="211"/>
                    <a:pt x="316" y="211"/>
                  </a:cubicBezTo>
                  <a:moveTo>
                    <a:pt x="277" y="207"/>
                  </a:moveTo>
                  <a:cubicBezTo>
                    <a:pt x="277" y="208"/>
                    <a:pt x="277" y="208"/>
                    <a:pt x="278" y="208"/>
                  </a:cubicBezTo>
                  <a:cubicBezTo>
                    <a:pt x="279" y="208"/>
                    <a:pt x="280" y="209"/>
                    <a:pt x="281" y="209"/>
                  </a:cubicBezTo>
                  <a:cubicBezTo>
                    <a:pt x="280" y="209"/>
                    <a:pt x="280" y="208"/>
                    <a:pt x="280" y="208"/>
                  </a:cubicBezTo>
                  <a:cubicBezTo>
                    <a:pt x="279" y="208"/>
                    <a:pt x="278" y="208"/>
                    <a:pt x="277" y="207"/>
                  </a:cubicBezTo>
                  <a:moveTo>
                    <a:pt x="250" y="205"/>
                  </a:moveTo>
                  <a:cubicBezTo>
                    <a:pt x="251" y="205"/>
                    <a:pt x="252" y="206"/>
                    <a:pt x="253" y="206"/>
                  </a:cubicBezTo>
                  <a:cubicBezTo>
                    <a:pt x="253" y="206"/>
                    <a:pt x="254" y="206"/>
                    <a:pt x="254" y="206"/>
                  </a:cubicBezTo>
                  <a:cubicBezTo>
                    <a:pt x="253" y="206"/>
                    <a:pt x="252" y="205"/>
                    <a:pt x="251" y="205"/>
                  </a:cubicBezTo>
                  <a:cubicBezTo>
                    <a:pt x="250" y="205"/>
                    <a:pt x="250" y="205"/>
                    <a:pt x="250" y="205"/>
                  </a:cubicBezTo>
                  <a:moveTo>
                    <a:pt x="263" y="204"/>
                  </a:moveTo>
                  <a:cubicBezTo>
                    <a:pt x="262" y="204"/>
                    <a:pt x="262" y="204"/>
                    <a:pt x="261" y="204"/>
                  </a:cubicBezTo>
                  <a:cubicBezTo>
                    <a:pt x="263" y="205"/>
                    <a:pt x="264" y="205"/>
                    <a:pt x="266" y="205"/>
                  </a:cubicBezTo>
                  <a:cubicBezTo>
                    <a:pt x="267" y="205"/>
                    <a:pt x="267" y="205"/>
                    <a:pt x="268" y="205"/>
                  </a:cubicBezTo>
                  <a:cubicBezTo>
                    <a:pt x="266" y="205"/>
                    <a:pt x="265" y="204"/>
                    <a:pt x="263" y="204"/>
                  </a:cubicBezTo>
                  <a:moveTo>
                    <a:pt x="237" y="203"/>
                  </a:moveTo>
                  <a:cubicBezTo>
                    <a:pt x="238" y="204"/>
                    <a:pt x="239" y="204"/>
                    <a:pt x="240" y="205"/>
                  </a:cubicBezTo>
                  <a:cubicBezTo>
                    <a:pt x="240" y="205"/>
                    <a:pt x="240" y="205"/>
                    <a:pt x="241" y="205"/>
                  </a:cubicBezTo>
                  <a:cubicBezTo>
                    <a:pt x="240" y="204"/>
                    <a:pt x="239" y="204"/>
                    <a:pt x="238" y="203"/>
                  </a:cubicBezTo>
                  <a:cubicBezTo>
                    <a:pt x="237" y="203"/>
                    <a:pt x="237" y="203"/>
                    <a:pt x="237" y="203"/>
                  </a:cubicBezTo>
                  <a:moveTo>
                    <a:pt x="431" y="200"/>
                  </a:moveTo>
                  <a:cubicBezTo>
                    <a:pt x="431" y="200"/>
                    <a:pt x="431" y="201"/>
                    <a:pt x="431" y="201"/>
                  </a:cubicBezTo>
                  <a:cubicBezTo>
                    <a:pt x="433" y="201"/>
                    <a:pt x="434" y="201"/>
                    <a:pt x="435" y="202"/>
                  </a:cubicBezTo>
                  <a:cubicBezTo>
                    <a:pt x="435" y="201"/>
                    <a:pt x="435" y="201"/>
                    <a:pt x="435" y="201"/>
                  </a:cubicBezTo>
                  <a:cubicBezTo>
                    <a:pt x="433" y="201"/>
                    <a:pt x="432" y="200"/>
                    <a:pt x="431" y="200"/>
                  </a:cubicBezTo>
                  <a:moveTo>
                    <a:pt x="288" y="196"/>
                  </a:moveTo>
                  <a:cubicBezTo>
                    <a:pt x="288" y="196"/>
                    <a:pt x="288" y="196"/>
                    <a:pt x="288" y="196"/>
                  </a:cubicBezTo>
                  <a:cubicBezTo>
                    <a:pt x="289" y="196"/>
                    <a:pt x="290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89" y="196"/>
                    <a:pt x="288" y="196"/>
                  </a:cubicBezTo>
                  <a:moveTo>
                    <a:pt x="321" y="172"/>
                  </a:moveTo>
                  <a:cubicBezTo>
                    <a:pt x="320" y="172"/>
                    <a:pt x="320" y="173"/>
                    <a:pt x="320" y="173"/>
                  </a:cubicBezTo>
                  <a:cubicBezTo>
                    <a:pt x="321" y="173"/>
                    <a:pt x="322" y="173"/>
                    <a:pt x="323" y="174"/>
                  </a:cubicBezTo>
                  <a:cubicBezTo>
                    <a:pt x="324" y="174"/>
                    <a:pt x="324" y="173"/>
                    <a:pt x="324" y="173"/>
                  </a:cubicBezTo>
                  <a:cubicBezTo>
                    <a:pt x="323" y="173"/>
                    <a:pt x="322" y="172"/>
                    <a:pt x="321" y="172"/>
                  </a:cubicBezTo>
                  <a:moveTo>
                    <a:pt x="250" y="172"/>
                  </a:moveTo>
                  <a:cubicBezTo>
                    <a:pt x="250" y="172"/>
                    <a:pt x="251" y="173"/>
                    <a:pt x="251" y="173"/>
                  </a:cubicBezTo>
                  <a:cubicBezTo>
                    <a:pt x="253" y="174"/>
                    <a:pt x="254" y="175"/>
                    <a:pt x="256" y="177"/>
                  </a:cubicBezTo>
                  <a:cubicBezTo>
                    <a:pt x="256" y="176"/>
                    <a:pt x="255" y="175"/>
                    <a:pt x="255" y="175"/>
                  </a:cubicBezTo>
                  <a:cubicBezTo>
                    <a:pt x="253" y="174"/>
                    <a:pt x="252" y="173"/>
                    <a:pt x="250" y="172"/>
                  </a:cubicBezTo>
                  <a:moveTo>
                    <a:pt x="191" y="172"/>
                  </a:moveTo>
                  <a:cubicBezTo>
                    <a:pt x="192" y="173"/>
                    <a:pt x="193" y="173"/>
                    <a:pt x="194" y="174"/>
                  </a:cubicBezTo>
                  <a:cubicBezTo>
                    <a:pt x="196" y="175"/>
                    <a:pt x="197" y="175"/>
                    <a:pt x="198" y="176"/>
                  </a:cubicBezTo>
                  <a:cubicBezTo>
                    <a:pt x="197" y="175"/>
                    <a:pt x="196" y="174"/>
                    <a:pt x="195" y="174"/>
                  </a:cubicBezTo>
                  <a:cubicBezTo>
                    <a:pt x="194" y="173"/>
                    <a:pt x="192" y="172"/>
                    <a:pt x="191" y="172"/>
                  </a:cubicBezTo>
                  <a:moveTo>
                    <a:pt x="327" y="166"/>
                  </a:moveTo>
                  <a:cubicBezTo>
                    <a:pt x="326" y="166"/>
                    <a:pt x="326" y="167"/>
                    <a:pt x="326" y="167"/>
                  </a:cubicBezTo>
                  <a:cubicBezTo>
                    <a:pt x="327" y="168"/>
                    <a:pt x="327" y="168"/>
                    <a:pt x="328" y="169"/>
                  </a:cubicBezTo>
                  <a:cubicBezTo>
                    <a:pt x="328" y="169"/>
                    <a:pt x="329" y="169"/>
                    <a:pt x="329" y="168"/>
                  </a:cubicBezTo>
                  <a:cubicBezTo>
                    <a:pt x="328" y="168"/>
                    <a:pt x="327" y="167"/>
                    <a:pt x="327" y="166"/>
                  </a:cubicBezTo>
                  <a:moveTo>
                    <a:pt x="236" y="149"/>
                  </a:moveTo>
                  <a:cubicBezTo>
                    <a:pt x="236" y="150"/>
                    <a:pt x="237" y="150"/>
                    <a:pt x="237" y="150"/>
                  </a:cubicBezTo>
                  <a:cubicBezTo>
                    <a:pt x="238" y="151"/>
                    <a:pt x="239" y="151"/>
                    <a:pt x="240" y="151"/>
                  </a:cubicBezTo>
                  <a:cubicBezTo>
                    <a:pt x="240" y="151"/>
                    <a:pt x="240" y="151"/>
                    <a:pt x="239" y="150"/>
                  </a:cubicBezTo>
                  <a:cubicBezTo>
                    <a:pt x="238" y="150"/>
                    <a:pt x="237" y="150"/>
                    <a:pt x="236" y="149"/>
                  </a:cubicBezTo>
                  <a:moveTo>
                    <a:pt x="125" y="137"/>
                  </a:moveTo>
                  <a:cubicBezTo>
                    <a:pt x="125" y="138"/>
                    <a:pt x="126" y="138"/>
                    <a:pt x="127" y="139"/>
                  </a:cubicBezTo>
                  <a:cubicBezTo>
                    <a:pt x="127" y="139"/>
                    <a:pt x="128" y="140"/>
                    <a:pt x="129" y="140"/>
                  </a:cubicBezTo>
                  <a:cubicBezTo>
                    <a:pt x="128" y="139"/>
                    <a:pt x="127" y="139"/>
                    <a:pt x="127" y="138"/>
                  </a:cubicBezTo>
                  <a:cubicBezTo>
                    <a:pt x="126" y="138"/>
                    <a:pt x="125" y="138"/>
                    <a:pt x="125" y="137"/>
                  </a:cubicBezTo>
                  <a:moveTo>
                    <a:pt x="359" y="124"/>
                  </a:moveTo>
                  <a:cubicBezTo>
                    <a:pt x="359" y="125"/>
                    <a:pt x="358" y="125"/>
                    <a:pt x="358" y="125"/>
                  </a:cubicBezTo>
                  <a:cubicBezTo>
                    <a:pt x="359" y="126"/>
                    <a:pt x="360" y="126"/>
                    <a:pt x="361" y="126"/>
                  </a:cubicBezTo>
                  <a:cubicBezTo>
                    <a:pt x="362" y="126"/>
                    <a:pt x="362" y="126"/>
                    <a:pt x="362" y="125"/>
                  </a:cubicBezTo>
                  <a:cubicBezTo>
                    <a:pt x="361" y="125"/>
                    <a:pt x="360" y="125"/>
                    <a:pt x="359" y="124"/>
                  </a:cubicBezTo>
                  <a:moveTo>
                    <a:pt x="266" y="105"/>
                  </a:moveTo>
                  <a:cubicBezTo>
                    <a:pt x="266" y="106"/>
                    <a:pt x="267" y="107"/>
                    <a:pt x="268" y="107"/>
                  </a:cubicBezTo>
                  <a:cubicBezTo>
                    <a:pt x="268" y="108"/>
                    <a:pt x="269" y="108"/>
                    <a:pt x="270" y="108"/>
                  </a:cubicBezTo>
                  <a:cubicBezTo>
                    <a:pt x="269" y="107"/>
                    <a:pt x="268" y="106"/>
                    <a:pt x="268" y="105"/>
                  </a:cubicBezTo>
                  <a:cubicBezTo>
                    <a:pt x="267" y="105"/>
                    <a:pt x="266" y="105"/>
                    <a:pt x="266" y="105"/>
                  </a:cubicBezTo>
                  <a:moveTo>
                    <a:pt x="303" y="104"/>
                  </a:moveTo>
                  <a:cubicBezTo>
                    <a:pt x="301" y="104"/>
                    <a:pt x="300" y="104"/>
                    <a:pt x="299" y="105"/>
                  </a:cubicBezTo>
                  <a:cubicBezTo>
                    <a:pt x="301" y="105"/>
                    <a:pt x="303" y="106"/>
                    <a:pt x="305" y="107"/>
                  </a:cubicBezTo>
                  <a:cubicBezTo>
                    <a:pt x="306" y="107"/>
                    <a:pt x="307" y="107"/>
                    <a:pt x="308" y="106"/>
                  </a:cubicBezTo>
                  <a:cubicBezTo>
                    <a:pt x="306" y="106"/>
                    <a:pt x="304" y="105"/>
                    <a:pt x="303" y="104"/>
                  </a:cubicBezTo>
                  <a:moveTo>
                    <a:pt x="91" y="102"/>
                  </a:moveTo>
                  <a:cubicBezTo>
                    <a:pt x="92" y="102"/>
                    <a:pt x="92" y="103"/>
                    <a:pt x="92" y="103"/>
                  </a:cubicBezTo>
                  <a:cubicBezTo>
                    <a:pt x="93" y="104"/>
                    <a:pt x="94" y="104"/>
                    <a:pt x="95" y="104"/>
                  </a:cubicBezTo>
                  <a:cubicBezTo>
                    <a:pt x="94" y="104"/>
                    <a:pt x="94" y="104"/>
                    <a:pt x="94" y="103"/>
                  </a:cubicBezTo>
                  <a:cubicBezTo>
                    <a:pt x="93" y="103"/>
                    <a:pt x="92" y="102"/>
                    <a:pt x="91" y="102"/>
                  </a:cubicBezTo>
                  <a:moveTo>
                    <a:pt x="92" y="101"/>
                  </a:move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3" y="102"/>
                    <a:pt x="93" y="102"/>
                    <a:pt x="92" y="101"/>
                  </a:cubicBezTo>
                  <a:moveTo>
                    <a:pt x="85" y="92"/>
                  </a:moveTo>
                  <a:cubicBezTo>
                    <a:pt x="85" y="93"/>
                    <a:pt x="85" y="93"/>
                    <a:pt x="86" y="94"/>
                  </a:cubicBezTo>
                  <a:cubicBezTo>
                    <a:pt x="88" y="96"/>
                    <a:pt x="89" y="97"/>
                    <a:pt x="91" y="99"/>
                  </a:cubicBezTo>
                  <a:cubicBezTo>
                    <a:pt x="91" y="98"/>
                    <a:pt x="90" y="98"/>
                    <a:pt x="90" y="97"/>
                  </a:cubicBezTo>
                  <a:cubicBezTo>
                    <a:pt x="88" y="95"/>
                    <a:pt x="86" y="94"/>
                    <a:pt x="85" y="92"/>
                  </a:cubicBezTo>
                  <a:moveTo>
                    <a:pt x="152" y="89"/>
                  </a:moveTo>
                  <a:cubicBezTo>
                    <a:pt x="152" y="90"/>
                    <a:pt x="153" y="90"/>
                    <a:pt x="153" y="91"/>
                  </a:cubicBezTo>
                  <a:cubicBezTo>
                    <a:pt x="154" y="91"/>
                    <a:pt x="155" y="91"/>
                    <a:pt x="156" y="91"/>
                  </a:cubicBezTo>
                  <a:cubicBezTo>
                    <a:pt x="156" y="91"/>
                    <a:pt x="155" y="90"/>
                    <a:pt x="155" y="90"/>
                  </a:cubicBezTo>
                  <a:cubicBezTo>
                    <a:pt x="154" y="90"/>
                    <a:pt x="153" y="89"/>
                    <a:pt x="152" y="89"/>
                  </a:cubicBezTo>
                  <a:moveTo>
                    <a:pt x="50" y="85"/>
                  </a:moveTo>
                  <a:cubicBezTo>
                    <a:pt x="58" y="91"/>
                    <a:pt x="65" y="97"/>
                    <a:pt x="71" y="101"/>
                  </a:cubicBezTo>
                  <a:cubicBezTo>
                    <a:pt x="81" y="109"/>
                    <a:pt x="91" y="116"/>
                    <a:pt x="100" y="122"/>
                  </a:cubicBezTo>
                  <a:cubicBezTo>
                    <a:pt x="107" y="127"/>
                    <a:pt x="115" y="132"/>
                    <a:pt x="123" y="138"/>
                  </a:cubicBezTo>
                  <a:cubicBezTo>
                    <a:pt x="123" y="138"/>
                    <a:pt x="124" y="138"/>
                    <a:pt x="124" y="138"/>
                  </a:cubicBezTo>
                  <a:cubicBezTo>
                    <a:pt x="119" y="135"/>
                    <a:pt x="115" y="131"/>
                    <a:pt x="110" y="128"/>
                  </a:cubicBezTo>
                  <a:cubicBezTo>
                    <a:pt x="110" y="128"/>
                    <a:pt x="109" y="128"/>
                    <a:pt x="109" y="12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91" y="116"/>
                    <a:pt x="70" y="100"/>
                    <a:pt x="50" y="85"/>
                  </a:cubicBezTo>
                  <a:moveTo>
                    <a:pt x="196" y="69"/>
                  </a:moveTo>
                  <a:cubicBezTo>
                    <a:pt x="197" y="69"/>
                    <a:pt x="197" y="70"/>
                    <a:pt x="197" y="71"/>
                  </a:cubicBezTo>
                  <a:cubicBezTo>
                    <a:pt x="198" y="71"/>
                    <a:pt x="199" y="71"/>
                    <a:pt x="200" y="72"/>
                  </a:cubicBezTo>
                  <a:cubicBezTo>
                    <a:pt x="200" y="71"/>
                    <a:pt x="200" y="70"/>
                    <a:pt x="199" y="70"/>
                  </a:cubicBezTo>
                  <a:cubicBezTo>
                    <a:pt x="198" y="70"/>
                    <a:pt x="197" y="69"/>
                    <a:pt x="196" y="69"/>
                  </a:cubicBezTo>
                  <a:moveTo>
                    <a:pt x="95" y="68"/>
                  </a:moveTo>
                  <a:cubicBezTo>
                    <a:pt x="95" y="68"/>
                    <a:pt x="95" y="69"/>
                    <a:pt x="95" y="69"/>
                  </a:cubicBezTo>
                  <a:cubicBezTo>
                    <a:pt x="96" y="70"/>
                    <a:pt x="97" y="70"/>
                    <a:pt x="98" y="71"/>
                  </a:cubicBezTo>
                  <a:cubicBezTo>
                    <a:pt x="98" y="70"/>
                    <a:pt x="98" y="69"/>
                    <a:pt x="98" y="69"/>
                  </a:cubicBezTo>
                  <a:cubicBezTo>
                    <a:pt x="97" y="68"/>
                    <a:pt x="96" y="68"/>
                    <a:pt x="95" y="68"/>
                  </a:cubicBezTo>
                  <a:moveTo>
                    <a:pt x="47" y="56"/>
                  </a:moveTo>
                  <a:cubicBezTo>
                    <a:pt x="47" y="56"/>
                    <a:pt x="47" y="56"/>
                    <a:pt x="47" y="56"/>
                  </a:cubicBezTo>
                  <a:cubicBezTo>
                    <a:pt x="47" y="57"/>
                    <a:pt x="48" y="58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8" y="57"/>
                    <a:pt x="47" y="56"/>
                  </a:cubicBezTo>
                  <a:moveTo>
                    <a:pt x="0" y="43"/>
                  </a:moveTo>
                  <a:cubicBezTo>
                    <a:pt x="1" y="44"/>
                    <a:pt x="2" y="44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5"/>
                    <a:pt x="2" y="44"/>
                    <a:pt x="1" y="43"/>
                  </a:cubicBezTo>
                  <a:cubicBezTo>
                    <a:pt x="1" y="43"/>
                    <a:pt x="1" y="43"/>
                    <a:pt x="0" y="43"/>
                  </a:cubicBezTo>
                  <a:moveTo>
                    <a:pt x="97" y="32"/>
                  </a:moveTo>
                  <a:cubicBezTo>
                    <a:pt x="96" y="32"/>
                    <a:pt x="96" y="33"/>
                    <a:pt x="96" y="33"/>
                  </a:cubicBezTo>
                  <a:cubicBezTo>
                    <a:pt x="97" y="33"/>
                    <a:pt x="98" y="34"/>
                    <a:pt x="99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99" y="33"/>
                    <a:pt x="98" y="32"/>
                    <a:pt x="97" y="32"/>
                  </a:cubicBezTo>
                  <a:moveTo>
                    <a:pt x="23" y="30"/>
                  </a:moveTo>
                  <a:cubicBezTo>
                    <a:pt x="23" y="30"/>
                    <a:pt x="24" y="31"/>
                    <a:pt x="25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2"/>
                    <a:pt x="26" y="32"/>
                    <a:pt x="25" y="31"/>
                  </a:cubicBezTo>
                  <a:cubicBezTo>
                    <a:pt x="23" y="30"/>
                    <a:pt x="23" y="30"/>
                    <a:pt x="23" y="30"/>
                  </a:cubicBezTo>
                  <a:moveTo>
                    <a:pt x="106" y="23"/>
                  </a:moveTo>
                  <a:cubicBezTo>
                    <a:pt x="106" y="23"/>
                    <a:pt x="105" y="24"/>
                    <a:pt x="105" y="24"/>
                  </a:cubicBezTo>
                  <a:cubicBezTo>
                    <a:pt x="105" y="25"/>
                    <a:pt x="106" y="26"/>
                    <a:pt x="107" y="27"/>
                  </a:cubicBezTo>
                  <a:cubicBezTo>
                    <a:pt x="107" y="27"/>
                    <a:pt x="107" y="26"/>
                    <a:pt x="108" y="26"/>
                  </a:cubicBezTo>
                  <a:cubicBezTo>
                    <a:pt x="107" y="25"/>
                    <a:pt x="107" y="24"/>
                    <a:pt x="106" y="23"/>
                  </a:cubicBezTo>
                  <a:moveTo>
                    <a:pt x="168" y="0"/>
                  </a:moveTo>
                  <a:cubicBezTo>
                    <a:pt x="168" y="0"/>
                    <a:pt x="167" y="1"/>
                    <a:pt x="166" y="1"/>
                  </a:cubicBezTo>
                  <a:cubicBezTo>
                    <a:pt x="167" y="2"/>
                    <a:pt x="167" y="3"/>
                    <a:pt x="167" y="4"/>
                  </a:cubicBezTo>
                  <a:cubicBezTo>
                    <a:pt x="168" y="3"/>
                    <a:pt x="169" y="3"/>
                    <a:pt x="170" y="3"/>
                  </a:cubicBezTo>
                  <a:cubicBezTo>
                    <a:pt x="169" y="2"/>
                    <a:pt x="169" y="1"/>
                    <a:pt x="168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3" name="Freeform 784">
              <a:extLst>
                <a:ext uri="{FF2B5EF4-FFF2-40B4-BE49-F238E27FC236}">
                  <a16:creationId xmlns:a16="http://schemas.microsoft.com/office/drawing/2014/main" id="{B5B9E09D-E5D1-E648-75AE-28679ACEEF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4163" y="5692776"/>
              <a:ext cx="2149475" cy="314325"/>
            </a:xfrm>
            <a:custGeom>
              <a:avLst/>
              <a:gdLst>
                <a:gd name="T0" fmla="*/ 1332 w 1421"/>
                <a:gd name="T1" fmla="*/ 171 h 207"/>
                <a:gd name="T2" fmla="*/ 1334 w 1421"/>
                <a:gd name="T3" fmla="*/ 170 h 207"/>
                <a:gd name="T4" fmla="*/ 1361 w 1421"/>
                <a:gd name="T5" fmla="*/ 163 h 207"/>
                <a:gd name="T6" fmla="*/ 1343 w 1421"/>
                <a:gd name="T7" fmla="*/ 178 h 207"/>
                <a:gd name="T8" fmla="*/ 1371 w 1421"/>
                <a:gd name="T9" fmla="*/ 155 h 207"/>
                <a:gd name="T10" fmla="*/ 1362 w 1421"/>
                <a:gd name="T11" fmla="*/ 163 h 207"/>
                <a:gd name="T12" fmla="*/ 1371 w 1421"/>
                <a:gd name="T13" fmla="*/ 155 h 207"/>
                <a:gd name="T14" fmla="*/ 1373 w 1421"/>
                <a:gd name="T15" fmla="*/ 152 h 207"/>
                <a:gd name="T16" fmla="*/ 1373 w 1421"/>
                <a:gd name="T17" fmla="*/ 152 h 207"/>
                <a:gd name="T18" fmla="*/ 1373 w 1421"/>
                <a:gd name="T19" fmla="*/ 152 h 207"/>
                <a:gd name="T20" fmla="*/ 1373 w 1421"/>
                <a:gd name="T21" fmla="*/ 153 h 207"/>
                <a:gd name="T22" fmla="*/ 1371 w 1421"/>
                <a:gd name="T23" fmla="*/ 155 h 207"/>
                <a:gd name="T24" fmla="*/ 1370 w 1421"/>
                <a:gd name="T25" fmla="*/ 155 h 207"/>
                <a:gd name="T26" fmla="*/ 1374 w 1421"/>
                <a:gd name="T27" fmla="*/ 151 h 207"/>
                <a:gd name="T28" fmla="*/ 1333 w 1421"/>
                <a:gd name="T29" fmla="*/ 170 h 207"/>
                <a:gd name="T30" fmla="*/ 1385 w 1421"/>
                <a:gd name="T31" fmla="*/ 128 h 207"/>
                <a:gd name="T32" fmla="*/ 1421 w 1421"/>
                <a:gd name="T33" fmla="*/ 115 h 207"/>
                <a:gd name="T34" fmla="*/ 1420 w 1421"/>
                <a:gd name="T35" fmla="*/ 116 h 207"/>
                <a:gd name="T36" fmla="*/ 1406 w 1421"/>
                <a:gd name="T37" fmla="*/ 107 h 207"/>
                <a:gd name="T38" fmla="*/ 1394 w 1421"/>
                <a:gd name="T39" fmla="*/ 118 h 207"/>
                <a:gd name="T40" fmla="*/ 1394 w 1421"/>
                <a:gd name="T41" fmla="*/ 119 h 207"/>
                <a:gd name="T42" fmla="*/ 1394 w 1421"/>
                <a:gd name="T43" fmla="*/ 119 h 207"/>
                <a:gd name="T44" fmla="*/ 1389 w 1421"/>
                <a:gd name="T45" fmla="*/ 124 h 207"/>
                <a:gd name="T46" fmla="*/ 1395 w 1421"/>
                <a:gd name="T47" fmla="*/ 120 h 207"/>
                <a:gd name="T48" fmla="*/ 1396 w 1421"/>
                <a:gd name="T49" fmla="*/ 120 h 207"/>
                <a:gd name="T50" fmla="*/ 1397 w 1421"/>
                <a:gd name="T51" fmla="*/ 119 h 207"/>
                <a:gd name="T52" fmla="*/ 1372 w 1421"/>
                <a:gd name="T53" fmla="*/ 153 h 207"/>
                <a:gd name="T54" fmla="*/ 1375 w 1421"/>
                <a:gd name="T55" fmla="*/ 150 h 207"/>
                <a:gd name="T56" fmla="*/ 1402 w 1421"/>
                <a:gd name="T57" fmla="*/ 116 h 207"/>
                <a:gd name="T58" fmla="*/ 1403 w 1421"/>
                <a:gd name="T59" fmla="*/ 115 h 207"/>
                <a:gd name="T60" fmla="*/ 1420 w 1421"/>
                <a:gd name="T61" fmla="*/ 114 h 207"/>
                <a:gd name="T62" fmla="*/ 1406 w 1421"/>
                <a:gd name="T63" fmla="*/ 112 h 207"/>
                <a:gd name="T64" fmla="*/ 1407 w 1421"/>
                <a:gd name="T65" fmla="*/ 111 h 207"/>
                <a:gd name="T66" fmla="*/ 1408 w 1421"/>
                <a:gd name="T67" fmla="*/ 110 h 207"/>
                <a:gd name="T68" fmla="*/ 1406 w 1421"/>
                <a:gd name="T69" fmla="*/ 107 h 207"/>
                <a:gd name="T70" fmla="*/ 90 w 1421"/>
                <a:gd name="T71" fmla="*/ 111 h 207"/>
                <a:gd name="T72" fmla="*/ 60 w 1421"/>
                <a:gd name="T73" fmla="*/ 86 h 207"/>
                <a:gd name="T74" fmla="*/ 53 w 1421"/>
                <a:gd name="T75" fmla="*/ 80 h 207"/>
                <a:gd name="T76" fmla="*/ 31 w 1421"/>
                <a:gd name="T77" fmla="*/ 60 h 207"/>
                <a:gd name="T78" fmla="*/ 26 w 1421"/>
                <a:gd name="T79" fmla="*/ 56 h 207"/>
                <a:gd name="T80" fmla="*/ 26 w 1421"/>
                <a:gd name="T81" fmla="*/ 56 h 207"/>
                <a:gd name="T82" fmla="*/ 26 w 1421"/>
                <a:gd name="T83" fmla="*/ 56 h 207"/>
                <a:gd name="T84" fmla="*/ 0 w 1421"/>
                <a:gd name="T85" fmla="*/ 29 h 207"/>
                <a:gd name="T86" fmla="*/ 10 w 1421"/>
                <a:gd name="T87" fmla="*/ 40 h 207"/>
                <a:gd name="T88" fmla="*/ 1 w 1421"/>
                <a:gd name="T89" fmla="*/ 30 h 207"/>
                <a:gd name="T90" fmla="*/ 0 w 1421"/>
                <a:gd name="T91" fmla="*/ 29 h 207"/>
                <a:gd name="T92" fmla="*/ 199 w 1421"/>
                <a:gd name="T93" fmla="*/ 9 h 207"/>
                <a:gd name="T94" fmla="*/ 199 w 1421"/>
                <a:gd name="T95" fmla="*/ 8 h 207"/>
                <a:gd name="T96" fmla="*/ 199 w 1421"/>
                <a:gd name="T97" fmla="*/ 8 h 207"/>
                <a:gd name="T98" fmla="*/ 188 w 1421"/>
                <a:gd name="T99" fmla="*/ 0 h 207"/>
                <a:gd name="T100" fmla="*/ 188 w 1421"/>
                <a:gd name="T10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1" h="207">
                  <a:moveTo>
                    <a:pt x="1334" y="170"/>
                  </a:moveTo>
                  <a:cubicBezTo>
                    <a:pt x="1333" y="171"/>
                    <a:pt x="1332" y="171"/>
                    <a:pt x="1332" y="171"/>
                  </a:cubicBezTo>
                  <a:cubicBezTo>
                    <a:pt x="1311" y="186"/>
                    <a:pt x="1295" y="198"/>
                    <a:pt x="1282" y="207"/>
                  </a:cubicBezTo>
                  <a:cubicBezTo>
                    <a:pt x="1303" y="193"/>
                    <a:pt x="1317" y="184"/>
                    <a:pt x="1334" y="170"/>
                  </a:cubicBezTo>
                  <a:moveTo>
                    <a:pt x="1364" y="161"/>
                  </a:moveTo>
                  <a:cubicBezTo>
                    <a:pt x="1361" y="163"/>
                    <a:pt x="1361" y="163"/>
                    <a:pt x="1361" y="163"/>
                  </a:cubicBezTo>
                  <a:cubicBezTo>
                    <a:pt x="1355" y="169"/>
                    <a:pt x="1349" y="175"/>
                    <a:pt x="1342" y="179"/>
                  </a:cubicBezTo>
                  <a:cubicBezTo>
                    <a:pt x="1343" y="178"/>
                    <a:pt x="1343" y="178"/>
                    <a:pt x="1343" y="178"/>
                  </a:cubicBezTo>
                  <a:cubicBezTo>
                    <a:pt x="1350" y="174"/>
                    <a:pt x="1357" y="168"/>
                    <a:pt x="1364" y="161"/>
                  </a:cubicBezTo>
                  <a:moveTo>
                    <a:pt x="1371" y="155"/>
                  </a:moveTo>
                  <a:cubicBezTo>
                    <a:pt x="1370" y="156"/>
                    <a:pt x="1369" y="156"/>
                    <a:pt x="1369" y="156"/>
                  </a:cubicBezTo>
                  <a:cubicBezTo>
                    <a:pt x="1366" y="159"/>
                    <a:pt x="1364" y="161"/>
                    <a:pt x="1362" y="163"/>
                  </a:cubicBezTo>
                  <a:cubicBezTo>
                    <a:pt x="1365" y="161"/>
                    <a:pt x="1365" y="161"/>
                    <a:pt x="1365" y="161"/>
                  </a:cubicBezTo>
                  <a:cubicBezTo>
                    <a:pt x="1367" y="159"/>
                    <a:pt x="1369" y="157"/>
                    <a:pt x="1371" y="155"/>
                  </a:cubicBezTo>
                  <a:moveTo>
                    <a:pt x="1374" y="151"/>
                  </a:moveTo>
                  <a:cubicBezTo>
                    <a:pt x="1374" y="152"/>
                    <a:pt x="1373" y="152"/>
                    <a:pt x="1373" y="152"/>
                  </a:cubicBezTo>
                  <a:cubicBezTo>
                    <a:pt x="1373" y="152"/>
                    <a:pt x="1373" y="152"/>
                    <a:pt x="1373" y="152"/>
                  </a:cubicBezTo>
                  <a:cubicBezTo>
                    <a:pt x="1373" y="152"/>
                    <a:pt x="1373" y="152"/>
                    <a:pt x="1373" y="152"/>
                  </a:cubicBezTo>
                  <a:cubicBezTo>
                    <a:pt x="1373" y="152"/>
                    <a:pt x="1373" y="152"/>
                    <a:pt x="1373" y="152"/>
                  </a:cubicBezTo>
                  <a:cubicBezTo>
                    <a:pt x="1373" y="152"/>
                    <a:pt x="1373" y="152"/>
                    <a:pt x="1373" y="152"/>
                  </a:cubicBezTo>
                  <a:cubicBezTo>
                    <a:pt x="1373" y="153"/>
                    <a:pt x="1373" y="153"/>
                    <a:pt x="1373" y="153"/>
                  </a:cubicBezTo>
                  <a:cubicBezTo>
                    <a:pt x="1373" y="153"/>
                    <a:pt x="1373" y="153"/>
                    <a:pt x="1373" y="153"/>
                  </a:cubicBezTo>
                  <a:cubicBezTo>
                    <a:pt x="1371" y="154"/>
                    <a:pt x="1371" y="154"/>
                    <a:pt x="1371" y="154"/>
                  </a:cubicBezTo>
                  <a:cubicBezTo>
                    <a:pt x="1371" y="155"/>
                    <a:pt x="1371" y="155"/>
                    <a:pt x="1371" y="155"/>
                  </a:cubicBezTo>
                  <a:cubicBezTo>
                    <a:pt x="1371" y="155"/>
                    <a:pt x="1371" y="155"/>
                    <a:pt x="1371" y="155"/>
                  </a:cubicBezTo>
                  <a:cubicBezTo>
                    <a:pt x="1370" y="155"/>
                    <a:pt x="1370" y="155"/>
                    <a:pt x="1370" y="155"/>
                  </a:cubicBezTo>
                  <a:cubicBezTo>
                    <a:pt x="1371" y="155"/>
                    <a:pt x="1371" y="154"/>
                    <a:pt x="1372" y="154"/>
                  </a:cubicBezTo>
                  <a:cubicBezTo>
                    <a:pt x="1373" y="153"/>
                    <a:pt x="1373" y="152"/>
                    <a:pt x="1374" y="151"/>
                  </a:cubicBezTo>
                  <a:moveTo>
                    <a:pt x="1386" y="127"/>
                  </a:moveTo>
                  <a:cubicBezTo>
                    <a:pt x="1366" y="144"/>
                    <a:pt x="1349" y="158"/>
                    <a:pt x="1333" y="170"/>
                  </a:cubicBezTo>
                  <a:cubicBezTo>
                    <a:pt x="1334" y="169"/>
                    <a:pt x="1335" y="169"/>
                    <a:pt x="1336" y="169"/>
                  </a:cubicBezTo>
                  <a:cubicBezTo>
                    <a:pt x="1349" y="159"/>
                    <a:pt x="1364" y="146"/>
                    <a:pt x="1385" y="128"/>
                  </a:cubicBezTo>
                  <a:cubicBezTo>
                    <a:pt x="1385" y="128"/>
                    <a:pt x="1386" y="127"/>
                    <a:pt x="1386" y="127"/>
                  </a:cubicBezTo>
                  <a:moveTo>
                    <a:pt x="1421" y="115"/>
                  </a:moveTo>
                  <a:cubicBezTo>
                    <a:pt x="1420" y="115"/>
                    <a:pt x="1420" y="116"/>
                    <a:pt x="1419" y="116"/>
                  </a:cubicBezTo>
                  <a:cubicBezTo>
                    <a:pt x="1420" y="116"/>
                    <a:pt x="1420" y="116"/>
                    <a:pt x="1420" y="116"/>
                  </a:cubicBezTo>
                  <a:cubicBezTo>
                    <a:pt x="1420" y="116"/>
                    <a:pt x="1420" y="115"/>
                    <a:pt x="1421" y="115"/>
                  </a:cubicBezTo>
                  <a:moveTo>
                    <a:pt x="1406" y="107"/>
                  </a:moveTo>
                  <a:cubicBezTo>
                    <a:pt x="1403" y="110"/>
                    <a:pt x="1398" y="114"/>
                    <a:pt x="1395" y="117"/>
                  </a:cubicBezTo>
                  <a:cubicBezTo>
                    <a:pt x="1394" y="118"/>
                    <a:pt x="1394" y="118"/>
                    <a:pt x="1394" y="118"/>
                  </a:cubicBezTo>
                  <a:cubicBezTo>
                    <a:pt x="1394" y="119"/>
                    <a:pt x="1394" y="119"/>
                    <a:pt x="1394" y="119"/>
                  </a:cubicBezTo>
                  <a:cubicBezTo>
                    <a:pt x="1394" y="119"/>
                    <a:pt x="1394" y="119"/>
                    <a:pt x="1394" y="119"/>
                  </a:cubicBezTo>
                  <a:cubicBezTo>
                    <a:pt x="1394" y="119"/>
                    <a:pt x="1394" y="119"/>
                    <a:pt x="1394" y="119"/>
                  </a:cubicBezTo>
                  <a:cubicBezTo>
                    <a:pt x="1394" y="119"/>
                    <a:pt x="1394" y="119"/>
                    <a:pt x="1394" y="119"/>
                  </a:cubicBezTo>
                  <a:cubicBezTo>
                    <a:pt x="1394" y="120"/>
                    <a:pt x="1394" y="120"/>
                    <a:pt x="1394" y="120"/>
                  </a:cubicBezTo>
                  <a:cubicBezTo>
                    <a:pt x="1392" y="121"/>
                    <a:pt x="1390" y="123"/>
                    <a:pt x="1389" y="124"/>
                  </a:cubicBezTo>
                  <a:cubicBezTo>
                    <a:pt x="1389" y="125"/>
                    <a:pt x="1388" y="125"/>
                    <a:pt x="1388" y="126"/>
                  </a:cubicBezTo>
                  <a:cubicBezTo>
                    <a:pt x="1390" y="124"/>
                    <a:pt x="1393" y="122"/>
                    <a:pt x="1395" y="120"/>
                  </a:cubicBezTo>
                  <a:cubicBezTo>
                    <a:pt x="1395" y="120"/>
                    <a:pt x="1395" y="120"/>
                    <a:pt x="1395" y="120"/>
                  </a:cubicBezTo>
                  <a:cubicBezTo>
                    <a:pt x="1396" y="120"/>
                    <a:pt x="1396" y="120"/>
                    <a:pt x="1396" y="120"/>
                  </a:cubicBezTo>
                  <a:cubicBezTo>
                    <a:pt x="1396" y="120"/>
                    <a:pt x="1396" y="120"/>
                    <a:pt x="1396" y="120"/>
                  </a:cubicBezTo>
                  <a:cubicBezTo>
                    <a:pt x="1397" y="119"/>
                    <a:pt x="1397" y="119"/>
                    <a:pt x="1397" y="119"/>
                  </a:cubicBezTo>
                  <a:cubicBezTo>
                    <a:pt x="1389" y="132"/>
                    <a:pt x="1380" y="143"/>
                    <a:pt x="1372" y="153"/>
                  </a:cubicBezTo>
                  <a:cubicBezTo>
                    <a:pt x="1372" y="153"/>
                    <a:pt x="1372" y="153"/>
                    <a:pt x="1372" y="153"/>
                  </a:cubicBezTo>
                  <a:cubicBezTo>
                    <a:pt x="1372" y="153"/>
                    <a:pt x="1372" y="153"/>
                    <a:pt x="1372" y="153"/>
                  </a:cubicBezTo>
                  <a:cubicBezTo>
                    <a:pt x="1373" y="152"/>
                    <a:pt x="1374" y="151"/>
                    <a:pt x="1375" y="150"/>
                  </a:cubicBezTo>
                  <a:cubicBezTo>
                    <a:pt x="1384" y="141"/>
                    <a:pt x="1392" y="129"/>
                    <a:pt x="1401" y="117"/>
                  </a:cubicBezTo>
                  <a:cubicBezTo>
                    <a:pt x="1402" y="116"/>
                    <a:pt x="1402" y="116"/>
                    <a:pt x="1402" y="116"/>
                  </a:cubicBezTo>
                  <a:cubicBezTo>
                    <a:pt x="1403" y="115"/>
                    <a:pt x="1403" y="115"/>
                    <a:pt x="1403" y="115"/>
                  </a:cubicBezTo>
                  <a:cubicBezTo>
                    <a:pt x="1403" y="115"/>
                    <a:pt x="1403" y="115"/>
                    <a:pt x="1403" y="115"/>
                  </a:cubicBezTo>
                  <a:cubicBezTo>
                    <a:pt x="1418" y="116"/>
                    <a:pt x="1418" y="116"/>
                    <a:pt x="1418" y="116"/>
                  </a:cubicBezTo>
                  <a:cubicBezTo>
                    <a:pt x="1419" y="115"/>
                    <a:pt x="1420" y="115"/>
                    <a:pt x="1420" y="114"/>
                  </a:cubicBezTo>
                  <a:cubicBezTo>
                    <a:pt x="1406" y="113"/>
                    <a:pt x="1406" y="113"/>
                    <a:pt x="1406" y="113"/>
                  </a:cubicBezTo>
                  <a:cubicBezTo>
                    <a:pt x="1406" y="112"/>
                    <a:pt x="1406" y="112"/>
                    <a:pt x="1406" y="112"/>
                  </a:cubicBezTo>
                  <a:cubicBezTo>
                    <a:pt x="1406" y="112"/>
                    <a:pt x="1406" y="112"/>
                    <a:pt x="1406" y="112"/>
                  </a:cubicBezTo>
                  <a:cubicBezTo>
                    <a:pt x="1407" y="111"/>
                    <a:pt x="1407" y="111"/>
                    <a:pt x="1407" y="111"/>
                  </a:cubicBezTo>
                  <a:cubicBezTo>
                    <a:pt x="1407" y="111"/>
                    <a:pt x="1407" y="111"/>
                    <a:pt x="1407" y="111"/>
                  </a:cubicBezTo>
                  <a:cubicBezTo>
                    <a:pt x="1408" y="110"/>
                    <a:pt x="1408" y="110"/>
                    <a:pt x="1408" y="110"/>
                  </a:cubicBezTo>
                  <a:cubicBezTo>
                    <a:pt x="1408" y="110"/>
                    <a:pt x="1408" y="110"/>
                    <a:pt x="1408" y="110"/>
                  </a:cubicBezTo>
                  <a:cubicBezTo>
                    <a:pt x="1407" y="109"/>
                    <a:pt x="1407" y="108"/>
                    <a:pt x="1406" y="107"/>
                  </a:cubicBezTo>
                  <a:moveTo>
                    <a:pt x="60" y="86"/>
                  </a:moveTo>
                  <a:cubicBezTo>
                    <a:pt x="90" y="111"/>
                    <a:pt x="90" y="111"/>
                    <a:pt x="90" y="111"/>
                  </a:cubicBezTo>
                  <a:cubicBezTo>
                    <a:pt x="84" y="106"/>
                    <a:pt x="78" y="101"/>
                    <a:pt x="72" y="95"/>
                  </a:cubicBezTo>
                  <a:cubicBezTo>
                    <a:pt x="68" y="92"/>
                    <a:pt x="63" y="89"/>
                    <a:pt x="60" y="86"/>
                  </a:cubicBezTo>
                  <a:moveTo>
                    <a:pt x="31" y="60"/>
                  </a:moveTo>
                  <a:cubicBezTo>
                    <a:pt x="53" y="80"/>
                    <a:pt x="53" y="80"/>
                    <a:pt x="53" y="80"/>
                  </a:cubicBezTo>
                  <a:cubicBezTo>
                    <a:pt x="57" y="83"/>
                    <a:pt x="61" y="86"/>
                    <a:pt x="65" y="89"/>
                  </a:cubicBezTo>
                  <a:cubicBezTo>
                    <a:pt x="53" y="80"/>
                    <a:pt x="41" y="69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moveTo>
                    <a:pt x="26" y="56"/>
                  </a:moveTo>
                  <a:cubicBezTo>
                    <a:pt x="28" y="57"/>
                    <a:pt x="29" y="59"/>
                    <a:pt x="31" y="60"/>
                  </a:cubicBezTo>
                  <a:cubicBezTo>
                    <a:pt x="26" y="56"/>
                    <a:pt x="26" y="56"/>
                    <a:pt x="26" y="56"/>
                  </a:cubicBezTo>
                  <a:moveTo>
                    <a:pt x="23" y="53"/>
                  </a:moveTo>
                  <a:cubicBezTo>
                    <a:pt x="24" y="54"/>
                    <a:pt x="25" y="55"/>
                    <a:pt x="26" y="56"/>
                  </a:cubicBezTo>
                  <a:cubicBezTo>
                    <a:pt x="25" y="55"/>
                    <a:pt x="24" y="54"/>
                    <a:pt x="23" y="53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0" y="29"/>
                    <a:pt x="0" y="29"/>
                  </a:cubicBezTo>
                  <a:moveTo>
                    <a:pt x="199" y="8"/>
                  </a:moveTo>
                  <a:cubicBezTo>
                    <a:pt x="199" y="9"/>
                    <a:pt x="199" y="9"/>
                    <a:pt x="199" y="9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199" y="9"/>
                    <a:pt x="199" y="9"/>
                    <a:pt x="199" y="8"/>
                  </a:cubicBezTo>
                  <a:moveTo>
                    <a:pt x="196" y="6"/>
                  </a:moveTo>
                  <a:cubicBezTo>
                    <a:pt x="197" y="7"/>
                    <a:pt x="198" y="8"/>
                    <a:pt x="199" y="8"/>
                  </a:cubicBezTo>
                  <a:cubicBezTo>
                    <a:pt x="198" y="8"/>
                    <a:pt x="197" y="7"/>
                    <a:pt x="196" y="6"/>
                  </a:cubicBezTo>
                  <a:moveTo>
                    <a:pt x="188" y="0"/>
                  </a:moveTo>
                  <a:cubicBezTo>
                    <a:pt x="190" y="2"/>
                    <a:pt x="193" y="4"/>
                    <a:pt x="196" y="6"/>
                  </a:cubicBezTo>
                  <a:cubicBezTo>
                    <a:pt x="193" y="4"/>
                    <a:pt x="190" y="2"/>
                    <a:pt x="188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4" name="Freeform 785">
              <a:extLst>
                <a:ext uri="{FF2B5EF4-FFF2-40B4-BE49-F238E27FC236}">
                  <a16:creationId xmlns:a16="http://schemas.microsoft.com/office/drawing/2014/main" id="{FE2A7D8C-82C3-664B-B6E3-7639CF10A0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48700" y="5865813"/>
              <a:ext cx="134937" cy="85725"/>
            </a:xfrm>
            <a:custGeom>
              <a:avLst/>
              <a:gdLst>
                <a:gd name="T0" fmla="*/ 4 w 89"/>
                <a:gd name="T1" fmla="*/ 55 h 57"/>
                <a:gd name="T2" fmla="*/ 1 w 89"/>
                <a:gd name="T3" fmla="*/ 56 h 57"/>
                <a:gd name="T4" fmla="*/ 0 w 89"/>
                <a:gd name="T5" fmla="*/ 57 h 57"/>
                <a:gd name="T6" fmla="*/ 2 w 89"/>
                <a:gd name="T7" fmla="*/ 56 h 57"/>
                <a:gd name="T8" fmla="*/ 4 w 89"/>
                <a:gd name="T9" fmla="*/ 55 h 57"/>
                <a:gd name="T10" fmla="*/ 33 w 89"/>
                <a:gd name="T11" fmla="*/ 47 h 57"/>
                <a:gd name="T12" fmla="*/ 30 w 89"/>
                <a:gd name="T13" fmla="*/ 49 h 57"/>
                <a:gd name="T14" fmla="*/ 29 w 89"/>
                <a:gd name="T15" fmla="*/ 49 h 57"/>
                <a:gd name="T16" fmla="*/ 32 w 89"/>
                <a:gd name="T17" fmla="*/ 47 h 57"/>
                <a:gd name="T18" fmla="*/ 33 w 89"/>
                <a:gd name="T19" fmla="*/ 47 h 57"/>
                <a:gd name="T20" fmla="*/ 43 w 89"/>
                <a:gd name="T21" fmla="*/ 36 h 57"/>
                <a:gd name="T22" fmla="*/ 40 w 89"/>
                <a:gd name="T23" fmla="*/ 39 h 57"/>
                <a:gd name="T24" fmla="*/ 40 w 89"/>
                <a:gd name="T25" fmla="*/ 39 h 57"/>
                <a:gd name="T26" fmla="*/ 40 w 89"/>
                <a:gd name="T27" fmla="*/ 39 h 57"/>
                <a:gd name="T28" fmla="*/ 37 w 89"/>
                <a:gd name="T29" fmla="*/ 42 h 57"/>
                <a:gd name="T30" fmla="*/ 39 w 89"/>
                <a:gd name="T31" fmla="*/ 41 h 57"/>
                <a:gd name="T32" fmla="*/ 40 w 89"/>
                <a:gd name="T33" fmla="*/ 40 h 57"/>
                <a:gd name="T34" fmla="*/ 38 w 89"/>
                <a:gd name="T35" fmla="*/ 41 h 57"/>
                <a:gd name="T36" fmla="*/ 39 w 89"/>
                <a:gd name="T37" fmla="*/ 41 h 57"/>
                <a:gd name="T38" fmla="*/ 39 w 89"/>
                <a:gd name="T39" fmla="*/ 41 h 57"/>
                <a:gd name="T40" fmla="*/ 39 w 89"/>
                <a:gd name="T41" fmla="*/ 40 h 57"/>
                <a:gd name="T42" fmla="*/ 41 w 89"/>
                <a:gd name="T43" fmla="*/ 39 h 57"/>
                <a:gd name="T44" fmla="*/ 41 w 89"/>
                <a:gd name="T45" fmla="*/ 39 h 57"/>
                <a:gd name="T46" fmla="*/ 41 w 89"/>
                <a:gd name="T47" fmla="*/ 38 h 57"/>
                <a:gd name="T48" fmla="*/ 41 w 89"/>
                <a:gd name="T49" fmla="*/ 38 h 57"/>
                <a:gd name="T50" fmla="*/ 41 w 89"/>
                <a:gd name="T51" fmla="*/ 38 h 57"/>
                <a:gd name="T52" fmla="*/ 41 w 89"/>
                <a:gd name="T53" fmla="*/ 38 h 57"/>
                <a:gd name="T54" fmla="*/ 41 w 89"/>
                <a:gd name="T55" fmla="*/ 38 h 57"/>
                <a:gd name="T56" fmla="*/ 42 w 89"/>
                <a:gd name="T57" fmla="*/ 37 h 57"/>
                <a:gd name="T58" fmla="*/ 43 w 89"/>
                <a:gd name="T59" fmla="*/ 36 h 57"/>
                <a:gd name="T60" fmla="*/ 57 w 89"/>
                <a:gd name="T61" fmla="*/ 10 h 57"/>
                <a:gd name="T62" fmla="*/ 54 w 89"/>
                <a:gd name="T63" fmla="*/ 13 h 57"/>
                <a:gd name="T64" fmla="*/ 53 w 89"/>
                <a:gd name="T65" fmla="*/ 14 h 57"/>
                <a:gd name="T66" fmla="*/ 56 w 89"/>
                <a:gd name="T67" fmla="*/ 12 h 57"/>
                <a:gd name="T68" fmla="*/ 57 w 89"/>
                <a:gd name="T69" fmla="*/ 10 h 57"/>
                <a:gd name="T70" fmla="*/ 88 w 89"/>
                <a:gd name="T71" fmla="*/ 0 h 57"/>
                <a:gd name="T72" fmla="*/ 86 w 89"/>
                <a:gd name="T73" fmla="*/ 2 h 57"/>
                <a:gd name="T74" fmla="*/ 87 w 89"/>
                <a:gd name="T75" fmla="*/ 2 h 57"/>
                <a:gd name="T76" fmla="*/ 89 w 89"/>
                <a:gd name="T77" fmla="*/ 1 h 57"/>
                <a:gd name="T78" fmla="*/ 89 w 89"/>
                <a:gd name="T79" fmla="*/ 0 h 57"/>
                <a:gd name="T80" fmla="*/ 88 w 89"/>
                <a:gd name="T8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9" h="57">
                  <a:moveTo>
                    <a:pt x="4" y="55"/>
                  </a:moveTo>
                  <a:cubicBezTo>
                    <a:pt x="3" y="55"/>
                    <a:pt x="2" y="55"/>
                    <a:pt x="1" y="56"/>
                  </a:cubicBezTo>
                  <a:cubicBezTo>
                    <a:pt x="1" y="56"/>
                    <a:pt x="0" y="57"/>
                    <a:pt x="0" y="57"/>
                  </a:cubicBezTo>
                  <a:cubicBezTo>
                    <a:pt x="0" y="57"/>
                    <a:pt x="1" y="57"/>
                    <a:pt x="2" y="56"/>
                  </a:cubicBezTo>
                  <a:cubicBezTo>
                    <a:pt x="3" y="56"/>
                    <a:pt x="3" y="55"/>
                    <a:pt x="4" y="55"/>
                  </a:cubicBezTo>
                  <a:moveTo>
                    <a:pt x="33" y="47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3" y="47"/>
                    <a:pt x="33" y="47"/>
                  </a:cubicBezTo>
                  <a:moveTo>
                    <a:pt x="43" y="36"/>
                  </a:moveTo>
                  <a:cubicBezTo>
                    <a:pt x="42" y="37"/>
                    <a:pt x="41" y="38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37" y="42"/>
                    <a:pt x="38" y="42"/>
                    <a:pt x="39" y="41"/>
                  </a:cubicBezTo>
                  <a:cubicBezTo>
                    <a:pt x="39" y="41"/>
                    <a:pt x="39" y="40"/>
                    <a:pt x="40" y="40"/>
                  </a:cubicBezTo>
                  <a:cubicBezTo>
                    <a:pt x="39" y="40"/>
                    <a:pt x="39" y="41"/>
                    <a:pt x="38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2" y="38"/>
                    <a:pt x="42" y="37"/>
                  </a:cubicBezTo>
                  <a:cubicBezTo>
                    <a:pt x="43" y="37"/>
                    <a:pt x="43" y="36"/>
                    <a:pt x="43" y="36"/>
                  </a:cubicBezTo>
                  <a:moveTo>
                    <a:pt x="57" y="10"/>
                  </a:moveTo>
                  <a:cubicBezTo>
                    <a:pt x="56" y="11"/>
                    <a:pt x="55" y="12"/>
                    <a:pt x="54" y="13"/>
                  </a:cubicBezTo>
                  <a:cubicBezTo>
                    <a:pt x="54" y="13"/>
                    <a:pt x="53" y="14"/>
                    <a:pt x="53" y="14"/>
                  </a:cubicBezTo>
                  <a:cubicBezTo>
                    <a:pt x="54" y="13"/>
                    <a:pt x="55" y="12"/>
                    <a:pt x="56" y="12"/>
                  </a:cubicBezTo>
                  <a:cubicBezTo>
                    <a:pt x="56" y="11"/>
                    <a:pt x="57" y="11"/>
                    <a:pt x="57" y="10"/>
                  </a:cubicBezTo>
                  <a:moveTo>
                    <a:pt x="88" y="0"/>
                  </a:moveTo>
                  <a:cubicBezTo>
                    <a:pt x="88" y="1"/>
                    <a:pt x="87" y="1"/>
                    <a:pt x="86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8" y="2"/>
                    <a:pt x="88" y="1"/>
                    <a:pt x="89" y="1"/>
                  </a:cubicBezTo>
                  <a:cubicBezTo>
                    <a:pt x="89" y="1"/>
                    <a:pt x="89" y="0"/>
                    <a:pt x="89" y="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5" name="Freeform 786">
              <a:extLst>
                <a:ext uri="{FF2B5EF4-FFF2-40B4-BE49-F238E27FC236}">
                  <a16:creationId xmlns:a16="http://schemas.microsoft.com/office/drawing/2014/main" id="{B14D71B2-CBE3-1CB3-1195-76E0A74F1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0688" y="5861051"/>
              <a:ext cx="1893887" cy="307975"/>
            </a:xfrm>
            <a:custGeom>
              <a:avLst/>
              <a:gdLst>
                <a:gd name="T0" fmla="*/ 428 w 1252"/>
                <a:gd name="T1" fmla="*/ 203 h 203"/>
                <a:gd name="T2" fmla="*/ 426 w 1252"/>
                <a:gd name="T3" fmla="*/ 202 h 203"/>
                <a:gd name="T4" fmla="*/ 427 w 1252"/>
                <a:gd name="T5" fmla="*/ 202 h 203"/>
                <a:gd name="T6" fmla="*/ 389 w 1252"/>
                <a:gd name="T7" fmla="*/ 196 h 203"/>
                <a:gd name="T8" fmla="*/ 999 w 1252"/>
                <a:gd name="T9" fmla="*/ 186 h 203"/>
                <a:gd name="T10" fmla="*/ 1006 w 1252"/>
                <a:gd name="T11" fmla="*/ 183 h 203"/>
                <a:gd name="T12" fmla="*/ 956 w 1252"/>
                <a:gd name="T13" fmla="*/ 198 h 203"/>
                <a:gd name="T14" fmla="*/ 946 w 1252"/>
                <a:gd name="T15" fmla="*/ 201 h 203"/>
                <a:gd name="T16" fmla="*/ 964 w 1252"/>
                <a:gd name="T17" fmla="*/ 196 h 203"/>
                <a:gd name="T18" fmla="*/ 996 w 1252"/>
                <a:gd name="T19" fmla="*/ 187 h 203"/>
                <a:gd name="T20" fmla="*/ 1027 w 1252"/>
                <a:gd name="T21" fmla="*/ 177 h 203"/>
                <a:gd name="T22" fmla="*/ 1001 w 1252"/>
                <a:gd name="T23" fmla="*/ 185 h 203"/>
                <a:gd name="T24" fmla="*/ 303 w 1252"/>
                <a:gd name="T25" fmla="*/ 170 h 203"/>
                <a:gd name="T26" fmla="*/ 307 w 1252"/>
                <a:gd name="T27" fmla="*/ 172 h 203"/>
                <a:gd name="T28" fmla="*/ 308 w 1252"/>
                <a:gd name="T29" fmla="*/ 172 h 203"/>
                <a:gd name="T30" fmla="*/ 367 w 1252"/>
                <a:gd name="T31" fmla="*/ 191 h 203"/>
                <a:gd name="T32" fmla="*/ 303 w 1252"/>
                <a:gd name="T33" fmla="*/ 170 h 203"/>
                <a:gd name="T34" fmla="*/ 285 w 1252"/>
                <a:gd name="T35" fmla="*/ 164 h 203"/>
                <a:gd name="T36" fmla="*/ 303 w 1252"/>
                <a:gd name="T37" fmla="*/ 170 h 203"/>
                <a:gd name="T38" fmla="*/ 249 w 1252"/>
                <a:gd name="T39" fmla="*/ 148 h 203"/>
                <a:gd name="T40" fmla="*/ 275 w 1252"/>
                <a:gd name="T41" fmla="*/ 159 h 203"/>
                <a:gd name="T42" fmla="*/ 1175 w 1252"/>
                <a:gd name="T43" fmla="*/ 113 h 203"/>
                <a:gd name="T44" fmla="*/ 1144 w 1252"/>
                <a:gd name="T45" fmla="*/ 128 h 203"/>
                <a:gd name="T46" fmla="*/ 1188 w 1252"/>
                <a:gd name="T47" fmla="*/ 106 h 203"/>
                <a:gd name="T48" fmla="*/ 1178 w 1252"/>
                <a:gd name="T49" fmla="*/ 111 h 203"/>
                <a:gd name="T50" fmla="*/ 1192 w 1252"/>
                <a:gd name="T51" fmla="*/ 96 h 203"/>
                <a:gd name="T52" fmla="*/ 1192 w 1252"/>
                <a:gd name="T53" fmla="*/ 96 h 203"/>
                <a:gd name="T54" fmla="*/ 1188 w 1252"/>
                <a:gd name="T55" fmla="*/ 106 h 203"/>
                <a:gd name="T56" fmla="*/ 1252 w 1252"/>
                <a:gd name="T57" fmla="*/ 68 h 203"/>
                <a:gd name="T58" fmla="*/ 87 w 1252"/>
                <a:gd name="T59" fmla="*/ 63 h 203"/>
                <a:gd name="T60" fmla="*/ 83 w 1252"/>
                <a:gd name="T61" fmla="*/ 60 h 203"/>
                <a:gd name="T62" fmla="*/ 83 w 1252"/>
                <a:gd name="T63" fmla="*/ 60 h 203"/>
                <a:gd name="T64" fmla="*/ 71 w 1252"/>
                <a:gd name="T65" fmla="*/ 52 h 203"/>
                <a:gd name="T66" fmla="*/ 170 w 1252"/>
                <a:gd name="T67" fmla="*/ 29 h 203"/>
                <a:gd name="T68" fmla="*/ 326 w 1252"/>
                <a:gd name="T69" fmla="*/ 21 h 203"/>
                <a:gd name="T70" fmla="*/ 331 w 1252"/>
                <a:gd name="T71" fmla="*/ 23 h 203"/>
                <a:gd name="T72" fmla="*/ 319 w 1252"/>
                <a:gd name="T73" fmla="*/ 18 h 203"/>
                <a:gd name="T74" fmla="*/ 320 w 1252"/>
                <a:gd name="T75" fmla="*/ 18 h 203"/>
                <a:gd name="T76" fmla="*/ 314 w 1252"/>
                <a:gd name="T77" fmla="*/ 16 h 203"/>
                <a:gd name="T78" fmla="*/ 314 w 1252"/>
                <a:gd name="T79" fmla="*/ 16 h 203"/>
                <a:gd name="T80" fmla="*/ 311 w 1252"/>
                <a:gd name="T81" fmla="*/ 14 h 203"/>
                <a:gd name="T82" fmla="*/ 311 w 1252"/>
                <a:gd name="T83" fmla="*/ 14 h 203"/>
                <a:gd name="T84" fmla="*/ 0 w 1252"/>
                <a:gd name="T85" fmla="*/ 0 h 203"/>
                <a:gd name="T86" fmla="*/ 0 w 1252"/>
                <a:gd name="T8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2" h="203">
                  <a:moveTo>
                    <a:pt x="426" y="202"/>
                  </a:moveTo>
                  <a:cubicBezTo>
                    <a:pt x="427" y="202"/>
                    <a:pt x="428" y="202"/>
                    <a:pt x="428" y="203"/>
                  </a:cubicBezTo>
                  <a:cubicBezTo>
                    <a:pt x="430" y="203"/>
                    <a:pt x="432" y="203"/>
                    <a:pt x="434" y="203"/>
                  </a:cubicBezTo>
                  <a:cubicBezTo>
                    <a:pt x="431" y="203"/>
                    <a:pt x="429" y="203"/>
                    <a:pt x="426" y="202"/>
                  </a:cubicBezTo>
                  <a:moveTo>
                    <a:pt x="389" y="196"/>
                  </a:moveTo>
                  <a:cubicBezTo>
                    <a:pt x="401" y="198"/>
                    <a:pt x="412" y="200"/>
                    <a:pt x="427" y="202"/>
                  </a:cubicBezTo>
                  <a:cubicBezTo>
                    <a:pt x="424" y="202"/>
                    <a:pt x="424" y="202"/>
                    <a:pt x="424" y="202"/>
                  </a:cubicBezTo>
                  <a:cubicBezTo>
                    <a:pt x="410" y="199"/>
                    <a:pt x="399" y="197"/>
                    <a:pt x="389" y="196"/>
                  </a:cubicBezTo>
                  <a:moveTo>
                    <a:pt x="1001" y="185"/>
                  </a:moveTo>
                  <a:cubicBezTo>
                    <a:pt x="999" y="186"/>
                    <a:pt x="999" y="186"/>
                    <a:pt x="999" y="186"/>
                  </a:cubicBezTo>
                  <a:cubicBezTo>
                    <a:pt x="1000" y="186"/>
                    <a:pt x="1001" y="186"/>
                    <a:pt x="1001" y="185"/>
                  </a:cubicBezTo>
                  <a:moveTo>
                    <a:pt x="1006" y="183"/>
                  </a:moveTo>
                  <a:cubicBezTo>
                    <a:pt x="988" y="189"/>
                    <a:pt x="973" y="193"/>
                    <a:pt x="960" y="197"/>
                  </a:cubicBezTo>
                  <a:cubicBezTo>
                    <a:pt x="959" y="197"/>
                    <a:pt x="957" y="197"/>
                    <a:pt x="956" y="198"/>
                  </a:cubicBezTo>
                  <a:cubicBezTo>
                    <a:pt x="957" y="198"/>
                    <a:pt x="958" y="197"/>
                    <a:pt x="959" y="197"/>
                  </a:cubicBezTo>
                  <a:cubicBezTo>
                    <a:pt x="955" y="198"/>
                    <a:pt x="950" y="200"/>
                    <a:pt x="946" y="201"/>
                  </a:cubicBezTo>
                  <a:cubicBezTo>
                    <a:pt x="953" y="199"/>
                    <a:pt x="960" y="197"/>
                    <a:pt x="966" y="196"/>
                  </a:cubicBezTo>
                  <a:cubicBezTo>
                    <a:pt x="966" y="196"/>
                    <a:pt x="965" y="196"/>
                    <a:pt x="964" y="196"/>
                  </a:cubicBezTo>
                  <a:cubicBezTo>
                    <a:pt x="966" y="196"/>
                    <a:pt x="968" y="195"/>
                    <a:pt x="971" y="195"/>
                  </a:cubicBezTo>
                  <a:cubicBezTo>
                    <a:pt x="996" y="187"/>
                    <a:pt x="996" y="187"/>
                    <a:pt x="996" y="187"/>
                  </a:cubicBezTo>
                  <a:cubicBezTo>
                    <a:pt x="999" y="186"/>
                    <a:pt x="1003" y="185"/>
                    <a:pt x="1006" y="183"/>
                  </a:cubicBezTo>
                  <a:moveTo>
                    <a:pt x="1027" y="177"/>
                  </a:moveTo>
                  <a:cubicBezTo>
                    <a:pt x="1021" y="179"/>
                    <a:pt x="1015" y="181"/>
                    <a:pt x="1009" y="182"/>
                  </a:cubicBezTo>
                  <a:cubicBezTo>
                    <a:pt x="1006" y="183"/>
                    <a:pt x="1004" y="184"/>
                    <a:pt x="1001" y="185"/>
                  </a:cubicBezTo>
                  <a:cubicBezTo>
                    <a:pt x="1027" y="177"/>
                    <a:pt x="1027" y="177"/>
                    <a:pt x="1027" y="177"/>
                  </a:cubicBezTo>
                  <a:moveTo>
                    <a:pt x="303" y="170"/>
                  </a:moveTo>
                  <a:cubicBezTo>
                    <a:pt x="304" y="171"/>
                    <a:pt x="305" y="171"/>
                    <a:pt x="306" y="172"/>
                  </a:cubicBezTo>
                  <a:cubicBezTo>
                    <a:pt x="307" y="172"/>
                    <a:pt x="307" y="172"/>
                    <a:pt x="307" y="172"/>
                  </a:cubicBezTo>
                  <a:cubicBezTo>
                    <a:pt x="307" y="172"/>
                    <a:pt x="307" y="172"/>
                    <a:pt x="307" y="172"/>
                  </a:cubicBezTo>
                  <a:cubicBezTo>
                    <a:pt x="307" y="172"/>
                    <a:pt x="307" y="172"/>
                    <a:pt x="308" y="172"/>
                  </a:cubicBezTo>
                  <a:cubicBezTo>
                    <a:pt x="348" y="187"/>
                    <a:pt x="361" y="191"/>
                    <a:pt x="402" y="201"/>
                  </a:cubicBezTo>
                  <a:cubicBezTo>
                    <a:pt x="391" y="198"/>
                    <a:pt x="379" y="194"/>
                    <a:pt x="367" y="191"/>
                  </a:cubicBezTo>
                  <a:cubicBezTo>
                    <a:pt x="374" y="192"/>
                    <a:pt x="381" y="194"/>
                    <a:pt x="389" y="196"/>
                  </a:cubicBezTo>
                  <a:cubicBezTo>
                    <a:pt x="367" y="191"/>
                    <a:pt x="346" y="184"/>
                    <a:pt x="303" y="170"/>
                  </a:cubicBezTo>
                  <a:moveTo>
                    <a:pt x="277" y="160"/>
                  </a:moveTo>
                  <a:cubicBezTo>
                    <a:pt x="280" y="161"/>
                    <a:pt x="282" y="162"/>
                    <a:pt x="285" y="164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0"/>
                    <a:pt x="302" y="170"/>
                    <a:pt x="303" y="170"/>
                  </a:cubicBezTo>
                  <a:cubicBezTo>
                    <a:pt x="294" y="167"/>
                    <a:pt x="285" y="163"/>
                    <a:pt x="277" y="160"/>
                  </a:cubicBezTo>
                  <a:moveTo>
                    <a:pt x="249" y="148"/>
                  </a:moveTo>
                  <a:cubicBezTo>
                    <a:pt x="260" y="153"/>
                    <a:pt x="271" y="158"/>
                    <a:pt x="281" y="162"/>
                  </a:cubicBezTo>
                  <a:cubicBezTo>
                    <a:pt x="279" y="161"/>
                    <a:pt x="277" y="160"/>
                    <a:pt x="275" y="159"/>
                  </a:cubicBezTo>
                  <a:cubicBezTo>
                    <a:pt x="266" y="155"/>
                    <a:pt x="257" y="152"/>
                    <a:pt x="249" y="148"/>
                  </a:cubicBezTo>
                  <a:moveTo>
                    <a:pt x="1175" y="113"/>
                  </a:moveTo>
                  <a:cubicBezTo>
                    <a:pt x="1174" y="113"/>
                    <a:pt x="1172" y="114"/>
                    <a:pt x="1171" y="114"/>
                  </a:cubicBezTo>
                  <a:cubicBezTo>
                    <a:pt x="1161" y="119"/>
                    <a:pt x="1152" y="124"/>
                    <a:pt x="1144" y="128"/>
                  </a:cubicBezTo>
                  <a:cubicBezTo>
                    <a:pt x="1155" y="123"/>
                    <a:pt x="1165" y="118"/>
                    <a:pt x="1175" y="113"/>
                  </a:cubicBezTo>
                  <a:moveTo>
                    <a:pt x="1188" y="106"/>
                  </a:moveTo>
                  <a:cubicBezTo>
                    <a:pt x="1183" y="108"/>
                    <a:pt x="1177" y="111"/>
                    <a:pt x="1172" y="114"/>
                  </a:cubicBezTo>
                  <a:cubicBezTo>
                    <a:pt x="1174" y="113"/>
                    <a:pt x="1177" y="112"/>
                    <a:pt x="1178" y="111"/>
                  </a:cubicBezTo>
                  <a:cubicBezTo>
                    <a:pt x="1188" y="106"/>
                    <a:pt x="1188" y="106"/>
                    <a:pt x="1188" y="106"/>
                  </a:cubicBezTo>
                  <a:moveTo>
                    <a:pt x="1192" y="96"/>
                  </a:moveTo>
                  <a:cubicBezTo>
                    <a:pt x="1187" y="99"/>
                    <a:pt x="1181" y="103"/>
                    <a:pt x="1175" y="107"/>
                  </a:cubicBezTo>
                  <a:cubicBezTo>
                    <a:pt x="1180" y="104"/>
                    <a:pt x="1185" y="100"/>
                    <a:pt x="1192" y="96"/>
                  </a:cubicBezTo>
                  <a:moveTo>
                    <a:pt x="1252" y="68"/>
                  </a:moveTo>
                  <a:cubicBezTo>
                    <a:pt x="1188" y="106"/>
                    <a:pt x="1188" y="106"/>
                    <a:pt x="1188" y="106"/>
                  </a:cubicBezTo>
                  <a:cubicBezTo>
                    <a:pt x="1250" y="69"/>
                    <a:pt x="1250" y="69"/>
                    <a:pt x="1250" y="69"/>
                  </a:cubicBezTo>
                  <a:cubicBezTo>
                    <a:pt x="1251" y="69"/>
                    <a:pt x="1252" y="68"/>
                    <a:pt x="1252" y="68"/>
                  </a:cubicBezTo>
                  <a:moveTo>
                    <a:pt x="83" y="60"/>
                  </a:moveTo>
                  <a:cubicBezTo>
                    <a:pt x="87" y="63"/>
                    <a:pt x="87" y="63"/>
                    <a:pt x="87" y="63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18" y="81"/>
                    <a:pt x="98" y="69"/>
                    <a:pt x="83" y="60"/>
                  </a:cubicBezTo>
                  <a:moveTo>
                    <a:pt x="71" y="52"/>
                  </a:moveTo>
                  <a:cubicBezTo>
                    <a:pt x="76" y="55"/>
                    <a:pt x="80" y="58"/>
                    <a:pt x="83" y="60"/>
                  </a:cubicBezTo>
                  <a:cubicBezTo>
                    <a:pt x="83" y="60"/>
                    <a:pt x="81" y="59"/>
                    <a:pt x="80" y="58"/>
                  </a:cubicBezTo>
                  <a:cubicBezTo>
                    <a:pt x="77" y="56"/>
                    <a:pt x="74" y="54"/>
                    <a:pt x="71" y="52"/>
                  </a:cubicBezTo>
                  <a:moveTo>
                    <a:pt x="169" y="26"/>
                  </a:moveTo>
                  <a:cubicBezTo>
                    <a:pt x="169" y="27"/>
                    <a:pt x="170" y="28"/>
                    <a:pt x="170" y="29"/>
                  </a:cubicBezTo>
                  <a:cubicBezTo>
                    <a:pt x="170" y="28"/>
                    <a:pt x="169" y="27"/>
                    <a:pt x="169" y="26"/>
                  </a:cubicBezTo>
                  <a:moveTo>
                    <a:pt x="326" y="21"/>
                  </a:moveTo>
                  <a:cubicBezTo>
                    <a:pt x="327" y="22"/>
                    <a:pt x="329" y="23"/>
                    <a:pt x="331" y="23"/>
                  </a:cubicBezTo>
                  <a:cubicBezTo>
                    <a:pt x="331" y="23"/>
                    <a:pt x="331" y="23"/>
                    <a:pt x="331" y="23"/>
                  </a:cubicBezTo>
                  <a:cubicBezTo>
                    <a:pt x="329" y="23"/>
                    <a:pt x="327" y="22"/>
                    <a:pt x="326" y="21"/>
                  </a:cubicBezTo>
                  <a:moveTo>
                    <a:pt x="319" y="18"/>
                  </a:moveTo>
                  <a:cubicBezTo>
                    <a:pt x="319" y="18"/>
                    <a:pt x="320" y="18"/>
                    <a:pt x="320" y="18"/>
                  </a:cubicBezTo>
                  <a:cubicBezTo>
                    <a:pt x="320" y="18"/>
                    <a:pt x="320" y="18"/>
                    <a:pt x="320" y="18"/>
                  </a:cubicBezTo>
                  <a:cubicBezTo>
                    <a:pt x="320" y="18"/>
                    <a:pt x="319" y="18"/>
                    <a:pt x="319" y="18"/>
                  </a:cubicBezTo>
                  <a:moveTo>
                    <a:pt x="314" y="16"/>
                  </a:moveTo>
                  <a:cubicBezTo>
                    <a:pt x="316" y="17"/>
                    <a:pt x="317" y="17"/>
                    <a:pt x="319" y="18"/>
                  </a:cubicBezTo>
                  <a:cubicBezTo>
                    <a:pt x="317" y="17"/>
                    <a:pt x="316" y="17"/>
                    <a:pt x="314" y="16"/>
                  </a:cubicBezTo>
                  <a:moveTo>
                    <a:pt x="311" y="14"/>
                  </a:moveTo>
                  <a:cubicBezTo>
                    <a:pt x="311" y="14"/>
                    <a:pt x="311" y="14"/>
                    <a:pt x="311" y="14"/>
                  </a:cubicBezTo>
                  <a:cubicBezTo>
                    <a:pt x="312" y="15"/>
                    <a:pt x="313" y="15"/>
                    <a:pt x="314" y="16"/>
                  </a:cubicBezTo>
                  <a:cubicBezTo>
                    <a:pt x="313" y="15"/>
                    <a:pt x="312" y="15"/>
                    <a:pt x="311" y="1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1" y="24"/>
                    <a:pt x="44" y="35"/>
                    <a:pt x="71" y="52"/>
                  </a:cubicBezTo>
                  <a:cubicBezTo>
                    <a:pt x="48" y="36"/>
                    <a:pt x="21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6" name="Freeform 787">
              <a:extLst>
                <a:ext uri="{FF2B5EF4-FFF2-40B4-BE49-F238E27FC236}">
                  <a16:creationId xmlns:a16="http://schemas.microsoft.com/office/drawing/2014/main" id="{F0A7842B-5478-33E6-483E-AB67F7A0495D}"/>
                </a:ext>
              </a:extLst>
            </p:cNvPr>
            <p:cNvSpPr/>
            <p:nvPr/>
          </p:nvSpPr>
          <p:spPr bwMode="auto">
            <a:xfrm>
              <a:off x="7412038" y="6167438"/>
              <a:ext cx="4762" cy="1588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0 h 1"/>
                <a:gd name="T4" fmla="*/ 4 w 4"/>
                <a:gd name="T5" fmla="*/ 1 h 1"/>
                <a:gd name="T6" fmla="*/ 2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7" name="Freeform 788">
              <a:extLst>
                <a:ext uri="{FF2B5EF4-FFF2-40B4-BE49-F238E27FC236}">
                  <a16:creationId xmlns:a16="http://schemas.microsoft.com/office/drawing/2014/main" id="{51CEAE02-C818-715E-3522-072720CDB0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8700" y="6165851"/>
              <a:ext cx="822325" cy="52388"/>
            </a:xfrm>
            <a:custGeom>
              <a:avLst/>
              <a:gdLst>
                <a:gd name="T0" fmla="*/ 277 w 544"/>
                <a:gd name="T1" fmla="*/ 35 h 35"/>
                <a:gd name="T2" fmla="*/ 276 w 544"/>
                <a:gd name="T3" fmla="*/ 35 h 35"/>
                <a:gd name="T4" fmla="*/ 276 w 544"/>
                <a:gd name="T5" fmla="*/ 35 h 35"/>
                <a:gd name="T6" fmla="*/ 277 w 544"/>
                <a:gd name="T7" fmla="*/ 35 h 35"/>
                <a:gd name="T8" fmla="*/ 253 w 544"/>
                <a:gd name="T9" fmla="*/ 34 h 35"/>
                <a:gd name="T10" fmla="*/ 269 w 544"/>
                <a:gd name="T11" fmla="*/ 35 h 35"/>
                <a:gd name="T12" fmla="*/ 269 w 544"/>
                <a:gd name="T13" fmla="*/ 35 h 35"/>
                <a:gd name="T14" fmla="*/ 253 w 544"/>
                <a:gd name="T15" fmla="*/ 34 h 35"/>
                <a:gd name="T16" fmla="*/ 452 w 544"/>
                <a:gd name="T17" fmla="*/ 20 h 35"/>
                <a:gd name="T18" fmla="*/ 392 w 544"/>
                <a:gd name="T19" fmla="*/ 27 h 35"/>
                <a:gd name="T20" fmla="*/ 452 w 544"/>
                <a:gd name="T21" fmla="*/ 20 h 35"/>
                <a:gd name="T22" fmla="*/ 30 w 544"/>
                <a:gd name="T23" fmla="*/ 8 h 35"/>
                <a:gd name="T24" fmla="*/ 77 w 544"/>
                <a:gd name="T25" fmla="*/ 17 h 35"/>
                <a:gd name="T26" fmla="*/ 39 w 544"/>
                <a:gd name="T27" fmla="*/ 9 h 35"/>
                <a:gd name="T28" fmla="*/ 30 w 544"/>
                <a:gd name="T29" fmla="*/ 8 h 35"/>
                <a:gd name="T30" fmla="*/ 26 w 544"/>
                <a:gd name="T31" fmla="*/ 7 h 35"/>
                <a:gd name="T32" fmla="*/ 30 w 544"/>
                <a:gd name="T33" fmla="*/ 8 h 35"/>
                <a:gd name="T34" fmla="*/ 26 w 544"/>
                <a:gd name="T35" fmla="*/ 7 h 35"/>
                <a:gd name="T36" fmla="*/ 544 w 544"/>
                <a:gd name="T37" fmla="*/ 0 h 35"/>
                <a:gd name="T38" fmla="*/ 452 w 544"/>
                <a:gd name="T39" fmla="*/ 20 h 35"/>
                <a:gd name="T40" fmla="*/ 452 w 544"/>
                <a:gd name="T41" fmla="*/ 20 h 35"/>
                <a:gd name="T42" fmla="*/ 452 w 544"/>
                <a:gd name="T43" fmla="*/ 20 h 35"/>
                <a:gd name="T44" fmla="*/ 544 w 544"/>
                <a:gd name="T45" fmla="*/ 0 h 35"/>
                <a:gd name="T46" fmla="*/ 0 w 544"/>
                <a:gd name="T47" fmla="*/ 0 h 35"/>
                <a:gd name="T48" fmla="*/ 23 w 544"/>
                <a:gd name="T49" fmla="*/ 6 h 35"/>
                <a:gd name="T50" fmla="*/ 35 w 544"/>
                <a:gd name="T51" fmla="*/ 8 h 35"/>
                <a:gd name="T52" fmla="*/ 0 w 544"/>
                <a:gd name="T5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4" h="35">
                  <a:moveTo>
                    <a:pt x="277" y="35"/>
                  </a:moveTo>
                  <a:cubicBezTo>
                    <a:pt x="277" y="35"/>
                    <a:pt x="277" y="35"/>
                    <a:pt x="276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moveTo>
                    <a:pt x="253" y="34"/>
                  </a:moveTo>
                  <a:cubicBezTo>
                    <a:pt x="258" y="34"/>
                    <a:pt x="264" y="35"/>
                    <a:pt x="269" y="35"/>
                  </a:cubicBezTo>
                  <a:cubicBezTo>
                    <a:pt x="269" y="35"/>
                    <a:pt x="269" y="35"/>
                    <a:pt x="269" y="35"/>
                  </a:cubicBezTo>
                  <a:cubicBezTo>
                    <a:pt x="264" y="35"/>
                    <a:pt x="258" y="34"/>
                    <a:pt x="253" y="34"/>
                  </a:cubicBezTo>
                  <a:moveTo>
                    <a:pt x="452" y="20"/>
                  </a:moveTo>
                  <a:cubicBezTo>
                    <a:pt x="428" y="23"/>
                    <a:pt x="408" y="26"/>
                    <a:pt x="392" y="27"/>
                  </a:cubicBezTo>
                  <a:cubicBezTo>
                    <a:pt x="413" y="25"/>
                    <a:pt x="434" y="23"/>
                    <a:pt x="452" y="20"/>
                  </a:cubicBezTo>
                  <a:moveTo>
                    <a:pt x="30" y="8"/>
                  </a:moveTo>
                  <a:cubicBezTo>
                    <a:pt x="77" y="17"/>
                    <a:pt x="77" y="17"/>
                    <a:pt x="77" y="17"/>
                  </a:cubicBezTo>
                  <a:cubicBezTo>
                    <a:pt x="62" y="14"/>
                    <a:pt x="50" y="11"/>
                    <a:pt x="39" y="9"/>
                  </a:cubicBezTo>
                  <a:cubicBezTo>
                    <a:pt x="36" y="9"/>
                    <a:pt x="33" y="8"/>
                    <a:pt x="30" y="8"/>
                  </a:cubicBezTo>
                  <a:moveTo>
                    <a:pt x="26" y="7"/>
                  </a:moveTo>
                  <a:cubicBezTo>
                    <a:pt x="28" y="7"/>
                    <a:pt x="29" y="7"/>
                    <a:pt x="30" y="8"/>
                  </a:cubicBezTo>
                  <a:cubicBezTo>
                    <a:pt x="26" y="7"/>
                    <a:pt x="26" y="7"/>
                    <a:pt x="26" y="7"/>
                  </a:cubicBezTo>
                  <a:moveTo>
                    <a:pt x="544" y="0"/>
                  </a:moveTo>
                  <a:cubicBezTo>
                    <a:pt x="514" y="7"/>
                    <a:pt x="479" y="14"/>
                    <a:pt x="452" y="20"/>
                  </a:cubicBezTo>
                  <a:cubicBezTo>
                    <a:pt x="452" y="20"/>
                    <a:pt x="452" y="20"/>
                    <a:pt x="452" y="20"/>
                  </a:cubicBezTo>
                  <a:cubicBezTo>
                    <a:pt x="452" y="20"/>
                    <a:pt x="452" y="20"/>
                    <a:pt x="452" y="20"/>
                  </a:cubicBezTo>
                  <a:cubicBezTo>
                    <a:pt x="493" y="13"/>
                    <a:pt x="509" y="10"/>
                    <a:pt x="544" y="0"/>
                  </a:cubicBezTo>
                  <a:moveTo>
                    <a:pt x="0" y="0"/>
                  </a:moveTo>
                  <a:cubicBezTo>
                    <a:pt x="8" y="2"/>
                    <a:pt x="15" y="4"/>
                    <a:pt x="23" y="6"/>
                  </a:cubicBezTo>
                  <a:cubicBezTo>
                    <a:pt x="27" y="7"/>
                    <a:pt x="31" y="8"/>
                    <a:pt x="35" y="8"/>
                  </a:cubicBezTo>
                  <a:cubicBezTo>
                    <a:pt x="21" y="5"/>
                    <a:pt x="10" y="2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8" name="Freeform 789">
              <a:extLst>
                <a:ext uri="{FF2B5EF4-FFF2-40B4-BE49-F238E27FC236}">
                  <a16:creationId xmlns:a16="http://schemas.microsoft.com/office/drawing/2014/main" id="{D910AC4A-CA25-7654-8A72-5578A962D3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563" y="3209926"/>
              <a:ext cx="2124075" cy="2430463"/>
            </a:xfrm>
            <a:custGeom>
              <a:avLst/>
              <a:gdLst>
                <a:gd name="T0" fmla="*/ 1138 w 1404"/>
                <a:gd name="T1" fmla="*/ 1365 h 1605"/>
                <a:gd name="T2" fmla="*/ 724 w 1404"/>
                <a:gd name="T3" fmla="*/ 1357 h 1605"/>
                <a:gd name="T4" fmla="*/ 1214 w 1404"/>
                <a:gd name="T5" fmla="*/ 1329 h 1605"/>
                <a:gd name="T6" fmla="*/ 1352 w 1404"/>
                <a:gd name="T7" fmla="*/ 1268 h 1605"/>
                <a:gd name="T8" fmla="*/ 1310 w 1404"/>
                <a:gd name="T9" fmla="*/ 1514 h 1605"/>
                <a:gd name="T10" fmla="*/ 667 w 1404"/>
                <a:gd name="T11" fmla="*/ 1249 h 1605"/>
                <a:gd name="T12" fmla="*/ 379 w 1404"/>
                <a:gd name="T13" fmla="*/ 1172 h 1605"/>
                <a:gd name="T14" fmla="*/ 1129 w 1404"/>
                <a:gd name="T15" fmla="*/ 1177 h 1605"/>
                <a:gd name="T16" fmla="*/ 1159 w 1404"/>
                <a:gd name="T17" fmla="*/ 1207 h 1605"/>
                <a:gd name="T18" fmla="*/ 119 w 1404"/>
                <a:gd name="T19" fmla="*/ 1132 h 1605"/>
                <a:gd name="T20" fmla="*/ 900 w 1404"/>
                <a:gd name="T21" fmla="*/ 1229 h 1605"/>
                <a:gd name="T22" fmla="*/ 911 w 1404"/>
                <a:gd name="T23" fmla="*/ 1118 h 1605"/>
                <a:gd name="T24" fmla="*/ 360 w 1404"/>
                <a:gd name="T25" fmla="*/ 1156 h 1605"/>
                <a:gd name="T26" fmla="*/ 625 w 1404"/>
                <a:gd name="T27" fmla="*/ 1201 h 1605"/>
                <a:gd name="T28" fmla="*/ 1305 w 1404"/>
                <a:gd name="T29" fmla="*/ 1088 h 1605"/>
                <a:gd name="T30" fmla="*/ 1355 w 1404"/>
                <a:gd name="T31" fmla="*/ 1188 h 1605"/>
                <a:gd name="T32" fmla="*/ 1043 w 1404"/>
                <a:gd name="T33" fmla="*/ 1034 h 1605"/>
                <a:gd name="T34" fmla="*/ 1298 w 1404"/>
                <a:gd name="T35" fmla="*/ 982 h 1605"/>
                <a:gd name="T36" fmla="*/ 113 w 1404"/>
                <a:gd name="T37" fmla="*/ 1100 h 1605"/>
                <a:gd name="T38" fmla="*/ 1210 w 1404"/>
                <a:gd name="T39" fmla="*/ 906 h 1605"/>
                <a:gd name="T40" fmla="*/ 129 w 1404"/>
                <a:gd name="T41" fmla="*/ 897 h 1605"/>
                <a:gd name="T42" fmla="*/ 889 w 1404"/>
                <a:gd name="T43" fmla="*/ 847 h 1605"/>
                <a:gd name="T44" fmla="*/ 620 w 1404"/>
                <a:gd name="T45" fmla="*/ 834 h 1605"/>
                <a:gd name="T46" fmla="*/ 1363 w 1404"/>
                <a:gd name="T47" fmla="*/ 826 h 1605"/>
                <a:gd name="T48" fmla="*/ 1377 w 1404"/>
                <a:gd name="T49" fmla="*/ 851 h 1605"/>
                <a:gd name="T50" fmla="*/ 1163 w 1404"/>
                <a:gd name="T51" fmla="*/ 836 h 1605"/>
                <a:gd name="T52" fmla="*/ 1370 w 1404"/>
                <a:gd name="T53" fmla="*/ 762 h 1605"/>
                <a:gd name="T54" fmla="*/ 385 w 1404"/>
                <a:gd name="T55" fmla="*/ 794 h 1605"/>
                <a:gd name="T56" fmla="*/ 648 w 1404"/>
                <a:gd name="T57" fmla="*/ 780 h 1605"/>
                <a:gd name="T58" fmla="*/ 648 w 1404"/>
                <a:gd name="T59" fmla="*/ 807 h 1605"/>
                <a:gd name="T60" fmla="*/ 1368 w 1404"/>
                <a:gd name="T61" fmla="*/ 752 h 1605"/>
                <a:gd name="T62" fmla="*/ 1266 w 1404"/>
                <a:gd name="T63" fmla="*/ 636 h 1605"/>
                <a:gd name="T64" fmla="*/ 119 w 1404"/>
                <a:gd name="T65" fmla="*/ 799 h 1605"/>
                <a:gd name="T66" fmla="*/ 130 w 1404"/>
                <a:gd name="T67" fmla="*/ 784 h 1605"/>
                <a:gd name="T68" fmla="*/ 1033 w 1404"/>
                <a:gd name="T69" fmla="*/ 595 h 1605"/>
                <a:gd name="T70" fmla="*/ 928 w 1404"/>
                <a:gd name="T71" fmla="*/ 804 h 1605"/>
                <a:gd name="T72" fmla="*/ 245 w 1404"/>
                <a:gd name="T73" fmla="*/ 623 h 1605"/>
                <a:gd name="T74" fmla="*/ 109 w 1404"/>
                <a:gd name="T75" fmla="*/ 586 h 1605"/>
                <a:gd name="T76" fmla="*/ 507 w 1404"/>
                <a:gd name="T77" fmla="*/ 571 h 1605"/>
                <a:gd name="T78" fmla="*/ 817 w 1404"/>
                <a:gd name="T79" fmla="*/ 514 h 1605"/>
                <a:gd name="T80" fmla="*/ 1354 w 1404"/>
                <a:gd name="T81" fmla="*/ 568 h 1605"/>
                <a:gd name="T82" fmla="*/ 1129 w 1404"/>
                <a:gd name="T83" fmla="*/ 447 h 1605"/>
                <a:gd name="T84" fmla="*/ 336 w 1404"/>
                <a:gd name="T85" fmla="*/ 418 h 1605"/>
                <a:gd name="T86" fmla="*/ 1285 w 1404"/>
                <a:gd name="T87" fmla="*/ 390 h 1605"/>
                <a:gd name="T88" fmla="*/ 105 w 1404"/>
                <a:gd name="T89" fmla="*/ 479 h 1605"/>
                <a:gd name="T90" fmla="*/ 619 w 1404"/>
                <a:gd name="T91" fmla="*/ 432 h 1605"/>
                <a:gd name="T92" fmla="*/ 1135 w 1404"/>
                <a:gd name="T93" fmla="*/ 439 h 1605"/>
                <a:gd name="T94" fmla="*/ 877 w 1404"/>
                <a:gd name="T95" fmla="*/ 396 h 1605"/>
                <a:gd name="T96" fmla="*/ 879 w 1404"/>
                <a:gd name="T97" fmla="*/ 337 h 1605"/>
                <a:gd name="T98" fmla="*/ 67 w 1404"/>
                <a:gd name="T99" fmla="*/ 345 h 1605"/>
                <a:gd name="T100" fmla="*/ 17 w 1404"/>
                <a:gd name="T101" fmla="*/ 291 h 1605"/>
                <a:gd name="T102" fmla="*/ 1081 w 1404"/>
                <a:gd name="T103" fmla="*/ 346 h 1605"/>
                <a:gd name="T104" fmla="*/ 717 w 1404"/>
                <a:gd name="T105" fmla="*/ 208 h 1605"/>
                <a:gd name="T106" fmla="*/ 36 w 1404"/>
                <a:gd name="T107" fmla="*/ 251 h 1605"/>
                <a:gd name="T108" fmla="*/ 1262 w 1404"/>
                <a:gd name="T109" fmla="*/ 227 h 1605"/>
                <a:gd name="T110" fmla="*/ 1223 w 1404"/>
                <a:gd name="T111" fmla="*/ 298 h 1605"/>
                <a:gd name="T112" fmla="*/ 983 w 1404"/>
                <a:gd name="T113" fmla="*/ 237 h 1605"/>
                <a:gd name="T114" fmla="*/ 268 w 1404"/>
                <a:gd name="T115" fmla="*/ 133 h 1605"/>
                <a:gd name="T116" fmla="*/ 286 w 1404"/>
                <a:gd name="T117" fmla="*/ 134 h 1605"/>
                <a:gd name="T118" fmla="*/ 222 w 1404"/>
                <a:gd name="T119" fmla="*/ 113 h 1605"/>
                <a:gd name="T120" fmla="*/ 566 w 1404"/>
                <a:gd name="T121" fmla="*/ 88 h 1605"/>
                <a:gd name="T122" fmla="*/ 1074 w 1404"/>
                <a:gd name="T123" fmla="*/ 116 h 1605"/>
                <a:gd name="T124" fmla="*/ 1109 w 1404"/>
                <a:gd name="T125" fmla="*/ 60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04" h="1605">
                  <a:moveTo>
                    <a:pt x="887" y="1370"/>
                  </a:moveTo>
                  <a:cubicBezTo>
                    <a:pt x="883" y="1402"/>
                    <a:pt x="878" y="1434"/>
                    <a:pt x="873" y="1464"/>
                  </a:cubicBezTo>
                  <a:cubicBezTo>
                    <a:pt x="874" y="1466"/>
                    <a:pt x="875" y="1467"/>
                    <a:pt x="876" y="1468"/>
                  </a:cubicBezTo>
                  <a:cubicBezTo>
                    <a:pt x="881" y="1436"/>
                    <a:pt x="886" y="1404"/>
                    <a:pt x="891" y="1370"/>
                  </a:cubicBezTo>
                  <a:cubicBezTo>
                    <a:pt x="890" y="1370"/>
                    <a:pt x="889" y="1370"/>
                    <a:pt x="887" y="1370"/>
                  </a:cubicBezTo>
                  <a:moveTo>
                    <a:pt x="264" y="1369"/>
                  </a:moveTo>
                  <a:cubicBezTo>
                    <a:pt x="263" y="1369"/>
                    <a:pt x="261" y="1369"/>
                    <a:pt x="260" y="1369"/>
                  </a:cubicBezTo>
                  <a:cubicBezTo>
                    <a:pt x="275" y="1398"/>
                    <a:pt x="287" y="1422"/>
                    <a:pt x="306" y="1458"/>
                  </a:cubicBezTo>
                  <a:cubicBezTo>
                    <a:pt x="307" y="1459"/>
                    <a:pt x="309" y="1460"/>
                    <a:pt x="311" y="1461"/>
                  </a:cubicBezTo>
                  <a:cubicBezTo>
                    <a:pt x="289" y="1417"/>
                    <a:pt x="278" y="1397"/>
                    <a:pt x="264" y="1369"/>
                  </a:cubicBezTo>
                  <a:moveTo>
                    <a:pt x="779" y="1365"/>
                  </a:moveTo>
                  <a:cubicBezTo>
                    <a:pt x="771" y="1369"/>
                    <a:pt x="771" y="1369"/>
                    <a:pt x="771" y="1369"/>
                  </a:cubicBezTo>
                  <a:cubicBezTo>
                    <a:pt x="766" y="1375"/>
                    <a:pt x="760" y="1382"/>
                    <a:pt x="754" y="1388"/>
                  </a:cubicBezTo>
                  <a:cubicBezTo>
                    <a:pt x="752" y="1388"/>
                    <a:pt x="751" y="1387"/>
                    <a:pt x="750" y="1387"/>
                  </a:cubicBezTo>
                  <a:cubicBezTo>
                    <a:pt x="749" y="1387"/>
                    <a:pt x="749" y="1387"/>
                    <a:pt x="748" y="1387"/>
                  </a:cubicBezTo>
                  <a:cubicBezTo>
                    <a:pt x="748" y="1387"/>
                    <a:pt x="748" y="1387"/>
                    <a:pt x="748" y="1387"/>
                  </a:cubicBezTo>
                  <a:cubicBezTo>
                    <a:pt x="747" y="1388"/>
                    <a:pt x="747" y="1388"/>
                    <a:pt x="746" y="1388"/>
                  </a:cubicBezTo>
                  <a:cubicBezTo>
                    <a:pt x="746" y="1388"/>
                    <a:pt x="745" y="1387"/>
                    <a:pt x="745" y="1386"/>
                  </a:cubicBezTo>
                  <a:cubicBezTo>
                    <a:pt x="741" y="1388"/>
                    <a:pt x="741" y="1388"/>
                    <a:pt x="741" y="1388"/>
                  </a:cubicBezTo>
                  <a:cubicBezTo>
                    <a:pt x="742" y="1389"/>
                    <a:pt x="742" y="1390"/>
                    <a:pt x="743" y="1391"/>
                  </a:cubicBezTo>
                  <a:cubicBezTo>
                    <a:pt x="742" y="1392"/>
                    <a:pt x="742" y="1392"/>
                    <a:pt x="742" y="1392"/>
                  </a:cubicBezTo>
                  <a:cubicBezTo>
                    <a:pt x="742" y="1393"/>
                    <a:pt x="742" y="1393"/>
                    <a:pt x="742" y="1393"/>
                  </a:cubicBezTo>
                  <a:cubicBezTo>
                    <a:pt x="740" y="1396"/>
                    <a:pt x="737" y="1401"/>
                    <a:pt x="740" y="1409"/>
                  </a:cubicBezTo>
                  <a:cubicBezTo>
                    <a:pt x="699" y="1450"/>
                    <a:pt x="679" y="1469"/>
                    <a:pt x="652" y="1493"/>
                  </a:cubicBezTo>
                  <a:cubicBezTo>
                    <a:pt x="653" y="1494"/>
                    <a:pt x="654" y="1495"/>
                    <a:pt x="655" y="1496"/>
                  </a:cubicBezTo>
                  <a:cubicBezTo>
                    <a:pt x="680" y="1473"/>
                    <a:pt x="701" y="1452"/>
                    <a:pt x="743" y="1412"/>
                  </a:cubicBezTo>
                  <a:cubicBezTo>
                    <a:pt x="744" y="1412"/>
                    <a:pt x="745" y="1413"/>
                    <a:pt x="746" y="1413"/>
                  </a:cubicBezTo>
                  <a:cubicBezTo>
                    <a:pt x="747" y="1413"/>
                    <a:pt x="748" y="1413"/>
                    <a:pt x="749" y="1412"/>
                  </a:cubicBezTo>
                  <a:cubicBezTo>
                    <a:pt x="749" y="1412"/>
                    <a:pt x="750" y="1412"/>
                    <a:pt x="751" y="1412"/>
                  </a:cubicBezTo>
                  <a:cubicBezTo>
                    <a:pt x="751" y="1412"/>
                    <a:pt x="751" y="1412"/>
                    <a:pt x="751" y="1412"/>
                  </a:cubicBezTo>
                  <a:cubicBezTo>
                    <a:pt x="784" y="1470"/>
                    <a:pt x="797" y="1492"/>
                    <a:pt x="815" y="1525"/>
                  </a:cubicBezTo>
                  <a:cubicBezTo>
                    <a:pt x="817" y="1524"/>
                    <a:pt x="818" y="1523"/>
                    <a:pt x="819" y="1523"/>
                  </a:cubicBezTo>
                  <a:cubicBezTo>
                    <a:pt x="798" y="1487"/>
                    <a:pt x="785" y="1464"/>
                    <a:pt x="754" y="1409"/>
                  </a:cubicBezTo>
                  <a:cubicBezTo>
                    <a:pt x="755" y="1408"/>
                    <a:pt x="755" y="1408"/>
                    <a:pt x="755" y="1408"/>
                  </a:cubicBezTo>
                  <a:cubicBezTo>
                    <a:pt x="755" y="1407"/>
                    <a:pt x="755" y="1407"/>
                    <a:pt x="755" y="1407"/>
                  </a:cubicBezTo>
                  <a:cubicBezTo>
                    <a:pt x="758" y="1402"/>
                    <a:pt x="759" y="1397"/>
                    <a:pt x="756" y="1391"/>
                  </a:cubicBezTo>
                  <a:cubicBezTo>
                    <a:pt x="765" y="1382"/>
                    <a:pt x="773" y="1373"/>
                    <a:pt x="780" y="1366"/>
                  </a:cubicBezTo>
                  <a:cubicBezTo>
                    <a:pt x="780" y="1366"/>
                    <a:pt x="780" y="1366"/>
                    <a:pt x="780" y="1366"/>
                  </a:cubicBezTo>
                  <a:cubicBezTo>
                    <a:pt x="779" y="1365"/>
                    <a:pt x="779" y="1365"/>
                    <a:pt x="779" y="1365"/>
                  </a:cubicBezTo>
                  <a:cubicBezTo>
                    <a:pt x="779" y="1365"/>
                    <a:pt x="779" y="1365"/>
                    <a:pt x="779" y="1365"/>
                  </a:cubicBezTo>
                  <a:cubicBezTo>
                    <a:pt x="779" y="1365"/>
                    <a:pt x="779" y="1365"/>
                    <a:pt x="779" y="1365"/>
                  </a:cubicBezTo>
                  <a:moveTo>
                    <a:pt x="1138" y="1365"/>
                  </a:moveTo>
                  <a:cubicBezTo>
                    <a:pt x="1137" y="1365"/>
                    <a:pt x="1136" y="1366"/>
                    <a:pt x="1135" y="1366"/>
                  </a:cubicBezTo>
                  <a:cubicBezTo>
                    <a:pt x="1133" y="1381"/>
                    <a:pt x="1131" y="1395"/>
                    <a:pt x="1128" y="1409"/>
                  </a:cubicBezTo>
                  <a:cubicBezTo>
                    <a:pt x="1129" y="1409"/>
                    <a:pt x="1130" y="1409"/>
                    <a:pt x="1131" y="1410"/>
                  </a:cubicBezTo>
                  <a:cubicBezTo>
                    <a:pt x="1134" y="1395"/>
                    <a:pt x="1136" y="1380"/>
                    <a:pt x="1138" y="1365"/>
                  </a:cubicBezTo>
                  <a:moveTo>
                    <a:pt x="347" y="1361"/>
                  </a:moveTo>
                  <a:cubicBezTo>
                    <a:pt x="346" y="1361"/>
                    <a:pt x="345" y="1361"/>
                    <a:pt x="344" y="1361"/>
                  </a:cubicBezTo>
                  <a:cubicBezTo>
                    <a:pt x="338" y="1399"/>
                    <a:pt x="332" y="1434"/>
                    <a:pt x="325" y="1469"/>
                  </a:cubicBezTo>
                  <a:cubicBezTo>
                    <a:pt x="326" y="1470"/>
                    <a:pt x="327" y="1470"/>
                    <a:pt x="328" y="1471"/>
                  </a:cubicBezTo>
                  <a:cubicBezTo>
                    <a:pt x="335" y="1436"/>
                    <a:pt x="341" y="1399"/>
                    <a:pt x="347" y="1361"/>
                  </a:cubicBezTo>
                  <a:moveTo>
                    <a:pt x="1046" y="1361"/>
                  </a:moveTo>
                  <a:cubicBezTo>
                    <a:pt x="1040" y="1369"/>
                    <a:pt x="1033" y="1377"/>
                    <a:pt x="1025" y="1387"/>
                  </a:cubicBezTo>
                  <a:cubicBezTo>
                    <a:pt x="1027" y="1387"/>
                    <a:pt x="1028" y="1387"/>
                    <a:pt x="1029" y="1388"/>
                  </a:cubicBezTo>
                  <a:cubicBezTo>
                    <a:pt x="1036" y="1379"/>
                    <a:pt x="1042" y="1371"/>
                    <a:pt x="1048" y="1364"/>
                  </a:cubicBezTo>
                  <a:cubicBezTo>
                    <a:pt x="1047" y="1363"/>
                    <a:pt x="1046" y="1362"/>
                    <a:pt x="1046" y="1361"/>
                  </a:cubicBezTo>
                  <a:moveTo>
                    <a:pt x="479" y="1359"/>
                  </a:moveTo>
                  <a:cubicBezTo>
                    <a:pt x="478" y="1360"/>
                    <a:pt x="478" y="1360"/>
                    <a:pt x="478" y="1360"/>
                  </a:cubicBezTo>
                  <a:cubicBezTo>
                    <a:pt x="477" y="1360"/>
                    <a:pt x="477" y="1360"/>
                    <a:pt x="477" y="1360"/>
                  </a:cubicBezTo>
                  <a:cubicBezTo>
                    <a:pt x="477" y="1360"/>
                    <a:pt x="477" y="1360"/>
                    <a:pt x="477" y="1360"/>
                  </a:cubicBezTo>
                  <a:cubicBezTo>
                    <a:pt x="476" y="1360"/>
                    <a:pt x="476" y="1360"/>
                    <a:pt x="476" y="1360"/>
                  </a:cubicBezTo>
                  <a:cubicBezTo>
                    <a:pt x="475" y="1360"/>
                    <a:pt x="475" y="1360"/>
                    <a:pt x="475" y="1360"/>
                  </a:cubicBezTo>
                  <a:cubicBezTo>
                    <a:pt x="475" y="1360"/>
                    <a:pt x="475" y="1360"/>
                    <a:pt x="475" y="1360"/>
                  </a:cubicBezTo>
                  <a:cubicBezTo>
                    <a:pt x="473" y="1361"/>
                    <a:pt x="473" y="1361"/>
                    <a:pt x="473" y="1361"/>
                  </a:cubicBezTo>
                  <a:cubicBezTo>
                    <a:pt x="471" y="1360"/>
                    <a:pt x="471" y="1360"/>
                    <a:pt x="471" y="1360"/>
                  </a:cubicBezTo>
                  <a:cubicBezTo>
                    <a:pt x="471" y="1360"/>
                    <a:pt x="471" y="1360"/>
                    <a:pt x="471" y="1360"/>
                  </a:cubicBezTo>
                  <a:cubicBezTo>
                    <a:pt x="471" y="1360"/>
                    <a:pt x="471" y="1360"/>
                    <a:pt x="471" y="1360"/>
                  </a:cubicBezTo>
                  <a:cubicBezTo>
                    <a:pt x="471" y="1363"/>
                    <a:pt x="471" y="1365"/>
                    <a:pt x="472" y="1367"/>
                  </a:cubicBezTo>
                  <a:cubicBezTo>
                    <a:pt x="421" y="1412"/>
                    <a:pt x="404" y="1426"/>
                    <a:pt x="364" y="1455"/>
                  </a:cubicBezTo>
                  <a:cubicBezTo>
                    <a:pt x="359" y="1461"/>
                    <a:pt x="353" y="1467"/>
                    <a:pt x="348" y="1472"/>
                  </a:cubicBezTo>
                  <a:cubicBezTo>
                    <a:pt x="397" y="1437"/>
                    <a:pt x="415" y="1422"/>
                    <a:pt x="475" y="1370"/>
                  </a:cubicBezTo>
                  <a:cubicBezTo>
                    <a:pt x="476" y="1371"/>
                    <a:pt x="477" y="1372"/>
                    <a:pt x="479" y="1372"/>
                  </a:cubicBezTo>
                  <a:cubicBezTo>
                    <a:pt x="480" y="1372"/>
                    <a:pt x="481" y="1372"/>
                    <a:pt x="482" y="1372"/>
                  </a:cubicBezTo>
                  <a:cubicBezTo>
                    <a:pt x="482" y="1371"/>
                    <a:pt x="482" y="1371"/>
                    <a:pt x="482" y="1371"/>
                  </a:cubicBezTo>
                  <a:cubicBezTo>
                    <a:pt x="507" y="1418"/>
                    <a:pt x="533" y="1465"/>
                    <a:pt x="558" y="1512"/>
                  </a:cubicBezTo>
                  <a:cubicBezTo>
                    <a:pt x="559" y="1511"/>
                    <a:pt x="560" y="1510"/>
                    <a:pt x="561" y="1510"/>
                  </a:cubicBezTo>
                  <a:cubicBezTo>
                    <a:pt x="536" y="1463"/>
                    <a:pt x="511" y="1416"/>
                    <a:pt x="485" y="1369"/>
                  </a:cubicBezTo>
                  <a:cubicBezTo>
                    <a:pt x="486" y="1368"/>
                    <a:pt x="487" y="1367"/>
                    <a:pt x="488" y="1366"/>
                  </a:cubicBezTo>
                  <a:cubicBezTo>
                    <a:pt x="479" y="1359"/>
                    <a:pt x="479" y="1359"/>
                    <a:pt x="479" y="1359"/>
                  </a:cubicBezTo>
                  <a:moveTo>
                    <a:pt x="724" y="1357"/>
                  </a:moveTo>
                  <a:cubicBezTo>
                    <a:pt x="728" y="1366"/>
                    <a:pt x="734" y="1375"/>
                    <a:pt x="740" y="1386"/>
                  </a:cubicBezTo>
                  <a:cubicBezTo>
                    <a:pt x="743" y="1383"/>
                    <a:pt x="743" y="1383"/>
                    <a:pt x="743" y="1383"/>
                  </a:cubicBezTo>
                  <a:cubicBezTo>
                    <a:pt x="738" y="1374"/>
                    <a:pt x="733" y="1365"/>
                    <a:pt x="728" y="1357"/>
                  </a:cubicBezTo>
                  <a:cubicBezTo>
                    <a:pt x="727" y="1357"/>
                    <a:pt x="725" y="1357"/>
                    <a:pt x="724" y="1357"/>
                  </a:cubicBezTo>
                  <a:moveTo>
                    <a:pt x="488" y="1353"/>
                  </a:moveTo>
                  <a:cubicBezTo>
                    <a:pt x="487" y="1353"/>
                    <a:pt x="485" y="1354"/>
                    <a:pt x="484" y="1354"/>
                  </a:cubicBezTo>
                  <a:cubicBezTo>
                    <a:pt x="483" y="1354"/>
                    <a:pt x="483" y="1354"/>
                    <a:pt x="483" y="1354"/>
                  </a:cubicBezTo>
                  <a:cubicBezTo>
                    <a:pt x="483" y="1355"/>
                    <a:pt x="483" y="1355"/>
                    <a:pt x="483" y="1355"/>
                  </a:cubicBezTo>
                  <a:cubicBezTo>
                    <a:pt x="483" y="1356"/>
                    <a:pt x="483" y="1356"/>
                    <a:pt x="483" y="1356"/>
                  </a:cubicBezTo>
                  <a:cubicBezTo>
                    <a:pt x="482" y="1356"/>
                    <a:pt x="482" y="1356"/>
                    <a:pt x="482" y="1356"/>
                  </a:cubicBezTo>
                  <a:cubicBezTo>
                    <a:pt x="482" y="1357"/>
                    <a:pt x="482" y="1357"/>
                    <a:pt x="482" y="1357"/>
                  </a:cubicBezTo>
                  <a:cubicBezTo>
                    <a:pt x="482" y="1357"/>
                    <a:pt x="482" y="1357"/>
                    <a:pt x="482" y="1357"/>
                  </a:cubicBezTo>
                  <a:cubicBezTo>
                    <a:pt x="489" y="1362"/>
                    <a:pt x="489" y="1362"/>
                    <a:pt x="489" y="1362"/>
                  </a:cubicBezTo>
                  <a:cubicBezTo>
                    <a:pt x="490" y="1359"/>
                    <a:pt x="489" y="1356"/>
                    <a:pt x="488" y="1353"/>
                  </a:cubicBezTo>
                  <a:moveTo>
                    <a:pt x="616" y="1353"/>
                  </a:moveTo>
                  <a:cubicBezTo>
                    <a:pt x="611" y="1386"/>
                    <a:pt x="606" y="1419"/>
                    <a:pt x="601" y="1451"/>
                  </a:cubicBezTo>
                  <a:cubicBezTo>
                    <a:pt x="602" y="1452"/>
                    <a:pt x="603" y="1453"/>
                    <a:pt x="604" y="1453"/>
                  </a:cubicBezTo>
                  <a:cubicBezTo>
                    <a:pt x="610" y="1421"/>
                    <a:pt x="615" y="1387"/>
                    <a:pt x="619" y="1353"/>
                  </a:cubicBezTo>
                  <a:cubicBezTo>
                    <a:pt x="618" y="1353"/>
                    <a:pt x="617" y="1353"/>
                    <a:pt x="616" y="1353"/>
                  </a:cubicBezTo>
                  <a:moveTo>
                    <a:pt x="1214" y="1329"/>
                  </a:moveTo>
                  <a:cubicBezTo>
                    <a:pt x="1213" y="1330"/>
                    <a:pt x="1212" y="1330"/>
                    <a:pt x="1211" y="1331"/>
                  </a:cubicBezTo>
                  <a:cubicBezTo>
                    <a:pt x="1219" y="1347"/>
                    <a:pt x="1225" y="1358"/>
                    <a:pt x="1236" y="1377"/>
                  </a:cubicBezTo>
                  <a:cubicBezTo>
                    <a:pt x="1232" y="1384"/>
                    <a:pt x="1232" y="1388"/>
                    <a:pt x="1233" y="1392"/>
                  </a:cubicBezTo>
                  <a:cubicBezTo>
                    <a:pt x="1233" y="1392"/>
                    <a:pt x="1233" y="1392"/>
                    <a:pt x="1233" y="1392"/>
                  </a:cubicBezTo>
                  <a:cubicBezTo>
                    <a:pt x="1233" y="1393"/>
                    <a:pt x="1233" y="1393"/>
                    <a:pt x="1233" y="1393"/>
                  </a:cubicBezTo>
                  <a:cubicBezTo>
                    <a:pt x="1223" y="1408"/>
                    <a:pt x="1214" y="1420"/>
                    <a:pt x="1206" y="1431"/>
                  </a:cubicBezTo>
                  <a:cubicBezTo>
                    <a:pt x="1207" y="1431"/>
                    <a:pt x="1208" y="1432"/>
                    <a:pt x="1208" y="1432"/>
                  </a:cubicBezTo>
                  <a:cubicBezTo>
                    <a:pt x="1216" y="1421"/>
                    <a:pt x="1225" y="1409"/>
                    <a:pt x="1235" y="1395"/>
                  </a:cubicBezTo>
                  <a:cubicBezTo>
                    <a:pt x="1236" y="1396"/>
                    <a:pt x="1237" y="1396"/>
                    <a:pt x="1237" y="1396"/>
                  </a:cubicBezTo>
                  <a:cubicBezTo>
                    <a:pt x="1238" y="1396"/>
                    <a:pt x="1239" y="1395"/>
                    <a:pt x="1241" y="1394"/>
                  </a:cubicBezTo>
                  <a:cubicBezTo>
                    <a:pt x="1241" y="1394"/>
                    <a:pt x="1241" y="1394"/>
                    <a:pt x="1241" y="1394"/>
                  </a:cubicBezTo>
                  <a:cubicBezTo>
                    <a:pt x="1260" y="1427"/>
                    <a:pt x="1269" y="1443"/>
                    <a:pt x="1278" y="1459"/>
                  </a:cubicBezTo>
                  <a:cubicBezTo>
                    <a:pt x="1278" y="1459"/>
                    <a:pt x="1278" y="1459"/>
                    <a:pt x="1278" y="1459"/>
                  </a:cubicBezTo>
                  <a:cubicBezTo>
                    <a:pt x="1278" y="1459"/>
                    <a:pt x="1279" y="1458"/>
                    <a:pt x="1279" y="1458"/>
                  </a:cubicBezTo>
                  <a:cubicBezTo>
                    <a:pt x="1280" y="1457"/>
                    <a:pt x="1280" y="1457"/>
                    <a:pt x="1280" y="1457"/>
                  </a:cubicBezTo>
                  <a:cubicBezTo>
                    <a:pt x="1281" y="1457"/>
                    <a:pt x="1281" y="1457"/>
                    <a:pt x="1281" y="1457"/>
                  </a:cubicBezTo>
                  <a:cubicBezTo>
                    <a:pt x="1270" y="1439"/>
                    <a:pt x="1261" y="1421"/>
                    <a:pt x="1244" y="1391"/>
                  </a:cubicBezTo>
                  <a:cubicBezTo>
                    <a:pt x="1248" y="1383"/>
                    <a:pt x="1247" y="1379"/>
                    <a:pt x="1247" y="1376"/>
                  </a:cubicBezTo>
                  <a:cubicBezTo>
                    <a:pt x="1247" y="1376"/>
                    <a:pt x="1247" y="1376"/>
                    <a:pt x="1247" y="1376"/>
                  </a:cubicBezTo>
                  <a:cubicBezTo>
                    <a:pt x="1246" y="1375"/>
                    <a:pt x="1246" y="1375"/>
                    <a:pt x="1246" y="1375"/>
                  </a:cubicBezTo>
                  <a:cubicBezTo>
                    <a:pt x="1252" y="1366"/>
                    <a:pt x="1257" y="1358"/>
                    <a:pt x="1262" y="1351"/>
                  </a:cubicBezTo>
                  <a:cubicBezTo>
                    <a:pt x="1262" y="1350"/>
                    <a:pt x="1262" y="1349"/>
                    <a:pt x="1261" y="1348"/>
                  </a:cubicBezTo>
                  <a:cubicBezTo>
                    <a:pt x="1256" y="1355"/>
                    <a:pt x="1251" y="1364"/>
                    <a:pt x="1244" y="1373"/>
                  </a:cubicBezTo>
                  <a:cubicBezTo>
                    <a:pt x="1244" y="1372"/>
                    <a:pt x="1243" y="1372"/>
                    <a:pt x="1242" y="1372"/>
                  </a:cubicBezTo>
                  <a:cubicBezTo>
                    <a:pt x="1241" y="1372"/>
                    <a:pt x="1240" y="1373"/>
                    <a:pt x="1238" y="1374"/>
                  </a:cubicBezTo>
                  <a:cubicBezTo>
                    <a:pt x="1228" y="1356"/>
                    <a:pt x="1223" y="1346"/>
                    <a:pt x="1214" y="1329"/>
                  </a:cubicBezTo>
                  <a:moveTo>
                    <a:pt x="49" y="1320"/>
                  </a:moveTo>
                  <a:cubicBezTo>
                    <a:pt x="49" y="1320"/>
                    <a:pt x="49" y="1320"/>
                    <a:pt x="49" y="1320"/>
                  </a:cubicBezTo>
                  <a:cubicBezTo>
                    <a:pt x="49" y="1320"/>
                    <a:pt x="49" y="1320"/>
                    <a:pt x="49" y="1320"/>
                  </a:cubicBezTo>
                  <a:cubicBezTo>
                    <a:pt x="50" y="1320"/>
                    <a:pt x="50" y="1320"/>
                    <a:pt x="50" y="1320"/>
                  </a:cubicBezTo>
                  <a:cubicBezTo>
                    <a:pt x="49" y="1320"/>
                    <a:pt x="49" y="1320"/>
                    <a:pt x="49" y="1320"/>
                  </a:cubicBezTo>
                  <a:moveTo>
                    <a:pt x="230" y="1305"/>
                  </a:moveTo>
                  <a:cubicBezTo>
                    <a:pt x="229" y="1306"/>
                    <a:pt x="229" y="1307"/>
                    <a:pt x="228" y="1307"/>
                  </a:cubicBezTo>
                  <a:cubicBezTo>
                    <a:pt x="240" y="1331"/>
                    <a:pt x="250" y="1349"/>
                    <a:pt x="259" y="1367"/>
                  </a:cubicBezTo>
                  <a:cubicBezTo>
                    <a:pt x="260" y="1366"/>
                    <a:pt x="261" y="1366"/>
                    <a:pt x="262" y="1366"/>
                  </a:cubicBezTo>
                  <a:cubicBezTo>
                    <a:pt x="254" y="1350"/>
                    <a:pt x="244" y="1332"/>
                    <a:pt x="230" y="1305"/>
                  </a:cubicBezTo>
                  <a:moveTo>
                    <a:pt x="537" y="1304"/>
                  </a:moveTo>
                  <a:cubicBezTo>
                    <a:pt x="528" y="1311"/>
                    <a:pt x="520" y="1317"/>
                    <a:pt x="510" y="1325"/>
                  </a:cubicBezTo>
                  <a:cubicBezTo>
                    <a:pt x="502" y="1332"/>
                    <a:pt x="494" y="1340"/>
                    <a:pt x="485" y="1349"/>
                  </a:cubicBezTo>
                  <a:cubicBezTo>
                    <a:pt x="484" y="1348"/>
                    <a:pt x="482" y="1348"/>
                    <a:pt x="481" y="1348"/>
                  </a:cubicBezTo>
                  <a:cubicBezTo>
                    <a:pt x="482" y="1348"/>
                    <a:pt x="482" y="1348"/>
                    <a:pt x="482" y="1348"/>
                  </a:cubicBezTo>
                  <a:cubicBezTo>
                    <a:pt x="482" y="1348"/>
                    <a:pt x="482" y="1348"/>
                    <a:pt x="482" y="1348"/>
                  </a:cubicBezTo>
                  <a:cubicBezTo>
                    <a:pt x="483" y="1349"/>
                    <a:pt x="483" y="1349"/>
                    <a:pt x="483" y="1349"/>
                  </a:cubicBezTo>
                  <a:cubicBezTo>
                    <a:pt x="483" y="1350"/>
                    <a:pt x="483" y="1350"/>
                    <a:pt x="483" y="1350"/>
                  </a:cubicBezTo>
                  <a:cubicBezTo>
                    <a:pt x="483" y="1351"/>
                    <a:pt x="483" y="1351"/>
                    <a:pt x="483" y="1351"/>
                  </a:cubicBezTo>
                  <a:cubicBezTo>
                    <a:pt x="485" y="1350"/>
                    <a:pt x="488" y="1350"/>
                    <a:pt x="490" y="1350"/>
                  </a:cubicBezTo>
                  <a:cubicBezTo>
                    <a:pt x="509" y="1332"/>
                    <a:pt x="524" y="1318"/>
                    <a:pt x="537" y="1304"/>
                  </a:cubicBezTo>
                  <a:moveTo>
                    <a:pt x="900" y="1295"/>
                  </a:moveTo>
                  <a:cubicBezTo>
                    <a:pt x="899" y="1295"/>
                    <a:pt x="898" y="1296"/>
                    <a:pt x="896" y="1297"/>
                  </a:cubicBezTo>
                  <a:cubicBezTo>
                    <a:pt x="894" y="1320"/>
                    <a:pt x="891" y="1344"/>
                    <a:pt x="888" y="1367"/>
                  </a:cubicBezTo>
                  <a:cubicBezTo>
                    <a:pt x="889" y="1367"/>
                    <a:pt x="890" y="1367"/>
                    <a:pt x="891" y="1367"/>
                  </a:cubicBezTo>
                  <a:cubicBezTo>
                    <a:pt x="894" y="1343"/>
                    <a:pt x="897" y="1319"/>
                    <a:pt x="900" y="1295"/>
                  </a:cubicBezTo>
                  <a:moveTo>
                    <a:pt x="1302" y="1291"/>
                  </a:moveTo>
                  <a:cubicBezTo>
                    <a:pt x="1300" y="1292"/>
                    <a:pt x="1299" y="1292"/>
                    <a:pt x="1297" y="1293"/>
                  </a:cubicBezTo>
                  <a:cubicBezTo>
                    <a:pt x="1288" y="1307"/>
                    <a:pt x="1278" y="1322"/>
                    <a:pt x="1265" y="1342"/>
                  </a:cubicBezTo>
                  <a:cubicBezTo>
                    <a:pt x="1265" y="1343"/>
                    <a:pt x="1266" y="1345"/>
                    <a:pt x="1266" y="1346"/>
                  </a:cubicBezTo>
                  <a:cubicBezTo>
                    <a:pt x="1280" y="1324"/>
                    <a:pt x="1291" y="1308"/>
                    <a:pt x="1302" y="1291"/>
                  </a:cubicBezTo>
                  <a:moveTo>
                    <a:pt x="355" y="1276"/>
                  </a:moveTo>
                  <a:cubicBezTo>
                    <a:pt x="352" y="1304"/>
                    <a:pt x="348" y="1332"/>
                    <a:pt x="344" y="1358"/>
                  </a:cubicBezTo>
                  <a:cubicBezTo>
                    <a:pt x="345" y="1358"/>
                    <a:pt x="346" y="1358"/>
                    <a:pt x="347" y="1358"/>
                  </a:cubicBezTo>
                  <a:cubicBezTo>
                    <a:pt x="351" y="1332"/>
                    <a:pt x="355" y="1305"/>
                    <a:pt x="358" y="1278"/>
                  </a:cubicBezTo>
                  <a:cubicBezTo>
                    <a:pt x="357" y="1278"/>
                    <a:pt x="356" y="1277"/>
                    <a:pt x="355" y="1276"/>
                  </a:cubicBezTo>
                  <a:moveTo>
                    <a:pt x="940" y="1273"/>
                  </a:moveTo>
                  <a:cubicBezTo>
                    <a:pt x="939" y="1273"/>
                    <a:pt x="937" y="1274"/>
                    <a:pt x="936" y="1275"/>
                  </a:cubicBezTo>
                  <a:cubicBezTo>
                    <a:pt x="951" y="1301"/>
                    <a:pt x="966" y="1328"/>
                    <a:pt x="997" y="1382"/>
                  </a:cubicBezTo>
                  <a:cubicBezTo>
                    <a:pt x="999" y="1382"/>
                    <a:pt x="1000" y="1382"/>
                    <a:pt x="1002" y="1383"/>
                  </a:cubicBezTo>
                  <a:cubicBezTo>
                    <a:pt x="971" y="1328"/>
                    <a:pt x="962" y="1311"/>
                    <a:pt x="940" y="1273"/>
                  </a:cubicBezTo>
                  <a:moveTo>
                    <a:pt x="1352" y="1268"/>
                  </a:moveTo>
                  <a:cubicBezTo>
                    <a:pt x="1351" y="1268"/>
                    <a:pt x="1350" y="1269"/>
                    <a:pt x="1349" y="1269"/>
                  </a:cubicBezTo>
                  <a:cubicBezTo>
                    <a:pt x="1339" y="1351"/>
                    <a:pt x="1326" y="1428"/>
                    <a:pt x="1310" y="1498"/>
                  </a:cubicBezTo>
                  <a:cubicBezTo>
                    <a:pt x="1309" y="1498"/>
                    <a:pt x="1309" y="1498"/>
                    <a:pt x="1309" y="1498"/>
                  </a:cubicBezTo>
                  <a:cubicBezTo>
                    <a:pt x="1308" y="1499"/>
                    <a:pt x="1308" y="1499"/>
                    <a:pt x="1308" y="1499"/>
                  </a:cubicBezTo>
                  <a:cubicBezTo>
                    <a:pt x="1308" y="1499"/>
                    <a:pt x="1308" y="1499"/>
                    <a:pt x="1308" y="1499"/>
                  </a:cubicBezTo>
                  <a:cubicBezTo>
                    <a:pt x="1307" y="1500"/>
                    <a:pt x="1307" y="1500"/>
                    <a:pt x="1307" y="1500"/>
                  </a:cubicBezTo>
                  <a:cubicBezTo>
                    <a:pt x="1307" y="1500"/>
                    <a:pt x="1307" y="1500"/>
                    <a:pt x="1307" y="1500"/>
                  </a:cubicBezTo>
                  <a:cubicBezTo>
                    <a:pt x="1299" y="1487"/>
                    <a:pt x="1293" y="1477"/>
                    <a:pt x="1287" y="1467"/>
                  </a:cubicBezTo>
                  <a:cubicBezTo>
                    <a:pt x="1286" y="1468"/>
                    <a:pt x="1285" y="1468"/>
                    <a:pt x="1284" y="1469"/>
                  </a:cubicBezTo>
                  <a:cubicBezTo>
                    <a:pt x="1289" y="1477"/>
                    <a:pt x="1294" y="1487"/>
                    <a:pt x="1302" y="1499"/>
                  </a:cubicBezTo>
                  <a:cubicBezTo>
                    <a:pt x="1302" y="1498"/>
                    <a:pt x="1303" y="1497"/>
                    <a:pt x="1304" y="1497"/>
                  </a:cubicBezTo>
                  <a:cubicBezTo>
                    <a:pt x="1303" y="1501"/>
                    <a:pt x="1303" y="1501"/>
                    <a:pt x="1303" y="1501"/>
                  </a:cubicBezTo>
                  <a:cubicBezTo>
                    <a:pt x="1304" y="1502"/>
                    <a:pt x="1304" y="1503"/>
                    <a:pt x="1305" y="1504"/>
                  </a:cubicBezTo>
                  <a:cubicBezTo>
                    <a:pt x="1304" y="1504"/>
                    <a:pt x="1304" y="1504"/>
                    <a:pt x="1304" y="1504"/>
                  </a:cubicBezTo>
                  <a:cubicBezTo>
                    <a:pt x="1304" y="1504"/>
                    <a:pt x="1304" y="1504"/>
                    <a:pt x="1304" y="1504"/>
                  </a:cubicBezTo>
                  <a:cubicBezTo>
                    <a:pt x="1304" y="1505"/>
                    <a:pt x="1304" y="1505"/>
                    <a:pt x="1304" y="1505"/>
                  </a:cubicBezTo>
                  <a:cubicBezTo>
                    <a:pt x="1304" y="1505"/>
                    <a:pt x="1304" y="1505"/>
                    <a:pt x="1304" y="1505"/>
                  </a:cubicBezTo>
                  <a:cubicBezTo>
                    <a:pt x="1304" y="1506"/>
                    <a:pt x="1304" y="1506"/>
                    <a:pt x="1304" y="1506"/>
                  </a:cubicBezTo>
                  <a:cubicBezTo>
                    <a:pt x="1303" y="1506"/>
                    <a:pt x="1303" y="1506"/>
                    <a:pt x="1303" y="1506"/>
                  </a:cubicBezTo>
                  <a:cubicBezTo>
                    <a:pt x="1303" y="1507"/>
                    <a:pt x="1303" y="1507"/>
                    <a:pt x="1303" y="1507"/>
                  </a:cubicBezTo>
                  <a:cubicBezTo>
                    <a:pt x="1303" y="1508"/>
                    <a:pt x="1303" y="1508"/>
                    <a:pt x="1303" y="1508"/>
                  </a:cubicBezTo>
                  <a:cubicBezTo>
                    <a:pt x="1303" y="1508"/>
                    <a:pt x="1303" y="1508"/>
                    <a:pt x="1303" y="1508"/>
                  </a:cubicBezTo>
                  <a:cubicBezTo>
                    <a:pt x="1302" y="1510"/>
                    <a:pt x="1302" y="1510"/>
                    <a:pt x="1302" y="1510"/>
                  </a:cubicBezTo>
                  <a:cubicBezTo>
                    <a:pt x="1302" y="1510"/>
                    <a:pt x="1302" y="1510"/>
                    <a:pt x="1302" y="1510"/>
                  </a:cubicBezTo>
                  <a:cubicBezTo>
                    <a:pt x="1302" y="1512"/>
                    <a:pt x="1302" y="1512"/>
                    <a:pt x="1302" y="1512"/>
                  </a:cubicBezTo>
                  <a:cubicBezTo>
                    <a:pt x="1302" y="1513"/>
                    <a:pt x="1302" y="1513"/>
                    <a:pt x="1302" y="1513"/>
                  </a:cubicBezTo>
                  <a:cubicBezTo>
                    <a:pt x="1302" y="1513"/>
                    <a:pt x="1302" y="1513"/>
                    <a:pt x="1302" y="1513"/>
                  </a:cubicBezTo>
                  <a:cubicBezTo>
                    <a:pt x="1302" y="1514"/>
                    <a:pt x="1302" y="1514"/>
                    <a:pt x="1302" y="1514"/>
                  </a:cubicBezTo>
                  <a:cubicBezTo>
                    <a:pt x="1302" y="1514"/>
                    <a:pt x="1302" y="1514"/>
                    <a:pt x="1302" y="1515"/>
                  </a:cubicBezTo>
                  <a:cubicBezTo>
                    <a:pt x="1301" y="1518"/>
                    <a:pt x="1301" y="1518"/>
                    <a:pt x="1301" y="1518"/>
                  </a:cubicBezTo>
                  <a:cubicBezTo>
                    <a:pt x="1302" y="1518"/>
                    <a:pt x="1302" y="1517"/>
                    <a:pt x="1303" y="1516"/>
                  </a:cubicBezTo>
                  <a:cubicBezTo>
                    <a:pt x="1303" y="1516"/>
                    <a:pt x="1303" y="1516"/>
                    <a:pt x="1303" y="1516"/>
                  </a:cubicBezTo>
                  <a:cubicBezTo>
                    <a:pt x="1304" y="1516"/>
                    <a:pt x="1304" y="1516"/>
                    <a:pt x="1304" y="1516"/>
                  </a:cubicBezTo>
                  <a:cubicBezTo>
                    <a:pt x="1304" y="1516"/>
                    <a:pt x="1304" y="1516"/>
                    <a:pt x="1304" y="1516"/>
                  </a:cubicBezTo>
                  <a:cubicBezTo>
                    <a:pt x="1305" y="1517"/>
                    <a:pt x="1305" y="1517"/>
                    <a:pt x="1305" y="1517"/>
                  </a:cubicBezTo>
                  <a:cubicBezTo>
                    <a:pt x="1305" y="1516"/>
                    <a:pt x="1305" y="1516"/>
                    <a:pt x="1305" y="1516"/>
                  </a:cubicBezTo>
                  <a:cubicBezTo>
                    <a:pt x="1298" y="1548"/>
                    <a:pt x="1289" y="1577"/>
                    <a:pt x="1280" y="1605"/>
                  </a:cubicBezTo>
                  <a:cubicBezTo>
                    <a:pt x="1281" y="1605"/>
                    <a:pt x="1282" y="1605"/>
                    <a:pt x="1283" y="1605"/>
                  </a:cubicBezTo>
                  <a:cubicBezTo>
                    <a:pt x="1292" y="1577"/>
                    <a:pt x="1300" y="1547"/>
                    <a:pt x="1308" y="1515"/>
                  </a:cubicBezTo>
                  <a:cubicBezTo>
                    <a:pt x="1308" y="1515"/>
                    <a:pt x="1308" y="1515"/>
                    <a:pt x="1308" y="1515"/>
                  </a:cubicBezTo>
                  <a:cubicBezTo>
                    <a:pt x="1309" y="1514"/>
                    <a:pt x="1309" y="1514"/>
                    <a:pt x="1309" y="1514"/>
                  </a:cubicBezTo>
                  <a:cubicBezTo>
                    <a:pt x="1310" y="1514"/>
                    <a:pt x="1310" y="1514"/>
                    <a:pt x="1310" y="1514"/>
                  </a:cubicBezTo>
                  <a:cubicBezTo>
                    <a:pt x="1310" y="1513"/>
                    <a:pt x="1310" y="1513"/>
                    <a:pt x="1310" y="1513"/>
                  </a:cubicBezTo>
                  <a:cubicBezTo>
                    <a:pt x="1310" y="1513"/>
                    <a:pt x="1310" y="1513"/>
                    <a:pt x="1310" y="1513"/>
                  </a:cubicBezTo>
                  <a:cubicBezTo>
                    <a:pt x="1330" y="1541"/>
                    <a:pt x="1330" y="1541"/>
                    <a:pt x="1330" y="1541"/>
                  </a:cubicBezTo>
                  <a:cubicBezTo>
                    <a:pt x="1330" y="1539"/>
                    <a:pt x="1331" y="1538"/>
                    <a:pt x="1331" y="1536"/>
                  </a:cubicBezTo>
                  <a:cubicBezTo>
                    <a:pt x="1313" y="1509"/>
                    <a:pt x="1313" y="1509"/>
                    <a:pt x="1313" y="1509"/>
                  </a:cubicBezTo>
                  <a:cubicBezTo>
                    <a:pt x="1313" y="1509"/>
                    <a:pt x="1313" y="1509"/>
                    <a:pt x="1313" y="1509"/>
                  </a:cubicBezTo>
                  <a:cubicBezTo>
                    <a:pt x="1313" y="1509"/>
                    <a:pt x="1313" y="1509"/>
                    <a:pt x="1313" y="1509"/>
                  </a:cubicBezTo>
                  <a:cubicBezTo>
                    <a:pt x="1313" y="1508"/>
                    <a:pt x="1313" y="1508"/>
                    <a:pt x="1313" y="1508"/>
                  </a:cubicBezTo>
                  <a:cubicBezTo>
                    <a:pt x="1314" y="1508"/>
                    <a:pt x="1314" y="1508"/>
                    <a:pt x="1314" y="1508"/>
                  </a:cubicBezTo>
                  <a:cubicBezTo>
                    <a:pt x="1314" y="1507"/>
                    <a:pt x="1314" y="1507"/>
                    <a:pt x="1314" y="1507"/>
                  </a:cubicBezTo>
                  <a:cubicBezTo>
                    <a:pt x="1314" y="1507"/>
                    <a:pt x="1314" y="1507"/>
                    <a:pt x="1314" y="1507"/>
                  </a:cubicBezTo>
                  <a:cubicBezTo>
                    <a:pt x="1314" y="1506"/>
                    <a:pt x="1314" y="1506"/>
                    <a:pt x="1314" y="1506"/>
                  </a:cubicBezTo>
                  <a:cubicBezTo>
                    <a:pt x="1315" y="1505"/>
                    <a:pt x="1315" y="1505"/>
                    <a:pt x="1315" y="1505"/>
                  </a:cubicBezTo>
                  <a:cubicBezTo>
                    <a:pt x="1315" y="1505"/>
                    <a:pt x="1315" y="1505"/>
                    <a:pt x="1315" y="1505"/>
                  </a:cubicBezTo>
                  <a:cubicBezTo>
                    <a:pt x="1315" y="1503"/>
                    <a:pt x="1315" y="1503"/>
                    <a:pt x="1315" y="1503"/>
                  </a:cubicBezTo>
                  <a:cubicBezTo>
                    <a:pt x="1315" y="1502"/>
                    <a:pt x="1315" y="1502"/>
                    <a:pt x="1315" y="1502"/>
                  </a:cubicBezTo>
                  <a:cubicBezTo>
                    <a:pt x="1315" y="1502"/>
                    <a:pt x="1315" y="1502"/>
                    <a:pt x="1315" y="1502"/>
                  </a:cubicBezTo>
                  <a:cubicBezTo>
                    <a:pt x="1316" y="1501"/>
                    <a:pt x="1316" y="1501"/>
                    <a:pt x="1316" y="1501"/>
                  </a:cubicBezTo>
                  <a:cubicBezTo>
                    <a:pt x="1316" y="1501"/>
                    <a:pt x="1316" y="1501"/>
                    <a:pt x="1316" y="1501"/>
                  </a:cubicBezTo>
                  <a:cubicBezTo>
                    <a:pt x="1316" y="1500"/>
                    <a:pt x="1316" y="1500"/>
                    <a:pt x="1316" y="1500"/>
                  </a:cubicBezTo>
                  <a:cubicBezTo>
                    <a:pt x="1315" y="1500"/>
                    <a:pt x="1315" y="1500"/>
                    <a:pt x="1315" y="1500"/>
                  </a:cubicBezTo>
                  <a:cubicBezTo>
                    <a:pt x="1315" y="1499"/>
                    <a:pt x="1315" y="1499"/>
                    <a:pt x="1315" y="1499"/>
                  </a:cubicBezTo>
                  <a:cubicBezTo>
                    <a:pt x="1324" y="1486"/>
                    <a:pt x="1324" y="1486"/>
                    <a:pt x="1324" y="1486"/>
                  </a:cubicBezTo>
                  <a:cubicBezTo>
                    <a:pt x="1324" y="1486"/>
                    <a:pt x="1323" y="1486"/>
                    <a:pt x="1323" y="1485"/>
                  </a:cubicBezTo>
                  <a:cubicBezTo>
                    <a:pt x="1314" y="1497"/>
                    <a:pt x="1314" y="1497"/>
                    <a:pt x="1314" y="1497"/>
                  </a:cubicBezTo>
                  <a:cubicBezTo>
                    <a:pt x="1314" y="1497"/>
                    <a:pt x="1314" y="1497"/>
                    <a:pt x="1314" y="1497"/>
                  </a:cubicBezTo>
                  <a:cubicBezTo>
                    <a:pt x="1314" y="1497"/>
                    <a:pt x="1314" y="1497"/>
                    <a:pt x="1314" y="1497"/>
                  </a:cubicBezTo>
                  <a:cubicBezTo>
                    <a:pt x="1313" y="1497"/>
                    <a:pt x="1313" y="1497"/>
                    <a:pt x="1313" y="1497"/>
                  </a:cubicBezTo>
                  <a:cubicBezTo>
                    <a:pt x="1313" y="1496"/>
                    <a:pt x="1313" y="1496"/>
                    <a:pt x="1313" y="1496"/>
                  </a:cubicBezTo>
                  <a:cubicBezTo>
                    <a:pt x="1312" y="1497"/>
                    <a:pt x="1312" y="1497"/>
                    <a:pt x="1312" y="1497"/>
                  </a:cubicBezTo>
                  <a:cubicBezTo>
                    <a:pt x="1313" y="1491"/>
                    <a:pt x="1314" y="1486"/>
                    <a:pt x="1316" y="1481"/>
                  </a:cubicBezTo>
                  <a:cubicBezTo>
                    <a:pt x="1316" y="1481"/>
                    <a:pt x="1315" y="1481"/>
                    <a:pt x="1315" y="1481"/>
                  </a:cubicBezTo>
                  <a:cubicBezTo>
                    <a:pt x="1315" y="1481"/>
                    <a:pt x="1316" y="1481"/>
                    <a:pt x="1316" y="1480"/>
                  </a:cubicBezTo>
                  <a:cubicBezTo>
                    <a:pt x="1330" y="1415"/>
                    <a:pt x="1342" y="1344"/>
                    <a:pt x="1352" y="1268"/>
                  </a:cubicBezTo>
                  <a:moveTo>
                    <a:pt x="1384" y="1253"/>
                  </a:moveTo>
                  <a:cubicBezTo>
                    <a:pt x="1384" y="1253"/>
                    <a:pt x="1384" y="1253"/>
                    <a:pt x="1384" y="1253"/>
                  </a:cubicBezTo>
                  <a:cubicBezTo>
                    <a:pt x="1384" y="1253"/>
                    <a:pt x="1384" y="1253"/>
                    <a:pt x="1384" y="1253"/>
                  </a:cubicBezTo>
                  <a:cubicBezTo>
                    <a:pt x="1384" y="1253"/>
                    <a:pt x="1384" y="1253"/>
                    <a:pt x="1384" y="1253"/>
                  </a:cubicBezTo>
                  <a:moveTo>
                    <a:pt x="658" y="1241"/>
                  </a:moveTo>
                  <a:cubicBezTo>
                    <a:pt x="676" y="1273"/>
                    <a:pt x="688" y="1294"/>
                    <a:pt x="721" y="1353"/>
                  </a:cubicBezTo>
                  <a:cubicBezTo>
                    <a:pt x="723" y="1353"/>
                    <a:pt x="725" y="1353"/>
                    <a:pt x="726" y="1353"/>
                  </a:cubicBezTo>
                  <a:cubicBezTo>
                    <a:pt x="698" y="1303"/>
                    <a:pt x="687" y="1285"/>
                    <a:pt x="667" y="1249"/>
                  </a:cubicBezTo>
                  <a:cubicBezTo>
                    <a:pt x="664" y="1246"/>
                    <a:pt x="661" y="1244"/>
                    <a:pt x="658" y="1241"/>
                  </a:cubicBezTo>
                  <a:moveTo>
                    <a:pt x="632" y="1236"/>
                  </a:moveTo>
                  <a:cubicBezTo>
                    <a:pt x="631" y="1237"/>
                    <a:pt x="630" y="1238"/>
                    <a:pt x="629" y="1239"/>
                  </a:cubicBezTo>
                  <a:cubicBezTo>
                    <a:pt x="625" y="1276"/>
                    <a:pt x="621" y="1313"/>
                    <a:pt x="616" y="1350"/>
                  </a:cubicBezTo>
                  <a:cubicBezTo>
                    <a:pt x="617" y="1350"/>
                    <a:pt x="618" y="1350"/>
                    <a:pt x="620" y="1350"/>
                  </a:cubicBezTo>
                  <a:cubicBezTo>
                    <a:pt x="624" y="1313"/>
                    <a:pt x="629" y="1275"/>
                    <a:pt x="632" y="1236"/>
                  </a:cubicBezTo>
                  <a:moveTo>
                    <a:pt x="654" y="1227"/>
                  </a:moveTo>
                  <a:cubicBezTo>
                    <a:pt x="655" y="1229"/>
                    <a:pt x="655" y="1230"/>
                    <a:pt x="653" y="1232"/>
                  </a:cubicBezTo>
                  <a:cubicBezTo>
                    <a:pt x="656" y="1235"/>
                    <a:pt x="659" y="1237"/>
                    <a:pt x="662" y="1240"/>
                  </a:cubicBezTo>
                  <a:cubicBezTo>
                    <a:pt x="659" y="1235"/>
                    <a:pt x="657" y="1231"/>
                    <a:pt x="654" y="1227"/>
                  </a:cubicBezTo>
                  <a:moveTo>
                    <a:pt x="630" y="1224"/>
                  </a:moveTo>
                  <a:cubicBezTo>
                    <a:pt x="630" y="1227"/>
                    <a:pt x="629" y="1230"/>
                    <a:pt x="629" y="1234"/>
                  </a:cubicBezTo>
                  <a:cubicBezTo>
                    <a:pt x="630" y="1233"/>
                    <a:pt x="631" y="1233"/>
                    <a:pt x="632" y="1232"/>
                  </a:cubicBezTo>
                  <a:cubicBezTo>
                    <a:pt x="630" y="1229"/>
                    <a:pt x="630" y="1228"/>
                    <a:pt x="632" y="1225"/>
                  </a:cubicBezTo>
                  <a:cubicBezTo>
                    <a:pt x="631" y="1225"/>
                    <a:pt x="631" y="1224"/>
                    <a:pt x="630" y="1224"/>
                  </a:cubicBezTo>
                  <a:moveTo>
                    <a:pt x="1364" y="1214"/>
                  </a:moveTo>
                  <a:cubicBezTo>
                    <a:pt x="1382" y="1250"/>
                    <a:pt x="1382" y="1250"/>
                    <a:pt x="1382" y="1250"/>
                  </a:cubicBezTo>
                  <a:cubicBezTo>
                    <a:pt x="1383" y="1250"/>
                    <a:pt x="1384" y="1249"/>
                    <a:pt x="1384" y="1249"/>
                  </a:cubicBezTo>
                  <a:cubicBezTo>
                    <a:pt x="1384" y="1248"/>
                    <a:pt x="1384" y="1248"/>
                    <a:pt x="1384" y="1247"/>
                  </a:cubicBezTo>
                  <a:cubicBezTo>
                    <a:pt x="1369" y="1216"/>
                    <a:pt x="1369" y="1216"/>
                    <a:pt x="1369" y="1216"/>
                  </a:cubicBezTo>
                  <a:cubicBezTo>
                    <a:pt x="1367" y="1216"/>
                    <a:pt x="1366" y="1215"/>
                    <a:pt x="1364" y="1214"/>
                  </a:cubicBezTo>
                  <a:moveTo>
                    <a:pt x="616" y="1213"/>
                  </a:moveTo>
                  <a:cubicBezTo>
                    <a:pt x="578" y="1256"/>
                    <a:pt x="561" y="1275"/>
                    <a:pt x="531" y="1304"/>
                  </a:cubicBezTo>
                  <a:cubicBezTo>
                    <a:pt x="539" y="1298"/>
                    <a:pt x="546" y="1293"/>
                    <a:pt x="553" y="1287"/>
                  </a:cubicBezTo>
                  <a:cubicBezTo>
                    <a:pt x="572" y="1268"/>
                    <a:pt x="590" y="1248"/>
                    <a:pt x="620" y="1216"/>
                  </a:cubicBezTo>
                  <a:cubicBezTo>
                    <a:pt x="618" y="1215"/>
                    <a:pt x="617" y="1214"/>
                    <a:pt x="616" y="1213"/>
                  </a:cubicBezTo>
                  <a:moveTo>
                    <a:pt x="1355" y="1211"/>
                  </a:moveTo>
                  <a:cubicBezTo>
                    <a:pt x="1354" y="1229"/>
                    <a:pt x="1352" y="1248"/>
                    <a:pt x="1349" y="1265"/>
                  </a:cubicBezTo>
                  <a:cubicBezTo>
                    <a:pt x="1350" y="1265"/>
                    <a:pt x="1351" y="1265"/>
                    <a:pt x="1352" y="1264"/>
                  </a:cubicBezTo>
                  <a:cubicBezTo>
                    <a:pt x="1355" y="1247"/>
                    <a:pt x="1357" y="1230"/>
                    <a:pt x="1359" y="1212"/>
                  </a:cubicBezTo>
                  <a:cubicBezTo>
                    <a:pt x="1357" y="1212"/>
                    <a:pt x="1356" y="1211"/>
                    <a:pt x="1355" y="1211"/>
                  </a:cubicBezTo>
                  <a:moveTo>
                    <a:pt x="1350" y="1209"/>
                  </a:moveTo>
                  <a:cubicBezTo>
                    <a:pt x="1328" y="1245"/>
                    <a:pt x="1315" y="1266"/>
                    <a:pt x="1301" y="1288"/>
                  </a:cubicBezTo>
                  <a:cubicBezTo>
                    <a:pt x="1302" y="1288"/>
                    <a:pt x="1304" y="1287"/>
                    <a:pt x="1305" y="1286"/>
                  </a:cubicBezTo>
                  <a:cubicBezTo>
                    <a:pt x="1318" y="1266"/>
                    <a:pt x="1332" y="1243"/>
                    <a:pt x="1352" y="1210"/>
                  </a:cubicBezTo>
                  <a:cubicBezTo>
                    <a:pt x="1351" y="1209"/>
                    <a:pt x="1350" y="1209"/>
                    <a:pt x="1350" y="1209"/>
                  </a:cubicBezTo>
                  <a:moveTo>
                    <a:pt x="368" y="1181"/>
                  </a:moveTo>
                  <a:cubicBezTo>
                    <a:pt x="367" y="1182"/>
                    <a:pt x="366" y="1183"/>
                    <a:pt x="364" y="1184"/>
                  </a:cubicBezTo>
                  <a:cubicBezTo>
                    <a:pt x="362" y="1214"/>
                    <a:pt x="359" y="1244"/>
                    <a:pt x="355" y="1273"/>
                  </a:cubicBezTo>
                  <a:cubicBezTo>
                    <a:pt x="357" y="1273"/>
                    <a:pt x="358" y="1274"/>
                    <a:pt x="359" y="1275"/>
                  </a:cubicBezTo>
                  <a:cubicBezTo>
                    <a:pt x="362" y="1244"/>
                    <a:pt x="365" y="1213"/>
                    <a:pt x="368" y="1181"/>
                  </a:cubicBezTo>
                  <a:moveTo>
                    <a:pt x="379" y="1172"/>
                  </a:moveTo>
                  <a:cubicBezTo>
                    <a:pt x="378" y="1173"/>
                    <a:pt x="377" y="1174"/>
                    <a:pt x="376" y="1175"/>
                  </a:cubicBezTo>
                  <a:cubicBezTo>
                    <a:pt x="418" y="1248"/>
                    <a:pt x="434" y="1276"/>
                    <a:pt x="471" y="1344"/>
                  </a:cubicBezTo>
                  <a:cubicBezTo>
                    <a:pt x="472" y="1344"/>
                    <a:pt x="472" y="1344"/>
                    <a:pt x="472" y="1344"/>
                  </a:cubicBezTo>
                  <a:cubicBezTo>
                    <a:pt x="474" y="1344"/>
                    <a:pt x="474" y="1344"/>
                    <a:pt x="474" y="1344"/>
                  </a:cubicBezTo>
                  <a:cubicBezTo>
                    <a:pt x="474" y="1344"/>
                    <a:pt x="474" y="1344"/>
                    <a:pt x="474" y="1344"/>
                  </a:cubicBezTo>
                  <a:cubicBezTo>
                    <a:pt x="474" y="1344"/>
                    <a:pt x="474" y="1344"/>
                    <a:pt x="474" y="1344"/>
                  </a:cubicBezTo>
                  <a:cubicBezTo>
                    <a:pt x="475" y="1345"/>
                    <a:pt x="475" y="1345"/>
                    <a:pt x="475" y="1345"/>
                  </a:cubicBezTo>
                  <a:cubicBezTo>
                    <a:pt x="475" y="1345"/>
                    <a:pt x="475" y="1345"/>
                    <a:pt x="475" y="1345"/>
                  </a:cubicBezTo>
                  <a:cubicBezTo>
                    <a:pt x="430" y="1261"/>
                    <a:pt x="423" y="1249"/>
                    <a:pt x="379" y="1172"/>
                  </a:cubicBezTo>
                  <a:moveTo>
                    <a:pt x="1188" y="1162"/>
                  </a:moveTo>
                  <a:cubicBezTo>
                    <a:pt x="1186" y="1166"/>
                    <a:pt x="1183" y="1170"/>
                    <a:pt x="1180" y="1175"/>
                  </a:cubicBezTo>
                  <a:cubicBezTo>
                    <a:pt x="1181" y="1176"/>
                    <a:pt x="1182" y="1177"/>
                    <a:pt x="1182" y="1178"/>
                  </a:cubicBezTo>
                  <a:cubicBezTo>
                    <a:pt x="1186" y="1173"/>
                    <a:pt x="1189" y="1168"/>
                    <a:pt x="1192" y="1163"/>
                  </a:cubicBezTo>
                  <a:cubicBezTo>
                    <a:pt x="1191" y="1163"/>
                    <a:pt x="1190" y="1163"/>
                    <a:pt x="1188" y="1162"/>
                  </a:cubicBezTo>
                  <a:moveTo>
                    <a:pt x="150" y="1162"/>
                  </a:moveTo>
                  <a:cubicBezTo>
                    <a:pt x="175" y="1204"/>
                    <a:pt x="189" y="1230"/>
                    <a:pt x="219" y="1285"/>
                  </a:cubicBezTo>
                  <a:cubicBezTo>
                    <a:pt x="214" y="1290"/>
                    <a:pt x="216" y="1295"/>
                    <a:pt x="216" y="1298"/>
                  </a:cubicBezTo>
                  <a:cubicBezTo>
                    <a:pt x="217" y="1299"/>
                    <a:pt x="217" y="1299"/>
                    <a:pt x="217" y="1299"/>
                  </a:cubicBezTo>
                  <a:cubicBezTo>
                    <a:pt x="217" y="1300"/>
                    <a:pt x="217" y="1300"/>
                    <a:pt x="217" y="1300"/>
                  </a:cubicBezTo>
                  <a:cubicBezTo>
                    <a:pt x="173" y="1333"/>
                    <a:pt x="160" y="1342"/>
                    <a:pt x="128" y="1361"/>
                  </a:cubicBezTo>
                  <a:cubicBezTo>
                    <a:pt x="129" y="1362"/>
                    <a:pt x="131" y="1362"/>
                    <a:pt x="132" y="1363"/>
                  </a:cubicBezTo>
                  <a:cubicBezTo>
                    <a:pt x="156" y="1349"/>
                    <a:pt x="173" y="1337"/>
                    <a:pt x="219" y="1303"/>
                  </a:cubicBezTo>
                  <a:cubicBezTo>
                    <a:pt x="220" y="1304"/>
                    <a:pt x="222" y="1305"/>
                    <a:pt x="224" y="1305"/>
                  </a:cubicBezTo>
                  <a:cubicBezTo>
                    <a:pt x="227" y="1302"/>
                    <a:pt x="230" y="1300"/>
                    <a:pt x="233" y="1297"/>
                  </a:cubicBezTo>
                  <a:cubicBezTo>
                    <a:pt x="233" y="1295"/>
                    <a:pt x="233" y="1292"/>
                    <a:pt x="232" y="1290"/>
                  </a:cubicBezTo>
                  <a:cubicBezTo>
                    <a:pt x="232" y="1290"/>
                    <a:pt x="232" y="1290"/>
                    <a:pt x="232" y="1290"/>
                  </a:cubicBezTo>
                  <a:cubicBezTo>
                    <a:pt x="231" y="1288"/>
                    <a:pt x="231" y="1288"/>
                    <a:pt x="231" y="1288"/>
                  </a:cubicBezTo>
                  <a:cubicBezTo>
                    <a:pt x="254" y="1269"/>
                    <a:pt x="270" y="1256"/>
                    <a:pt x="284" y="1243"/>
                  </a:cubicBezTo>
                  <a:cubicBezTo>
                    <a:pt x="283" y="1242"/>
                    <a:pt x="283" y="1240"/>
                    <a:pt x="284" y="1238"/>
                  </a:cubicBezTo>
                  <a:cubicBezTo>
                    <a:pt x="269" y="1251"/>
                    <a:pt x="253" y="1265"/>
                    <a:pt x="229" y="1285"/>
                  </a:cubicBezTo>
                  <a:cubicBezTo>
                    <a:pt x="227" y="1284"/>
                    <a:pt x="226" y="1283"/>
                    <a:pt x="224" y="1283"/>
                  </a:cubicBezTo>
                  <a:cubicBezTo>
                    <a:pt x="224" y="1283"/>
                    <a:pt x="223" y="1283"/>
                    <a:pt x="222" y="1284"/>
                  </a:cubicBezTo>
                  <a:cubicBezTo>
                    <a:pt x="189" y="1224"/>
                    <a:pt x="177" y="1201"/>
                    <a:pt x="156" y="1165"/>
                  </a:cubicBezTo>
                  <a:cubicBezTo>
                    <a:pt x="154" y="1164"/>
                    <a:pt x="152" y="1163"/>
                    <a:pt x="150" y="1162"/>
                  </a:cubicBezTo>
                  <a:moveTo>
                    <a:pt x="1159" y="1162"/>
                  </a:moveTo>
                  <a:cubicBezTo>
                    <a:pt x="1158" y="1162"/>
                    <a:pt x="1157" y="1162"/>
                    <a:pt x="1156" y="1163"/>
                  </a:cubicBezTo>
                  <a:cubicBezTo>
                    <a:pt x="1155" y="1177"/>
                    <a:pt x="1154" y="1191"/>
                    <a:pt x="1153" y="1205"/>
                  </a:cubicBezTo>
                  <a:cubicBezTo>
                    <a:pt x="1152" y="1206"/>
                    <a:pt x="1152" y="1206"/>
                    <a:pt x="1151" y="1207"/>
                  </a:cubicBezTo>
                  <a:cubicBezTo>
                    <a:pt x="1150" y="1207"/>
                    <a:pt x="1150" y="1207"/>
                    <a:pt x="1150" y="1207"/>
                  </a:cubicBezTo>
                  <a:cubicBezTo>
                    <a:pt x="1150" y="1208"/>
                    <a:pt x="1150" y="1208"/>
                    <a:pt x="1150" y="1208"/>
                  </a:cubicBezTo>
                  <a:cubicBezTo>
                    <a:pt x="1143" y="1195"/>
                    <a:pt x="1137" y="1185"/>
                    <a:pt x="1132" y="1175"/>
                  </a:cubicBezTo>
                  <a:cubicBezTo>
                    <a:pt x="1131" y="1176"/>
                    <a:pt x="1130" y="1176"/>
                    <a:pt x="1129" y="1177"/>
                  </a:cubicBezTo>
                  <a:cubicBezTo>
                    <a:pt x="1135" y="1187"/>
                    <a:pt x="1141" y="1199"/>
                    <a:pt x="1148" y="1211"/>
                  </a:cubicBezTo>
                  <a:cubicBezTo>
                    <a:pt x="1147" y="1212"/>
                    <a:pt x="1147" y="1212"/>
                    <a:pt x="1147" y="1212"/>
                  </a:cubicBezTo>
                  <a:cubicBezTo>
                    <a:pt x="1147" y="1212"/>
                    <a:pt x="1147" y="1212"/>
                    <a:pt x="1147" y="1212"/>
                  </a:cubicBezTo>
                  <a:cubicBezTo>
                    <a:pt x="1147" y="1213"/>
                    <a:pt x="1147" y="1213"/>
                    <a:pt x="1147" y="1213"/>
                  </a:cubicBezTo>
                  <a:cubicBezTo>
                    <a:pt x="1147" y="1213"/>
                    <a:pt x="1147" y="1213"/>
                    <a:pt x="1147" y="1213"/>
                  </a:cubicBezTo>
                  <a:cubicBezTo>
                    <a:pt x="1146" y="1216"/>
                    <a:pt x="1146" y="1216"/>
                    <a:pt x="1145" y="1219"/>
                  </a:cubicBezTo>
                  <a:cubicBezTo>
                    <a:pt x="1145" y="1221"/>
                    <a:pt x="1145" y="1221"/>
                    <a:pt x="1145" y="1221"/>
                  </a:cubicBezTo>
                  <a:cubicBezTo>
                    <a:pt x="1145" y="1222"/>
                    <a:pt x="1145" y="1222"/>
                    <a:pt x="1145" y="1222"/>
                  </a:cubicBezTo>
                  <a:cubicBezTo>
                    <a:pt x="1145" y="1223"/>
                    <a:pt x="1145" y="1223"/>
                    <a:pt x="1145" y="1223"/>
                  </a:cubicBezTo>
                  <a:cubicBezTo>
                    <a:pt x="1146" y="1224"/>
                    <a:pt x="1146" y="1224"/>
                    <a:pt x="1146" y="1224"/>
                  </a:cubicBezTo>
                  <a:cubicBezTo>
                    <a:pt x="1146" y="1225"/>
                    <a:pt x="1146" y="1225"/>
                    <a:pt x="1146" y="1225"/>
                  </a:cubicBezTo>
                  <a:cubicBezTo>
                    <a:pt x="1146" y="1226"/>
                    <a:pt x="1146" y="1226"/>
                    <a:pt x="1146" y="1226"/>
                  </a:cubicBezTo>
                  <a:cubicBezTo>
                    <a:pt x="1101" y="1290"/>
                    <a:pt x="1087" y="1309"/>
                    <a:pt x="1049" y="1357"/>
                  </a:cubicBezTo>
                  <a:cubicBezTo>
                    <a:pt x="1049" y="1358"/>
                    <a:pt x="1050" y="1360"/>
                    <a:pt x="1051" y="1361"/>
                  </a:cubicBezTo>
                  <a:cubicBezTo>
                    <a:pt x="1085" y="1317"/>
                    <a:pt x="1103" y="1292"/>
                    <a:pt x="1148" y="1229"/>
                  </a:cubicBezTo>
                  <a:cubicBezTo>
                    <a:pt x="1148" y="1229"/>
                    <a:pt x="1148" y="1229"/>
                    <a:pt x="1148" y="1229"/>
                  </a:cubicBezTo>
                  <a:cubicBezTo>
                    <a:pt x="1149" y="1230"/>
                    <a:pt x="1149" y="1230"/>
                    <a:pt x="1149" y="1230"/>
                  </a:cubicBezTo>
                  <a:cubicBezTo>
                    <a:pt x="1149" y="1231"/>
                    <a:pt x="1149" y="1231"/>
                    <a:pt x="1149" y="1231"/>
                  </a:cubicBezTo>
                  <a:cubicBezTo>
                    <a:pt x="1151" y="1231"/>
                    <a:pt x="1151" y="1231"/>
                    <a:pt x="1151" y="1231"/>
                  </a:cubicBezTo>
                  <a:cubicBezTo>
                    <a:pt x="1146" y="1276"/>
                    <a:pt x="1141" y="1320"/>
                    <a:pt x="1135" y="1363"/>
                  </a:cubicBezTo>
                  <a:cubicBezTo>
                    <a:pt x="1136" y="1362"/>
                    <a:pt x="1137" y="1362"/>
                    <a:pt x="1138" y="1361"/>
                  </a:cubicBezTo>
                  <a:cubicBezTo>
                    <a:pt x="1144" y="1319"/>
                    <a:pt x="1149" y="1276"/>
                    <a:pt x="1154" y="1231"/>
                  </a:cubicBezTo>
                  <a:cubicBezTo>
                    <a:pt x="1154" y="1231"/>
                    <a:pt x="1155" y="1230"/>
                    <a:pt x="1156" y="1230"/>
                  </a:cubicBezTo>
                  <a:cubicBezTo>
                    <a:pt x="1156" y="1229"/>
                    <a:pt x="1156" y="1229"/>
                    <a:pt x="1156" y="1229"/>
                  </a:cubicBezTo>
                  <a:cubicBezTo>
                    <a:pt x="1157" y="1229"/>
                    <a:pt x="1157" y="1229"/>
                    <a:pt x="1157" y="1229"/>
                  </a:cubicBezTo>
                  <a:cubicBezTo>
                    <a:pt x="1185" y="1283"/>
                    <a:pt x="1199" y="1309"/>
                    <a:pt x="1209" y="1328"/>
                  </a:cubicBezTo>
                  <a:cubicBezTo>
                    <a:pt x="1211" y="1327"/>
                    <a:pt x="1212" y="1327"/>
                    <a:pt x="1213" y="1326"/>
                  </a:cubicBezTo>
                  <a:cubicBezTo>
                    <a:pt x="1203" y="1308"/>
                    <a:pt x="1188" y="1280"/>
                    <a:pt x="1159" y="1225"/>
                  </a:cubicBezTo>
                  <a:cubicBezTo>
                    <a:pt x="1159" y="1224"/>
                    <a:pt x="1159" y="1224"/>
                    <a:pt x="1159" y="1224"/>
                  </a:cubicBezTo>
                  <a:cubicBezTo>
                    <a:pt x="1159" y="1224"/>
                    <a:pt x="1159" y="1224"/>
                    <a:pt x="1159" y="1224"/>
                  </a:cubicBezTo>
                  <a:cubicBezTo>
                    <a:pt x="1160" y="1223"/>
                    <a:pt x="1160" y="1223"/>
                    <a:pt x="1160" y="1223"/>
                  </a:cubicBezTo>
                  <a:cubicBezTo>
                    <a:pt x="1160" y="1223"/>
                    <a:pt x="1160" y="1223"/>
                    <a:pt x="1160" y="1223"/>
                  </a:cubicBezTo>
                  <a:cubicBezTo>
                    <a:pt x="1161" y="1220"/>
                    <a:pt x="1161" y="1219"/>
                    <a:pt x="1161" y="1215"/>
                  </a:cubicBezTo>
                  <a:cubicBezTo>
                    <a:pt x="1161" y="1214"/>
                    <a:pt x="1161" y="1214"/>
                    <a:pt x="1161" y="1214"/>
                  </a:cubicBezTo>
                  <a:cubicBezTo>
                    <a:pt x="1161" y="1213"/>
                    <a:pt x="1161" y="1213"/>
                    <a:pt x="1161" y="1213"/>
                  </a:cubicBezTo>
                  <a:cubicBezTo>
                    <a:pt x="1161" y="1212"/>
                    <a:pt x="1161" y="1212"/>
                    <a:pt x="1161" y="1212"/>
                  </a:cubicBezTo>
                  <a:cubicBezTo>
                    <a:pt x="1161" y="1212"/>
                    <a:pt x="1161" y="1212"/>
                    <a:pt x="1161" y="1212"/>
                  </a:cubicBezTo>
                  <a:cubicBezTo>
                    <a:pt x="1161" y="1211"/>
                    <a:pt x="1161" y="1211"/>
                    <a:pt x="1161" y="1211"/>
                  </a:cubicBezTo>
                  <a:cubicBezTo>
                    <a:pt x="1168" y="1200"/>
                    <a:pt x="1174" y="1190"/>
                    <a:pt x="1180" y="1181"/>
                  </a:cubicBezTo>
                  <a:cubicBezTo>
                    <a:pt x="1179" y="1180"/>
                    <a:pt x="1179" y="1179"/>
                    <a:pt x="1178" y="1178"/>
                  </a:cubicBezTo>
                  <a:cubicBezTo>
                    <a:pt x="1172" y="1187"/>
                    <a:pt x="1166" y="1196"/>
                    <a:pt x="1159" y="1207"/>
                  </a:cubicBezTo>
                  <a:cubicBezTo>
                    <a:pt x="1159" y="1207"/>
                    <a:pt x="1159" y="1207"/>
                    <a:pt x="1159" y="1207"/>
                  </a:cubicBezTo>
                  <a:cubicBezTo>
                    <a:pt x="1158" y="1206"/>
                    <a:pt x="1158" y="1206"/>
                    <a:pt x="1158" y="1206"/>
                  </a:cubicBezTo>
                  <a:cubicBezTo>
                    <a:pt x="1157" y="1206"/>
                    <a:pt x="1157" y="1206"/>
                    <a:pt x="1157" y="1206"/>
                  </a:cubicBezTo>
                  <a:cubicBezTo>
                    <a:pt x="1156" y="1205"/>
                    <a:pt x="1156" y="1205"/>
                    <a:pt x="1156" y="1205"/>
                  </a:cubicBezTo>
                  <a:cubicBezTo>
                    <a:pt x="1157" y="1191"/>
                    <a:pt x="1158" y="1177"/>
                    <a:pt x="1159" y="1162"/>
                  </a:cubicBezTo>
                  <a:cubicBezTo>
                    <a:pt x="1159" y="1162"/>
                    <a:pt x="1159" y="1162"/>
                    <a:pt x="1159" y="1162"/>
                  </a:cubicBezTo>
                  <a:cubicBezTo>
                    <a:pt x="1159" y="1162"/>
                    <a:pt x="1159" y="1162"/>
                    <a:pt x="1159" y="1162"/>
                  </a:cubicBezTo>
                  <a:cubicBezTo>
                    <a:pt x="1159" y="1162"/>
                    <a:pt x="1159" y="1162"/>
                    <a:pt x="1159" y="1162"/>
                  </a:cubicBezTo>
                  <a:moveTo>
                    <a:pt x="1113" y="1147"/>
                  </a:moveTo>
                  <a:cubicBezTo>
                    <a:pt x="1117" y="1155"/>
                    <a:pt x="1122" y="1164"/>
                    <a:pt x="1127" y="1174"/>
                  </a:cubicBezTo>
                  <a:cubicBezTo>
                    <a:pt x="1128" y="1173"/>
                    <a:pt x="1130" y="1173"/>
                    <a:pt x="1131" y="1172"/>
                  </a:cubicBezTo>
                  <a:cubicBezTo>
                    <a:pt x="1126" y="1163"/>
                    <a:pt x="1122" y="1155"/>
                    <a:pt x="1118" y="1148"/>
                  </a:cubicBezTo>
                  <a:cubicBezTo>
                    <a:pt x="1116" y="1147"/>
                    <a:pt x="1114" y="1147"/>
                    <a:pt x="1113" y="1147"/>
                  </a:cubicBezTo>
                  <a:moveTo>
                    <a:pt x="1158" y="1146"/>
                  </a:moveTo>
                  <a:cubicBezTo>
                    <a:pt x="1158" y="1148"/>
                    <a:pt x="1157" y="1150"/>
                    <a:pt x="1157" y="1151"/>
                  </a:cubicBezTo>
                  <a:cubicBezTo>
                    <a:pt x="1157" y="1151"/>
                    <a:pt x="1157" y="1151"/>
                    <a:pt x="1157" y="1151"/>
                  </a:cubicBezTo>
                  <a:cubicBezTo>
                    <a:pt x="1158" y="1151"/>
                    <a:pt x="1158" y="1151"/>
                    <a:pt x="1158" y="1151"/>
                  </a:cubicBezTo>
                  <a:cubicBezTo>
                    <a:pt x="1158" y="1150"/>
                    <a:pt x="1158" y="1150"/>
                    <a:pt x="1158" y="1150"/>
                  </a:cubicBezTo>
                  <a:cubicBezTo>
                    <a:pt x="1159" y="1149"/>
                    <a:pt x="1159" y="1149"/>
                    <a:pt x="1159" y="1149"/>
                  </a:cubicBezTo>
                  <a:cubicBezTo>
                    <a:pt x="1160" y="1149"/>
                    <a:pt x="1160" y="1149"/>
                    <a:pt x="1160" y="1149"/>
                  </a:cubicBezTo>
                  <a:cubicBezTo>
                    <a:pt x="1159" y="1148"/>
                    <a:pt x="1158" y="1147"/>
                    <a:pt x="1158" y="1146"/>
                  </a:cubicBezTo>
                  <a:moveTo>
                    <a:pt x="115" y="1143"/>
                  </a:moveTo>
                  <a:cubicBezTo>
                    <a:pt x="109" y="1213"/>
                    <a:pt x="100" y="1279"/>
                    <a:pt x="89" y="1341"/>
                  </a:cubicBezTo>
                  <a:cubicBezTo>
                    <a:pt x="90" y="1341"/>
                    <a:pt x="91" y="1342"/>
                    <a:pt x="92" y="1342"/>
                  </a:cubicBezTo>
                  <a:cubicBezTo>
                    <a:pt x="103" y="1281"/>
                    <a:pt x="112" y="1214"/>
                    <a:pt x="118" y="1145"/>
                  </a:cubicBezTo>
                  <a:cubicBezTo>
                    <a:pt x="117" y="1144"/>
                    <a:pt x="116" y="1144"/>
                    <a:pt x="115" y="1143"/>
                  </a:cubicBezTo>
                  <a:moveTo>
                    <a:pt x="88" y="1137"/>
                  </a:moveTo>
                  <a:cubicBezTo>
                    <a:pt x="86" y="1138"/>
                    <a:pt x="84" y="1138"/>
                    <a:pt x="81" y="1138"/>
                  </a:cubicBezTo>
                  <a:cubicBezTo>
                    <a:pt x="73" y="1146"/>
                    <a:pt x="73" y="1146"/>
                    <a:pt x="73" y="1146"/>
                  </a:cubicBezTo>
                  <a:cubicBezTo>
                    <a:pt x="73" y="1146"/>
                    <a:pt x="73" y="1146"/>
                    <a:pt x="73" y="1146"/>
                  </a:cubicBezTo>
                  <a:cubicBezTo>
                    <a:pt x="72" y="1148"/>
                    <a:pt x="72" y="1149"/>
                    <a:pt x="72" y="1151"/>
                  </a:cubicBezTo>
                  <a:cubicBezTo>
                    <a:pt x="72" y="1151"/>
                    <a:pt x="72" y="1151"/>
                    <a:pt x="72" y="1151"/>
                  </a:cubicBezTo>
                  <a:cubicBezTo>
                    <a:pt x="88" y="1137"/>
                    <a:pt x="88" y="1137"/>
                    <a:pt x="88" y="1137"/>
                  </a:cubicBezTo>
                  <a:moveTo>
                    <a:pt x="1209" y="1136"/>
                  </a:moveTo>
                  <a:cubicBezTo>
                    <a:pt x="1207" y="1137"/>
                    <a:pt x="1206" y="1138"/>
                    <a:pt x="1204" y="1139"/>
                  </a:cubicBezTo>
                  <a:cubicBezTo>
                    <a:pt x="1200" y="1145"/>
                    <a:pt x="1195" y="1152"/>
                    <a:pt x="1190" y="1159"/>
                  </a:cubicBezTo>
                  <a:cubicBezTo>
                    <a:pt x="1192" y="1160"/>
                    <a:pt x="1193" y="1160"/>
                    <a:pt x="1194" y="1160"/>
                  </a:cubicBezTo>
                  <a:cubicBezTo>
                    <a:pt x="1199" y="1152"/>
                    <a:pt x="1204" y="1144"/>
                    <a:pt x="1209" y="1136"/>
                  </a:cubicBezTo>
                  <a:moveTo>
                    <a:pt x="119" y="1132"/>
                  </a:moveTo>
                  <a:cubicBezTo>
                    <a:pt x="118" y="1133"/>
                    <a:pt x="117" y="1133"/>
                    <a:pt x="116" y="1133"/>
                  </a:cubicBezTo>
                  <a:cubicBezTo>
                    <a:pt x="116" y="1135"/>
                    <a:pt x="116" y="1137"/>
                    <a:pt x="115" y="1139"/>
                  </a:cubicBezTo>
                  <a:cubicBezTo>
                    <a:pt x="116" y="1140"/>
                    <a:pt x="117" y="1140"/>
                    <a:pt x="118" y="1141"/>
                  </a:cubicBezTo>
                  <a:cubicBezTo>
                    <a:pt x="119" y="1138"/>
                    <a:pt x="119" y="1135"/>
                    <a:pt x="119" y="1132"/>
                  </a:cubicBezTo>
                  <a:moveTo>
                    <a:pt x="89" y="1131"/>
                  </a:moveTo>
                  <a:cubicBezTo>
                    <a:pt x="86" y="1134"/>
                    <a:pt x="86" y="1134"/>
                    <a:pt x="86" y="1134"/>
                  </a:cubicBezTo>
                  <a:cubicBezTo>
                    <a:pt x="87" y="1134"/>
                    <a:pt x="88" y="1134"/>
                    <a:pt x="89" y="1134"/>
                  </a:cubicBezTo>
                  <a:cubicBezTo>
                    <a:pt x="89" y="1133"/>
                    <a:pt x="89" y="1132"/>
                    <a:pt x="89" y="1132"/>
                  </a:cubicBezTo>
                  <a:cubicBezTo>
                    <a:pt x="89" y="1131"/>
                    <a:pt x="89" y="1131"/>
                    <a:pt x="89" y="1131"/>
                  </a:cubicBezTo>
                  <a:cubicBezTo>
                    <a:pt x="89" y="1131"/>
                    <a:pt x="89" y="1131"/>
                    <a:pt x="89" y="1131"/>
                  </a:cubicBezTo>
                  <a:moveTo>
                    <a:pt x="135" y="1130"/>
                  </a:moveTo>
                  <a:cubicBezTo>
                    <a:pt x="134" y="1130"/>
                    <a:pt x="133" y="1130"/>
                    <a:pt x="132" y="1131"/>
                  </a:cubicBezTo>
                  <a:cubicBezTo>
                    <a:pt x="137" y="1140"/>
                    <a:pt x="142" y="1148"/>
                    <a:pt x="147" y="1156"/>
                  </a:cubicBezTo>
                  <a:cubicBezTo>
                    <a:pt x="149" y="1157"/>
                    <a:pt x="150" y="1158"/>
                    <a:pt x="152" y="1159"/>
                  </a:cubicBezTo>
                  <a:cubicBezTo>
                    <a:pt x="147" y="1151"/>
                    <a:pt x="142" y="1141"/>
                    <a:pt x="135" y="1130"/>
                  </a:cubicBezTo>
                  <a:moveTo>
                    <a:pt x="1396" y="1129"/>
                  </a:moveTo>
                  <a:cubicBezTo>
                    <a:pt x="1388" y="1142"/>
                    <a:pt x="1388" y="1142"/>
                    <a:pt x="1388" y="1142"/>
                  </a:cubicBezTo>
                  <a:cubicBezTo>
                    <a:pt x="1388" y="1143"/>
                    <a:pt x="1389" y="1144"/>
                    <a:pt x="1389" y="1145"/>
                  </a:cubicBezTo>
                  <a:cubicBezTo>
                    <a:pt x="1395" y="1135"/>
                    <a:pt x="1395" y="1135"/>
                    <a:pt x="1395" y="1135"/>
                  </a:cubicBezTo>
                  <a:cubicBezTo>
                    <a:pt x="1395" y="1133"/>
                    <a:pt x="1396" y="1131"/>
                    <a:pt x="1396" y="1129"/>
                  </a:cubicBezTo>
                  <a:moveTo>
                    <a:pt x="974" y="1125"/>
                  </a:moveTo>
                  <a:cubicBezTo>
                    <a:pt x="960" y="1144"/>
                    <a:pt x="945" y="1164"/>
                    <a:pt x="922" y="1194"/>
                  </a:cubicBezTo>
                  <a:cubicBezTo>
                    <a:pt x="923" y="1195"/>
                    <a:pt x="924" y="1196"/>
                    <a:pt x="924" y="1197"/>
                  </a:cubicBezTo>
                  <a:cubicBezTo>
                    <a:pt x="947" y="1167"/>
                    <a:pt x="963" y="1147"/>
                    <a:pt x="978" y="1126"/>
                  </a:cubicBezTo>
                  <a:cubicBezTo>
                    <a:pt x="977" y="1126"/>
                    <a:pt x="975" y="1126"/>
                    <a:pt x="974" y="1125"/>
                  </a:cubicBezTo>
                  <a:moveTo>
                    <a:pt x="848" y="1124"/>
                  </a:moveTo>
                  <a:cubicBezTo>
                    <a:pt x="863" y="1149"/>
                    <a:pt x="878" y="1174"/>
                    <a:pt x="899" y="1210"/>
                  </a:cubicBezTo>
                  <a:cubicBezTo>
                    <a:pt x="899" y="1211"/>
                    <a:pt x="899" y="1211"/>
                    <a:pt x="899" y="1211"/>
                  </a:cubicBezTo>
                  <a:cubicBezTo>
                    <a:pt x="899" y="1211"/>
                    <a:pt x="899" y="1211"/>
                    <a:pt x="899" y="1211"/>
                  </a:cubicBezTo>
                  <a:cubicBezTo>
                    <a:pt x="898" y="1211"/>
                    <a:pt x="898" y="1211"/>
                    <a:pt x="898" y="1211"/>
                  </a:cubicBezTo>
                  <a:cubicBezTo>
                    <a:pt x="898" y="1211"/>
                    <a:pt x="898" y="1211"/>
                    <a:pt x="898" y="1211"/>
                  </a:cubicBezTo>
                  <a:cubicBezTo>
                    <a:pt x="897" y="1214"/>
                    <a:pt x="897" y="1215"/>
                    <a:pt x="897" y="1218"/>
                  </a:cubicBezTo>
                  <a:cubicBezTo>
                    <a:pt x="897" y="1220"/>
                    <a:pt x="897" y="1220"/>
                    <a:pt x="897" y="1220"/>
                  </a:cubicBezTo>
                  <a:cubicBezTo>
                    <a:pt x="897" y="1221"/>
                    <a:pt x="897" y="1221"/>
                    <a:pt x="897" y="1221"/>
                  </a:cubicBezTo>
                  <a:cubicBezTo>
                    <a:pt x="897" y="1222"/>
                    <a:pt x="897" y="1222"/>
                    <a:pt x="897" y="1222"/>
                  </a:cubicBezTo>
                  <a:cubicBezTo>
                    <a:pt x="897" y="1223"/>
                    <a:pt x="897" y="1223"/>
                    <a:pt x="897" y="1223"/>
                  </a:cubicBezTo>
                  <a:cubicBezTo>
                    <a:pt x="897" y="1224"/>
                    <a:pt x="897" y="1224"/>
                    <a:pt x="897" y="1224"/>
                  </a:cubicBezTo>
                  <a:cubicBezTo>
                    <a:pt x="898" y="1225"/>
                    <a:pt x="898" y="1225"/>
                    <a:pt x="898" y="1225"/>
                  </a:cubicBezTo>
                  <a:cubicBezTo>
                    <a:pt x="848" y="1285"/>
                    <a:pt x="829" y="1307"/>
                    <a:pt x="789" y="1351"/>
                  </a:cubicBezTo>
                  <a:cubicBezTo>
                    <a:pt x="790" y="1351"/>
                    <a:pt x="791" y="1351"/>
                    <a:pt x="792" y="1352"/>
                  </a:cubicBezTo>
                  <a:cubicBezTo>
                    <a:pt x="792" y="1352"/>
                    <a:pt x="792" y="1352"/>
                    <a:pt x="792" y="1352"/>
                  </a:cubicBezTo>
                  <a:cubicBezTo>
                    <a:pt x="793" y="1352"/>
                    <a:pt x="793" y="1352"/>
                    <a:pt x="793" y="1352"/>
                  </a:cubicBezTo>
                  <a:cubicBezTo>
                    <a:pt x="793" y="1352"/>
                    <a:pt x="793" y="1352"/>
                    <a:pt x="793" y="1352"/>
                  </a:cubicBezTo>
                  <a:cubicBezTo>
                    <a:pt x="793" y="1352"/>
                    <a:pt x="793" y="1352"/>
                    <a:pt x="793" y="1352"/>
                  </a:cubicBezTo>
                  <a:cubicBezTo>
                    <a:pt x="829" y="1313"/>
                    <a:pt x="848" y="1291"/>
                    <a:pt x="900" y="1229"/>
                  </a:cubicBezTo>
                  <a:cubicBezTo>
                    <a:pt x="900" y="1229"/>
                    <a:pt x="900" y="1229"/>
                    <a:pt x="900" y="1229"/>
                  </a:cubicBezTo>
                  <a:cubicBezTo>
                    <a:pt x="901" y="1230"/>
                    <a:pt x="901" y="1230"/>
                    <a:pt x="901" y="1230"/>
                  </a:cubicBezTo>
                  <a:cubicBezTo>
                    <a:pt x="901" y="1230"/>
                    <a:pt x="901" y="1230"/>
                    <a:pt x="901" y="1230"/>
                  </a:cubicBezTo>
                  <a:cubicBezTo>
                    <a:pt x="903" y="1231"/>
                    <a:pt x="903" y="1231"/>
                    <a:pt x="903" y="1231"/>
                  </a:cubicBezTo>
                  <a:cubicBezTo>
                    <a:pt x="901" y="1252"/>
                    <a:pt x="899" y="1272"/>
                    <a:pt x="897" y="1292"/>
                  </a:cubicBezTo>
                  <a:cubicBezTo>
                    <a:pt x="898" y="1292"/>
                    <a:pt x="899" y="1291"/>
                    <a:pt x="900" y="1290"/>
                  </a:cubicBezTo>
                  <a:cubicBezTo>
                    <a:pt x="903" y="1271"/>
                    <a:pt x="905" y="1251"/>
                    <a:pt x="906" y="1231"/>
                  </a:cubicBezTo>
                  <a:cubicBezTo>
                    <a:pt x="907" y="1231"/>
                    <a:pt x="908" y="1230"/>
                    <a:pt x="909" y="1230"/>
                  </a:cubicBezTo>
                  <a:cubicBezTo>
                    <a:pt x="910" y="1229"/>
                    <a:pt x="910" y="1229"/>
                    <a:pt x="910" y="1229"/>
                  </a:cubicBezTo>
                  <a:cubicBezTo>
                    <a:pt x="910" y="1229"/>
                    <a:pt x="910" y="1229"/>
                    <a:pt x="910" y="1229"/>
                  </a:cubicBezTo>
                  <a:cubicBezTo>
                    <a:pt x="920" y="1245"/>
                    <a:pt x="927" y="1259"/>
                    <a:pt x="935" y="1272"/>
                  </a:cubicBezTo>
                  <a:cubicBezTo>
                    <a:pt x="936" y="1271"/>
                    <a:pt x="937" y="1270"/>
                    <a:pt x="938" y="1270"/>
                  </a:cubicBezTo>
                  <a:cubicBezTo>
                    <a:pt x="931" y="1258"/>
                    <a:pt x="923" y="1243"/>
                    <a:pt x="913" y="1225"/>
                  </a:cubicBezTo>
                  <a:cubicBezTo>
                    <a:pt x="913" y="1224"/>
                    <a:pt x="913" y="1224"/>
                    <a:pt x="913" y="1224"/>
                  </a:cubicBezTo>
                  <a:cubicBezTo>
                    <a:pt x="913" y="1224"/>
                    <a:pt x="913" y="1224"/>
                    <a:pt x="913" y="1224"/>
                  </a:cubicBezTo>
                  <a:cubicBezTo>
                    <a:pt x="914" y="1223"/>
                    <a:pt x="914" y="1223"/>
                    <a:pt x="914" y="1223"/>
                  </a:cubicBezTo>
                  <a:cubicBezTo>
                    <a:pt x="914" y="1223"/>
                    <a:pt x="914" y="1223"/>
                    <a:pt x="914" y="1223"/>
                  </a:cubicBezTo>
                  <a:cubicBezTo>
                    <a:pt x="915" y="1220"/>
                    <a:pt x="915" y="1218"/>
                    <a:pt x="915" y="1215"/>
                  </a:cubicBezTo>
                  <a:cubicBezTo>
                    <a:pt x="915" y="1214"/>
                    <a:pt x="915" y="1214"/>
                    <a:pt x="915" y="1214"/>
                  </a:cubicBezTo>
                  <a:cubicBezTo>
                    <a:pt x="915" y="1213"/>
                    <a:pt x="915" y="1213"/>
                    <a:pt x="915" y="1213"/>
                  </a:cubicBezTo>
                  <a:cubicBezTo>
                    <a:pt x="915" y="1212"/>
                    <a:pt x="915" y="1212"/>
                    <a:pt x="915" y="1212"/>
                  </a:cubicBezTo>
                  <a:cubicBezTo>
                    <a:pt x="915" y="1211"/>
                    <a:pt x="915" y="1211"/>
                    <a:pt x="915" y="1211"/>
                  </a:cubicBezTo>
                  <a:cubicBezTo>
                    <a:pt x="914" y="1210"/>
                    <a:pt x="914" y="1210"/>
                    <a:pt x="914" y="1210"/>
                  </a:cubicBezTo>
                  <a:cubicBezTo>
                    <a:pt x="917" y="1207"/>
                    <a:pt x="919" y="1203"/>
                    <a:pt x="922" y="1200"/>
                  </a:cubicBezTo>
                  <a:cubicBezTo>
                    <a:pt x="921" y="1199"/>
                    <a:pt x="920" y="1198"/>
                    <a:pt x="919" y="1197"/>
                  </a:cubicBezTo>
                  <a:cubicBezTo>
                    <a:pt x="917" y="1200"/>
                    <a:pt x="915" y="1203"/>
                    <a:pt x="912" y="1206"/>
                  </a:cubicBezTo>
                  <a:cubicBezTo>
                    <a:pt x="912" y="1206"/>
                    <a:pt x="912" y="1206"/>
                    <a:pt x="912" y="1206"/>
                  </a:cubicBezTo>
                  <a:cubicBezTo>
                    <a:pt x="911" y="1205"/>
                    <a:pt x="911" y="1205"/>
                    <a:pt x="911" y="1205"/>
                  </a:cubicBezTo>
                  <a:cubicBezTo>
                    <a:pt x="911" y="1205"/>
                    <a:pt x="911" y="1205"/>
                    <a:pt x="911" y="1205"/>
                  </a:cubicBezTo>
                  <a:cubicBezTo>
                    <a:pt x="909" y="1204"/>
                    <a:pt x="909" y="1204"/>
                    <a:pt x="909" y="1204"/>
                  </a:cubicBezTo>
                  <a:cubicBezTo>
                    <a:pt x="909" y="1198"/>
                    <a:pt x="910" y="1193"/>
                    <a:pt x="910" y="1187"/>
                  </a:cubicBezTo>
                  <a:cubicBezTo>
                    <a:pt x="909" y="1186"/>
                    <a:pt x="908" y="1185"/>
                    <a:pt x="907" y="1184"/>
                  </a:cubicBezTo>
                  <a:cubicBezTo>
                    <a:pt x="907" y="1190"/>
                    <a:pt x="906" y="1197"/>
                    <a:pt x="905" y="1204"/>
                  </a:cubicBezTo>
                  <a:cubicBezTo>
                    <a:pt x="905" y="1204"/>
                    <a:pt x="904" y="1205"/>
                    <a:pt x="903" y="1205"/>
                  </a:cubicBezTo>
                  <a:cubicBezTo>
                    <a:pt x="902" y="1206"/>
                    <a:pt x="902" y="1206"/>
                    <a:pt x="902" y="1206"/>
                  </a:cubicBezTo>
                  <a:cubicBezTo>
                    <a:pt x="902" y="1206"/>
                    <a:pt x="902" y="1206"/>
                    <a:pt x="902" y="1206"/>
                  </a:cubicBezTo>
                  <a:cubicBezTo>
                    <a:pt x="885" y="1177"/>
                    <a:pt x="872" y="1155"/>
                    <a:pt x="860" y="1136"/>
                  </a:cubicBezTo>
                  <a:cubicBezTo>
                    <a:pt x="857" y="1132"/>
                    <a:pt x="853" y="1128"/>
                    <a:pt x="848" y="1124"/>
                  </a:cubicBezTo>
                  <a:moveTo>
                    <a:pt x="911" y="1118"/>
                  </a:moveTo>
                  <a:cubicBezTo>
                    <a:pt x="910" y="1138"/>
                    <a:pt x="909" y="1159"/>
                    <a:pt x="907" y="1178"/>
                  </a:cubicBezTo>
                  <a:cubicBezTo>
                    <a:pt x="908" y="1180"/>
                    <a:pt x="910" y="1181"/>
                    <a:pt x="911" y="1182"/>
                  </a:cubicBezTo>
                  <a:cubicBezTo>
                    <a:pt x="912" y="1161"/>
                    <a:pt x="914" y="1140"/>
                    <a:pt x="915" y="1119"/>
                  </a:cubicBezTo>
                  <a:cubicBezTo>
                    <a:pt x="914" y="1119"/>
                    <a:pt x="913" y="1118"/>
                    <a:pt x="911" y="1118"/>
                  </a:cubicBezTo>
                  <a:moveTo>
                    <a:pt x="847" y="1114"/>
                  </a:moveTo>
                  <a:cubicBezTo>
                    <a:pt x="847" y="1114"/>
                    <a:pt x="847" y="1114"/>
                    <a:pt x="847" y="1114"/>
                  </a:cubicBezTo>
                  <a:cubicBezTo>
                    <a:pt x="847" y="1115"/>
                    <a:pt x="847" y="1115"/>
                    <a:pt x="847" y="1115"/>
                  </a:cubicBezTo>
                  <a:cubicBezTo>
                    <a:pt x="846" y="1116"/>
                    <a:pt x="846" y="1116"/>
                    <a:pt x="846" y="1116"/>
                  </a:cubicBezTo>
                  <a:cubicBezTo>
                    <a:pt x="846" y="1116"/>
                    <a:pt x="846" y="1116"/>
                    <a:pt x="846" y="1116"/>
                  </a:cubicBezTo>
                  <a:cubicBezTo>
                    <a:pt x="848" y="1118"/>
                    <a:pt x="850" y="1120"/>
                    <a:pt x="852" y="1123"/>
                  </a:cubicBezTo>
                  <a:cubicBezTo>
                    <a:pt x="851" y="1120"/>
                    <a:pt x="849" y="1117"/>
                    <a:pt x="847" y="1114"/>
                  </a:cubicBezTo>
                  <a:moveTo>
                    <a:pt x="128" y="1109"/>
                  </a:moveTo>
                  <a:cubicBezTo>
                    <a:pt x="124" y="1113"/>
                    <a:pt x="121" y="1116"/>
                    <a:pt x="117" y="1120"/>
                  </a:cubicBezTo>
                  <a:cubicBezTo>
                    <a:pt x="117" y="1123"/>
                    <a:pt x="116" y="1126"/>
                    <a:pt x="116" y="1129"/>
                  </a:cubicBezTo>
                  <a:cubicBezTo>
                    <a:pt x="117" y="1129"/>
                    <a:pt x="118" y="1129"/>
                    <a:pt x="119" y="1129"/>
                  </a:cubicBezTo>
                  <a:cubicBezTo>
                    <a:pt x="120" y="1125"/>
                    <a:pt x="120" y="1121"/>
                    <a:pt x="120" y="1118"/>
                  </a:cubicBezTo>
                  <a:cubicBezTo>
                    <a:pt x="121" y="1118"/>
                    <a:pt x="122" y="1117"/>
                    <a:pt x="122" y="1117"/>
                  </a:cubicBezTo>
                  <a:cubicBezTo>
                    <a:pt x="123" y="1117"/>
                    <a:pt x="123" y="1117"/>
                    <a:pt x="123" y="1117"/>
                  </a:cubicBezTo>
                  <a:cubicBezTo>
                    <a:pt x="123" y="1117"/>
                    <a:pt x="123" y="1117"/>
                    <a:pt x="123" y="1117"/>
                  </a:cubicBezTo>
                  <a:cubicBezTo>
                    <a:pt x="126" y="1120"/>
                    <a:pt x="128" y="1124"/>
                    <a:pt x="130" y="1127"/>
                  </a:cubicBezTo>
                  <a:cubicBezTo>
                    <a:pt x="131" y="1127"/>
                    <a:pt x="132" y="1127"/>
                    <a:pt x="133" y="1127"/>
                  </a:cubicBezTo>
                  <a:cubicBezTo>
                    <a:pt x="131" y="1123"/>
                    <a:pt x="128" y="1119"/>
                    <a:pt x="126" y="1114"/>
                  </a:cubicBezTo>
                  <a:cubicBezTo>
                    <a:pt x="126" y="1114"/>
                    <a:pt x="126" y="1114"/>
                    <a:pt x="126" y="1114"/>
                  </a:cubicBezTo>
                  <a:cubicBezTo>
                    <a:pt x="126" y="1113"/>
                    <a:pt x="126" y="1113"/>
                    <a:pt x="126" y="1113"/>
                  </a:cubicBezTo>
                  <a:cubicBezTo>
                    <a:pt x="126" y="1113"/>
                    <a:pt x="126" y="1113"/>
                    <a:pt x="126" y="1113"/>
                  </a:cubicBezTo>
                  <a:cubicBezTo>
                    <a:pt x="127" y="1113"/>
                    <a:pt x="127" y="1113"/>
                    <a:pt x="127" y="1113"/>
                  </a:cubicBezTo>
                  <a:cubicBezTo>
                    <a:pt x="127" y="1111"/>
                    <a:pt x="127" y="1110"/>
                    <a:pt x="128" y="1109"/>
                  </a:cubicBezTo>
                  <a:moveTo>
                    <a:pt x="419" y="1105"/>
                  </a:moveTo>
                  <a:cubicBezTo>
                    <a:pt x="417" y="1105"/>
                    <a:pt x="415" y="1105"/>
                    <a:pt x="413" y="1105"/>
                  </a:cubicBezTo>
                  <a:cubicBezTo>
                    <a:pt x="402" y="1117"/>
                    <a:pt x="390" y="1130"/>
                    <a:pt x="375" y="1148"/>
                  </a:cubicBezTo>
                  <a:cubicBezTo>
                    <a:pt x="374" y="1148"/>
                    <a:pt x="374" y="1148"/>
                    <a:pt x="374" y="1148"/>
                  </a:cubicBezTo>
                  <a:cubicBezTo>
                    <a:pt x="373" y="1147"/>
                    <a:pt x="373" y="1147"/>
                    <a:pt x="373" y="1147"/>
                  </a:cubicBezTo>
                  <a:cubicBezTo>
                    <a:pt x="373" y="1146"/>
                    <a:pt x="373" y="1146"/>
                    <a:pt x="373" y="1146"/>
                  </a:cubicBezTo>
                  <a:cubicBezTo>
                    <a:pt x="371" y="1145"/>
                    <a:pt x="371" y="1145"/>
                    <a:pt x="371" y="1145"/>
                  </a:cubicBezTo>
                  <a:cubicBezTo>
                    <a:pt x="372" y="1133"/>
                    <a:pt x="373" y="1120"/>
                    <a:pt x="374" y="1107"/>
                  </a:cubicBezTo>
                  <a:cubicBezTo>
                    <a:pt x="373" y="1107"/>
                    <a:pt x="371" y="1107"/>
                    <a:pt x="370" y="1107"/>
                  </a:cubicBezTo>
                  <a:cubicBezTo>
                    <a:pt x="370" y="1120"/>
                    <a:pt x="369" y="1132"/>
                    <a:pt x="368" y="1145"/>
                  </a:cubicBezTo>
                  <a:cubicBezTo>
                    <a:pt x="367" y="1145"/>
                    <a:pt x="366" y="1145"/>
                    <a:pt x="365" y="1146"/>
                  </a:cubicBezTo>
                  <a:cubicBezTo>
                    <a:pt x="365" y="1146"/>
                    <a:pt x="365" y="1146"/>
                    <a:pt x="365" y="1146"/>
                  </a:cubicBezTo>
                  <a:cubicBezTo>
                    <a:pt x="364" y="1146"/>
                    <a:pt x="364" y="1146"/>
                    <a:pt x="364" y="1146"/>
                  </a:cubicBezTo>
                  <a:cubicBezTo>
                    <a:pt x="356" y="1132"/>
                    <a:pt x="348" y="1120"/>
                    <a:pt x="342" y="1109"/>
                  </a:cubicBezTo>
                  <a:cubicBezTo>
                    <a:pt x="340" y="1109"/>
                    <a:pt x="339" y="1109"/>
                    <a:pt x="338" y="1109"/>
                  </a:cubicBezTo>
                  <a:cubicBezTo>
                    <a:pt x="345" y="1121"/>
                    <a:pt x="353" y="1134"/>
                    <a:pt x="362" y="1149"/>
                  </a:cubicBezTo>
                  <a:cubicBezTo>
                    <a:pt x="361" y="1150"/>
                    <a:pt x="361" y="1150"/>
                    <a:pt x="361" y="1150"/>
                  </a:cubicBezTo>
                  <a:cubicBezTo>
                    <a:pt x="361" y="1150"/>
                    <a:pt x="361" y="1150"/>
                    <a:pt x="361" y="1150"/>
                  </a:cubicBezTo>
                  <a:cubicBezTo>
                    <a:pt x="360" y="1153"/>
                    <a:pt x="360" y="1154"/>
                    <a:pt x="360" y="1156"/>
                  </a:cubicBezTo>
                  <a:cubicBezTo>
                    <a:pt x="359" y="1158"/>
                    <a:pt x="359" y="1158"/>
                    <a:pt x="359" y="1158"/>
                  </a:cubicBezTo>
                  <a:cubicBezTo>
                    <a:pt x="360" y="1159"/>
                    <a:pt x="360" y="1159"/>
                    <a:pt x="360" y="1159"/>
                  </a:cubicBezTo>
                  <a:cubicBezTo>
                    <a:pt x="360" y="1160"/>
                    <a:pt x="360" y="1160"/>
                    <a:pt x="360" y="1160"/>
                  </a:cubicBezTo>
                  <a:cubicBezTo>
                    <a:pt x="360" y="1161"/>
                    <a:pt x="360" y="1161"/>
                    <a:pt x="360" y="1161"/>
                  </a:cubicBezTo>
                  <a:cubicBezTo>
                    <a:pt x="360" y="1162"/>
                    <a:pt x="360" y="1162"/>
                    <a:pt x="360" y="1162"/>
                  </a:cubicBezTo>
                  <a:cubicBezTo>
                    <a:pt x="360" y="1163"/>
                    <a:pt x="360" y="1163"/>
                    <a:pt x="360" y="1163"/>
                  </a:cubicBezTo>
                  <a:cubicBezTo>
                    <a:pt x="328" y="1196"/>
                    <a:pt x="310" y="1214"/>
                    <a:pt x="290" y="1233"/>
                  </a:cubicBezTo>
                  <a:cubicBezTo>
                    <a:pt x="291" y="1232"/>
                    <a:pt x="293" y="1231"/>
                    <a:pt x="295" y="1231"/>
                  </a:cubicBezTo>
                  <a:cubicBezTo>
                    <a:pt x="296" y="1231"/>
                    <a:pt x="296" y="1231"/>
                    <a:pt x="297" y="1231"/>
                  </a:cubicBezTo>
                  <a:cubicBezTo>
                    <a:pt x="314" y="1215"/>
                    <a:pt x="332" y="1197"/>
                    <a:pt x="362" y="1167"/>
                  </a:cubicBezTo>
                  <a:cubicBezTo>
                    <a:pt x="362" y="1167"/>
                    <a:pt x="362" y="1167"/>
                    <a:pt x="362" y="1167"/>
                  </a:cubicBezTo>
                  <a:cubicBezTo>
                    <a:pt x="364" y="1168"/>
                    <a:pt x="364" y="1168"/>
                    <a:pt x="364" y="1168"/>
                  </a:cubicBezTo>
                  <a:cubicBezTo>
                    <a:pt x="364" y="1168"/>
                    <a:pt x="364" y="1168"/>
                    <a:pt x="364" y="1168"/>
                  </a:cubicBezTo>
                  <a:cubicBezTo>
                    <a:pt x="365" y="1169"/>
                    <a:pt x="365" y="1169"/>
                    <a:pt x="366" y="1169"/>
                  </a:cubicBezTo>
                  <a:cubicBezTo>
                    <a:pt x="366" y="1172"/>
                    <a:pt x="365" y="1176"/>
                    <a:pt x="365" y="1179"/>
                  </a:cubicBezTo>
                  <a:cubicBezTo>
                    <a:pt x="366" y="1178"/>
                    <a:pt x="367" y="1177"/>
                    <a:pt x="369" y="1176"/>
                  </a:cubicBezTo>
                  <a:cubicBezTo>
                    <a:pt x="369" y="1174"/>
                    <a:pt x="369" y="1172"/>
                    <a:pt x="369" y="1170"/>
                  </a:cubicBezTo>
                  <a:cubicBezTo>
                    <a:pt x="370" y="1170"/>
                    <a:pt x="371" y="1169"/>
                    <a:pt x="371" y="1169"/>
                  </a:cubicBezTo>
                  <a:cubicBezTo>
                    <a:pt x="372" y="1168"/>
                    <a:pt x="372" y="1168"/>
                    <a:pt x="372" y="1168"/>
                  </a:cubicBezTo>
                  <a:cubicBezTo>
                    <a:pt x="373" y="1168"/>
                    <a:pt x="373" y="1168"/>
                    <a:pt x="373" y="1168"/>
                  </a:cubicBezTo>
                  <a:cubicBezTo>
                    <a:pt x="373" y="1169"/>
                    <a:pt x="374" y="1170"/>
                    <a:pt x="374" y="1171"/>
                  </a:cubicBezTo>
                  <a:cubicBezTo>
                    <a:pt x="375" y="1170"/>
                    <a:pt x="376" y="1170"/>
                    <a:pt x="377" y="1169"/>
                  </a:cubicBezTo>
                  <a:cubicBezTo>
                    <a:pt x="376" y="1168"/>
                    <a:pt x="376" y="1167"/>
                    <a:pt x="375" y="1165"/>
                  </a:cubicBezTo>
                  <a:cubicBezTo>
                    <a:pt x="376" y="1165"/>
                    <a:pt x="376" y="1165"/>
                    <a:pt x="376" y="1165"/>
                  </a:cubicBezTo>
                  <a:cubicBezTo>
                    <a:pt x="376" y="1165"/>
                    <a:pt x="376" y="1165"/>
                    <a:pt x="376" y="1165"/>
                  </a:cubicBezTo>
                  <a:cubicBezTo>
                    <a:pt x="377" y="1162"/>
                    <a:pt x="377" y="1161"/>
                    <a:pt x="377" y="1156"/>
                  </a:cubicBezTo>
                  <a:cubicBezTo>
                    <a:pt x="377" y="1155"/>
                    <a:pt x="377" y="1155"/>
                    <a:pt x="377" y="1155"/>
                  </a:cubicBezTo>
                  <a:cubicBezTo>
                    <a:pt x="377" y="1155"/>
                    <a:pt x="377" y="1155"/>
                    <a:pt x="377" y="1155"/>
                  </a:cubicBezTo>
                  <a:cubicBezTo>
                    <a:pt x="377" y="1153"/>
                    <a:pt x="377" y="1153"/>
                    <a:pt x="377" y="1153"/>
                  </a:cubicBezTo>
                  <a:cubicBezTo>
                    <a:pt x="377" y="1153"/>
                    <a:pt x="377" y="1153"/>
                    <a:pt x="377" y="1153"/>
                  </a:cubicBezTo>
                  <a:cubicBezTo>
                    <a:pt x="377" y="1152"/>
                    <a:pt x="377" y="1152"/>
                    <a:pt x="377" y="1152"/>
                  </a:cubicBezTo>
                  <a:cubicBezTo>
                    <a:pt x="394" y="1133"/>
                    <a:pt x="407" y="1118"/>
                    <a:pt x="419" y="1105"/>
                  </a:cubicBezTo>
                  <a:moveTo>
                    <a:pt x="576" y="1101"/>
                  </a:moveTo>
                  <a:cubicBezTo>
                    <a:pt x="591" y="1126"/>
                    <a:pt x="606" y="1151"/>
                    <a:pt x="627" y="1188"/>
                  </a:cubicBezTo>
                  <a:cubicBezTo>
                    <a:pt x="627" y="1188"/>
                    <a:pt x="627" y="1188"/>
                    <a:pt x="627" y="1188"/>
                  </a:cubicBezTo>
                  <a:cubicBezTo>
                    <a:pt x="627" y="1189"/>
                    <a:pt x="627" y="1189"/>
                    <a:pt x="627" y="1189"/>
                  </a:cubicBezTo>
                  <a:cubicBezTo>
                    <a:pt x="625" y="1192"/>
                    <a:pt x="625" y="1193"/>
                    <a:pt x="625" y="1195"/>
                  </a:cubicBezTo>
                  <a:cubicBezTo>
                    <a:pt x="625" y="1197"/>
                    <a:pt x="625" y="1197"/>
                    <a:pt x="625" y="1197"/>
                  </a:cubicBezTo>
                  <a:cubicBezTo>
                    <a:pt x="625" y="1198"/>
                    <a:pt x="625" y="1198"/>
                    <a:pt x="625" y="1198"/>
                  </a:cubicBezTo>
                  <a:cubicBezTo>
                    <a:pt x="625" y="1199"/>
                    <a:pt x="625" y="1199"/>
                    <a:pt x="625" y="1199"/>
                  </a:cubicBezTo>
                  <a:cubicBezTo>
                    <a:pt x="625" y="1201"/>
                    <a:pt x="625" y="1201"/>
                    <a:pt x="625" y="1201"/>
                  </a:cubicBezTo>
                  <a:cubicBezTo>
                    <a:pt x="625" y="1201"/>
                    <a:pt x="625" y="1201"/>
                    <a:pt x="625" y="1201"/>
                  </a:cubicBezTo>
                  <a:cubicBezTo>
                    <a:pt x="626" y="1202"/>
                    <a:pt x="626" y="1202"/>
                    <a:pt x="626" y="1202"/>
                  </a:cubicBezTo>
                  <a:cubicBezTo>
                    <a:pt x="623" y="1205"/>
                    <a:pt x="621" y="1208"/>
                    <a:pt x="619" y="1210"/>
                  </a:cubicBezTo>
                  <a:cubicBezTo>
                    <a:pt x="620" y="1211"/>
                    <a:pt x="621" y="1212"/>
                    <a:pt x="622" y="1213"/>
                  </a:cubicBezTo>
                  <a:cubicBezTo>
                    <a:pt x="624" y="1211"/>
                    <a:pt x="626" y="1208"/>
                    <a:pt x="628" y="1206"/>
                  </a:cubicBezTo>
                  <a:cubicBezTo>
                    <a:pt x="628" y="1206"/>
                    <a:pt x="628" y="1206"/>
                    <a:pt x="628" y="1206"/>
                  </a:cubicBezTo>
                  <a:cubicBezTo>
                    <a:pt x="629" y="1208"/>
                    <a:pt x="629" y="1208"/>
                    <a:pt x="629" y="1208"/>
                  </a:cubicBezTo>
                  <a:cubicBezTo>
                    <a:pt x="630" y="1208"/>
                    <a:pt x="630" y="1208"/>
                    <a:pt x="630" y="1208"/>
                  </a:cubicBezTo>
                  <a:cubicBezTo>
                    <a:pt x="630" y="1208"/>
                    <a:pt x="631" y="1209"/>
                    <a:pt x="631" y="1209"/>
                  </a:cubicBezTo>
                  <a:cubicBezTo>
                    <a:pt x="631" y="1212"/>
                    <a:pt x="631" y="1216"/>
                    <a:pt x="631" y="1219"/>
                  </a:cubicBezTo>
                  <a:cubicBezTo>
                    <a:pt x="632" y="1220"/>
                    <a:pt x="633" y="1221"/>
                    <a:pt x="634" y="1222"/>
                  </a:cubicBezTo>
                  <a:cubicBezTo>
                    <a:pt x="634" y="1218"/>
                    <a:pt x="634" y="1213"/>
                    <a:pt x="635" y="1209"/>
                  </a:cubicBezTo>
                  <a:cubicBezTo>
                    <a:pt x="636" y="1209"/>
                    <a:pt x="637" y="1209"/>
                    <a:pt x="637" y="1208"/>
                  </a:cubicBezTo>
                  <a:cubicBezTo>
                    <a:pt x="638" y="1208"/>
                    <a:pt x="638" y="1208"/>
                    <a:pt x="638" y="1208"/>
                  </a:cubicBezTo>
                  <a:cubicBezTo>
                    <a:pt x="639" y="1207"/>
                    <a:pt x="639" y="1207"/>
                    <a:pt x="639" y="1207"/>
                  </a:cubicBezTo>
                  <a:cubicBezTo>
                    <a:pt x="641" y="1212"/>
                    <a:pt x="644" y="1216"/>
                    <a:pt x="646" y="1220"/>
                  </a:cubicBezTo>
                  <a:cubicBezTo>
                    <a:pt x="648" y="1221"/>
                    <a:pt x="649" y="1221"/>
                    <a:pt x="651" y="1223"/>
                  </a:cubicBezTo>
                  <a:cubicBezTo>
                    <a:pt x="651" y="1222"/>
                    <a:pt x="651" y="1222"/>
                    <a:pt x="652" y="1222"/>
                  </a:cubicBezTo>
                  <a:cubicBezTo>
                    <a:pt x="648" y="1217"/>
                    <a:pt x="645" y="1211"/>
                    <a:pt x="641" y="1204"/>
                  </a:cubicBezTo>
                  <a:cubicBezTo>
                    <a:pt x="642" y="1203"/>
                    <a:pt x="642" y="1203"/>
                    <a:pt x="642" y="1203"/>
                  </a:cubicBezTo>
                  <a:cubicBezTo>
                    <a:pt x="642" y="1203"/>
                    <a:pt x="642" y="1203"/>
                    <a:pt x="642" y="1203"/>
                  </a:cubicBezTo>
                  <a:cubicBezTo>
                    <a:pt x="643" y="1199"/>
                    <a:pt x="644" y="1198"/>
                    <a:pt x="644" y="1194"/>
                  </a:cubicBezTo>
                  <a:cubicBezTo>
                    <a:pt x="644" y="1193"/>
                    <a:pt x="644" y="1193"/>
                    <a:pt x="644" y="1193"/>
                  </a:cubicBezTo>
                  <a:cubicBezTo>
                    <a:pt x="643" y="1192"/>
                    <a:pt x="643" y="1192"/>
                    <a:pt x="643" y="1192"/>
                  </a:cubicBezTo>
                  <a:cubicBezTo>
                    <a:pt x="643" y="1191"/>
                    <a:pt x="643" y="1191"/>
                    <a:pt x="643" y="1191"/>
                  </a:cubicBezTo>
                  <a:cubicBezTo>
                    <a:pt x="643" y="1190"/>
                    <a:pt x="643" y="1190"/>
                    <a:pt x="643" y="1190"/>
                  </a:cubicBezTo>
                  <a:cubicBezTo>
                    <a:pt x="643" y="1189"/>
                    <a:pt x="643" y="1189"/>
                    <a:pt x="643" y="1189"/>
                  </a:cubicBezTo>
                  <a:cubicBezTo>
                    <a:pt x="674" y="1152"/>
                    <a:pt x="693" y="1129"/>
                    <a:pt x="713" y="1104"/>
                  </a:cubicBezTo>
                  <a:cubicBezTo>
                    <a:pt x="711" y="1104"/>
                    <a:pt x="709" y="1104"/>
                    <a:pt x="708" y="1104"/>
                  </a:cubicBezTo>
                  <a:cubicBezTo>
                    <a:pt x="691" y="1125"/>
                    <a:pt x="672" y="1147"/>
                    <a:pt x="641" y="1185"/>
                  </a:cubicBezTo>
                  <a:cubicBezTo>
                    <a:pt x="641" y="1185"/>
                    <a:pt x="641" y="1185"/>
                    <a:pt x="641" y="1185"/>
                  </a:cubicBezTo>
                  <a:cubicBezTo>
                    <a:pt x="639" y="1184"/>
                    <a:pt x="639" y="1184"/>
                    <a:pt x="639" y="1184"/>
                  </a:cubicBezTo>
                  <a:cubicBezTo>
                    <a:pt x="639" y="1183"/>
                    <a:pt x="639" y="1183"/>
                    <a:pt x="639" y="1183"/>
                  </a:cubicBezTo>
                  <a:cubicBezTo>
                    <a:pt x="637" y="1183"/>
                    <a:pt x="637" y="1183"/>
                    <a:pt x="637" y="1183"/>
                  </a:cubicBezTo>
                  <a:cubicBezTo>
                    <a:pt x="639" y="1156"/>
                    <a:pt x="641" y="1129"/>
                    <a:pt x="643" y="1102"/>
                  </a:cubicBezTo>
                  <a:cubicBezTo>
                    <a:pt x="641" y="1102"/>
                    <a:pt x="640" y="1102"/>
                    <a:pt x="639" y="1102"/>
                  </a:cubicBezTo>
                  <a:cubicBezTo>
                    <a:pt x="638" y="1129"/>
                    <a:pt x="636" y="1156"/>
                    <a:pt x="634" y="1182"/>
                  </a:cubicBezTo>
                  <a:cubicBezTo>
                    <a:pt x="633" y="1183"/>
                    <a:pt x="632" y="1183"/>
                    <a:pt x="631" y="1183"/>
                  </a:cubicBezTo>
                  <a:cubicBezTo>
                    <a:pt x="630" y="1184"/>
                    <a:pt x="630" y="1184"/>
                    <a:pt x="630" y="1184"/>
                  </a:cubicBezTo>
                  <a:cubicBezTo>
                    <a:pt x="630" y="1184"/>
                    <a:pt x="630" y="1184"/>
                    <a:pt x="630" y="1184"/>
                  </a:cubicBezTo>
                  <a:cubicBezTo>
                    <a:pt x="608" y="1147"/>
                    <a:pt x="594" y="1122"/>
                    <a:pt x="581" y="1101"/>
                  </a:cubicBezTo>
                  <a:cubicBezTo>
                    <a:pt x="579" y="1101"/>
                    <a:pt x="578" y="1101"/>
                    <a:pt x="576" y="1101"/>
                  </a:cubicBezTo>
                  <a:moveTo>
                    <a:pt x="1305" y="1088"/>
                  </a:moveTo>
                  <a:cubicBezTo>
                    <a:pt x="1304" y="1089"/>
                    <a:pt x="1303" y="1089"/>
                    <a:pt x="1302" y="1090"/>
                  </a:cubicBezTo>
                  <a:cubicBezTo>
                    <a:pt x="1314" y="1113"/>
                    <a:pt x="1326" y="1138"/>
                    <a:pt x="1353" y="1192"/>
                  </a:cubicBezTo>
                  <a:cubicBezTo>
                    <a:pt x="1353" y="1193"/>
                    <a:pt x="1353" y="1193"/>
                    <a:pt x="1353" y="1193"/>
                  </a:cubicBezTo>
                  <a:cubicBezTo>
                    <a:pt x="1353" y="1193"/>
                    <a:pt x="1353" y="1193"/>
                    <a:pt x="1353" y="1193"/>
                  </a:cubicBezTo>
                  <a:cubicBezTo>
                    <a:pt x="1353" y="1194"/>
                    <a:pt x="1353" y="1194"/>
                    <a:pt x="1353" y="1194"/>
                  </a:cubicBezTo>
                  <a:cubicBezTo>
                    <a:pt x="1353" y="1194"/>
                    <a:pt x="1353" y="1194"/>
                    <a:pt x="1353" y="1194"/>
                  </a:cubicBezTo>
                  <a:cubicBezTo>
                    <a:pt x="1352" y="1196"/>
                    <a:pt x="1352" y="1196"/>
                    <a:pt x="1352" y="1199"/>
                  </a:cubicBezTo>
                  <a:cubicBezTo>
                    <a:pt x="1351" y="1201"/>
                    <a:pt x="1351" y="1201"/>
                    <a:pt x="1351" y="1201"/>
                  </a:cubicBezTo>
                  <a:cubicBezTo>
                    <a:pt x="1351" y="1202"/>
                    <a:pt x="1351" y="1202"/>
                    <a:pt x="1351" y="1202"/>
                  </a:cubicBezTo>
                  <a:cubicBezTo>
                    <a:pt x="1351" y="1203"/>
                    <a:pt x="1351" y="1203"/>
                    <a:pt x="1351" y="1203"/>
                  </a:cubicBezTo>
                  <a:cubicBezTo>
                    <a:pt x="1352" y="1204"/>
                    <a:pt x="1352" y="1204"/>
                    <a:pt x="1352" y="1204"/>
                  </a:cubicBezTo>
                  <a:cubicBezTo>
                    <a:pt x="1352" y="1204"/>
                    <a:pt x="1352" y="1204"/>
                    <a:pt x="1352" y="1204"/>
                  </a:cubicBezTo>
                  <a:cubicBezTo>
                    <a:pt x="1352" y="1205"/>
                    <a:pt x="1352" y="1205"/>
                    <a:pt x="1352" y="1205"/>
                  </a:cubicBezTo>
                  <a:cubicBezTo>
                    <a:pt x="1352" y="1205"/>
                    <a:pt x="1352" y="1206"/>
                    <a:pt x="1351" y="1206"/>
                  </a:cubicBezTo>
                  <a:cubicBezTo>
                    <a:pt x="1354" y="1207"/>
                    <a:pt x="1356" y="1208"/>
                    <a:pt x="1359" y="1209"/>
                  </a:cubicBezTo>
                  <a:cubicBezTo>
                    <a:pt x="1359" y="1208"/>
                    <a:pt x="1359" y="1208"/>
                    <a:pt x="1359" y="1208"/>
                  </a:cubicBezTo>
                  <a:cubicBezTo>
                    <a:pt x="1359" y="1207"/>
                    <a:pt x="1359" y="1207"/>
                    <a:pt x="1359" y="1207"/>
                  </a:cubicBezTo>
                  <a:cubicBezTo>
                    <a:pt x="1360" y="1207"/>
                    <a:pt x="1360" y="1207"/>
                    <a:pt x="1360" y="1207"/>
                  </a:cubicBezTo>
                  <a:cubicBezTo>
                    <a:pt x="1360" y="1206"/>
                    <a:pt x="1360" y="1206"/>
                    <a:pt x="1360" y="1206"/>
                  </a:cubicBezTo>
                  <a:cubicBezTo>
                    <a:pt x="1362" y="1210"/>
                    <a:pt x="1362" y="1210"/>
                    <a:pt x="1362" y="1210"/>
                  </a:cubicBezTo>
                  <a:cubicBezTo>
                    <a:pt x="1364" y="1211"/>
                    <a:pt x="1365" y="1211"/>
                    <a:pt x="1367" y="1212"/>
                  </a:cubicBezTo>
                  <a:cubicBezTo>
                    <a:pt x="1362" y="1203"/>
                    <a:pt x="1362" y="1203"/>
                    <a:pt x="1362" y="1203"/>
                  </a:cubicBezTo>
                  <a:cubicBezTo>
                    <a:pt x="1363" y="1202"/>
                    <a:pt x="1363" y="1202"/>
                    <a:pt x="1363" y="1202"/>
                  </a:cubicBezTo>
                  <a:cubicBezTo>
                    <a:pt x="1363" y="1202"/>
                    <a:pt x="1363" y="1202"/>
                    <a:pt x="1363" y="1202"/>
                  </a:cubicBezTo>
                  <a:cubicBezTo>
                    <a:pt x="1364" y="1196"/>
                    <a:pt x="1364" y="1196"/>
                    <a:pt x="1364" y="1196"/>
                  </a:cubicBezTo>
                  <a:cubicBezTo>
                    <a:pt x="1364" y="1194"/>
                    <a:pt x="1364" y="1194"/>
                    <a:pt x="1364" y="1194"/>
                  </a:cubicBezTo>
                  <a:cubicBezTo>
                    <a:pt x="1364" y="1193"/>
                    <a:pt x="1364" y="1193"/>
                    <a:pt x="1364" y="1193"/>
                  </a:cubicBezTo>
                  <a:cubicBezTo>
                    <a:pt x="1364" y="1193"/>
                    <a:pt x="1364" y="1193"/>
                    <a:pt x="1364" y="1193"/>
                  </a:cubicBezTo>
                  <a:cubicBezTo>
                    <a:pt x="1364" y="1192"/>
                    <a:pt x="1364" y="1192"/>
                    <a:pt x="1364" y="1192"/>
                  </a:cubicBezTo>
                  <a:cubicBezTo>
                    <a:pt x="1364" y="1191"/>
                    <a:pt x="1364" y="1191"/>
                    <a:pt x="1364" y="1191"/>
                  </a:cubicBezTo>
                  <a:cubicBezTo>
                    <a:pt x="1364" y="1190"/>
                    <a:pt x="1364" y="1190"/>
                    <a:pt x="1364" y="1190"/>
                  </a:cubicBezTo>
                  <a:cubicBezTo>
                    <a:pt x="1387" y="1148"/>
                    <a:pt x="1387" y="1148"/>
                    <a:pt x="1387" y="1148"/>
                  </a:cubicBezTo>
                  <a:cubicBezTo>
                    <a:pt x="1387" y="1147"/>
                    <a:pt x="1387" y="1146"/>
                    <a:pt x="1386" y="1145"/>
                  </a:cubicBezTo>
                  <a:cubicBezTo>
                    <a:pt x="1362" y="1187"/>
                    <a:pt x="1362" y="1187"/>
                    <a:pt x="1362" y="1187"/>
                  </a:cubicBezTo>
                  <a:cubicBezTo>
                    <a:pt x="1362" y="1187"/>
                    <a:pt x="1362" y="1187"/>
                    <a:pt x="1362" y="1187"/>
                  </a:cubicBezTo>
                  <a:cubicBezTo>
                    <a:pt x="1361" y="1186"/>
                    <a:pt x="1361" y="1186"/>
                    <a:pt x="1361" y="1186"/>
                  </a:cubicBezTo>
                  <a:cubicBezTo>
                    <a:pt x="1360" y="1186"/>
                    <a:pt x="1360" y="1186"/>
                    <a:pt x="1360" y="1186"/>
                  </a:cubicBezTo>
                  <a:cubicBezTo>
                    <a:pt x="1363" y="1158"/>
                    <a:pt x="1365" y="1129"/>
                    <a:pt x="1367" y="1101"/>
                  </a:cubicBezTo>
                  <a:cubicBezTo>
                    <a:pt x="1366" y="1099"/>
                    <a:pt x="1365" y="1098"/>
                    <a:pt x="1365" y="1097"/>
                  </a:cubicBezTo>
                  <a:cubicBezTo>
                    <a:pt x="1363" y="1127"/>
                    <a:pt x="1360" y="1157"/>
                    <a:pt x="1358" y="1186"/>
                  </a:cubicBezTo>
                  <a:cubicBezTo>
                    <a:pt x="1357" y="1187"/>
                    <a:pt x="1357" y="1187"/>
                    <a:pt x="1356" y="1188"/>
                  </a:cubicBezTo>
                  <a:cubicBezTo>
                    <a:pt x="1355" y="1188"/>
                    <a:pt x="1355" y="1188"/>
                    <a:pt x="1355" y="1188"/>
                  </a:cubicBezTo>
                  <a:cubicBezTo>
                    <a:pt x="1355" y="1189"/>
                    <a:pt x="1355" y="1189"/>
                    <a:pt x="1355" y="1189"/>
                  </a:cubicBezTo>
                  <a:cubicBezTo>
                    <a:pt x="1328" y="1134"/>
                    <a:pt x="1320" y="1117"/>
                    <a:pt x="1305" y="1088"/>
                  </a:cubicBezTo>
                  <a:moveTo>
                    <a:pt x="434" y="1081"/>
                  </a:moveTo>
                  <a:cubicBezTo>
                    <a:pt x="428" y="1087"/>
                    <a:pt x="423" y="1094"/>
                    <a:pt x="416" y="1101"/>
                  </a:cubicBezTo>
                  <a:cubicBezTo>
                    <a:pt x="418" y="1101"/>
                    <a:pt x="420" y="1101"/>
                    <a:pt x="422" y="1101"/>
                  </a:cubicBezTo>
                  <a:cubicBezTo>
                    <a:pt x="427" y="1095"/>
                    <a:pt x="432" y="1089"/>
                    <a:pt x="437" y="1083"/>
                  </a:cubicBezTo>
                  <a:cubicBezTo>
                    <a:pt x="436" y="1083"/>
                    <a:pt x="435" y="1082"/>
                    <a:pt x="434" y="1081"/>
                  </a:cubicBezTo>
                  <a:moveTo>
                    <a:pt x="918" y="1066"/>
                  </a:moveTo>
                  <a:cubicBezTo>
                    <a:pt x="916" y="1066"/>
                    <a:pt x="915" y="1067"/>
                    <a:pt x="914" y="1068"/>
                  </a:cubicBezTo>
                  <a:cubicBezTo>
                    <a:pt x="913" y="1083"/>
                    <a:pt x="913" y="1099"/>
                    <a:pt x="912" y="1115"/>
                  </a:cubicBezTo>
                  <a:cubicBezTo>
                    <a:pt x="913" y="1115"/>
                    <a:pt x="914" y="1115"/>
                    <a:pt x="915" y="1115"/>
                  </a:cubicBezTo>
                  <a:cubicBezTo>
                    <a:pt x="916" y="1099"/>
                    <a:pt x="917" y="1082"/>
                    <a:pt x="918" y="1066"/>
                  </a:cubicBezTo>
                  <a:moveTo>
                    <a:pt x="1369" y="1059"/>
                  </a:moveTo>
                  <a:cubicBezTo>
                    <a:pt x="1368" y="1059"/>
                    <a:pt x="1367" y="1060"/>
                    <a:pt x="1367" y="1060"/>
                  </a:cubicBezTo>
                  <a:cubicBezTo>
                    <a:pt x="1366" y="1068"/>
                    <a:pt x="1366" y="1075"/>
                    <a:pt x="1365" y="1083"/>
                  </a:cubicBezTo>
                  <a:cubicBezTo>
                    <a:pt x="1366" y="1085"/>
                    <a:pt x="1367" y="1087"/>
                    <a:pt x="1367" y="1088"/>
                  </a:cubicBezTo>
                  <a:cubicBezTo>
                    <a:pt x="1368" y="1078"/>
                    <a:pt x="1368" y="1069"/>
                    <a:pt x="1369" y="1059"/>
                  </a:cubicBezTo>
                  <a:moveTo>
                    <a:pt x="548" y="1046"/>
                  </a:moveTo>
                  <a:cubicBezTo>
                    <a:pt x="547" y="1047"/>
                    <a:pt x="546" y="1048"/>
                    <a:pt x="544" y="1049"/>
                  </a:cubicBezTo>
                  <a:cubicBezTo>
                    <a:pt x="556" y="1067"/>
                    <a:pt x="565" y="1082"/>
                    <a:pt x="574" y="1098"/>
                  </a:cubicBezTo>
                  <a:cubicBezTo>
                    <a:pt x="576" y="1098"/>
                    <a:pt x="577" y="1098"/>
                    <a:pt x="579" y="1098"/>
                  </a:cubicBezTo>
                  <a:cubicBezTo>
                    <a:pt x="569" y="1081"/>
                    <a:pt x="560" y="1066"/>
                    <a:pt x="548" y="1046"/>
                  </a:cubicBezTo>
                  <a:moveTo>
                    <a:pt x="374" y="1042"/>
                  </a:moveTo>
                  <a:cubicBezTo>
                    <a:pt x="373" y="1063"/>
                    <a:pt x="372" y="1083"/>
                    <a:pt x="371" y="1104"/>
                  </a:cubicBezTo>
                  <a:cubicBezTo>
                    <a:pt x="372" y="1104"/>
                    <a:pt x="373" y="1104"/>
                    <a:pt x="374" y="1103"/>
                  </a:cubicBezTo>
                  <a:cubicBezTo>
                    <a:pt x="375" y="1084"/>
                    <a:pt x="376" y="1064"/>
                    <a:pt x="377" y="1044"/>
                  </a:cubicBezTo>
                  <a:cubicBezTo>
                    <a:pt x="376" y="1043"/>
                    <a:pt x="375" y="1043"/>
                    <a:pt x="374" y="1042"/>
                  </a:cubicBezTo>
                  <a:moveTo>
                    <a:pt x="756" y="1041"/>
                  </a:moveTo>
                  <a:cubicBezTo>
                    <a:pt x="737" y="1066"/>
                    <a:pt x="724" y="1083"/>
                    <a:pt x="710" y="1101"/>
                  </a:cubicBezTo>
                  <a:cubicBezTo>
                    <a:pt x="712" y="1101"/>
                    <a:pt x="714" y="1101"/>
                    <a:pt x="715" y="1101"/>
                  </a:cubicBezTo>
                  <a:cubicBezTo>
                    <a:pt x="728" y="1084"/>
                    <a:pt x="741" y="1067"/>
                    <a:pt x="759" y="1044"/>
                  </a:cubicBezTo>
                  <a:cubicBezTo>
                    <a:pt x="758" y="1043"/>
                    <a:pt x="757" y="1042"/>
                    <a:pt x="756" y="1041"/>
                  </a:cubicBezTo>
                  <a:moveTo>
                    <a:pt x="1047" y="1006"/>
                  </a:moveTo>
                  <a:cubicBezTo>
                    <a:pt x="1046" y="1007"/>
                    <a:pt x="1045" y="1007"/>
                    <a:pt x="1043" y="1008"/>
                  </a:cubicBezTo>
                  <a:cubicBezTo>
                    <a:pt x="1043" y="1008"/>
                    <a:pt x="1043" y="1007"/>
                    <a:pt x="1043" y="1007"/>
                  </a:cubicBezTo>
                  <a:cubicBezTo>
                    <a:pt x="1042" y="1007"/>
                    <a:pt x="1041" y="1008"/>
                    <a:pt x="1039" y="1008"/>
                  </a:cubicBezTo>
                  <a:cubicBezTo>
                    <a:pt x="1039" y="1008"/>
                    <a:pt x="1039" y="1008"/>
                    <a:pt x="1039" y="1008"/>
                  </a:cubicBezTo>
                  <a:cubicBezTo>
                    <a:pt x="1039" y="1009"/>
                    <a:pt x="1040" y="1010"/>
                    <a:pt x="1041" y="1011"/>
                  </a:cubicBezTo>
                  <a:cubicBezTo>
                    <a:pt x="1036" y="1020"/>
                    <a:pt x="1038" y="1027"/>
                    <a:pt x="1040" y="1031"/>
                  </a:cubicBezTo>
                  <a:cubicBezTo>
                    <a:pt x="1011" y="1074"/>
                    <a:pt x="995" y="1097"/>
                    <a:pt x="976" y="1122"/>
                  </a:cubicBezTo>
                  <a:cubicBezTo>
                    <a:pt x="977" y="1123"/>
                    <a:pt x="979" y="1123"/>
                    <a:pt x="980" y="1123"/>
                  </a:cubicBezTo>
                  <a:cubicBezTo>
                    <a:pt x="998" y="1099"/>
                    <a:pt x="1015" y="1074"/>
                    <a:pt x="1043" y="1034"/>
                  </a:cubicBezTo>
                  <a:cubicBezTo>
                    <a:pt x="1044" y="1035"/>
                    <a:pt x="1045" y="1035"/>
                    <a:pt x="1046" y="1035"/>
                  </a:cubicBezTo>
                  <a:cubicBezTo>
                    <a:pt x="1047" y="1035"/>
                    <a:pt x="1048" y="1034"/>
                    <a:pt x="1050" y="1034"/>
                  </a:cubicBezTo>
                  <a:cubicBezTo>
                    <a:pt x="1050" y="1033"/>
                    <a:pt x="1050" y="1033"/>
                    <a:pt x="1050" y="1033"/>
                  </a:cubicBezTo>
                  <a:cubicBezTo>
                    <a:pt x="1076" y="1080"/>
                    <a:pt x="1092" y="1108"/>
                    <a:pt x="1111" y="1143"/>
                  </a:cubicBezTo>
                  <a:cubicBezTo>
                    <a:pt x="1112" y="1143"/>
                    <a:pt x="1114" y="1144"/>
                    <a:pt x="1116" y="1144"/>
                  </a:cubicBezTo>
                  <a:cubicBezTo>
                    <a:pt x="1097" y="1110"/>
                    <a:pt x="1085" y="1089"/>
                    <a:pt x="1053" y="1030"/>
                  </a:cubicBezTo>
                  <a:cubicBezTo>
                    <a:pt x="1055" y="1024"/>
                    <a:pt x="1056" y="1020"/>
                    <a:pt x="1055" y="1016"/>
                  </a:cubicBezTo>
                  <a:cubicBezTo>
                    <a:pt x="1052" y="1013"/>
                    <a:pt x="1050" y="1010"/>
                    <a:pt x="1047" y="1006"/>
                  </a:cubicBezTo>
                  <a:moveTo>
                    <a:pt x="263" y="987"/>
                  </a:moveTo>
                  <a:cubicBezTo>
                    <a:pt x="263" y="987"/>
                    <a:pt x="262" y="988"/>
                    <a:pt x="262" y="988"/>
                  </a:cubicBezTo>
                  <a:cubicBezTo>
                    <a:pt x="295" y="1039"/>
                    <a:pt x="311" y="1065"/>
                    <a:pt x="336" y="1106"/>
                  </a:cubicBezTo>
                  <a:cubicBezTo>
                    <a:pt x="337" y="1106"/>
                    <a:pt x="338" y="1106"/>
                    <a:pt x="340" y="1106"/>
                  </a:cubicBezTo>
                  <a:cubicBezTo>
                    <a:pt x="312" y="1059"/>
                    <a:pt x="299" y="1039"/>
                    <a:pt x="266" y="988"/>
                  </a:cubicBezTo>
                  <a:cubicBezTo>
                    <a:pt x="265" y="988"/>
                    <a:pt x="264" y="987"/>
                    <a:pt x="263" y="987"/>
                  </a:cubicBezTo>
                  <a:moveTo>
                    <a:pt x="1069" y="986"/>
                  </a:moveTo>
                  <a:cubicBezTo>
                    <a:pt x="1067" y="987"/>
                    <a:pt x="1065" y="988"/>
                    <a:pt x="1062" y="990"/>
                  </a:cubicBezTo>
                  <a:cubicBezTo>
                    <a:pt x="1059" y="995"/>
                    <a:pt x="1055" y="1000"/>
                    <a:pt x="1052" y="1006"/>
                  </a:cubicBezTo>
                  <a:cubicBezTo>
                    <a:pt x="1052" y="1007"/>
                    <a:pt x="1053" y="1008"/>
                    <a:pt x="1054" y="1009"/>
                  </a:cubicBezTo>
                  <a:cubicBezTo>
                    <a:pt x="1060" y="1001"/>
                    <a:pt x="1065" y="993"/>
                    <a:pt x="1069" y="986"/>
                  </a:cubicBezTo>
                  <a:moveTo>
                    <a:pt x="647" y="980"/>
                  </a:moveTo>
                  <a:cubicBezTo>
                    <a:pt x="646" y="981"/>
                    <a:pt x="645" y="982"/>
                    <a:pt x="644" y="983"/>
                  </a:cubicBezTo>
                  <a:cubicBezTo>
                    <a:pt x="643" y="1022"/>
                    <a:pt x="641" y="1060"/>
                    <a:pt x="639" y="1098"/>
                  </a:cubicBezTo>
                  <a:cubicBezTo>
                    <a:pt x="640" y="1098"/>
                    <a:pt x="642" y="1099"/>
                    <a:pt x="643" y="1099"/>
                  </a:cubicBezTo>
                  <a:cubicBezTo>
                    <a:pt x="645" y="1060"/>
                    <a:pt x="646" y="1020"/>
                    <a:pt x="647" y="980"/>
                  </a:cubicBezTo>
                  <a:moveTo>
                    <a:pt x="644" y="958"/>
                  </a:moveTo>
                  <a:cubicBezTo>
                    <a:pt x="644" y="964"/>
                    <a:pt x="644" y="971"/>
                    <a:pt x="644" y="978"/>
                  </a:cubicBezTo>
                  <a:cubicBezTo>
                    <a:pt x="645" y="977"/>
                    <a:pt x="646" y="976"/>
                    <a:pt x="647" y="975"/>
                  </a:cubicBezTo>
                  <a:cubicBezTo>
                    <a:pt x="648" y="970"/>
                    <a:pt x="648" y="965"/>
                    <a:pt x="648" y="960"/>
                  </a:cubicBezTo>
                  <a:cubicBezTo>
                    <a:pt x="647" y="959"/>
                    <a:pt x="645" y="958"/>
                    <a:pt x="644" y="958"/>
                  </a:cubicBezTo>
                  <a:moveTo>
                    <a:pt x="1370" y="933"/>
                  </a:moveTo>
                  <a:cubicBezTo>
                    <a:pt x="1370" y="975"/>
                    <a:pt x="1369" y="1015"/>
                    <a:pt x="1367" y="1056"/>
                  </a:cubicBezTo>
                  <a:cubicBezTo>
                    <a:pt x="1368" y="1055"/>
                    <a:pt x="1368" y="1055"/>
                    <a:pt x="1369" y="1055"/>
                  </a:cubicBezTo>
                  <a:cubicBezTo>
                    <a:pt x="1371" y="1015"/>
                    <a:pt x="1372" y="975"/>
                    <a:pt x="1373" y="934"/>
                  </a:cubicBezTo>
                  <a:cubicBezTo>
                    <a:pt x="1372" y="934"/>
                    <a:pt x="1371" y="934"/>
                    <a:pt x="1370" y="933"/>
                  </a:cubicBezTo>
                  <a:moveTo>
                    <a:pt x="1169" y="932"/>
                  </a:moveTo>
                  <a:cubicBezTo>
                    <a:pt x="1168" y="933"/>
                    <a:pt x="1167" y="933"/>
                    <a:pt x="1166" y="934"/>
                  </a:cubicBezTo>
                  <a:cubicBezTo>
                    <a:pt x="1165" y="1004"/>
                    <a:pt x="1163" y="1073"/>
                    <a:pt x="1158" y="1140"/>
                  </a:cubicBezTo>
                  <a:cubicBezTo>
                    <a:pt x="1159" y="1141"/>
                    <a:pt x="1160" y="1143"/>
                    <a:pt x="1161" y="1144"/>
                  </a:cubicBezTo>
                  <a:cubicBezTo>
                    <a:pt x="1165" y="1075"/>
                    <a:pt x="1168" y="1004"/>
                    <a:pt x="1169" y="932"/>
                  </a:cubicBezTo>
                  <a:moveTo>
                    <a:pt x="1329" y="921"/>
                  </a:moveTo>
                  <a:cubicBezTo>
                    <a:pt x="1320" y="938"/>
                    <a:pt x="1310" y="954"/>
                    <a:pt x="1296" y="979"/>
                  </a:cubicBezTo>
                  <a:cubicBezTo>
                    <a:pt x="1297" y="980"/>
                    <a:pt x="1298" y="981"/>
                    <a:pt x="1298" y="982"/>
                  </a:cubicBezTo>
                  <a:cubicBezTo>
                    <a:pt x="1312" y="959"/>
                    <a:pt x="1321" y="941"/>
                    <a:pt x="1332" y="922"/>
                  </a:cubicBezTo>
                  <a:cubicBezTo>
                    <a:pt x="1331" y="922"/>
                    <a:pt x="1330" y="921"/>
                    <a:pt x="1329" y="921"/>
                  </a:cubicBezTo>
                  <a:moveTo>
                    <a:pt x="1215" y="908"/>
                  </a:moveTo>
                  <a:cubicBezTo>
                    <a:pt x="1214" y="908"/>
                    <a:pt x="1213" y="909"/>
                    <a:pt x="1212" y="910"/>
                  </a:cubicBezTo>
                  <a:cubicBezTo>
                    <a:pt x="1231" y="944"/>
                    <a:pt x="1245" y="972"/>
                    <a:pt x="1268" y="1017"/>
                  </a:cubicBezTo>
                  <a:cubicBezTo>
                    <a:pt x="1265" y="1024"/>
                    <a:pt x="1266" y="1029"/>
                    <a:pt x="1267" y="1033"/>
                  </a:cubicBezTo>
                  <a:cubicBezTo>
                    <a:pt x="1267" y="1034"/>
                    <a:pt x="1267" y="1034"/>
                    <a:pt x="1267" y="1034"/>
                  </a:cubicBezTo>
                  <a:cubicBezTo>
                    <a:pt x="1268" y="1035"/>
                    <a:pt x="1268" y="1035"/>
                    <a:pt x="1268" y="1035"/>
                  </a:cubicBezTo>
                  <a:cubicBezTo>
                    <a:pt x="1240" y="1082"/>
                    <a:pt x="1226" y="1104"/>
                    <a:pt x="1207" y="1133"/>
                  </a:cubicBezTo>
                  <a:cubicBezTo>
                    <a:pt x="1209" y="1132"/>
                    <a:pt x="1211" y="1131"/>
                    <a:pt x="1213" y="1131"/>
                  </a:cubicBezTo>
                  <a:cubicBezTo>
                    <a:pt x="1229" y="1105"/>
                    <a:pt x="1245" y="1079"/>
                    <a:pt x="1270" y="1038"/>
                  </a:cubicBezTo>
                  <a:cubicBezTo>
                    <a:pt x="1271" y="1039"/>
                    <a:pt x="1272" y="1039"/>
                    <a:pt x="1272" y="1039"/>
                  </a:cubicBezTo>
                  <a:cubicBezTo>
                    <a:pt x="1273" y="1039"/>
                    <a:pt x="1274" y="1038"/>
                    <a:pt x="1275" y="1038"/>
                  </a:cubicBezTo>
                  <a:cubicBezTo>
                    <a:pt x="1276" y="1037"/>
                    <a:pt x="1276" y="1037"/>
                    <a:pt x="1276" y="1037"/>
                  </a:cubicBezTo>
                  <a:cubicBezTo>
                    <a:pt x="1286" y="1058"/>
                    <a:pt x="1293" y="1072"/>
                    <a:pt x="1301" y="1086"/>
                  </a:cubicBezTo>
                  <a:cubicBezTo>
                    <a:pt x="1302" y="1086"/>
                    <a:pt x="1303" y="1085"/>
                    <a:pt x="1304" y="1085"/>
                  </a:cubicBezTo>
                  <a:cubicBezTo>
                    <a:pt x="1297" y="1072"/>
                    <a:pt x="1289" y="1056"/>
                    <a:pt x="1278" y="1034"/>
                  </a:cubicBezTo>
                  <a:cubicBezTo>
                    <a:pt x="1281" y="1027"/>
                    <a:pt x="1280" y="1021"/>
                    <a:pt x="1279" y="1018"/>
                  </a:cubicBezTo>
                  <a:cubicBezTo>
                    <a:pt x="1279" y="1018"/>
                    <a:pt x="1279" y="1018"/>
                    <a:pt x="1279" y="1018"/>
                  </a:cubicBezTo>
                  <a:cubicBezTo>
                    <a:pt x="1279" y="1016"/>
                    <a:pt x="1279" y="1016"/>
                    <a:pt x="1279" y="1016"/>
                  </a:cubicBezTo>
                  <a:cubicBezTo>
                    <a:pt x="1285" y="1005"/>
                    <a:pt x="1291" y="994"/>
                    <a:pt x="1296" y="985"/>
                  </a:cubicBezTo>
                  <a:cubicBezTo>
                    <a:pt x="1296" y="984"/>
                    <a:pt x="1295" y="983"/>
                    <a:pt x="1294" y="982"/>
                  </a:cubicBezTo>
                  <a:cubicBezTo>
                    <a:pt x="1289" y="991"/>
                    <a:pt x="1283" y="1002"/>
                    <a:pt x="1276" y="1014"/>
                  </a:cubicBezTo>
                  <a:cubicBezTo>
                    <a:pt x="1276" y="1013"/>
                    <a:pt x="1275" y="1013"/>
                    <a:pt x="1274" y="1013"/>
                  </a:cubicBezTo>
                  <a:cubicBezTo>
                    <a:pt x="1273" y="1013"/>
                    <a:pt x="1272" y="1013"/>
                    <a:pt x="1271" y="1014"/>
                  </a:cubicBezTo>
                  <a:cubicBezTo>
                    <a:pt x="1244" y="962"/>
                    <a:pt x="1231" y="938"/>
                    <a:pt x="1215" y="908"/>
                  </a:cubicBezTo>
                  <a:moveTo>
                    <a:pt x="380" y="901"/>
                  </a:moveTo>
                  <a:cubicBezTo>
                    <a:pt x="379" y="901"/>
                    <a:pt x="378" y="902"/>
                    <a:pt x="377" y="903"/>
                  </a:cubicBezTo>
                  <a:cubicBezTo>
                    <a:pt x="377" y="948"/>
                    <a:pt x="376" y="993"/>
                    <a:pt x="374" y="1037"/>
                  </a:cubicBezTo>
                  <a:cubicBezTo>
                    <a:pt x="375" y="1038"/>
                    <a:pt x="376" y="1039"/>
                    <a:pt x="377" y="1039"/>
                  </a:cubicBezTo>
                  <a:cubicBezTo>
                    <a:pt x="379" y="994"/>
                    <a:pt x="380" y="947"/>
                    <a:pt x="380" y="901"/>
                  </a:cubicBezTo>
                  <a:moveTo>
                    <a:pt x="126" y="900"/>
                  </a:moveTo>
                  <a:cubicBezTo>
                    <a:pt x="126" y="967"/>
                    <a:pt x="123" y="1033"/>
                    <a:pt x="117" y="1097"/>
                  </a:cubicBezTo>
                  <a:cubicBezTo>
                    <a:pt x="117" y="1097"/>
                    <a:pt x="117" y="1097"/>
                    <a:pt x="117" y="1097"/>
                  </a:cubicBezTo>
                  <a:cubicBezTo>
                    <a:pt x="116" y="1097"/>
                    <a:pt x="116" y="1097"/>
                    <a:pt x="116" y="1097"/>
                  </a:cubicBezTo>
                  <a:cubicBezTo>
                    <a:pt x="116" y="1097"/>
                    <a:pt x="116" y="1097"/>
                    <a:pt x="116" y="1097"/>
                  </a:cubicBezTo>
                  <a:cubicBezTo>
                    <a:pt x="80" y="1041"/>
                    <a:pt x="80" y="1041"/>
                    <a:pt x="80" y="1041"/>
                  </a:cubicBezTo>
                  <a:cubicBezTo>
                    <a:pt x="80" y="1041"/>
                    <a:pt x="80" y="1041"/>
                    <a:pt x="80" y="1041"/>
                  </a:cubicBezTo>
                  <a:cubicBezTo>
                    <a:pt x="80" y="1043"/>
                    <a:pt x="80" y="1044"/>
                    <a:pt x="80" y="1046"/>
                  </a:cubicBezTo>
                  <a:cubicBezTo>
                    <a:pt x="80" y="1046"/>
                    <a:pt x="80" y="1046"/>
                    <a:pt x="80" y="1046"/>
                  </a:cubicBezTo>
                  <a:cubicBezTo>
                    <a:pt x="113" y="1100"/>
                    <a:pt x="113" y="1100"/>
                    <a:pt x="113" y="1100"/>
                  </a:cubicBezTo>
                  <a:cubicBezTo>
                    <a:pt x="113" y="1100"/>
                    <a:pt x="113" y="1100"/>
                    <a:pt x="113" y="1100"/>
                  </a:cubicBezTo>
                  <a:cubicBezTo>
                    <a:pt x="113" y="1100"/>
                    <a:pt x="113" y="1100"/>
                    <a:pt x="113" y="1100"/>
                  </a:cubicBezTo>
                  <a:cubicBezTo>
                    <a:pt x="113" y="1101"/>
                    <a:pt x="113" y="1101"/>
                    <a:pt x="113" y="1101"/>
                  </a:cubicBezTo>
                  <a:cubicBezTo>
                    <a:pt x="111" y="1105"/>
                    <a:pt x="111" y="1105"/>
                    <a:pt x="111" y="1105"/>
                  </a:cubicBezTo>
                  <a:cubicBezTo>
                    <a:pt x="111" y="1107"/>
                    <a:pt x="111" y="1107"/>
                    <a:pt x="111" y="1107"/>
                  </a:cubicBezTo>
                  <a:cubicBezTo>
                    <a:pt x="111" y="1108"/>
                    <a:pt x="111" y="1108"/>
                    <a:pt x="111" y="1108"/>
                  </a:cubicBezTo>
                  <a:cubicBezTo>
                    <a:pt x="112" y="1109"/>
                    <a:pt x="112" y="1109"/>
                    <a:pt x="112" y="1109"/>
                  </a:cubicBezTo>
                  <a:cubicBezTo>
                    <a:pt x="112" y="1110"/>
                    <a:pt x="112" y="1110"/>
                    <a:pt x="112" y="1110"/>
                  </a:cubicBezTo>
                  <a:cubicBezTo>
                    <a:pt x="112" y="1110"/>
                    <a:pt x="112" y="1110"/>
                    <a:pt x="112" y="1110"/>
                  </a:cubicBezTo>
                  <a:cubicBezTo>
                    <a:pt x="112" y="1111"/>
                    <a:pt x="112" y="1111"/>
                    <a:pt x="112" y="1111"/>
                  </a:cubicBezTo>
                  <a:cubicBezTo>
                    <a:pt x="96" y="1125"/>
                    <a:pt x="96" y="1125"/>
                    <a:pt x="96" y="1125"/>
                  </a:cubicBezTo>
                  <a:cubicBezTo>
                    <a:pt x="97" y="1125"/>
                    <a:pt x="97" y="1125"/>
                    <a:pt x="97" y="1125"/>
                  </a:cubicBezTo>
                  <a:cubicBezTo>
                    <a:pt x="99" y="1125"/>
                    <a:pt x="100" y="1124"/>
                    <a:pt x="101" y="1124"/>
                  </a:cubicBezTo>
                  <a:cubicBezTo>
                    <a:pt x="102" y="1124"/>
                    <a:pt x="102" y="1124"/>
                    <a:pt x="103" y="1125"/>
                  </a:cubicBezTo>
                  <a:cubicBezTo>
                    <a:pt x="114" y="1114"/>
                    <a:pt x="114" y="1114"/>
                    <a:pt x="114" y="1114"/>
                  </a:cubicBezTo>
                  <a:cubicBezTo>
                    <a:pt x="114" y="1115"/>
                    <a:pt x="114" y="1115"/>
                    <a:pt x="114" y="1115"/>
                  </a:cubicBezTo>
                  <a:cubicBezTo>
                    <a:pt x="115" y="1116"/>
                    <a:pt x="115" y="1116"/>
                    <a:pt x="115" y="1116"/>
                  </a:cubicBezTo>
                  <a:cubicBezTo>
                    <a:pt x="116" y="1116"/>
                    <a:pt x="116" y="1116"/>
                    <a:pt x="116" y="1116"/>
                  </a:cubicBezTo>
                  <a:cubicBezTo>
                    <a:pt x="120" y="1112"/>
                    <a:pt x="124" y="1108"/>
                    <a:pt x="127" y="1104"/>
                  </a:cubicBezTo>
                  <a:cubicBezTo>
                    <a:pt x="127" y="1104"/>
                    <a:pt x="127" y="1104"/>
                    <a:pt x="127" y="1104"/>
                  </a:cubicBezTo>
                  <a:cubicBezTo>
                    <a:pt x="127" y="1104"/>
                    <a:pt x="127" y="1104"/>
                    <a:pt x="127" y="1104"/>
                  </a:cubicBezTo>
                  <a:cubicBezTo>
                    <a:pt x="127" y="1103"/>
                    <a:pt x="127" y="1103"/>
                    <a:pt x="127" y="1103"/>
                  </a:cubicBezTo>
                  <a:cubicBezTo>
                    <a:pt x="179" y="1051"/>
                    <a:pt x="191" y="1038"/>
                    <a:pt x="246" y="974"/>
                  </a:cubicBezTo>
                  <a:cubicBezTo>
                    <a:pt x="247" y="975"/>
                    <a:pt x="248" y="976"/>
                    <a:pt x="250" y="976"/>
                  </a:cubicBezTo>
                  <a:cubicBezTo>
                    <a:pt x="250" y="976"/>
                    <a:pt x="251" y="975"/>
                    <a:pt x="253" y="975"/>
                  </a:cubicBezTo>
                  <a:cubicBezTo>
                    <a:pt x="253" y="975"/>
                    <a:pt x="253" y="975"/>
                    <a:pt x="253" y="975"/>
                  </a:cubicBezTo>
                  <a:cubicBezTo>
                    <a:pt x="255" y="978"/>
                    <a:pt x="258" y="982"/>
                    <a:pt x="260" y="985"/>
                  </a:cubicBezTo>
                  <a:cubicBezTo>
                    <a:pt x="260" y="985"/>
                    <a:pt x="260" y="985"/>
                    <a:pt x="260" y="984"/>
                  </a:cubicBezTo>
                  <a:cubicBezTo>
                    <a:pt x="258" y="981"/>
                    <a:pt x="258" y="980"/>
                    <a:pt x="259" y="977"/>
                  </a:cubicBezTo>
                  <a:cubicBezTo>
                    <a:pt x="259" y="977"/>
                    <a:pt x="259" y="977"/>
                    <a:pt x="259" y="976"/>
                  </a:cubicBezTo>
                  <a:cubicBezTo>
                    <a:pt x="252" y="973"/>
                    <a:pt x="247" y="970"/>
                    <a:pt x="241" y="966"/>
                  </a:cubicBezTo>
                  <a:cubicBezTo>
                    <a:pt x="241" y="968"/>
                    <a:pt x="242" y="969"/>
                    <a:pt x="242" y="970"/>
                  </a:cubicBezTo>
                  <a:cubicBezTo>
                    <a:pt x="242" y="970"/>
                    <a:pt x="242" y="970"/>
                    <a:pt x="242" y="970"/>
                  </a:cubicBezTo>
                  <a:cubicBezTo>
                    <a:pt x="243" y="972"/>
                    <a:pt x="243" y="972"/>
                    <a:pt x="243" y="972"/>
                  </a:cubicBezTo>
                  <a:cubicBezTo>
                    <a:pt x="191" y="1033"/>
                    <a:pt x="182" y="1042"/>
                    <a:pt x="125" y="1099"/>
                  </a:cubicBezTo>
                  <a:cubicBezTo>
                    <a:pt x="125" y="1099"/>
                    <a:pt x="125" y="1099"/>
                    <a:pt x="125" y="1099"/>
                  </a:cubicBezTo>
                  <a:cubicBezTo>
                    <a:pt x="124" y="1098"/>
                    <a:pt x="124" y="1098"/>
                    <a:pt x="124" y="1098"/>
                  </a:cubicBezTo>
                  <a:cubicBezTo>
                    <a:pt x="123" y="1098"/>
                    <a:pt x="123" y="1098"/>
                    <a:pt x="123" y="1098"/>
                  </a:cubicBezTo>
                  <a:cubicBezTo>
                    <a:pt x="123" y="1097"/>
                    <a:pt x="122" y="1097"/>
                    <a:pt x="122" y="1097"/>
                  </a:cubicBezTo>
                  <a:cubicBezTo>
                    <a:pt x="126" y="1033"/>
                    <a:pt x="129" y="968"/>
                    <a:pt x="129" y="902"/>
                  </a:cubicBezTo>
                  <a:cubicBezTo>
                    <a:pt x="128" y="901"/>
                    <a:pt x="127" y="901"/>
                    <a:pt x="126" y="900"/>
                  </a:cubicBezTo>
                  <a:moveTo>
                    <a:pt x="1202" y="891"/>
                  </a:moveTo>
                  <a:cubicBezTo>
                    <a:pt x="1204" y="896"/>
                    <a:pt x="1207" y="901"/>
                    <a:pt x="1210" y="906"/>
                  </a:cubicBezTo>
                  <a:cubicBezTo>
                    <a:pt x="1211" y="906"/>
                    <a:pt x="1212" y="905"/>
                    <a:pt x="1213" y="904"/>
                  </a:cubicBezTo>
                  <a:cubicBezTo>
                    <a:pt x="1211" y="900"/>
                    <a:pt x="1208" y="896"/>
                    <a:pt x="1206" y="892"/>
                  </a:cubicBezTo>
                  <a:cubicBezTo>
                    <a:pt x="1205" y="891"/>
                    <a:pt x="1203" y="891"/>
                    <a:pt x="1202" y="891"/>
                  </a:cubicBezTo>
                  <a:moveTo>
                    <a:pt x="918" y="885"/>
                  </a:moveTo>
                  <a:cubicBezTo>
                    <a:pt x="918" y="945"/>
                    <a:pt x="917" y="1005"/>
                    <a:pt x="914" y="1063"/>
                  </a:cubicBezTo>
                  <a:cubicBezTo>
                    <a:pt x="915" y="1062"/>
                    <a:pt x="917" y="1062"/>
                    <a:pt x="918" y="1061"/>
                  </a:cubicBezTo>
                  <a:cubicBezTo>
                    <a:pt x="920" y="1004"/>
                    <a:pt x="922" y="946"/>
                    <a:pt x="921" y="888"/>
                  </a:cubicBezTo>
                  <a:cubicBezTo>
                    <a:pt x="920" y="887"/>
                    <a:pt x="919" y="886"/>
                    <a:pt x="918" y="885"/>
                  </a:cubicBezTo>
                  <a:moveTo>
                    <a:pt x="1166" y="884"/>
                  </a:moveTo>
                  <a:cubicBezTo>
                    <a:pt x="1166" y="899"/>
                    <a:pt x="1166" y="914"/>
                    <a:pt x="1166" y="930"/>
                  </a:cubicBezTo>
                  <a:cubicBezTo>
                    <a:pt x="1167" y="929"/>
                    <a:pt x="1168" y="929"/>
                    <a:pt x="1169" y="928"/>
                  </a:cubicBezTo>
                  <a:cubicBezTo>
                    <a:pt x="1169" y="913"/>
                    <a:pt x="1169" y="899"/>
                    <a:pt x="1169" y="884"/>
                  </a:cubicBezTo>
                  <a:cubicBezTo>
                    <a:pt x="1168" y="884"/>
                    <a:pt x="1167" y="884"/>
                    <a:pt x="1166" y="884"/>
                  </a:cubicBezTo>
                  <a:moveTo>
                    <a:pt x="1133" y="878"/>
                  </a:moveTo>
                  <a:cubicBezTo>
                    <a:pt x="1111" y="914"/>
                    <a:pt x="1098" y="935"/>
                    <a:pt x="1067" y="983"/>
                  </a:cubicBezTo>
                  <a:cubicBezTo>
                    <a:pt x="1069" y="982"/>
                    <a:pt x="1071" y="980"/>
                    <a:pt x="1074" y="979"/>
                  </a:cubicBezTo>
                  <a:cubicBezTo>
                    <a:pt x="1099" y="940"/>
                    <a:pt x="1114" y="916"/>
                    <a:pt x="1137" y="879"/>
                  </a:cubicBezTo>
                  <a:cubicBezTo>
                    <a:pt x="1136" y="878"/>
                    <a:pt x="1134" y="878"/>
                    <a:pt x="1133" y="878"/>
                  </a:cubicBezTo>
                  <a:moveTo>
                    <a:pt x="433" y="863"/>
                  </a:moveTo>
                  <a:cubicBezTo>
                    <a:pt x="432" y="864"/>
                    <a:pt x="431" y="865"/>
                    <a:pt x="429" y="865"/>
                  </a:cubicBezTo>
                  <a:cubicBezTo>
                    <a:pt x="453" y="899"/>
                    <a:pt x="470" y="926"/>
                    <a:pt x="504" y="977"/>
                  </a:cubicBezTo>
                  <a:cubicBezTo>
                    <a:pt x="502" y="980"/>
                    <a:pt x="499" y="987"/>
                    <a:pt x="503" y="996"/>
                  </a:cubicBezTo>
                  <a:cubicBezTo>
                    <a:pt x="472" y="1035"/>
                    <a:pt x="455" y="1056"/>
                    <a:pt x="436" y="1078"/>
                  </a:cubicBezTo>
                  <a:cubicBezTo>
                    <a:pt x="438" y="1079"/>
                    <a:pt x="439" y="1079"/>
                    <a:pt x="440" y="1080"/>
                  </a:cubicBezTo>
                  <a:cubicBezTo>
                    <a:pt x="458" y="1059"/>
                    <a:pt x="476" y="1036"/>
                    <a:pt x="506" y="999"/>
                  </a:cubicBezTo>
                  <a:cubicBezTo>
                    <a:pt x="507" y="1000"/>
                    <a:pt x="509" y="1000"/>
                    <a:pt x="510" y="1000"/>
                  </a:cubicBezTo>
                  <a:cubicBezTo>
                    <a:pt x="511" y="1000"/>
                    <a:pt x="512" y="1000"/>
                    <a:pt x="513" y="999"/>
                  </a:cubicBezTo>
                  <a:cubicBezTo>
                    <a:pt x="514" y="999"/>
                    <a:pt x="514" y="999"/>
                    <a:pt x="514" y="999"/>
                  </a:cubicBezTo>
                  <a:cubicBezTo>
                    <a:pt x="525" y="1017"/>
                    <a:pt x="534" y="1032"/>
                    <a:pt x="542" y="1045"/>
                  </a:cubicBezTo>
                  <a:cubicBezTo>
                    <a:pt x="544" y="1045"/>
                    <a:pt x="545" y="1044"/>
                    <a:pt x="546" y="1043"/>
                  </a:cubicBezTo>
                  <a:cubicBezTo>
                    <a:pt x="538" y="1030"/>
                    <a:pt x="528" y="1015"/>
                    <a:pt x="517" y="996"/>
                  </a:cubicBezTo>
                  <a:cubicBezTo>
                    <a:pt x="521" y="987"/>
                    <a:pt x="519" y="981"/>
                    <a:pt x="517" y="977"/>
                  </a:cubicBezTo>
                  <a:cubicBezTo>
                    <a:pt x="540" y="946"/>
                    <a:pt x="556" y="925"/>
                    <a:pt x="571" y="904"/>
                  </a:cubicBezTo>
                  <a:cubicBezTo>
                    <a:pt x="570" y="903"/>
                    <a:pt x="569" y="902"/>
                    <a:pt x="568" y="901"/>
                  </a:cubicBezTo>
                  <a:cubicBezTo>
                    <a:pt x="554" y="920"/>
                    <a:pt x="538" y="942"/>
                    <a:pt x="514" y="974"/>
                  </a:cubicBezTo>
                  <a:cubicBezTo>
                    <a:pt x="512" y="973"/>
                    <a:pt x="511" y="973"/>
                    <a:pt x="510" y="973"/>
                  </a:cubicBezTo>
                  <a:cubicBezTo>
                    <a:pt x="509" y="973"/>
                    <a:pt x="508" y="973"/>
                    <a:pt x="506" y="974"/>
                  </a:cubicBezTo>
                  <a:cubicBezTo>
                    <a:pt x="471" y="920"/>
                    <a:pt x="454" y="894"/>
                    <a:pt x="433" y="863"/>
                  </a:cubicBezTo>
                  <a:moveTo>
                    <a:pt x="129" y="860"/>
                  </a:moveTo>
                  <a:cubicBezTo>
                    <a:pt x="128" y="860"/>
                    <a:pt x="127" y="861"/>
                    <a:pt x="126" y="861"/>
                  </a:cubicBezTo>
                  <a:cubicBezTo>
                    <a:pt x="126" y="872"/>
                    <a:pt x="126" y="884"/>
                    <a:pt x="126" y="896"/>
                  </a:cubicBezTo>
                  <a:cubicBezTo>
                    <a:pt x="127" y="896"/>
                    <a:pt x="128" y="897"/>
                    <a:pt x="129" y="897"/>
                  </a:cubicBezTo>
                  <a:cubicBezTo>
                    <a:pt x="129" y="885"/>
                    <a:pt x="129" y="873"/>
                    <a:pt x="129" y="860"/>
                  </a:cubicBezTo>
                  <a:moveTo>
                    <a:pt x="884" y="854"/>
                  </a:moveTo>
                  <a:cubicBezTo>
                    <a:pt x="851" y="903"/>
                    <a:pt x="833" y="928"/>
                    <a:pt x="786" y="994"/>
                  </a:cubicBezTo>
                  <a:cubicBezTo>
                    <a:pt x="784" y="993"/>
                    <a:pt x="783" y="992"/>
                    <a:pt x="782" y="992"/>
                  </a:cubicBezTo>
                  <a:cubicBezTo>
                    <a:pt x="782" y="992"/>
                    <a:pt x="781" y="992"/>
                    <a:pt x="780" y="993"/>
                  </a:cubicBezTo>
                  <a:cubicBezTo>
                    <a:pt x="780" y="993"/>
                    <a:pt x="780" y="993"/>
                    <a:pt x="780" y="993"/>
                  </a:cubicBezTo>
                  <a:cubicBezTo>
                    <a:pt x="778" y="994"/>
                    <a:pt x="778" y="994"/>
                    <a:pt x="778" y="994"/>
                  </a:cubicBezTo>
                  <a:cubicBezTo>
                    <a:pt x="778" y="994"/>
                    <a:pt x="778" y="994"/>
                    <a:pt x="778" y="994"/>
                  </a:cubicBezTo>
                  <a:cubicBezTo>
                    <a:pt x="761" y="966"/>
                    <a:pt x="748" y="946"/>
                    <a:pt x="737" y="928"/>
                  </a:cubicBezTo>
                  <a:cubicBezTo>
                    <a:pt x="736" y="929"/>
                    <a:pt x="734" y="930"/>
                    <a:pt x="733" y="930"/>
                  </a:cubicBezTo>
                  <a:cubicBezTo>
                    <a:pt x="745" y="949"/>
                    <a:pt x="758" y="970"/>
                    <a:pt x="775" y="997"/>
                  </a:cubicBezTo>
                  <a:cubicBezTo>
                    <a:pt x="774" y="998"/>
                    <a:pt x="774" y="998"/>
                    <a:pt x="774" y="998"/>
                  </a:cubicBezTo>
                  <a:cubicBezTo>
                    <a:pt x="774" y="999"/>
                    <a:pt x="774" y="999"/>
                    <a:pt x="774" y="999"/>
                  </a:cubicBezTo>
                  <a:cubicBezTo>
                    <a:pt x="772" y="1005"/>
                    <a:pt x="772" y="1011"/>
                    <a:pt x="775" y="1017"/>
                  </a:cubicBezTo>
                  <a:cubicBezTo>
                    <a:pt x="769" y="1024"/>
                    <a:pt x="764" y="1031"/>
                    <a:pt x="759" y="1038"/>
                  </a:cubicBezTo>
                  <a:cubicBezTo>
                    <a:pt x="760" y="1039"/>
                    <a:pt x="761" y="1040"/>
                    <a:pt x="762" y="1040"/>
                  </a:cubicBezTo>
                  <a:cubicBezTo>
                    <a:pt x="767" y="1034"/>
                    <a:pt x="772" y="1027"/>
                    <a:pt x="777" y="1020"/>
                  </a:cubicBezTo>
                  <a:cubicBezTo>
                    <a:pt x="779" y="1021"/>
                    <a:pt x="780" y="1021"/>
                    <a:pt x="781" y="1021"/>
                  </a:cubicBezTo>
                  <a:cubicBezTo>
                    <a:pt x="782" y="1021"/>
                    <a:pt x="783" y="1021"/>
                    <a:pt x="783" y="1021"/>
                  </a:cubicBezTo>
                  <a:cubicBezTo>
                    <a:pt x="785" y="1020"/>
                    <a:pt x="785" y="1020"/>
                    <a:pt x="785" y="1020"/>
                  </a:cubicBezTo>
                  <a:cubicBezTo>
                    <a:pt x="785" y="1020"/>
                    <a:pt x="785" y="1020"/>
                    <a:pt x="785" y="1020"/>
                  </a:cubicBezTo>
                  <a:cubicBezTo>
                    <a:pt x="806" y="1054"/>
                    <a:pt x="821" y="1079"/>
                    <a:pt x="835" y="1101"/>
                  </a:cubicBezTo>
                  <a:cubicBezTo>
                    <a:pt x="835" y="1101"/>
                    <a:pt x="835" y="1101"/>
                    <a:pt x="835" y="1101"/>
                  </a:cubicBezTo>
                  <a:cubicBezTo>
                    <a:pt x="837" y="1101"/>
                    <a:pt x="839" y="1101"/>
                    <a:pt x="840" y="1101"/>
                  </a:cubicBezTo>
                  <a:cubicBezTo>
                    <a:pt x="825" y="1078"/>
                    <a:pt x="810" y="1053"/>
                    <a:pt x="788" y="1016"/>
                  </a:cubicBezTo>
                  <a:cubicBezTo>
                    <a:pt x="789" y="1015"/>
                    <a:pt x="789" y="1015"/>
                    <a:pt x="789" y="1015"/>
                  </a:cubicBezTo>
                  <a:cubicBezTo>
                    <a:pt x="789" y="1015"/>
                    <a:pt x="789" y="1015"/>
                    <a:pt x="789" y="1015"/>
                  </a:cubicBezTo>
                  <a:cubicBezTo>
                    <a:pt x="791" y="1010"/>
                    <a:pt x="792" y="1004"/>
                    <a:pt x="789" y="997"/>
                  </a:cubicBezTo>
                  <a:cubicBezTo>
                    <a:pt x="835" y="933"/>
                    <a:pt x="851" y="910"/>
                    <a:pt x="887" y="857"/>
                  </a:cubicBezTo>
                  <a:cubicBezTo>
                    <a:pt x="886" y="856"/>
                    <a:pt x="885" y="855"/>
                    <a:pt x="884" y="854"/>
                  </a:cubicBezTo>
                  <a:moveTo>
                    <a:pt x="946" y="852"/>
                  </a:moveTo>
                  <a:cubicBezTo>
                    <a:pt x="979" y="905"/>
                    <a:pt x="996" y="934"/>
                    <a:pt x="1025" y="984"/>
                  </a:cubicBezTo>
                  <a:cubicBezTo>
                    <a:pt x="1027" y="986"/>
                    <a:pt x="1029" y="988"/>
                    <a:pt x="1031" y="991"/>
                  </a:cubicBezTo>
                  <a:cubicBezTo>
                    <a:pt x="1032" y="990"/>
                    <a:pt x="1032" y="990"/>
                    <a:pt x="1033" y="990"/>
                  </a:cubicBezTo>
                  <a:cubicBezTo>
                    <a:pt x="997" y="927"/>
                    <a:pt x="984" y="905"/>
                    <a:pt x="951" y="853"/>
                  </a:cubicBezTo>
                  <a:cubicBezTo>
                    <a:pt x="949" y="853"/>
                    <a:pt x="947" y="852"/>
                    <a:pt x="946" y="852"/>
                  </a:cubicBezTo>
                  <a:moveTo>
                    <a:pt x="918" y="850"/>
                  </a:moveTo>
                  <a:cubicBezTo>
                    <a:pt x="918" y="860"/>
                    <a:pt x="918" y="870"/>
                    <a:pt x="918" y="880"/>
                  </a:cubicBezTo>
                  <a:cubicBezTo>
                    <a:pt x="919" y="881"/>
                    <a:pt x="920" y="882"/>
                    <a:pt x="921" y="883"/>
                  </a:cubicBezTo>
                  <a:cubicBezTo>
                    <a:pt x="921" y="872"/>
                    <a:pt x="921" y="861"/>
                    <a:pt x="921" y="850"/>
                  </a:cubicBezTo>
                  <a:cubicBezTo>
                    <a:pt x="920" y="850"/>
                    <a:pt x="919" y="850"/>
                    <a:pt x="918" y="850"/>
                  </a:cubicBezTo>
                  <a:moveTo>
                    <a:pt x="889" y="847"/>
                  </a:moveTo>
                  <a:cubicBezTo>
                    <a:pt x="888" y="848"/>
                    <a:pt x="887" y="850"/>
                    <a:pt x="886" y="851"/>
                  </a:cubicBezTo>
                  <a:cubicBezTo>
                    <a:pt x="887" y="852"/>
                    <a:pt x="888" y="853"/>
                    <a:pt x="889" y="854"/>
                  </a:cubicBezTo>
                  <a:cubicBezTo>
                    <a:pt x="891" y="852"/>
                    <a:pt x="892" y="850"/>
                    <a:pt x="894" y="847"/>
                  </a:cubicBezTo>
                  <a:cubicBezTo>
                    <a:pt x="892" y="847"/>
                    <a:pt x="890" y="847"/>
                    <a:pt x="889" y="847"/>
                  </a:cubicBezTo>
                  <a:moveTo>
                    <a:pt x="343" y="840"/>
                  </a:moveTo>
                  <a:cubicBezTo>
                    <a:pt x="341" y="840"/>
                    <a:pt x="340" y="840"/>
                    <a:pt x="338" y="841"/>
                  </a:cubicBezTo>
                  <a:cubicBezTo>
                    <a:pt x="311" y="879"/>
                    <a:pt x="296" y="898"/>
                    <a:pt x="253" y="953"/>
                  </a:cubicBezTo>
                  <a:cubicBezTo>
                    <a:pt x="252" y="952"/>
                    <a:pt x="251" y="951"/>
                    <a:pt x="250" y="951"/>
                  </a:cubicBezTo>
                  <a:cubicBezTo>
                    <a:pt x="249" y="951"/>
                    <a:pt x="248" y="952"/>
                    <a:pt x="246" y="952"/>
                  </a:cubicBezTo>
                  <a:cubicBezTo>
                    <a:pt x="212" y="904"/>
                    <a:pt x="196" y="881"/>
                    <a:pt x="176" y="855"/>
                  </a:cubicBezTo>
                  <a:cubicBezTo>
                    <a:pt x="175" y="855"/>
                    <a:pt x="173" y="855"/>
                    <a:pt x="172" y="855"/>
                  </a:cubicBezTo>
                  <a:cubicBezTo>
                    <a:pt x="195" y="885"/>
                    <a:pt x="211" y="909"/>
                    <a:pt x="243" y="955"/>
                  </a:cubicBezTo>
                  <a:cubicBezTo>
                    <a:pt x="242" y="957"/>
                    <a:pt x="241" y="959"/>
                    <a:pt x="241" y="962"/>
                  </a:cubicBezTo>
                  <a:cubicBezTo>
                    <a:pt x="246" y="964"/>
                    <a:pt x="251" y="967"/>
                    <a:pt x="256" y="971"/>
                  </a:cubicBezTo>
                  <a:cubicBezTo>
                    <a:pt x="259" y="965"/>
                    <a:pt x="258" y="961"/>
                    <a:pt x="257" y="957"/>
                  </a:cubicBezTo>
                  <a:cubicBezTo>
                    <a:pt x="257" y="957"/>
                    <a:pt x="257" y="957"/>
                    <a:pt x="257" y="957"/>
                  </a:cubicBezTo>
                  <a:cubicBezTo>
                    <a:pt x="256" y="955"/>
                    <a:pt x="256" y="955"/>
                    <a:pt x="256" y="955"/>
                  </a:cubicBezTo>
                  <a:cubicBezTo>
                    <a:pt x="296" y="905"/>
                    <a:pt x="312" y="884"/>
                    <a:pt x="343" y="840"/>
                  </a:cubicBezTo>
                  <a:moveTo>
                    <a:pt x="380" y="838"/>
                  </a:moveTo>
                  <a:cubicBezTo>
                    <a:pt x="379" y="838"/>
                    <a:pt x="378" y="838"/>
                    <a:pt x="377" y="838"/>
                  </a:cubicBezTo>
                  <a:cubicBezTo>
                    <a:pt x="377" y="858"/>
                    <a:pt x="377" y="878"/>
                    <a:pt x="377" y="898"/>
                  </a:cubicBezTo>
                  <a:cubicBezTo>
                    <a:pt x="378" y="897"/>
                    <a:pt x="379" y="896"/>
                    <a:pt x="380" y="895"/>
                  </a:cubicBezTo>
                  <a:cubicBezTo>
                    <a:pt x="380" y="876"/>
                    <a:pt x="380" y="857"/>
                    <a:pt x="380" y="838"/>
                  </a:cubicBezTo>
                  <a:moveTo>
                    <a:pt x="414" y="837"/>
                  </a:moveTo>
                  <a:cubicBezTo>
                    <a:pt x="412" y="837"/>
                    <a:pt x="411" y="837"/>
                    <a:pt x="409" y="837"/>
                  </a:cubicBezTo>
                  <a:cubicBezTo>
                    <a:pt x="416" y="846"/>
                    <a:pt x="422" y="854"/>
                    <a:pt x="427" y="862"/>
                  </a:cubicBezTo>
                  <a:cubicBezTo>
                    <a:pt x="428" y="861"/>
                    <a:pt x="429" y="860"/>
                    <a:pt x="430" y="860"/>
                  </a:cubicBezTo>
                  <a:cubicBezTo>
                    <a:pt x="425" y="852"/>
                    <a:pt x="420" y="845"/>
                    <a:pt x="414" y="837"/>
                  </a:cubicBezTo>
                  <a:moveTo>
                    <a:pt x="671" y="835"/>
                  </a:moveTo>
                  <a:cubicBezTo>
                    <a:pt x="696" y="872"/>
                    <a:pt x="712" y="898"/>
                    <a:pt x="731" y="927"/>
                  </a:cubicBezTo>
                  <a:cubicBezTo>
                    <a:pt x="732" y="926"/>
                    <a:pt x="734" y="925"/>
                    <a:pt x="735" y="925"/>
                  </a:cubicBezTo>
                  <a:cubicBezTo>
                    <a:pt x="715" y="894"/>
                    <a:pt x="701" y="872"/>
                    <a:pt x="676" y="835"/>
                  </a:cubicBezTo>
                  <a:cubicBezTo>
                    <a:pt x="674" y="835"/>
                    <a:pt x="673" y="835"/>
                    <a:pt x="671" y="835"/>
                  </a:cubicBezTo>
                  <a:moveTo>
                    <a:pt x="644" y="834"/>
                  </a:moveTo>
                  <a:cubicBezTo>
                    <a:pt x="645" y="874"/>
                    <a:pt x="645" y="913"/>
                    <a:pt x="644" y="953"/>
                  </a:cubicBezTo>
                  <a:cubicBezTo>
                    <a:pt x="646" y="953"/>
                    <a:pt x="647" y="954"/>
                    <a:pt x="648" y="955"/>
                  </a:cubicBezTo>
                  <a:cubicBezTo>
                    <a:pt x="649" y="915"/>
                    <a:pt x="649" y="875"/>
                    <a:pt x="648" y="834"/>
                  </a:cubicBezTo>
                  <a:cubicBezTo>
                    <a:pt x="647" y="834"/>
                    <a:pt x="646" y="834"/>
                    <a:pt x="644" y="834"/>
                  </a:cubicBezTo>
                  <a:moveTo>
                    <a:pt x="615" y="834"/>
                  </a:moveTo>
                  <a:cubicBezTo>
                    <a:pt x="597" y="860"/>
                    <a:pt x="585" y="878"/>
                    <a:pt x="570" y="898"/>
                  </a:cubicBezTo>
                  <a:cubicBezTo>
                    <a:pt x="571" y="899"/>
                    <a:pt x="572" y="900"/>
                    <a:pt x="573" y="900"/>
                  </a:cubicBezTo>
                  <a:cubicBezTo>
                    <a:pt x="588" y="881"/>
                    <a:pt x="601" y="861"/>
                    <a:pt x="620" y="834"/>
                  </a:cubicBezTo>
                  <a:cubicBezTo>
                    <a:pt x="619" y="834"/>
                    <a:pt x="617" y="834"/>
                    <a:pt x="615" y="834"/>
                  </a:cubicBezTo>
                  <a:moveTo>
                    <a:pt x="907" y="828"/>
                  </a:moveTo>
                  <a:cubicBezTo>
                    <a:pt x="904" y="830"/>
                    <a:pt x="901" y="831"/>
                    <a:pt x="898" y="833"/>
                  </a:cubicBezTo>
                  <a:cubicBezTo>
                    <a:pt x="896" y="837"/>
                    <a:pt x="893" y="840"/>
                    <a:pt x="891" y="844"/>
                  </a:cubicBezTo>
                  <a:cubicBezTo>
                    <a:pt x="893" y="844"/>
                    <a:pt x="894" y="844"/>
                    <a:pt x="896" y="844"/>
                  </a:cubicBezTo>
                  <a:cubicBezTo>
                    <a:pt x="899" y="839"/>
                    <a:pt x="903" y="834"/>
                    <a:pt x="907" y="828"/>
                  </a:cubicBezTo>
                  <a:moveTo>
                    <a:pt x="128" y="819"/>
                  </a:moveTo>
                  <a:cubicBezTo>
                    <a:pt x="127" y="820"/>
                    <a:pt x="126" y="821"/>
                    <a:pt x="125" y="822"/>
                  </a:cubicBezTo>
                  <a:cubicBezTo>
                    <a:pt x="125" y="834"/>
                    <a:pt x="126" y="845"/>
                    <a:pt x="126" y="857"/>
                  </a:cubicBezTo>
                  <a:cubicBezTo>
                    <a:pt x="127" y="857"/>
                    <a:pt x="128" y="857"/>
                    <a:pt x="129" y="857"/>
                  </a:cubicBezTo>
                  <a:cubicBezTo>
                    <a:pt x="129" y="844"/>
                    <a:pt x="128" y="832"/>
                    <a:pt x="128" y="819"/>
                  </a:cubicBezTo>
                  <a:moveTo>
                    <a:pt x="928" y="816"/>
                  </a:moveTo>
                  <a:cubicBezTo>
                    <a:pt x="924" y="818"/>
                    <a:pt x="921" y="820"/>
                    <a:pt x="917" y="822"/>
                  </a:cubicBezTo>
                  <a:cubicBezTo>
                    <a:pt x="918" y="830"/>
                    <a:pt x="918" y="838"/>
                    <a:pt x="918" y="846"/>
                  </a:cubicBezTo>
                  <a:cubicBezTo>
                    <a:pt x="919" y="846"/>
                    <a:pt x="920" y="846"/>
                    <a:pt x="921" y="846"/>
                  </a:cubicBezTo>
                  <a:cubicBezTo>
                    <a:pt x="921" y="838"/>
                    <a:pt x="921" y="829"/>
                    <a:pt x="921" y="820"/>
                  </a:cubicBezTo>
                  <a:cubicBezTo>
                    <a:pt x="921" y="820"/>
                    <a:pt x="921" y="820"/>
                    <a:pt x="921" y="820"/>
                  </a:cubicBezTo>
                  <a:cubicBezTo>
                    <a:pt x="922" y="820"/>
                    <a:pt x="922" y="820"/>
                    <a:pt x="922" y="820"/>
                  </a:cubicBezTo>
                  <a:cubicBezTo>
                    <a:pt x="922" y="820"/>
                    <a:pt x="922" y="820"/>
                    <a:pt x="922" y="820"/>
                  </a:cubicBezTo>
                  <a:cubicBezTo>
                    <a:pt x="923" y="819"/>
                    <a:pt x="923" y="819"/>
                    <a:pt x="923" y="819"/>
                  </a:cubicBezTo>
                  <a:cubicBezTo>
                    <a:pt x="924" y="818"/>
                    <a:pt x="924" y="818"/>
                    <a:pt x="924" y="818"/>
                  </a:cubicBezTo>
                  <a:cubicBezTo>
                    <a:pt x="924" y="818"/>
                    <a:pt x="924" y="818"/>
                    <a:pt x="924" y="818"/>
                  </a:cubicBezTo>
                  <a:cubicBezTo>
                    <a:pt x="931" y="829"/>
                    <a:pt x="938" y="839"/>
                    <a:pt x="943" y="849"/>
                  </a:cubicBezTo>
                  <a:cubicBezTo>
                    <a:pt x="945" y="849"/>
                    <a:pt x="947" y="849"/>
                    <a:pt x="948" y="849"/>
                  </a:cubicBezTo>
                  <a:cubicBezTo>
                    <a:pt x="942" y="839"/>
                    <a:pt x="935" y="828"/>
                    <a:pt x="928" y="816"/>
                  </a:cubicBezTo>
                  <a:moveTo>
                    <a:pt x="1392" y="810"/>
                  </a:moveTo>
                  <a:cubicBezTo>
                    <a:pt x="1390" y="811"/>
                    <a:pt x="1389" y="812"/>
                    <a:pt x="1387" y="813"/>
                  </a:cubicBezTo>
                  <a:cubicBezTo>
                    <a:pt x="1375" y="836"/>
                    <a:pt x="1375" y="836"/>
                    <a:pt x="1375" y="836"/>
                  </a:cubicBezTo>
                  <a:cubicBezTo>
                    <a:pt x="1375" y="835"/>
                    <a:pt x="1375" y="835"/>
                    <a:pt x="1375" y="835"/>
                  </a:cubicBezTo>
                  <a:cubicBezTo>
                    <a:pt x="1374" y="835"/>
                    <a:pt x="1374" y="835"/>
                    <a:pt x="1374" y="835"/>
                  </a:cubicBezTo>
                  <a:cubicBezTo>
                    <a:pt x="1374" y="834"/>
                    <a:pt x="1374" y="834"/>
                    <a:pt x="1374" y="834"/>
                  </a:cubicBezTo>
                  <a:cubicBezTo>
                    <a:pt x="1373" y="834"/>
                    <a:pt x="1373" y="834"/>
                    <a:pt x="1373" y="834"/>
                  </a:cubicBezTo>
                  <a:cubicBezTo>
                    <a:pt x="1372" y="833"/>
                    <a:pt x="1372" y="833"/>
                    <a:pt x="1372" y="833"/>
                  </a:cubicBezTo>
                  <a:cubicBezTo>
                    <a:pt x="1372" y="829"/>
                    <a:pt x="1372" y="825"/>
                    <a:pt x="1372" y="821"/>
                  </a:cubicBezTo>
                  <a:cubicBezTo>
                    <a:pt x="1371" y="822"/>
                    <a:pt x="1371" y="822"/>
                    <a:pt x="1370" y="822"/>
                  </a:cubicBezTo>
                  <a:cubicBezTo>
                    <a:pt x="1370" y="826"/>
                    <a:pt x="1370" y="830"/>
                    <a:pt x="1370" y="833"/>
                  </a:cubicBezTo>
                  <a:cubicBezTo>
                    <a:pt x="1369" y="834"/>
                    <a:pt x="1369" y="834"/>
                    <a:pt x="1369" y="834"/>
                  </a:cubicBezTo>
                  <a:cubicBezTo>
                    <a:pt x="1369" y="834"/>
                    <a:pt x="1369" y="834"/>
                    <a:pt x="1369" y="834"/>
                  </a:cubicBezTo>
                  <a:cubicBezTo>
                    <a:pt x="1369" y="834"/>
                    <a:pt x="1369" y="834"/>
                    <a:pt x="1369" y="834"/>
                  </a:cubicBezTo>
                  <a:cubicBezTo>
                    <a:pt x="1368" y="835"/>
                    <a:pt x="1368" y="835"/>
                    <a:pt x="1368" y="835"/>
                  </a:cubicBezTo>
                  <a:cubicBezTo>
                    <a:pt x="1368" y="835"/>
                    <a:pt x="1368" y="835"/>
                    <a:pt x="1368" y="835"/>
                  </a:cubicBezTo>
                  <a:cubicBezTo>
                    <a:pt x="1366" y="832"/>
                    <a:pt x="1365" y="829"/>
                    <a:pt x="1363" y="826"/>
                  </a:cubicBezTo>
                  <a:cubicBezTo>
                    <a:pt x="1363" y="827"/>
                    <a:pt x="1362" y="827"/>
                    <a:pt x="1361" y="828"/>
                  </a:cubicBezTo>
                  <a:cubicBezTo>
                    <a:pt x="1363" y="831"/>
                    <a:pt x="1364" y="835"/>
                    <a:pt x="1366" y="838"/>
                  </a:cubicBezTo>
                  <a:cubicBezTo>
                    <a:pt x="1366" y="839"/>
                    <a:pt x="1366" y="839"/>
                    <a:pt x="1366" y="839"/>
                  </a:cubicBezTo>
                  <a:cubicBezTo>
                    <a:pt x="1366" y="839"/>
                    <a:pt x="1366" y="839"/>
                    <a:pt x="1366" y="839"/>
                  </a:cubicBezTo>
                  <a:cubicBezTo>
                    <a:pt x="1366" y="839"/>
                    <a:pt x="1366" y="839"/>
                    <a:pt x="1366" y="839"/>
                  </a:cubicBezTo>
                  <a:cubicBezTo>
                    <a:pt x="1366" y="840"/>
                    <a:pt x="1366" y="840"/>
                    <a:pt x="1366" y="840"/>
                  </a:cubicBezTo>
                  <a:cubicBezTo>
                    <a:pt x="1366" y="841"/>
                    <a:pt x="1366" y="841"/>
                    <a:pt x="1366" y="841"/>
                  </a:cubicBezTo>
                  <a:cubicBezTo>
                    <a:pt x="1366" y="841"/>
                    <a:pt x="1366" y="841"/>
                    <a:pt x="1366" y="841"/>
                  </a:cubicBezTo>
                  <a:cubicBezTo>
                    <a:pt x="1365" y="842"/>
                    <a:pt x="1365" y="842"/>
                    <a:pt x="1365" y="842"/>
                  </a:cubicBezTo>
                  <a:cubicBezTo>
                    <a:pt x="1365" y="843"/>
                    <a:pt x="1365" y="843"/>
                    <a:pt x="1365" y="843"/>
                  </a:cubicBezTo>
                  <a:cubicBezTo>
                    <a:pt x="1365" y="843"/>
                    <a:pt x="1365" y="843"/>
                    <a:pt x="1365" y="843"/>
                  </a:cubicBezTo>
                  <a:cubicBezTo>
                    <a:pt x="1365" y="845"/>
                    <a:pt x="1365" y="845"/>
                    <a:pt x="1365" y="845"/>
                  </a:cubicBezTo>
                  <a:cubicBezTo>
                    <a:pt x="1365" y="847"/>
                    <a:pt x="1365" y="847"/>
                    <a:pt x="1365" y="847"/>
                  </a:cubicBezTo>
                  <a:cubicBezTo>
                    <a:pt x="1365" y="848"/>
                    <a:pt x="1365" y="848"/>
                    <a:pt x="1365" y="848"/>
                  </a:cubicBezTo>
                  <a:cubicBezTo>
                    <a:pt x="1366" y="848"/>
                    <a:pt x="1366" y="848"/>
                    <a:pt x="1366" y="848"/>
                  </a:cubicBezTo>
                  <a:cubicBezTo>
                    <a:pt x="1366" y="849"/>
                    <a:pt x="1366" y="849"/>
                    <a:pt x="1366" y="849"/>
                  </a:cubicBezTo>
                  <a:cubicBezTo>
                    <a:pt x="1366" y="850"/>
                    <a:pt x="1366" y="850"/>
                    <a:pt x="1366" y="850"/>
                  </a:cubicBezTo>
                  <a:cubicBezTo>
                    <a:pt x="1366" y="851"/>
                    <a:pt x="1366" y="851"/>
                    <a:pt x="1366" y="851"/>
                  </a:cubicBezTo>
                  <a:cubicBezTo>
                    <a:pt x="1366" y="852"/>
                    <a:pt x="1366" y="852"/>
                    <a:pt x="1366" y="852"/>
                  </a:cubicBezTo>
                  <a:cubicBezTo>
                    <a:pt x="1351" y="882"/>
                    <a:pt x="1340" y="900"/>
                    <a:pt x="1331" y="918"/>
                  </a:cubicBezTo>
                  <a:cubicBezTo>
                    <a:pt x="1332" y="918"/>
                    <a:pt x="1333" y="919"/>
                    <a:pt x="1334" y="919"/>
                  </a:cubicBezTo>
                  <a:cubicBezTo>
                    <a:pt x="1343" y="901"/>
                    <a:pt x="1354" y="882"/>
                    <a:pt x="1368" y="856"/>
                  </a:cubicBezTo>
                  <a:cubicBezTo>
                    <a:pt x="1368" y="856"/>
                    <a:pt x="1368" y="856"/>
                    <a:pt x="1368" y="856"/>
                  </a:cubicBezTo>
                  <a:cubicBezTo>
                    <a:pt x="1369" y="857"/>
                    <a:pt x="1369" y="857"/>
                    <a:pt x="1369" y="857"/>
                  </a:cubicBezTo>
                  <a:cubicBezTo>
                    <a:pt x="1369" y="857"/>
                    <a:pt x="1369" y="857"/>
                    <a:pt x="1369" y="857"/>
                  </a:cubicBezTo>
                  <a:cubicBezTo>
                    <a:pt x="1370" y="858"/>
                    <a:pt x="1370" y="858"/>
                    <a:pt x="1370" y="858"/>
                  </a:cubicBezTo>
                  <a:cubicBezTo>
                    <a:pt x="1371" y="858"/>
                    <a:pt x="1371" y="858"/>
                    <a:pt x="1371" y="858"/>
                  </a:cubicBezTo>
                  <a:cubicBezTo>
                    <a:pt x="1371" y="882"/>
                    <a:pt x="1371" y="906"/>
                    <a:pt x="1371" y="930"/>
                  </a:cubicBezTo>
                  <a:cubicBezTo>
                    <a:pt x="1371" y="930"/>
                    <a:pt x="1372" y="930"/>
                    <a:pt x="1373" y="931"/>
                  </a:cubicBezTo>
                  <a:cubicBezTo>
                    <a:pt x="1373" y="906"/>
                    <a:pt x="1373" y="882"/>
                    <a:pt x="1373" y="858"/>
                  </a:cubicBezTo>
                  <a:cubicBezTo>
                    <a:pt x="1374" y="858"/>
                    <a:pt x="1374" y="858"/>
                    <a:pt x="1374" y="858"/>
                  </a:cubicBezTo>
                  <a:cubicBezTo>
                    <a:pt x="1374" y="857"/>
                    <a:pt x="1374" y="857"/>
                    <a:pt x="1374" y="857"/>
                  </a:cubicBezTo>
                  <a:cubicBezTo>
                    <a:pt x="1374" y="857"/>
                    <a:pt x="1374" y="857"/>
                    <a:pt x="1374" y="857"/>
                  </a:cubicBezTo>
                  <a:cubicBezTo>
                    <a:pt x="1375" y="856"/>
                    <a:pt x="1375" y="856"/>
                    <a:pt x="1375" y="856"/>
                  </a:cubicBezTo>
                  <a:cubicBezTo>
                    <a:pt x="1375" y="856"/>
                    <a:pt x="1375" y="856"/>
                    <a:pt x="1375" y="856"/>
                  </a:cubicBezTo>
                  <a:cubicBezTo>
                    <a:pt x="1404" y="916"/>
                    <a:pt x="1404" y="916"/>
                    <a:pt x="1404" y="916"/>
                  </a:cubicBezTo>
                  <a:cubicBezTo>
                    <a:pt x="1404" y="914"/>
                    <a:pt x="1404" y="912"/>
                    <a:pt x="1404" y="910"/>
                  </a:cubicBezTo>
                  <a:cubicBezTo>
                    <a:pt x="1377" y="853"/>
                    <a:pt x="1377" y="853"/>
                    <a:pt x="1377" y="853"/>
                  </a:cubicBezTo>
                  <a:cubicBezTo>
                    <a:pt x="1377" y="853"/>
                    <a:pt x="1377" y="853"/>
                    <a:pt x="1377" y="853"/>
                  </a:cubicBezTo>
                  <a:cubicBezTo>
                    <a:pt x="1377" y="852"/>
                    <a:pt x="1377" y="852"/>
                    <a:pt x="1377" y="852"/>
                  </a:cubicBezTo>
                  <a:cubicBezTo>
                    <a:pt x="1377" y="852"/>
                    <a:pt x="1377" y="852"/>
                    <a:pt x="1377" y="852"/>
                  </a:cubicBezTo>
                  <a:cubicBezTo>
                    <a:pt x="1377" y="851"/>
                    <a:pt x="1377" y="851"/>
                    <a:pt x="1377" y="851"/>
                  </a:cubicBezTo>
                  <a:cubicBezTo>
                    <a:pt x="1377" y="851"/>
                    <a:pt x="1377" y="851"/>
                    <a:pt x="1377" y="851"/>
                  </a:cubicBezTo>
                  <a:cubicBezTo>
                    <a:pt x="1377" y="850"/>
                    <a:pt x="1377" y="850"/>
                    <a:pt x="1377" y="850"/>
                  </a:cubicBezTo>
                  <a:cubicBezTo>
                    <a:pt x="1378" y="849"/>
                    <a:pt x="1378" y="849"/>
                    <a:pt x="1378" y="849"/>
                  </a:cubicBezTo>
                  <a:cubicBezTo>
                    <a:pt x="1378" y="848"/>
                    <a:pt x="1378" y="848"/>
                    <a:pt x="1378" y="848"/>
                  </a:cubicBezTo>
                  <a:cubicBezTo>
                    <a:pt x="1378" y="848"/>
                    <a:pt x="1378" y="848"/>
                    <a:pt x="1378" y="848"/>
                  </a:cubicBezTo>
                  <a:cubicBezTo>
                    <a:pt x="1378" y="846"/>
                    <a:pt x="1378" y="846"/>
                    <a:pt x="1378" y="846"/>
                  </a:cubicBezTo>
                  <a:cubicBezTo>
                    <a:pt x="1378" y="844"/>
                    <a:pt x="1378" y="844"/>
                    <a:pt x="1378" y="844"/>
                  </a:cubicBezTo>
                  <a:cubicBezTo>
                    <a:pt x="1378" y="843"/>
                    <a:pt x="1378" y="843"/>
                    <a:pt x="1378" y="843"/>
                  </a:cubicBezTo>
                  <a:cubicBezTo>
                    <a:pt x="1377" y="843"/>
                    <a:pt x="1377" y="843"/>
                    <a:pt x="1377" y="843"/>
                  </a:cubicBezTo>
                  <a:cubicBezTo>
                    <a:pt x="1377" y="842"/>
                    <a:pt x="1377" y="842"/>
                    <a:pt x="1377" y="842"/>
                  </a:cubicBezTo>
                  <a:cubicBezTo>
                    <a:pt x="1377" y="841"/>
                    <a:pt x="1377" y="841"/>
                    <a:pt x="1377" y="841"/>
                  </a:cubicBezTo>
                  <a:cubicBezTo>
                    <a:pt x="1377" y="840"/>
                    <a:pt x="1377" y="840"/>
                    <a:pt x="1377" y="840"/>
                  </a:cubicBezTo>
                  <a:cubicBezTo>
                    <a:pt x="1377" y="839"/>
                    <a:pt x="1377" y="839"/>
                    <a:pt x="1377" y="839"/>
                  </a:cubicBezTo>
                  <a:cubicBezTo>
                    <a:pt x="1392" y="810"/>
                    <a:pt x="1392" y="810"/>
                    <a:pt x="1392" y="810"/>
                  </a:cubicBezTo>
                  <a:moveTo>
                    <a:pt x="140" y="809"/>
                  </a:moveTo>
                  <a:cubicBezTo>
                    <a:pt x="140" y="810"/>
                    <a:pt x="139" y="810"/>
                    <a:pt x="138" y="811"/>
                  </a:cubicBezTo>
                  <a:cubicBezTo>
                    <a:pt x="150" y="827"/>
                    <a:pt x="160" y="840"/>
                    <a:pt x="169" y="852"/>
                  </a:cubicBezTo>
                  <a:cubicBezTo>
                    <a:pt x="171" y="852"/>
                    <a:pt x="172" y="852"/>
                    <a:pt x="174" y="851"/>
                  </a:cubicBezTo>
                  <a:cubicBezTo>
                    <a:pt x="164" y="839"/>
                    <a:pt x="154" y="826"/>
                    <a:pt x="140" y="809"/>
                  </a:cubicBezTo>
                  <a:moveTo>
                    <a:pt x="1156" y="808"/>
                  </a:moveTo>
                  <a:cubicBezTo>
                    <a:pt x="1157" y="811"/>
                    <a:pt x="1159" y="814"/>
                    <a:pt x="1161" y="816"/>
                  </a:cubicBezTo>
                  <a:cubicBezTo>
                    <a:pt x="1160" y="817"/>
                    <a:pt x="1160" y="817"/>
                    <a:pt x="1160" y="817"/>
                  </a:cubicBezTo>
                  <a:cubicBezTo>
                    <a:pt x="1160" y="817"/>
                    <a:pt x="1160" y="817"/>
                    <a:pt x="1160" y="817"/>
                  </a:cubicBezTo>
                  <a:cubicBezTo>
                    <a:pt x="1160" y="818"/>
                    <a:pt x="1160" y="818"/>
                    <a:pt x="1160" y="818"/>
                  </a:cubicBezTo>
                  <a:cubicBezTo>
                    <a:pt x="1160" y="819"/>
                    <a:pt x="1160" y="819"/>
                    <a:pt x="1160" y="819"/>
                  </a:cubicBezTo>
                  <a:cubicBezTo>
                    <a:pt x="1160" y="819"/>
                    <a:pt x="1160" y="819"/>
                    <a:pt x="1160" y="819"/>
                  </a:cubicBezTo>
                  <a:cubicBezTo>
                    <a:pt x="1160" y="820"/>
                    <a:pt x="1160" y="820"/>
                    <a:pt x="1160" y="820"/>
                  </a:cubicBezTo>
                  <a:cubicBezTo>
                    <a:pt x="1160" y="821"/>
                    <a:pt x="1160" y="821"/>
                    <a:pt x="1160" y="821"/>
                  </a:cubicBezTo>
                  <a:cubicBezTo>
                    <a:pt x="1159" y="822"/>
                    <a:pt x="1159" y="822"/>
                    <a:pt x="1159" y="822"/>
                  </a:cubicBezTo>
                  <a:cubicBezTo>
                    <a:pt x="1159" y="822"/>
                    <a:pt x="1159" y="822"/>
                    <a:pt x="1159" y="822"/>
                  </a:cubicBezTo>
                  <a:cubicBezTo>
                    <a:pt x="1159" y="824"/>
                    <a:pt x="1159" y="824"/>
                    <a:pt x="1159" y="824"/>
                  </a:cubicBezTo>
                  <a:cubicBezTo>
                    <a:pt x="1160" y="827"/>
                    <a:pt x="1160" y="827"/>
                    <a:pt x="1160" y="827"/>
                  </a:cubicBezTo>
                  <a:cubicBezTo>
                    <a:pt x="1160" y="827"/>
                    <a:pt x="1160" y="827"/>
                    <a:pt x="1160" y="827"/>
                  </a:cubicBezTo>
                  <a:cubicBezTo>
                    <a:pt x="1160" y="828"/>
                    <a:pt x="1160" y="828"/>
                    <a:pt x="1160" y="828"/>
                  </a:cubicBezTo>
                  <a:cubicBezTo>
                    <a:pt x="1160" y="829"/>
                    <a:pt x="1160" y="829"/>
                    <a:pt x="1160" y="829"/>
                  </a:cubicBezTo>
                  <a:cubicBezTo>
                    <a:pt x="1160" y="830"/>
                    <a:pt x="1160" y="830"/>
                    <a:pt x="1160" y="830"/>
                  </a:cubicBezTo>
                  <a:cubicBezTo>
                    <a:pt x="1160" y="831"/>
                    <a:pt x="1160" y="831"/>
                    <a:pt x="1160" y="831"/>
                  </a:cubicBezTo>
                  <a:cubicBezTo>
                    <a:pt x="1161" y="832"/>
                    <a:pt x="1161" y="832"/>
                    <a:pt x="1161" y="832"/>
                  </a:cubicBezTo>
                  <a:cubicBezTo>
                    <a:pt x="1151" y="849"/>
                    <a:pt x="1142" y="863"/>
                    <a:pt x="1135" y="875"/>
                  </a:cubicBezTo>
                  <a:cubicBezTo>
                    <a:pt x="1136" y="875"/>
                    <a:pt x="1137" y="875"/>
                    <a:pt x="1139" y="875"/>
                  </a:cubicBezTo>
                  <a:cubicBezTo>
                    <a:pt x="1146" y="864"/>
                    <a:pt x="1154" y="851"/>
                    <a:pt x="1163" y="836"/>
                  </a:cubicBezTo>
                  <a:cubicBezTo>
                    <a:pt x="1163" y="836"/>
                    <a:pt x="1163" y="836"/>
                    <a:pt x="1163" y="836"/>
                  </a:cubicBezTo>
                  <a:cubicBezTo>
                    <a:pt x="1163" y="836"/>
                    <a:pt x="1163" y="836"/>
                    <a:pt x="1163" y="836"/>
                  </a:cubicBezTo>
                  <a:cubicBezTo>
                    <a:pt x="1164" y="837"/>
                    <a:pt x="1164" y="837"/>
                    <a:pt x="1164" y="837"/>
                  </a:cubicBezTo>
                  <a:cubicBezTo>
                    <a:pt x="1165" y="838"/>
                    <a:pt x="1165" y="838"/>
                    <a:pt x="1165" y="838"/>
                  </a:cubicBezTo>
                  <a:cubicBezTo>
                    <a:pt x="1165" y="838"/>
                    <a:pt x="1165" y="838"/>
                    <a:pt x="1165" y="838"/>
                  </a:cubicBezTo>
                  <a:cubicBezTo>
                    <a:pt x="1166" y="838"/>
                    <a:pt x="1166" y="838"/>
                    <a:pt x="1166" y="838"/>
                  </a:cubicBezTo>
                  <a:cubicBezTo>
                    <a:pt x="1166" y="852"/>
                    <a:pt x="1166" y="866"/>
                    <a:pt x="1166" y="880"/>
                  </a:cubicBezTo>
                  <a:cubicBezTo>
                    <a:pt x="1167" y="880"/>
                    <a:pt x="1168" y="881"/>
                    <a:pt x="1169" y="881"/>
                  </a:cubicBezTo>
                  <a:cubicBezTo>
                    <a:pt x="1169" y="867"/>
                    <a:pt x="1169" y="853"/>
                    <a:pt x="1169" y="838"/>
                  </a:cubicBezTo>
                  <a:cubicBezTo>
                    <a:pt x="1170" y="838"/>
                    <a:pt x="1170" y="838"/>
                    <a:pt x="1170" y="838"/>
                  </a:cubicBezTo>
                  <a:cubicBezTo>
                    <a:pt x="1170" y="838"/>
                    <a:pt x="1170" y="838"/>
                    <a:pt x="1170" y="838"/>
                  </a:cubicBezTo>
                  <a:cubicBezTo>
                    <a:pt x="1171" y="837"/>
                    <a:pt x="1171" y="837"/>
                    <a:pt x="1171" y="837"/>
                  </a:cubicBezTo>
                  <a:cubicBezTo>
                    <a:pt x="1171" y="837"/>
                    <a:pt x="1171" y="837"/>
                    <a:pt x="1171" y="837"/>
                  </a:cubicBezTo>
                  <a:cubicBezTo>
                    <a:pt x="1172" y="836"/>
                    <a:pt x="1172" y="836"/>
                    <a:pt x="1172" y="836"/>
                  </a:cubicBezTo>
                  <a:cubicBezTo>
                    <a:pt x="1182" y="856"/>
                    <a:pt x="1191" y="872"/>
                    <a:pt x="1199" y="887"/>
                  </a:cubicBezTo>
                  <a:cubicBezTo>
                    <a:pt x="1201" y="887"/>
                    <a:pt x="1202" y="887"/>
                    <a:pt x="1204" y="888"/>
                  </a:cubicBezTo>
                  <a:cubicBezTo>
                    <a:pt x="1196" y="873"/>
                    <a:pt x="1186" y="855"/>
                    <a:pt x="1174" y="833"/>
                  </a:cubicBezTo>
                  <a:cubicBezTo>
                    <a:pt x="1174" y="832"/>
                    <a:pt x="1174" y="832"/>
                    <a:pt x="1174" y="832"/>
                  </a:cubicBezTo>
                  <a:cubicBezTo>
                    <a:pt x="1174" y="832"/>
                    <a:pt x="1174" y="832"/>
                    <a:pt x="1174" y="832"/>
                  </a:cubicBezTo>
                  <a:cubicBezTo>
                    <a:pt x="1174" y="831"/>
                    <a:pt x="1174" y="831"/>
                    <a:pt x="1174" y="831"/>
                  </a:cubicBezTo>
                  <a:cubicBezTo>
                    <a:pt x="1174" y="831"/>
                    <a:pt x="1174" y="831"/>
                    <a:pt x="1174" y="831"/>
                  </a:cubicBezTo>
                  <a:cubicBezTo>
                    <a:pt x="1174" y="830"/>
                    <a:pt x="1174" y="830"/>
                    <a:pt x="1174" y="830"/>
                  </a:cubicBezTo>
                  <a:cubicBezTo>
                    <a:pt x="1175" y="829"/>
                    <a:pt x="1175" y="829"/>
                    <a:pt x="1175" y="829"/>
                  </a:cubicBezTo>
                  <a:cubicBezTo>
                    <a:pt x="1175" y="829"/>
                    <a:pt x="1175" y="829"/>
                    <a:pt x="1175" y="829"/>
                  </a:cubicBezTo>
                  <a:cubicBezTo>
                    <a:pt x="1168" y="822"/>
                    <a:pt x="1162" y="815"/>
                    <a:pt x="1156" y="808"/>
                  </a:cubicBezTo>
                  <a:moveTo>
                    <a:pt x="1394" y="799"/>
                  </a:moveTo>
                  <a:cubicBezTo>
                    <a:pt x="1390" y="806"/>
                    <a:pt x="1390" y="806"/>
                    <a:pt x="1390" y="806"/>
                  </a:cubicBezTo>
                  <a:cubicBezTo>
                    <a:pt x="1392" y="805"/>
                    <a:pt x="1393" y="804"/>
                    <a:pt x="1395" y="804"/>
                  </a:cubicBezTo>
                  <a:cubicBezTo>
                    <a:pt x="1395" y="803"/>
                    <a:pt x="1395" y="803"/>
                    <a:pt x="1395" y="803"/>
                  </a:cubicBezTo>
                  <a:cubicBezTo>
                    <a:pt x="1395" y="803"/>
                    <a:pt x="1394" y="802"/>
                    <a:pt x="1394" y="801"/>
                  </a:cubicBezTo>
                  <a:cubicBezTo>
                    <a:pt x="1394" y="801"/>
                    <a:pt x="1394" y="801"/>
                    <a:pt x="1394" y="801"/>
                  </a:cubicBezTo>
                  <a:cubicBezTo>
                    <a:pt x="1394" y="800"/>
                    <a:pt x="1394" y="800"/>
                    <a:pt x="1394" y="799"/>
                  </a:cubicBezTo>
                  <a:moveTo>
                    <a:pt x="1402" y="783"/>
                  </a:moveTo>
                  <a:cubicBezTo>
                    <a:pt x="1397" y="793"/>
                    <a:pt x="1397" y="793"/>
                    <a:pt x="1397" y="793"/>
                  </a:cubicBezTo>
                  <a:cubicBezTo>
                    <a:pt x="1397" y="793"/>
                    <a:pt x="1397" y="793"/>
                    <a:pt x="1397" y="793"/>
                  </a:cubicBezTo>
                  <a:cubicBezTo>
                    <a:pt x="1399" y="793"/>
                    <a:pt x="1400" y="793"/>
                    <a:pt x="1401" y="793"/>
                  </a:cubicBezTo>
                  <a:cubicBezTo>
                    <a:pt x="1403" y="789"/>
                    <a:pt x="1403" y="789"/>
                    <a:pt x="1403" y="789"/>
                  </a:cubicBezTo>
                  <a:cubicBezTo>
                    <a:pt x="1402" y="787"/>
                    <a:pt x="1402" y="785"/>
                    <a:pt x="1402" y="783"/>
                  </a:cubicBezTo>
                  <a:cubicBezTo>
                    <a:pt x="1402" y="783"/>
                    <a:pt x="1402" y="783"/>
                    <a:pt x="1402" y="783"/>
                  </a:cubicBezTo>
                  <a:moveTo>
                    <a:pt x="1368" y="759"/>
                  </a:moveTo>
                  <a:cubicBezTo>
                    <a:pt x="1369" y="778"/>
                    <a:pt x="1369" y="798"/>
                    <a:pt x="1370" y="818"/>
                  </a:cubicBezTo>
                  <a:cubicBezTo>
                    <a:pt x="1371" y="817"/>
                    <a:pt x="1371" y="817"/>
                    <a:pt x="1372" y="817"/>
                  </a:cubicBezTo>
                  <a:cubicBezTo>
                    <a:pt x="1372" y="798"/>
                    <a:pt x="1371" y="780"/>
                    <a:pt x="1370" y="762"/>
                  </a:cubicBezTo>
                  <a:cubicBezTo>
                    <a:pt x="1370" y="761"/>
                    <a:pt x="1369" y="760"/>
                    <a:pt x="1368" y="759"/>
                  </a:cubicBezTo>
                  <a:moveTo>
                    <a:pt x="351" y="757"/>
                  </a:moveTo>
                  <a:cubicBezTo>
                    <a:pt x="357" y="764"/>
                    <a:pt x="363" y="772"/>
                    <a:pt x="370" y="781"/>
                  </a:cubicBezTo>
                  <a:cubicBezTo>
                    <a:pt x="369" y="782"/>
                    <a:pt x="369" y="782"/>
                    <a:pt x="369" y="782"/>
                  </a:cubicBezTo>
                  <a:cubicBezTo>
                    <a:pt x="369" y="782"/>
                    <a:pt x="369" y="782"/>
                    <a:pt x="369" y="782"/>
                  </a:cubicBezTo>
                  <a:cubicBezTo>
                    <a:pt x="369" y="783"/>
                    <a:pt x="369" y="783"/>
                    <a:pt x="369" y="783"/>
                  </a:cubicBezTo>
                  <a:cubicBezTo>
                    <a:pt x="369" y="783"/>
                    <a:pt x="369" y="783"/>
                    <a:pt x="369" y="783"/>
                  </a:cubicBezTo>
                  <a:cubicBezTo>
                    <a:pt x="369" y="784"/>
                    <a:pt x="369" y="784"/>
                    <a:pt x="369" y="784"/>
                  </a:cubicBezTo>
                  <a:cubicBezTo>
                    <a:pt x="369" y="785"/>
                    <a:pt x="369" y="785"/>
                    <a:pt x="369" y="785"/>
                  </a:cubicBezTo>
                  <a:cubicBezTo>
                    <a:pt x="368" y="786"/>
                    <a:pt x="368" y="786"/>
                    <a:pt x="368" y="786"/>
                  </a:cubicBezTo>
                  <a:cubicBezTo>
                    <a:pt x="368" y="786"/>
                    <a:pt x="368" y="786"/>
                    <a:pt x="368" y="786"/>
                  </a:cubicBezTo>
                  <a:cubicBezTo>
                    <a:pt x="368" y="787"/>
                    <a:pt x="368" y="787"/>
                    <a:pt x="368" y="787"/>
                  </a:cubicBezTo>
                  <a:cubicBezTo>
                    <a:pt x="368" y="789"/>
                    <a:pt x="368" y="789"/>
                    <a:pt x="368" y="789"/>
                  </a:cubicBezTo>
                  <a:cubicBezTo>
                    <a:pt x="368" y="791"/>
                    <a:pt x="368" y="791"/>
                    <a:pt x="368" y="791"/>
                  </a:cubicBezTo>
                  <a:cubicBezTo>
                    <a:pt x="368" y="791"/>
                    <a:pt x="368" y="791"/>
                    <a:pt x="368" y="791"/>
                  </a:cubicBezTo>
                  <a:cubicBezTo>
                    <a:pt x="369" y="792"/>
                    <a:pt x="369" y="792"/>
                    <a:pt x="369" y="792"/>
                  </a:cubicBezTo>
                  <a:cubicBezTo>
                    <a:pt x="369" y="793"/>
                    <a:pt x="369" y="793"/>
                    <a:pt x="369" y="793"/>
                  </a:cubicBezTo>
                  <a:cubicBezTo>
                    <a:pt x="369" y="794"/>
                    <a:pt x="369" y="794"/>
                    <a:pt x="369" y="794"/>
                  </a:cubicBezTo>
                  <a:cubicBezTo>
                    <a:pt x="369" y="794"/>
                    <a:pt x="369" y="794"/>
                    <a:pt x="369" y="794"/>
                  </a:cubicBezTo>
                  <a:cubicBezTo>
                    <a:pt x="370" y="796"/>
                    <a:pt x="370" y="796"/>
                    <a:pt x="370" y="796"/>
                  </a:cubicBezTo>
                  <a:cubicBezTo>
                    <a:pt x="358" y="812"/>
                    <a:pt x="349" y="825"/>
                    <a:pt x="341" y="837"/>
                  </a:cubicBezTo>
                  <a:cubicBezTo>
                    <a:pt x="342" y="837"/>
                    <a:pt x="344" y="837"/>
                    <a:pt x="346" y="837"/>
                  </a:cubicBezTo>
                  <a:cubicBezTo>
                    <a:pt x="353" y="826"/>
                    <a:pt x="362" y="814"/>
                    <a:pt x="372" y="799"/>
                  </a:cubicBezTo>
                  <a:cubicBezTo>
                    <a:pt x="373" y="800"/>
                    <a:pt x="373" y="800"/>
                    <a:pt x="373" y="800"/>
                  </a:cubicBezTo>
                  <a:cubicBezTo>
                    <a:pt x="373" y="800"/>
                    <a:pt x="373" y="800"/>
                    <a:pt x="373" y="800"/>
                  </a:cubicBezTo>
                  <a:cubicBezTo>
                    <a:pt x="374" y="801"/>
                    <a:pt x="374" y="801"/>
                    <a:pt x="374" y="801"/>
                  </a:cubicBezTo>
                  <a:cubicBezTo>
                    <a:pt x="375" y="801"/>
                    <a:pt x="375" y="801"/>
                    <a:pt x="375" y="801"/>
                  </a:cubicBezTo>
                  <a:cubicBezTo>
                    <a:pt x="376" y="801"/>
                    <a:pt x="376" y="801"/>
                    <a:pt x="376" y="801"/>
                  </a:cubicBezTo>
                  <a:cubicBezTo>
                    <a:pt x="376" y="812"/>
                    <a:pt x="376" y="824"/>
                    <a:pt x="377" y="835"/>
                  </a:cubicBezTo>
                  <a:cubicBezTo>
                    <a:pt x="378" y="835"/>
                    <a:pt x="379" y="835"/>
                    <a:pt x="380" y="835"/>
                  </a:cubicBezTo>
                  <a:cubicBezTo>
                    <a:pt x="380" y="824"/>
                    <a:pt x="380" y="812"/>
                    <a:pt x="379" y="801"/>
                  </a:cubicBezTo>
                  <a:cubicBezTo>
                    <a:pt x="380" y="801"/>
                    <a:pt x="380" y="801"/>
                    <a:pt x="380" y="801"/>
                  </a:cubicBezTo>
                  <a:cubicBezTo>
                    <a:pt x="381" y="800"/>
                    <a:pt x="381" y="800"/>
                    <a:pt x="381" y="800"/>
                  </a:cubicBezTo>
                  <a:cubicBezTo>
                    <a:pt x="382" y="800"/>
                    <a:pt x="382" y="800"/>
                    <a:pt x="382" y="800"/>
                  </a:cubicBezTo>
                  <a:cubicBezTo>
                    <a:pt x="382" y="799"/>
                    <a:pt x="382" y="799"/>
                    <a:pt x="382" y="799"/>
                  </a:cubicBezTo>
                  <a:cubicBezTo>
                    <a:pt x="383" y="799"/>
                    <a:pt x="383" y="799"/>
                    <a:pt x="383" y="799"/>
                  </a:cubicBezTo>
                  <a:cubicBezTo>
                    <a:pt x="392" y="812"/>
                    <a:pt x="400" y="823"/>
                    <a:pt x="407" y="833"/>
                  </a:cubicBezTo>
                  <a:cubicBezTo>
                    <a:pt x="409" y="833"/>
                    <a:pt x="410" y="833"/>
                    <a:pt x="412" y="833"/>
                  </a:cubicBezTo>
                  <a:cubicBezTo>
                    <a:pt x="404" y="822"/>
                    <a:pt x="395" y="810"/>
                    <a:pt x="385" y="795"/>
                  </a:cubicBezTo>
                  <a:cubicBezTo>
                    <a:pt x="385" y="795"/>
                    <a:pt x="385" y="795"/>
                    <a:pt x="385" y="795"/>
                  </a:cubicBezTo>
                  <a:cubicBezTo>
                    <a:pt x="385" y="795"/>
                    <a:pt x="385" y="795"/>
                    <a:pt x="385" y="795"/>
                  </a:cubicBezTo>
                  <a:cubicBezTo>
                    <a:pt x="385" y="794"/>
                    <a:pt x="385" y="794"/>
                    <a:pt x="385" y="794"/>
                  </a:cubicBezTo>
                  <a:cubicBezTo>
                    <a:pt x="385" y="793"/>
                    <a:pt x="385" y="793"/>
                    <a:pt x="385" y="793"/>
                  </a:cubicBezTo>
                  <a:cubicBezTo>
                    <a:pt x="386" y="793"/>
                    <a:pt x="386" y="793"/>
                    <a:pt x="386" y="793"/>
                  </a:cubicBezTo>
                  <a:cubicBezTo>
                    <a:pt x="386" y="792"/>
                    <a:pt x="386" y="792"/>
                    <a:pt x="386" y="792"/>
                  </a:cubicBezTo>
                  <a:cubicBezTo>
                    <a:pt x="386" y="791"/>
                    <a:pt x="386" y="791"/>
                    <a:pt x="386" y="791"/>
                  </a:cubicBezTo>
                  <a:cubicBezTo>
                    <a:pt x="386" y="790"/>
                    <a:pt x="386" y="790"/>
                    <a:pt x="386" y="790"/>
                  </a:cubicBezTo>
                  <a:cubicBezTo>
                    <a:pt x="386" y="790"/>
                    <a:pt x="386" y="790"/>
                    <a:pt x="386" y="790"/>
                  </a:cubicBezTo>
                  <a:cubicBezTo>
                    <a:pt x="386" y="788"/>
                    <a:pt x="386" y="788"/>
                    <a:pt x="386" y="788"/>
                  </a:cubicBezTo>
                  <a:cubicBezTo>
                    <a:pt x="386" y="786"/>
                    <a:pt x="386" y="786"/>
                    <a:pt x="386" y="786"/>
                  </a:cubicBezTo>
                  <a:cubicBezTo>
                    <a:pt x="386" y="785"/>
                    <a:pt x="386" y="785"/>
                    <a:pt x="386" y="785"/>
                  </a:cubicBezTo>
                  <a:cubicBezTo>
                    <a:pt x="386" y="785"/>
                    <a:pt x="386" y="785"/>
                    <a:pt x="386" y="785"/>
                  </a:cubicBezTo>
                  <a:cubicBezTo>
                    <a:pt x="386" y="784"/>
                    <a:pt x="386" y="784"/>
                    <a:pt x="386" y="784"/>
                  </a:cubicBezTo>
                  <a:cubicBezTo>
                    <a:pt x="385" y="783"/>
                    <a:pt x="385" y="783"/>
                    <a:pt x="385" y="783"/>
                  </a:cubicBezTo>
                  <a:cubicBezTo>
                    <a:pt x="385" y="782"/>
                    <a:pt x="385" y="782"/>
                    <a:pt x="385" y="782"/>
                  </a:cubicBezTo>
                  <a:cubicBezTo>
                    <a:pt x="385" y="781"/>
                    <a:pt x="385" y="781"/>
                    <a:pt x="385" y="781"/>
                  </a:cubicBezTo>
                  <a:cubicBezTo>
                    <a:pt x="385" y="780"/>
                    <a:pt x="385" y="780"/>
                    <a:pt x="386" y="779"/>
                  </a:cubicBezTo>
                  <a:cubicBezTo>
                    <a:pt x="385" y="778"/>
                    <a:pt x="384" y="778"/>
                    <a:pt x="382" y="777"/>
                  </a:cubicBezTo>
                  <a:cubicBezTo>
                    <a:pt x="382" y="777"/>
                    <a:pt x="382" y="777"/>
                    <a:pt x="382" y="778"/>
                  </a:cubicBezTo>
                  <a:cubicBezTo>
                    <a:pt x="382" y="777"/>
                    <a:pt x="382" y="777"/>
                    <a:pt x="382" y="777"/>
                  </a:cubicBezTo>
                  <a:cubicBezTo>
                    <a:pt x="381" y="777"/>
                    <a:pt x="381" y="777"/>
                    <a:pt x="381" y="777"/>
                  </a:cubicBezTo>
                  <a:cubicBezTo>
                    <a:pt x="380" y="776"/>
                    <a:pt x="380" y="776"/>
                    <a:pt x="380" y="776"/>
                  </a:cubicBezTo>
                  <a:cubicBezTo>
                    <a:pt x="379" y="776"/>
                    <a:pt x="379" y="776"/>
                    <a:pt x="379" y="776"/>
                  </a:cubicBezTo>
                  <a:cubicBezTo>
                    <a:pt x="378" y="775"/>
                    <a:pt x="378" y="775"/>
                    <a:pt x="378" y="775"/>
                  </a:cubicBezTo>
                  <a:cubicBezTo>
                    <a:pt x="378" y="775"/>
                    <a:pt x="378" y="775"/>
                    <a:pt x="378" y="774"/>
                  </a:cubicBezTo>
                  <a:cubicBezTo>
                    <a:pt x="377" y="774"/>
                    <a:pt x="376" y="773"/>
                    <a:pt x="375" y="772"/>
                  </a:cubicBezTo>
                  <a:cubicBezTo>
                    <a:pt x="375" y="773"/>
                    <a:pt x="375" y="774"/>
                    <a:pt x="375" y="776"/>
                  </a:cubicBezTo>
                  <a:cubicBezTo>
                    <a:pt x="374" y="776"/>
                    <a:pt x="374" y="776"/>
                    <a:pt x="374" y="776"/>
                  </a:cubicBezTo>
                  <a:cubicBezTo>
                    <a:pt x="374" y="776"/>
                    <a:pt x="374" y="776"/>
                    <a:pt x="374" y="776"/>
                  </a:cubicBezTo>
                  <a:cubicBezTo>
                    <a:pt x="373" y="777"/>
                    <a:pt x="373" y="777"/>
                    <a:pt x="373" y="777"/>
                  </a:cubicBezTo>
                  <a:cubicBezTo>
                    <a:pt x="372" y="778"/>
                    <a:pt x="372" y="778"/>
                    <a:pt x="372" y="778"/>
                  </a:cubicBezTo>
                  <a:cubicBezTo>
                    <a:pt x="372" y="778"/>
                    <a:pt x="372" y="778"/>
                    <a:pt x="372" y="778"/>
                  </a:cubicBezTo>
                  <a:cubicBezTo>
                    <a:pt x="368" y="773"/>
                    <a:pt x="364" y="768"/>
                    <a:pt x="360" y="763"/>
                  </a:cubicBezTo>
                  <a:cubicBezTo>
                    <a:pt x="357" y="761"/>
                    <a:pt x="354" y="759"/>
                    <a:pt x="351" y="757"/>
                  </a:cubicBezTo>
                  <a:moveTo>
                    <a:pt x="1107" y="718"/>
                  </a:moveTo>
                  <a:cubicBezTo>
                    <a:pt x="1106" y="719"/>
                    <a:pt x="1105" y="719"/>
                    <a:pt x="1104" y="720"/>
                  </a:cubicBezTo>
                  <a:cubicBezTo>
                    <a:pt x="1118" y="743"/>
                    <a:pt x="1131" y="765"/>
                    <a:pt x="1148" y="794"/>
                  </a:cubicBezTo>
                  <a:cubicBezTo>
                    <a:pt x="1151" y="798"/>
                    <a:pt x="1155" y="802"/>
                    <a:pt x="1158" y="806"/>
                  </a:cubicBezTo>
                  <a:cubicBezTo>
                    <a:pt x="1136" y="766"/>
                    <a:pt x="1121" y="742"/>
                    <a:pt x="1107" y="718"/>
                  </a:cubicBezTo>
                  <a:moveTo>
                    <a:pt x="699" y="706"/>
                  </a:moveTo>
                  <a:cubicBezTo>
                    <a:pt x="687" y="726"/>
                    <a:pt x="672" y="748"/>
                    <a:pt x="651" y="781"/>
                  </a:cubicBezTo>
                  <a:cubicBezTo>
                    <a:pt x="650" y="781"/>
                    <a:pt x="650" y="781"/>
                    <a:pt x="650" y="781"/>
                  </a:cubicBezTo>
                  <a:cubicBezTo>
                    <a:pt x="649" y="780"/>
                    <a:pt x="649" y="780"/>
                    <a:pt x="649" y="780"/>
                  </a:cubicBezTo>
                  <a:cubicBezTo>
                    <a:pt x="648" y="780"/>
                    <a:pt x="648" y="780"/>
                    <a:pt x="648" y="780"/>
                  </a:cubicBezTo>
                  <a:cubicBezTo>
                    <a:pt x="648" y="779"/>
                    <a:pt x="648" y="779"/>
                    <a:pt x="648" y="779"/>
                  </a:cubicBezTo>
                  <a:cubicBezTo>
                    <a:pt x="647" y="779"/>
                    <a:pt x="647" y="779"/>
                    <a:pt x="647" y="779"/>
                  </a:cubicBezTo>
                  <a:cubicBezTo>
                    <a:pt x="646" y="760"/>
                    <a:pt x="645" y="741"/>
                    <a:pt x="645" y="723"/>
                  </a:cubicBezTo>
                  <a:cubicBezTo>
                    <a:pt x="643" y="723"/>
                    <a:pt x="642" y="724"/>
                    <a:pt x="641" y="725"/>
                  </a:cubicBezTo>
                  <a:cubicBezTo>
                    <a:pt x="642" y="743"/>
                    <a:pt x="643" y="761"/>
                    <a:pt x="643" y="779"/>
                  </a:cubicBezTo>
                  <a:cubicBezTo>
                    <a:pt x="642" y="779"/>
                    <a:pt x="642" y="779"/>
                    <a:pt x="642" y="779"/>
                  </a:cubicBezTo>
                  <a:cubicBezTo>
                    <a:pt x="642" y="780"/>
                    <a:pt x="642" y="780"/>
                    <a:pt x="642" y="780"/>
                  </a:cubicBezTo>
                  <a:cubicBezTo>
                    <a:pt x="641" y="780"/>
                    <a:pt x="641" y="780"/>
                    <a:pt x="641" y="780"/>
                  </a:cubicBezTo>
                  <a:cubicBezTo>
                    <a:pt x="640" y="781"/>
                    <a:pt x="640" y="781"/>
                    <a:pt x="640" y="781"/>
                  </a:cubicBezTo>
                  <a:cubicBezTo>
                    <a:pt x="640" y="781"/>
                    <a:pt x="640" y="781"/>
                    <a:pt x="640" y="781"/>
                  </a:cubicBezTo>
                  <a:cubicBezTo>
                    <a:pt x="630" y="767"/>
                    <a:pt x="621" y="754"/>
                    <a:pt x="613" y="743"/>
                  </a:cubicBezTo>
                  <a:cubicBezTo>
                    <a:pt x="611" y="744"/>
                    <a:pt x="610" y="744"/>
                    <a:pt x="609" y="745"/>
                  </a:cubicBezTo>
                  <a:cubicBezTo>
                    <a:pt x="617" y="757"/>
                    <a:pt x="627" y="770"/>
                    <a:pt x="637" y="785"/>
                  </a:cubicBezTo>
                  <a:cubicBezTo>
                    <a:pt x="637" y="786"/>
                    <a:pt x="637" y="786"/>
                    <a:pt x="637" y="786"/>
                  </a:cubicBezTo>
                  <a:cubicBezTo>
                    <a:pt x="637" y="786"/>
                    <a:pt x="637" y="786"/>
                    <a:pt x="637" y="786"/>
                  </a:cubicBezTo>
                  <a:cubicBezTo>
                    <a:pt x="637" y="786"/>
                    <a:pt x="637" y="786"/>
                    <a:pt x="637" y="786"/>
                  </a:cubicBezTo>
                  <a:cubicBezTo>
                    <a:pt x="637" y="787"/>
                    <a:pt x="637" y="787"/>
                    <a:pt x="637" y="787"/>
                  </a:cubicBezTo>
                  <a:cubicBezTo>
                    <a:pt x="637" y="788"/>
                    <a:pt x="637" y="788"/>
                    <a:pt x="637" y="788"/>
                  </a:cubicBezTo>
                  <a:cubicBezTo>
                    <a:pt x="636" y="789"/>
                    <a:pt x="636" y="789"/>
                    <a:pt x="636" y="789"/>
                  </a:cubicBezTo>
                  <a:cubicBezTo>
                    <a:pt x="636" y="790"/>
                    <a:pt x="636" y="790"/>
                    <a:pt x="636" y="790"/>
                  </a:cubicBezTo>
                  <a:cubicBezTo>
                    <a:pt x="636" y="790"/>
                    <a:pt x="636" y="790"/>
                    <a:pt x="636" y="790"/>
                  </a:cubicBezTo>
                  <a:cubicBezTo>
                    <a:pt x="636" y="791"/>
                    <a:pt x="636" y="791"/>
                    <a:pt x="636" y="791"/>
                  </a:cubicBezTo>
                  <a:cubicBezTo>
                    <a:pt x="636" y="793"/>
                    <a:pt x="636" y="793"/>
                    <a:pt x="636" y="793"/>
                  </a:cubicBezTo>
                  <a:cubicBezTo>
                    <a:pt x="636" y="795"/>
                    <a:pt x="636" y="795"/>
                    <a:pt x="636" y="795"/>
                  </a:cubicBezTo>
                  <a:cubicBezTo>
                    <a:pt x="636" y="796"/>
                    <a:pt x="636" y="796"/>
                    <a:pt x="636" y="796"/>
                  </a:cubicBezTo>
                  <a:cubicBezTo>
                    <a:pt x="636" y="797"/>
                    <a:pt x="636" y="797"/>
                    <a:pt x="636" y="797"/>
                  </a:cubicBezTo>
                  <a:cubicBezTo>
                    <a:pt x="637" y="798"/>
                    <a:pt x="637" y="798"/>
                    <a:pt x="637" y="798"/>
                  </a:cubicBezTo>
                  <a:cubicBezTo>
                    <a:pt x="637" y="798"/>
                    <a:pt x="637" y="798"/>
                    <a:pt x="637" y="798"/>
                  </a:cubicBezTo>
                  <a:cubicBezTo>
                    <a:pt x="637" y="799"/>
                    <a:pt x="637" y="799"/>
                    <a:pt x="637" y="799"/>
                  </a:cubicBezTo>
                  <a:cubicBezTo>
                    <a:pt x="638" y="801"/>
                    <a:pt x="638" y="801"/>
                    <a:pt x="638" y="801"/>
                  </a:cubicBezTo>
                  <a:cubicBezTo>
                    <a:pt x="630" y="812"/>
                    <a:pt x="624" y="821"/>
                    <a:pt x="618" y="830"/>
                  </a:cubicBezTo>
                  <a:cubicBezTo>
                    <a:pt x="619" y="830"/>
                    <a:pt x="621" y="830"/>
                    <a:pt x="623" y="830"/>
                  </a:cubicBezTo>
                  <a:cubicBezTo>
                    <a:pt x="628" y="822"/>
                    <a:pt x="634" y="814"/>
                    <a:pt x="640" y="805"/>
                  </a:cubicBezTo>
                  <a:cubicBezTo>
                    <a:pt x="641" y="805"/>
                    <a:pt x="641" y="805"/>
                    <a:pt x="641" y="805"/>
                  </a:cubicBezTo>
                  <a:cubicBezTo>
                    <a:pt x="641" y="806"/>
                    <a:pt x="641" y="806"/>
                    <a:pt x="641" y="806"/>
                  </a:cubicBezTo>
                  <a:cubicBezTo>
                    <a:pt x="642" y="806"/>
                    <a:pt x="642" y="806"/>
                    <a:pt x="642" y="806"/>
                  </a:cubicBezTo>
                  <a:cubicBezTo>
                    <a:pt x="643" y="807"/>
                    <a:pt x="643" y="807"/>
                    <a:pt x="643" y="807"/>
                  </a:cubicBezTo>
                  <a:cubicBezTo>
                    <a:pt x="644" y="807"/>
                    <a:pt x="644" y="807"/>
                    <a:pt x="644" y="807"/>
                  </a:cubicBezTo>
                  <a:cubicBezTo>
                    <a:pt x="644" y="815"/>
                    <a:pt x="644" y="823"/>
                    <a:pt x="644" y="831"/>
                  </a:cubicBezTo>
                  <a:cubicBezTo>
                    <a:pt x="646" y="831"/>
                    <a:pt x="647" y="831"/>
                    <a:pt x="648" y="831"/>
                  </a:cubicBezTo>
                  <a:cubicBezTo>
                    <a:pt x="648" y="823"/>
                    <a:pt x="648" y="815"/>
                    <a:pt x="647" y="807"/>
                  </a:cubicBezTo>
                  <a:cubicBezTo>
                    <a:pt x="648" y="807"/>
                    <a:pt x="648" y="807"/>
                    <a:pt x="648" y="807"/>
                  </a:cubicBezTo>
                  <a:cubicBezTo>
                    <a:pt x="649" y="806"/>
                    <a:pt x="649" y="806"/>
                    <a:pt x="649" y="806"/>
                  </a:cubicBezTo>
                  <a:cubicBezTo>
                    <a:pt x="650" y="806"/>
                    <a:pt x="650" y="806"/>
                    <a:pt x="650" y="806"/>
                  </a:cubicBezTo>
                  <a:cubicBezTo>
                    <a:pt x="651" y="805"/>
                    <a:pt x="651" y="805"/>
                    <a:pt x="651" y="805"/>
                  </a:cubicBezTo>
                  <a:cubicBezTo>
                    <a:pt x="651" y="805"/>
                    <a:pt x="651" y="805"/>
                    <a:pt x="651" y="805"/>
                  </a:cubicBezTo>
                  <a:cubicBezTo>
                    <a:pt x="657" y="814"/>
                    <a:pt x="663" y="823"/>
                    <a:pt x="668" y="831"/>
                  </a:cubicBezTo>
                  <a:cubicBezTo>
                    <a:pt x="670" y="831"/>
                    <a:pt x="672" y="831"/>
                    <a:pt x="674" y="831"/>
                  </a:cubicBezTo>
                  <a:cubicBezTo>
                    <a:pt x="667" y="822"/>
                    <a:pt x="661" y="812"/>
                    <a:pt x="653" y="801"/>
                  </a:cubicBezTo>
                  <a:cubicBezTo>
                    <a:pt x="653" y="800"/>
                    <a:pt x="653" y="800"/>
                    <a:pt x="653" y="800"/>
                  </a:cubicBezTo>
                  <a:cubicBezTo>
                    <a:pt x="654" y="800"/>
                    <a:pt x="654" y="800"/>
                    <a:pt x="654" y="800"/>
                  </a:cubicBezTo>
                  <a:cubicBezTo>
                    <a:pt x="654" y="799"/>
                    <a:pt x="654" y="799"/>
                    <a:pt x="654" y="799"/>
                  </a:cubicBezTo>
                  <a:cubicBezTo>
                    <a:pt x="654" y="798"/>
                    <a:pt x="654" y="798"/>
                    <a:pt x="654" y="798"/>
                  </a:cubicBezTo>
                  <a:cubicBezTo>
                    <a:pt x="654" y="797"/>
                    <a:pt x="654" y="797"/>
                    <a:pt x="654" y="797"/>
                  </a:cubicBezTo>
                  <a:cubicBezTo>
                    <a:pt x="654" y="796"/>
                    <a:pt x="654" y="796"/>
                    <a:pt x="654" y="796"/>
                  </a:cubicBezTo>
                  <a:cubicBezTo>
                    <a:pt x="655" y="796"/>
                    <a:pt x="655" y="796"/>
                    <a:pt x="655" y="796"/>
                  </a:cubicBezTo>
                  <a:cubicBezTo>
                    <a:pt x="655" y="795"/>
                    <a:pt x="655" y="795"/>
                    <a:pt x="655" y="795"/>
                  </a:cubicBezTo>
                  <a:cubicBezTo>
                    <a:pt x="655" y="793"/>
                    <a:pt x="655" y="793"/>
                    <a:pt x="655" y="793"/>
                  </a:cubicBezTo>
                  <a:cubicBezTo>
                    <a:pt x="654" y="791"/>
                    <a:pt x="654" y="791"/>
                    <a:pt x="654" y="791"/>
                  </a:cubicBezTo>
                  <a:cubicBezTo>
                    <a:pt x="654" y="790"/>
                    <a:pt x="654" y="790"/>
                    <a:pt x="654" y="790"/>
                  </a:cubicBezTo>
                  <a:cubicBezTo>
                    <a:pt x="654" y="789"/>
                    <a:pt x="654" y="789"/>
                    <a:pt x="654" y="789"/>
                  </a:cubicBezTo>
                  <a:cubicBezTo>
                    <a:pt x="654" y="788"/>
                    <a:pt x="654" y="788"/>
                    <a:pt x="654" y="788"/>
                  </a:cubicBezTo>
                  <a:cubicBezTo>
                    <a:pt x="654" y="788"/>
                    <a:pt x="654" y="788"/>
                    <a:pt x="654" y="788"/>
                  </a:cubicBezTo>
                  <a:cubicBezTo>
                    <a:pt x="654" y="787"/>
                    <a:pt x="654" y="787"/>
                    <a:pt x="654" y="787"/>
                  </a:cubicBezTo>
                  <a:cubicBezTo>
                    <a:pt x="653" y="785"/>
                    <a:pt x="653" y="785"/>
                    <a:pt x="653" y="785"/>
                  </a:cubicBezTo>
                  <a:cubicBezTo>
                    <a:pt x="674" y="753"/>
                    <a:pt x="689" y="730"/>
                    <a:pt x="703" y="709"/>
                  </a:cubicBezTo>
                  <a:cubicBezTo>
                    <a:pt x="702" y="708"/>
                    <a:pt x="700" y="707"/>
                    <a:pt x="699" y="706"/>
                  </a:cubicBezTo>
                  <a:moveTo>
                    <a:pt x="301" y="688"/>
                  </a:moveTo>
                  <a:cubicBezTo>
                    <a:pt x="300" y="689"/>
                    <a:pt x="299" y="690"/>
                    <a:pt x="298" y="690"/>
                  </a:cubicBezTo>
                  <a:cubicBezTo>
                    <a:pt x="313" y="708"/>
                    <a:pt x="326" y="725"/>
                    <a:pt x="343" y="747"/>
                  </a:cubicBezTo>
                  <a:cubicBezTo>
                    <a:pt x="347" y="750"/>
                    <a:pt x="350" y="752"/>
                    <a:pt x="353" y="754"/>
                  </a:cubicBezTo>
                  <a:cubicBezTo>
                    <a:pt x="331" y="725"/>
                    <a:pt x="317" y="707"/>
                    <a:pt x="301" y="688"/>
                  </a:cubicBezTo>
                  <a:moveTo>
                    <a:pt x="722" y="679"/>
                  </a:moveTo>
                  <a:cubicBezTo>
                    <a:pt x="719" y="680"/>
                    <a:pt x="716" y="682"/>
                    <a:pt x="714" y="684"/>
                  </a:cubicBezTo>
                  <a:cubicBezTo>
                    <a:pt x="710" y="690"/>
                    <a:pt x="706" y="696"/>
                    <a:pt x="702" y="703"/>
                  </a:cubicBezTo>
                  <a:cubicBezTo>
                    <a:pt x="703" y="704"/>
                    <a:pt x="704" y="705"/>
                    <a:pt x="705" y="705"/>
                  </a:cubicBezTo>
                  <a:cubicBezTo>
                    <a:pt x="710" y="697"/>
                    <a:pt x="716" y="688"/>
                    <a:pt x="722" y="679"/>
                  </a:cubicBezTo>
                  <a:moveTo>
                    <a:pt x="638" y="668"/>
                  </a:moveTo>
                  <a:cubicBezTo>
                    <a:pt x="639" y="685"/>
                    <a:pt x="640" y="703"/>
                    <a:pt x="641" y="720"/>
                  </a:cubicBezTo>
                  <a:cubicBezTo>
                    <a:pt x="642" y="719"/>
                    <a:pt x="643" y="719"/>
                    <a:pt x="644" y="718"/>
                  </a:cubicBezTo>
                  <a:cubicBezTo>
                    <a:pt x="644" y="702"/>
                    <a:pt x="643" y="686"/>
                    <a:pt x="642" y="670"/>
                  </a:cubicBezTo>
                  <a:cubicBezTo>
                    <a:pt x="641" y="669"/>
                    <a:pt x="639" y="669"/>
                    <a:pt x="638" y="668"/>
                  </a:cubicBezTo>
                  <a:moveTo>
                    <a:pt x="1362" y="654"/>
                  </a:moveTo>
                  <a:cubicBezTo>
                    <a:pt x="1364" y="687"/>
                    <a:pt x="1366" y="719"/>
                    <a:pt x="1368" y="752"/>
                  </a:cubicBezTo>
                  <a:cubicBezTo>
                    <a:pt x="1368" y="753"/>
                    <a:pt x="1369" y="754"/>
                    <a:pt x="1370" y="755"/>
                  </a:cubicBezTo>
                  <a:cubicBezTo>
                    <a:pt x="1369" y="722"/>
                    <a:pt x="1367" y="688"/>
                    <a:pt x="1364" y="655"/>
                  </a:cubicBezTo>
                  <a:cubicBezTo>
                    <a:pt x="1364" y="655"/>
                    <a:pt x="1363" y="654"/>
                    <a:pt x="1362" y="654"/>
                  </a:cubicBezTo>
                  <a:moveTo>
                    <a:pt x="371" y="638"/>
                  </a:moveTo>
                  <a:cubicBezTo>
                    <a:pt x="370" y="639"/>
                    <a:pt x="369" y="640"/>
                    <a:pt x="368" y="641"/>
                  </a:cubicBezTo>
                  <a:cubicBezTo>
                    <a:pt x="371" y="683"/>
                    <a:pt x="373" y="725"/>
                    <a:pt x="375" y="767"/>
                  </a:cubicBezTo>
                  <a:cubicBezTo>
                    <a:pt x="376" y="768"/>
                    <a:pt x="377" y="769"/>
                    <a:pt x="378" y="769"/>
                  </a:cubicBezTo>
                  <a:cubicBezTo>
                    <a:pt x="377" y="726"/>
                    <a:pt x="374" y="682"/>
                    <a:pt x="371" y="638"/>
                  </a:cubicBezTo>
                  <a:moveTo>
                    <a:pt x="1260" y="635"/>
                  </a:moveTo>
                  <a:cubicBezTo>
                    <a:pt x="1259" y="641"/>
                    <a:pt x="1260" y="645"/>
                    <a:pt x="1261" y="650"/>
                  </a:cubicBezTo>
                  <a:cubicBezTo>
                    <a:pt x="1262" y="650"/>
                    <a:pt x="1262" y="650"/>
                    <a:pt x="1262" y="650"/>
                  </a:cubicBezTo>
                  <a:cubicBezTo>
                    <a:pt x="1262" y="652"/>
                    <a:pt x="1262" y="652"/>
                    <a:pt x="1262" y="652"/>
                  </a:cubicBezTo>
                  <a:cubicBezTo>
                    <a:pt x="1223" y="724"/>
                    <a:pt x="1220" y="729"/>
                    <a:pt x="1172" y="813"/>
                  </a:cubicBezTo>
                  <a:cubicBezTo>
                    <a:pt x="1171" y="813"/>
                    <a:pt x="1171" y="813"/>
                    <a:pt x="1171" y="813"/>
                  </a:cubicBezTo>
                  <a:cubicBezTo>
                    <a:pt x="1170" y="812"/>
                    <a:pt x="1170" y="812"/>
                    <a:pt x="1170" y="812"/>
                  </a:cubicBezTo>
                  <a:cubicBezTo>
                    <a:pt x="1170" y="812"/>
                    <a:pt x="1170" y="812"/>
                    <a:pt x="1170" y="812"/>
                  </a:cubicBezTo>
                  <a:cubicBezTo>
                    <a:pt x="1169" y="811"/>
                    <a:pt x="1169" y="811"/>
                    <a:pt x="1169" y="811"/>
                  </a:cubicBezTo>
                  <a:cubicBezTo>
                    <a:pt x="1168" y="811"/>
                    <a:pt x="1168" y="811"/>
                    <a:pt x="1168" y="811"/>
                  </a:cubicBezTo>
                  <a:cubicBezTo>
                    <a:pt x="1167" y="769"/>
                    <a:pt x="1166" y="728"/>
                    <a:pt x="1163" y="686"/>
                  </a:cubicBezTo>
                  <a:cubicBezTo>
                    <a:pt x="1162" y="687"/>
                    <a:pt x="1162" y="687"/>
                    <a:pt x="1161" y="688"/>
                  </a:cubicBezTo>
                  <a:cubicBezTo>
                    <a:pt x="1163" y="729"/>
                    <a:pt x="1165" y="770"/>
                    <a:pt x="1165" y="811"/>
                  </a:cubicBezTo>
                  <a:cubicBezTo>
                    <a:pt x="1165" y="811"/>
                    <a:pt x="1165" y="811"/>
                    <a:pt x="1165" y="811"/>
                  </a:cubicBezTo>
                  <a:cubicBezTo>
                    <a:pt x="1164" y="811"/>
                    <a:pt x="1164" y="811"/>
                    <a:pt x="1164" y="811"/>
                  </a:cubicBezTo>
                  <a:cubicBezTo>
                    <a:pt x="1164" y="812"/>
                    <a:pt x="1164" y="812"/>
                    <a:pt x="1164" y="812"/>
                  </a:cubicBezTo>
                  <a:cubicBezTo>
                    <a:pt x="1168" y="816"/>
                    <a:pt x="1171" y="820"/>
                    <a:pt x="1175" y="824"/>
                  </a:cubicBezTo>
                  <a:cubicBezTo>
                    <a:pt x="1175" y="823"/>
                    <a:pt x="1175" y="823"/>
                    <a:pt x="1175" y="823"/>
                  </a:cubicBezTo>
                  <a:cubicBezTo>
                    <a:pt x="1175" y="822"/>
                    <a:pt x="1175" y="822"/>
                    <a:pt x="1175" y="822"/>
                  </a:cubicBezTo>
                  <a:cubicBezTo>
                    <a:pt x="1175" y="821"/>
                    <a:pt x="1175" y="821"/>
                    <a:pt x="1175" y="821"/>
                  </a:cubicBezTo>
                  <a:cubicBezTo>
                    <a:pt x="1174" y="820"/>
                    <a:pt x="1174" y="820"/>
                    <a:pt x="1174" y="820"/>
                  </a:cubicBezTo>
                  <a:cubicBezTo>
                    <a:pt x="1174" y="820"/>
                    <a:pt x="1174" y="820"/>
                    <a:pt x="1174" y="820"/>
                  </a:cubicBezTo>
                  <a:cubicBezTo>
                    <a:pt x="1174" y="819"/>
                    <a:pt x="1174" y="819"/>
                    <a:pt x="1174" y="819"/>
                  </a:cubicBezTo>
                  <a:cubicBezTo>
                    <a:pt x="1174" y="817"/>
                    <a:pt x="1174" y="817"/>
                    <a:pt x="1174" y="817"/>
                  </a:cubicBezTo>
                  <a:cubicBezTo>
                    <a:pt x="1215" y="747"/>
                    <a:pt x="1227" y="724"/>
                    <a:pt x="1265" y="655"/>
                  </a:cubicBezTo>
                  <a:cubicBezTo>
                    <a:pt x="1266" y="656"/>
                    <a:pt x="1267" y="657"/>
                    <a:pt x="1268" y="657"/>
                  </a:cubicBezTo>
                  <a:cubicBezTo>
                    <a:pt x="1269" y="657"/>
                    <a:pt x="1270" y="657"/>
                    <a:pt x="1270" y="656"/>
                  </a:cubicBezTo>
                  <a:cubicBezTo>
                    <a:pt x="1271" y="656"/>
                    <a:pt x="1271" y="656"/>
                    <a:pt x="1271" y="656"/>
                  </a:cubicBezTo>
                  <a:cubicBezTo>
                    <a:pt x="1314" y="734"/>
                    <a:pt x="1327" y="761"/>
                    <a:pt x="1359" y="824"/>
                  </a:cubicBezTo>
                  <a:cubicBezTo>
                    <a:pt x="1360" y="824"/>
                    <a:pt x="1361" y="823"/>
                    <a:pt x="1362" y="823"/>
                  </a:cubicBezTo>
                  <a:cubicBezTo>
                    <a:pt x="1325" y="749"/>
                    <a:pt x="1317" y="735"/>
                    <a:pt x="1273" y="653"/>
                  </a:cubicBezTo>
                  <a:cubicBezTo>
                    <a:pt x="1274" y="649"/>
                    <a:pt x="1274" y="646"/>
                    <a:pt x="1274" y="643"/>
                  </a:cubicBezTo>
                  <a:cubicBezTo>
                    <a:pt x="1272" y="640"/>
                    <a:pt x="1269" y="638"/>
                    <a:pt x="1267" y="636"/>
                  </a:cubicBezTo>
                  <a:cubicBezTo>
                    <a:pt x="1266" y="636"/>
                    <a:pt x="1266" y="636"/>
                    <a:pt x="1266" y="636"/>
                  </a:cubicBezTo>
                  <a:cubicBezTo>
                    <a:pt x="1266" y="636"/>
                    <a:pt x="1266" y="636"/>
                    <a:pt x="1266" y="636"/>
                  </a:cubicBezTo>
                  <a:cubicBezTo>
                    <a:pt x="1265" y="636"/>
                    <a:pt x="1265" y="636"/>
                    <a:pt x="1265" y="636"/>
                  </a:cubicBezTo>
                  <a:cubicBezTo>
                    <a:pt x="1264" y="636"/>
                    <a:pt x="1264" y="636"/>
                    <a:pt x="1264" y="636"/>
                  </a:cubicBezTo>
                  <a:cubicBezTo>
                    <a:pt x="1264" y="636"/>
                    <a:pt x="1264" y="636"/>
                    <a:pt x="1264" y="636"/>
                  </a:cubicBezTo>
                  <a:cubicBezTo>
                    <a:pt x="1263" y="636"/>
                    <a:pt x="1263" y="636"/>
                    <a:pt x="1263" y="636"/>
                  </a:cubicBezTo>
                  <a:cubicBezTo>
                    <a:pt x="1261" y="636"/>
                    <a:pt x="1261" y="636"/>
                    <a:pt x="1261" y="636"/>
                  </a:cubicBezTo>
                  <a:cubicBezTo>
                    <a:pt x="1260" y="635"/>
                    <a:pt x="1260" y="635"/>
                    <a:pt x="1260" y="635"/>
                  </a:cubicBezTo>
                  <a:moveTo>
                    <a:pt x="1272" y="631"/>
                  </a:moveTo>
                  <a:cubicBezTo>
                    <a:pt x="1272" y="632"/>
                    <a:pt x="1272" y="632"/>
                    <a:pt x="1272" y="632"/>
                  </a:cubicBezTo>
                  <a:cubicBezTo>
                    <a:pt x="1272" y="632"/>
                    <a:pt x="1272" y="632"/>
                    <a:pt x="1272" y="632"/>
                  </a:cubicBezTo>
                  <a:cubicBezTo>
                    <a:pt x="1271" y="633"/>
                    <a:pt x="1271" y="633"/>
                    <a:pt x="1271" y="633"/>
                  </a:cubicBezTo>
                  <a:cubicBezTo>
                    <a:pt x="1271" y="634"/>
                    <a:pt x="1271" y="634"/>
                    <a:pt x="1271" y="634"/>
                  </a:cubicBezTo>
                  <a:cubicBezTo>
                    <a:pt x="1270" y="634"/>
                    <a:pt x="1270" y="634"/>
                    <a:pt x="1270" y="634"/>
                  </a:cubicBezTo>
                  <a:cubicBezTo>
                    <a:pt x="1271" y="634"/>
                    <a:pt x="1271" y="635"/>
                    <a:pt x="1271" y="635"/>
                  </a:cubicBezTo>
                  <a:cubicBezTo>
                    <a:pt x="1272" y="634"/>
                    <a:pt x="1272" y="632"/>
                    <a:pt x="1273" y="631"/>
                  </a:cubicBezTo>
                  <a:cubicBezTo>
                    <a:pt x="1273" y="631"/>
                    <a:pt x="1273" y="631"/>
                    <a:pt x="1272" y="631"/>
                  </a:cubicBezTo>
                  <a:moveTo>
                    <a:pt x="113" y="618"/>
                  </a:moveTo>
                  <a:cubicBezTo>
                    <a:pt x="118" y="673"/>
                    <a:pt x="122" y="728"/>
                    <a:pt x="124" y="783"/>
                  </a:cubicBezTo>
                  <a:cubicBezTo>
                    <a:pt x="123" y="783"/>
                    <a:pt x="123" y="783"/>
                    <a:pt x="123" y="783"/>
                  </a:cubicBezTo>
                  <a:cubicBezTo>
                    <a:pt x="122" y="783"/>
                    <a:pt x="122" y="783"/>
                    <a:pt x="122" y="783"/>
                  </a:cubicBezTo>
                  <a:cubicBezTo>
                    <a:pt x="122" y="784"/>
                    <a:pt x="122" y="784"/>
                    <a:pt x="122" y="784"/>
                  </a:cubicBezTo>
                  <a:cubicBezTo>
                    <a:pt x="121" y="785"/>
                    <a:pt x="121" y="785"/>
                    <a:pt x="121" y="785"/>
                  </a:cubicBezTo>
                  <a:cubicBezTo>
                    <a:pt x="121" y="785"/>
                    <a:pt x="121" y="785"/>
                    <a:pt x="121" y="785"/>
                  </a:cubicBezTo>
                  <a:cubicBezTo>
                    <a:pt x="80" y="738"/>
                    <a:pt x="80" y="738"/>
                    <a:pt x="80" y="738"/>
                  </a:cubicBezTo>
                  <a:cubicBezTo>
                    <a:pt x="80" y="740"/>
                    <a:pt x="80" y="741"/>
                    <a:pt x="80" y="743"/>
                  </a:cubicBezTo>
                  <a:cubicBezTo>
                    <a:pt x="119" y="788"/>
                    <a:pt x="119" y="788"/>
                    <a:pt x="119" y="788"/>
                  </a:cubicBezTo>
                  <a:cubicBezTo>
                    <a:pt x="119" y="788"/>
                    <a:pt x="119" y="788"/>
                    <a:pt x="119" y="788"/>
                  </a:cubicBezTo>
                  <a:cubicBezTo>
                    <a:pt x="119" y="788"/>
                    <a:pt x="119" y="788"/>
                    <a:pt x="119" y="788"/>
                  </a:cubicBezTo>
                  <a:cubicBezTo>
                    <a:pt x="118" y="789"/>
                    <a:pt x="118" y="789"/>
                    <a:pt x="118" y="789"/>
                  </a:cubicBezTo>
                  <a:cubicBezTo>
                    <a:pt x="118" y="790"/>
                    <a:pt x="118" y="790"/>
                    <a:pt x="118" y="790"/>
                  </a:cubicBezTo>
                  <a:cubicBezTo>
                    <a:pt x="118" y="790"/>
                    <a:pt x="118" y="790"/>
                    <a:pt x="118" y="790"/>
                  </a:cubicBezTo>
                  <a:cubicBezTo>
                    <a:pt x="118" y="791"/>
                    <a:pt x="118" y="791"/>
                    <a:pt x="118" y="791"/>
                  </a:cubicBezTo>
                  <a:cubicBezTo>
                    <a:pt x="118" y="792"/>
                    <a:pt x="118" y="792"/>
                    <a:pt x="118" y="792"/>
                  </a:cubicBezTo>
                  <a:cubicBezTo>
                    <a:pt x="118" y="792"/>
                    <a:pt x="118" y="792"/>
                    <a:pt x="118" y="792"/>
                  </a:cubicBezTo>
                  <a:cubicBezTo>
                    <a:pt x="118" y="792"/>
                    <a:pt x="118" y="792"/>
                    <a:pt x="118" y="792"/>
                  </a:cubicBezTo>
                  <a:cubicBezTo>
                    <a:pt x="118" y="794"/>
                    <a:pt x="118" y="794"/>
                    <a:pt x="118" y="794"/>
                  </a:cubicBezTo>
                  <a:cubicBezTo>
                    <a:pt x="118" y="796"/>
                    <a:pt x="118" y="796"/>
                    <a:pt x="118" y="796"/>
                  </a:cubicBezTo>
                  <a:cubicBezTo>
                    <a:pt x="118" y="796"/>
                    <a:pt x="118" y="796"/>
                    <a:pt x="118" y="796"/>
                  </a:cubicBezTo>
                  <a:cubicBezTo>
                    <a:pt x="118" y="797"/>
                    <a:pt x="118" y="797"/>
                    <a:pt x="118" y="797"/>
                  </a:cubicBezTo>
                  <a:cubicBezTo>
                    <a:pt x="118" y="798"/>
                    <a:pt x="118" y="798"/>
                    <a:pt x="118" y="798"/>
                  </a:cubicBezTo>
                  <a:cubicBezTo>
                    <a:pt x="118" y="798"/>
                    <a:pt x="118" y="798"/>
                    <a:pt x="118" y="798"/>
                  </a:cubicBezTo>
                  <a:cubicBezTo>
                    <a:pt x="119" y="799"/>
                    <a:pt x="119" y="799"/>
                    <a:pt x="119" y="799"/>
                  </a:cubicBezTo>
                  <a:cubicBezTo>
                    <a:pt x="119" y="800"/>
                    <a:pt x="119" y="800"/>
                    <a:pt x="119" y="800"/>
                  </a:cubicBezTo>
                  <a:cubicBezTo>
                    <a:pt x="84" y="848"/>
                    <a:pt x="84" y="848"/>
                    <a:pt x="84" y="848"/>
                  </a:cubicBezTo>
                  <a:cubicBezTo>
                    <a:pt x="84" y="849"/>
                    <a:pt x="84" y="851"/>
                    <a:pt x="84" y="852"/>
                  </a:cubicBezTo>
                  <a:cubicBezTo>
                    <a:pt x="85" y="851"/>
                    <a:pt x="85" y="851"/>
                    <a:pt x="86" y="850"/>
                  </a:cubicBezTo>
                  <a:cubicBezTo>
                    <a:pt x="121" y="803"/>
                    <a:pt x="121" y="803"/>
                    <a:pt x="121" y="803"/>
                  </a:cubicBezTo>
                  <a:cubicBezTo>
                    <a:pt x="121" y="803"/>
                    <a:pt x="121" y="803"/>
                    <a:pt x="121" y="803"/>
                  </a:cubicBezTo>
                  <a:cubicBezTo>
                    <a:pt x="122" y="803"/>
                    <a:pt x="122" y="803"/>
                    <a:pt x="122" y="803"/>
                  </a:cubicBezTo>
                  <a:cubicBezTo>
                    <a:pt x="122" y="804"/>
                    <a:pt x="122" y="804"/>
                    <a:pt x="122" y="804"/>
                  </a:cubicBezTo>
                  <a:cubicBezTo>
                    <a:pt x="123" y="804"/>
                    <a:pt x="123" y="804"/>
                    <a:pt x="123" y="804"/>
                  </a:cubicBezTo>
                  <a:cubicBezTo>
                    <a:pt x="124" y="804"/>
                    <a:pt x="124" y="804"/>
                    <a:pt x="124" y="804"/>
                  </a:cubicBezTo>
                  <a:cubicBezTo>
                    <a:pt x="125" y="804"/>
                    <a:pt x="125" y="804"/>
                    <a:pt x="125" y="804"/>
                  </a:cubicBezTo>
                  <a:cubicBezTo>
                    <a:pt x="125" y="809"/>
                    <a:pt x="125" y="813"/>
                    <a:pt x="125" y="817"/>
                  </a:cubicBezTo>
                  <a:cubicBezTo>
                    <a:pt x="126" y="816"/>
                    <a:pt x="127" y="815"/>
                    <a:pt x="128" y="814"/>
                  </a:cubicBezTo>
                  <a:cubicBezTo>
                    <a:pt x="128" y="811"/>
                    <a:pt x="128" y="808"/>
                    <a:pt x="128" y="804"/>
                  </a:cubicBezTo>
                  <a:cubicBezTo>
                    <a:pt x="129" y="804"/>
                    <a:pt x="129" y="804"/>
                    <a:pt x="129" y="804"/>
                  </a:cubicBezTo>
                  <a:cubicBezTo>
                    <a:pt x="129" y="804"/>
                    <a:pt x="129" y="804"/>
                    <a:pt x="129" y="804"/>
                  </a:cubicBezTo>
                  <a:cubicBezTo>
                    <a:pt x="130" y="803"/>
                    <a:pt x="130" y="803"/>
                    <a:pt x="130" y="803"/>
                  </a:cubicBezTo>
                  <a:cubicBezTo>
                    <a:pt x="130" y="803"/>
                    <a:pt x="130" y="803"/>
                    <a:pt x="130" y="803"/>
                  </a:cubicBezTo>
                  <a:cubicBezTo>
                    <a:pt x="131" y="802"/>
                    <a:pt x="131" y="802"/>
                    <a:pt x="131" y="802"/>
                  </a:cubicBezTo>
                  <a:cubicBezTo>
                    <a:pt x="132" y="804"/>
                    <a:pt x="134" y="806"/>
                    <a:pt x="135" y="808"/>
                  </a:cubicBezTo>
                  <a:cubicBezTo>
                    <a:pt x="136" y="807"/>
                    <a:pt x="137" y="806"/>
                    <a:pt x="138" y="806"/>
                  </a:cubicBezTo>
                  <a:cubicBezTo>
                    <a:pt x="136" y="804"/>
                    <a:pt x="135" y="801"/>
                    <a:pt x="133" y="799"/>
                  </a:cubicBezTo>
                  <a:cubicBezTo>
                    <a:pt x="133" y="799"/>
                    <a:pt x="133" y="799"/>
                    <a:pt x="133" y="799"/>
                  </a:cubicBezTo>
                  <a:cubicBezTo>
                    <a:pt x="133" y="799"/>
                    <a:pt x="133" y="799"/>
                    <a:pt x="133" y="799"/>
                  </a:cubicBezTo>
                  <a:cubicBezTo>
                    <a:pt x="133" y="798"/>
                    <a:pt x="133" y="798"/>
                    <a:pt x="133" y="798"/>
                  </a:cubicBezTo>
                  <a:cubicBezTo>
                    <a:pt x="133" y="797"/>
                    <a:pt x="133" y="797"/>
                    <a:pt x="133" y="797"/>
                  </a:cubicBezTo>
                  <a:cubicBezTo>
                    <a:pt x="134" y="797"/>
                    <a:pt x="134" y="797"/>
                    <a:pt x="134" y="797"/>
                  </a:cubicBezTo>
                  <a:cubicBezTo>
                    <a:pt x="134" y="796"/>
                    <a:pt x="134" y="796"/>
                    <a:pt x="134" y="796"/>
                  </a:cubicBezTo>
                  <a:cubicBezTo>
                    <a:pt x="134" y="795"/>
                    <a:pt x="134" y="795"/>
                    <a:pt x="134" y="795"/>
                  </a:cubicBezTo>
                  <a:cubicBezTo>
                    <a:pt x="134" y="795"/>
                    <a:pt x="134" y="795"/>
                    <a:pt x="134" y="795"/>
                  </a:cubicBezTo>
                  <a:cubicBezTo>
                    <a:pt x="134" y="795"/>
                    <a:pt x="134" y="795"/>
                    <a:pt x="134" y="795"/>
                  </a:cubicBezTo>
                  <a:cubicBezTo>
                    <a:pt x="134" y="793"/>
                    <a:pt x="134" y="793"/>
                    <a:pt x="134" y="793"/>
                  </a:cubicBezTo>
                  <a:cubicBezTo>
                    <a:pt x="134" y="791"/>
                    <a:pt x="134" y="791"/>
                    <a:pt x="134" y="791"/>
                  </a:cubicBezTo>
                  <a:cubicBezTo>
                    <a:pt x="134" y="791"/>
                    <a:pt x="134" y="791"/>
                    <a:pt x="134" y="791"/>
                  </a:cubicBezTo>
                  <a:cubicBezTo>
                    <a:pt x="134" y="790"/>
                    <a:pt x="134" y="790"/>
                    <a:pt x="134" y="790"/>
                  </a:cubicBezTo>
                  <a:cubicBezTo>
                    <a:pt x="133" y="789"/>
                    <a:pt x="133" y="789"/>
                    <a:pt x="133" y="789"/>
                  </a:cubicBezTo>
                  <a:cubicBezTo>
                    <a:pt x="133" y="789"/>
                    <a:pt x="133" y="789"/>
                    <a:pt x="133" y="789"/>
                  </a:cubicBezTo>
                  <a:cubicBezTo>
                    <a:pt x="133" y="788"/>
                    <a:pt x="133" y="788"/>
                    <a:pt x="133" y="788"/>
                  </a:cubicBezTo>
                  <a:cubicBezTo>
                    <a:pt x="133" y="787"/>
                    <a:pt x="133" y="787"/>
                    <a:pt x="133" y="787"/>
                  </a:cubicBezTo>
                  <a:cubicBezTo>
                    <a:pt x="167" y="737"/>
                    <a:pt x="181" y="715"/>
                    <a:pt x="207" y="674"/>
                  </a:cubicBezTo>
                  <a:cubicBezTo>
                    <a:pt x="206" y="674"/>
                    <a:pt x="205" y="673"/>
                    <a:pt x="204" y="673"/>
                  </a:cubicBezTo>
                  <a:cubicBezTo>
                    <a:pt x="181" y="710"/>
                    <a:pt x="167" y="730"/>
                    <a:pt x="130" y="784"/>
                  </a:cubicBezTo>
                  <a:cubicBezTo>
                    <a:pt x="130" y="784"/>
                    <a:pt x="130" y="784"/>
                    <a:pt x="130" y="784"/>
                  </a:cubicBezTo>
                  <a:cubicBezTo>
                    <a:pt x="129" y="783"/>
                    <a:pt x="129" y="783"/>
                    <a:pt x="129" y="783"/>
                  </a:cubicBezTo>
                  <a:cubicBezTo>
                    <a:pt x="128" y="783"/>
                    <a:pt x="128" y="783"/>
                    <a:pt x="128" y="783"/>
                  </a:cubicBezTo>
                  <a:cubicBezTo>
                    <a:pt x="128" y="783"/>
                    <a:pt x="128" y="783"/>
                    <a:pt x="128" y="783"/>
                  </a:cubicBezTo>
                  <a:cubicBezTo>
                    <a:pt x="127" y="782"/>
                    <a:pt x="127" y="782"/>
                    <a:pt x="127" y="782"/>
                  </a:cubicBezTo>
                  <a:cubicBezTo>
                    <a:pt x="125" y="728"/>
                    <a:pt x="121" y="674"/>
                    <a:pt x="116" y="620"/>
                  </a:cubicBezTo>
                  <a:cubicBezTo>
                    <a:pt x="115" y="620"/>
                    <a:pt x="114" y="619"/>
                    <a:pt x="113" y="618"/>
                  </a:cubicBezTo>
                  <a:moveTo>
                    <a:pt x="1280" y="618"/>
                  </a:moveTo>
                  <a:cubicBezTo>
                    <a:pt x="1278" y="619"/>
                    <a:pt x="1276" y="620"/>
                    <a:pt x="1274" y="621"/>
                  </a:cubicBezTo>
                  <a:cubicBezTo>
                    <a:pt x="1273" y="623"/>
                    <a:pt x="1273" y="624"/>
                    <a:pt x="1272" y="626"/>
                  </a:cubicBezTo>
                  <a:cubicBezTo>
                    <a:pt x="1272" y="626"/>
                    <a:pt x="1272" y="626"/>
                    <a:pt x="1272" y="626"/>
                  </a:cubicBezTo>
                  <a:cubicBezTo>
                    <a:pt x="1272" y="627"/>
                    <a:pt x="1272" y="627"/>
                    <a:pt x="1272" y="627"/>
                  </a:cubicBezTo>
                  <a:cubicBezTo>
                    <a:pt x="1273" y="628"/>
                    <a:pt x="1274" y="628"/>
                    <a:pt x="1275" y="628"/>
                  </a:cubicBezTo>
                  <a:cubicBezTo>
                    <a:pt x="1277" y="624"/>
                    <a:pt x="1279" y="621"/>
                    <a:pt x="1280" y="618"/>
                  </a:cubicBezTo>
                  <a:moveTo>
                    <a:pt x="1155" y="607"/>
                  </a:moveTo>
                  <a:cubicBezTo>
                    <a:pt x="1157" y="632"/>
                    <a:pt x="1159" y="658"/>
                    <a:pt x="1160" y="683"/>
                  </a:cubicBezTo>
                  <a:cubicBezTo>
                    <a:pt x="1161" y="683"/>
                    <a:pt x="1162" y="682"/>
                    <a:pt x="1163" y="681"/>
                  </a:cubicBezTo>
                  <a:cubicBezTo>
                    <a:pt x="1162" y="657"/>
                    <a:pt x="1160" y="632"/>
                    <a:pt x="1158" y="608"/>
                  </a:cubicBezTo>
                  <a:cubicBezTo>
                    <a:pt x="1157" y="608"/>
                    <a:pt x="1156" y="607"/>
                    <a:pt x="1155" y="607"/>
                  </a:cubicBezTo>
                  <a:moveTo>
                    <a:pt x="113" y="589"/>
                  </a:moveTo>
                  <a:cubicBezTo>
                    <a:pt x="112" y="589"/>
                    <a:pt x="111" y="589"/>
                    <a:pt x="110" y="589"/>
                  </a:cubicBezTo>
                  <a:cubicBezTo>
                    <a:pt x="111" y="597"/>
                    <a:pt x="111" y="605"/>
                    <a:pt x="112" y="613"/>
                  </a:cubicBezTo>
                  <a:cubicBezTo>
                    <a:pt x="113" y="614"/>
                    <a:pt x="114" y="614"/>
                    <a:pt x="115" y="615"/>
                  </a:cubicBezTo>
                  <a:cubicBezTo>
                    <a:pt x="115" y="606"/>
                    <a:pt x="114" y="597"/>
                    <a:pt x="113" y="589"/>
                  </a:cubicBezTo>
                  <a:moveTo>
                    <a:pt x="1024" y="587"/>
                  </a:moveTo>
                  <a:cubicBezTo>
                    <a:pt x="1026" y="591"/>
                    <a:pt x="1029" y="595"/>
                    <a:pt x="1031" y="598"/>
                  </a:cubicBezTo>
                  <a:cubicBezTo>
                    <a:pt x="1028" y="607"/>
                    <a:pt x="1030" y="613"/>
                    <a:pt x="1033" y="618"/>
                  </a:cubicBezTo>
                  <a:cubicBezTo>
                    <a:pt x="1022" y="636"/>
                    <a:pt x="1014" y="650"/>
                    <a:pt x="1006" y="663"/>
                  </a:cubicBezTo>
                  <a:cubicBezTo>
                    <a:pt x="1007" y="664"/>
                    <a:pt x="1008" y="664"/>
                    <a:pt x="1009" y="665"/>
                  </a:cubicBezTo>
                  <a:cubicBezTo>
                    <a:pt x="1017" y="653"/>
                    <a:pt x="1025" y="638"/>
                    <a:pt x="1036" y="621"/>
                  </a:cubicBezTo>
                  <a:cubicBezTo>
                    <a:pt x="1037" y="622"/>
                    <a:pt x="1038" y="623"/>
                    <a:pt x="1039" y="623"/>
                  </a:cubicBezTo>
                  <a:cubicBezTo>
                    <a:pt x="1040" y="623"/>
                    <a:pt x="1041" y="622"/>
                    <a:pt x="1042" y="622"/>
                  </a:cubicBezTo>
                  <a:cubicBezTo>
                    <a:pt x="1043" y="621"/>
                    <a:pt x="1043" y="621"/>
                    <a:pt x="1043" y="621"/>
                  </a:cubicBezTo>
                  <a:cubicBezTo>
                    <a:pt x="1069" y="663"/>
                    <a:pt x="1086" y="690"/>
                    <a:pt x="1102" y="716"/>
                  </a:cubicBezTo>
                  <a:cubicBezTo>
                    <a:pt x="1103" y="716"/>
                    <a:pt x="1104" y="715"/>
                    <a:pt x="1105" y="715"/>
                  </a:cubicBezTo>
                  <a:cubicBezTo>
                    <a:pt x="1089" y="689"/>
                    <a:pt x="1073" y="663"/>
                    <a:pt x="1045" y="618"/>
                  </a:cubicBezTo>
                  <a:cubicBezTo>
                    <a:pt x="1048" y="610"/>
                    <a:pt x="1046" y="603"/>
                    <a:pt x="1043" y="599"/>
                  </a:cubicBezTo>
                  <a:cubicBezTo>
                    <a:pt x="1045" y="596"/>
                    <a:pt x="1047" y="593"/>
                    <a:pt x="1048" y="591"/>
                  </a:cubicBezTo>
                  <a:cubicBezTo>
                    <a:pt x="1047" y="590"/>
                    <a:pt x="1045" y="590"/>
                    <a:pt x="1044" y="590"/>
                  </a:cubicBezTo>
                  <a:cubicBezTo>
                    <a:pt x="1043" y="592"/>
                    <a:pt x="1042" y="594"/>
                    <a:pt x="1041" y="595"/>
                  </a:cubicBezTo>
                  <a:cubicBezTo>
                    <a:pt x="1039" y="595"/>
                    <a:pt x="1038" y="594"/>
                    <a:pt x="1037" y="594"/>
                  </a:cubicBezTo>
                  <a:cubicBezTo>
                    <a:pt x="1036" y="594"/>
                    <a:pt x="1035" y="594"/>
                    <a:pt x="1033" y="595"/>
                  </a:cubicBezTo>
                  <a:cubicBezTo>
                    <a:pt x="1032" y="593"/>
                    <a:pt x="1030" y="590"/>
                    <a:pt x="1029" y="588"/>
                  </a:cubicBezTo>
                  <a:cubicBezTo>
                    <a:pt x="1027" y="588"/>
                    <a:pt x="1025" y="588"/>
                    <a:pt x="1024" y="587"/>
                  </a:cubicBezTo>
                  <a:moveTo>
                    <a:pt x="905" y="582"/>
                  </a:moveTo>
                  <a:cubicBezTo>
                    <a:pt x="911" y="651"/>
                    <a:pt x="915" y="721"/>
                    <a:pt x="917" y="792"/>
                  </a:cubicBezTo>
                  <a:cubicBezTo>
                    <a:pt x="916" y="792"/>
                    <a:pt x="916" y="792"/>
                    <a:pt x="916" y="792"/>
                  </a:cubicBezTo>
                  <a:cubicBezTo>
                    <a:pt x="915" y="792"/>
                    <a:pt x="915" y="792"/>
                    <a:pt x="915" y="792"/>
                  </a:cubicBezTo>
                  <a:cubicBezTo>
                    <a:pt x="914" y="793"/>
                    <a:pt x="914" y="793"/>
                    <a:pt x="914" y="793"/>
                  </a:cubicBezTo>
                  <a:cubicBezTo>
                    <a:pt x="914" y="793"/>
                    <a:pt x="914" y="793"/>
                    <a:pt x="914" y="793"/>
                  </a:cubicBezTo>
                  <a:cubicBezTo>
                    <a:pt x="913" y="794"/>
                    <a:pt x="913" y="794"/>
                    <a:pt x="913" y="794"/>
                  </a:cubicBezTo>
                  <a:cubicBezTo>
                    <a:pt x="862" y="716"/>
                    <a:pt x="844" y="690"/>
                    <a:pt x="801" y="631"/>
                  </a:cubicBezTo>
                  <a:cubicBezTo>
                    <a:pt x="800" y="632"/>
                    <a:pt x="799" y="632"/>
                    <a:pt x="798" y="633"/>
                  </a:cubicBezTo>
                  <a:cubicBezTo>
                    <a:pt x="845" y="698"/>
                    <a:pt x="862" y="724"/>
                    <a:pt x="911" y="798"/>
                  </a:cubicBezTo>
                  <a:cubicBezTo>
                    <a:pt x="911" y="798"/>
                    <a:pt x="911" y="798"/>
                    <a:pt x="911" y="798"/>
                  </a:cubicBezTo>
                  <a:cubicBezTo>
                    <a:pt x="911" y="798"/>
                    <a:pt x="911" y="798"/>
                    <a:pt x="911" y="798"/>
                  </a:cubicBezTo>
                  <a:cubicBezTo>
                    <a:pt x="911" y="799"/>
                    <a:pt x="911" y="799"/>
                    <a:pt x="911" y="799"/>
                  </a:cubicBezTo>
                  <a:cubicBezTo>
                    <a:pt x="910" y="800"/>
                    <a:pt x="910" y="800"/>
                    <a:pt x="910" y="800"/>
                  </a:cubicBezTo>
                  <a:cubicBezTo>
                    <a:pt x="910" y="801"/>
                    <a:pt x="910" y="801"/>
                    <a:pt x="910" y="801"/>
                  </a:cubicBezTo>
                  <a:cubicBezTo>
                    <a:pt x="910" y="801"/>
                    <a:pt x="910" y="801"/>
                    <a:pt x="910" y="801"/>
                  </a:cubicBezTo>
                  <a:cubicBezTo>
                    <a:pt x="910" y="802"/>
                    <a:pt x="910" y="802"/>
                    <a:pt x="910" y="802"/>
                  </a:cubicBezTo>
                  <a:cubicBezTo>
                    <a:pt x="910" y="803"/>
                    <a:pt x="910" y="803"/>
                    <a:pt x="910" y="803"/>
                  </a:cubicBezTo>
                  <a:cubicBezTo>
                    <a:pt x="910" y="803"/>
                    <a:pt x="910" y="803"/>
                    <a:pt x="910" y="803"/>
                  </a:cubicBezTo>
                  <a:cubicBezTo>
                    <a:pt x="910" y="806"/>
                    <a:pt x="910" y="806"/>
                    <a:pt x="910" y="806"/>
                  </a:cubicBezTo>
                  <a:cubicBezTo>
                    <a:pt x="910" y="808"/>
                    <a:pt x="910" y="808"/>
                    <a:pt x="910" y="808"/>
                  </a:cubicBezTo>
                  <a:cubicBezTo>
                    <a:pt x="910" y="809"/>
                    <a:pt x="910" y="809"/>
                    <a:pt x="910" y="809"/>
                  </a:cubicBezTo>
                  <a:cubicBezTo>
                    <a:pt x="910" y="809"/>
                    <a:pt x="910" y="809"/>
                    <a:pt x="910" y="809"/>
                  </a:cubicBezTo>
                  <a:cubicBezTo>
                    <a:pt x="910" y="810"/>
                    <a:pt x="910" y="810"/>
                    <a:pt x="910" y="810"/>
                  </a:cubicBezTo>
                  <a:cubicBezTo>
                    <a:pt x="910" y="811"/>
                    <a:pt x="910" y="811"/>
                    <a:pt x="910" y="811"/>
                  </a:cubicBezTo>
                  <a:cubicBezTo>
                    <a:pt x="911" y="812"/>
                    <a:pt x="911" y="812"/>
                    <a:pt x="911" y="812"/>
                  </a:cubicBezTo>
                  <a:cubicBezTo>
                    <a:pt x="911" y="814"/>
                    <a:pt x="911" y="814"/>
                    <a:pt x="911" y="814"/>
                  </a:cubicBezTo>
                  <a:cubicBezTo>
                    <a:pt x="909" y="818"/>
                    <a:pt x="906" y="821"/>
                    <a:pt x="904" y="825"/>
                  </a:cubicBezTo>
                  <a:cubicBezTo>
                    <a:pt x="906" y="824"/>
                    <a:pt x="909" y="822"/>
                    <a:pt x="912" y="820"/>
                  </a:cubicBezTo>
                  <a:cubicBezTo>
                    <a:pt x="912" y="820"/>
                    <a:pt x="913" y="819"/>
                    <a:pt x="914" y="818"/>
                  </a:cubicBezTo>
                  <a:cubicBezTo>
                    <a:pt x="914" y="818"/>
                    <a:pt x="914" y="818"/>
                    <a:pt x="914" y="818"/>
                  </a:cubicBezTo>
                  <a:cubicBezTo>
                    <a:pt x="915" y="819"/>
                    <a:pt x="915" y="819"/>
                    <a:pt x="915" y="819"/>
                  </a:cubicBezTo>
                  <a:cubicBezTo>
                    <a:pt x="919" y="816"/>
                    <a:pt x="923" y="814"/>
                    <a:pt x="927" y="811"/>
                  </a:cubicBezTo>
                  <a:cubicBezTo>
                    <a:pt x="927" y="811"/>
                    <a:pt x="927" y="811"/>
                    <a:pt x="927" y="811"/>
                  </a:cubicBezTo>
                  <a:cubicBezTo>
                    <a:pt x="928" y="811"/>
                    <a:pt x="928" y="811"/>
                    <a:pt x="928" y="811"/>
                  </a:cubicBezTo>
                  <a:cubicBezTo>
                    <a:pt x="928" y="809"/>
                    <a:pt x="928" y="809"/>
                    <a:pt x="928" y="809"/>
                  </a:cubicBezTo>
                  <a:cubicBezTo>
                    <a:pt x="928" y="809"/>
                    <a:pt x="928" y="809"/>
                    <a:pt x="928" y="809"/>
                  </a:cubicBezTo>
                  <a:cubicBezTo>
                    <a:pt x="928" y="808"/>
                    <a:pt x="928" y="808"/>
                    <a:pt x="928" y="808"/>
                  </a:cubicBezTo>
                  <a:cubicBezTo>
                    <a:pt x="928" y="806"/>
                    <a:pt x="928" y="806"/>
                    <a:pt x="928" y="806"/>
                  </a:cubicBezTo>
                  <a:cubicBezTo>
                    <a:pt x="928" y="804"/>
                    <a:pt x="928" y="804"/>
                    <a:pt x="928" y="804"/>
                  </a:cubicBezTo>
                  <a:cubicBezTo>
                    <a:pt x="928" y="803"/>
                    <a:pt x="928" y="803"/>
                    <a:pt x="928" y="803"/>
                  </a:cubicBezTo>
                  <a:cubicBezTo>
                    <a:pt x="928" y="802"/>
                    <a:pt x="928" y="802"/>
                    <a:pt x="928" y="802"/>
                  </a:cubicBezTo>
                  <a:cubicBezTo>
                    <a:pt x="927" y="802"/>
                    <a:pt x="927" y="802"/>
                    <a:pt x="927" y="802"/>
                  </a:cubicBezTo>
                  <a:cubicBezTo>
                    <a:pt x="927" y="801"/>
                    <a:pt x="927" y="801"/>
                    <a:pt x="927" y="801"/>
                  </a:cubicBezTo>
                  <a:cubicBezTo>
                    <a:pt x="927" y="800"/>
                    <a:pt x="927" y="800"/>
                    <a:pt x="927" y="800"/>
                  </a:cubicBezTo>
                  <a:cubicBezTo>
                    <a:pt x="926" y="798"/>
                    <a:pt x="926" y="798"/>
                    <a:pt x="926" y="798"/>
                  </a:cubicBezTo>
                  <a:cubicBezTo>
                    <a:pt x="964" y="740"/>
                    <a:pt x="980" y="713"/>
                    <a:pt x="1007" y="669"/>
                  </a:cubicBezTo>
                  <a:cubicBezTo>
                    <a:pt x="1006" y="668"/>
                    <a:pt x="1005" y="667"/>
                    <a:pt x="1004" y="666"/>
                  </a:cubicBezTo>
                  <a:cubicBezTo>
                    <a:pt x="980" y="707"/>
                    <a:pt x="966" y="728"/>
                    <a:pt x="924" y="794"/>
                  </a:cubicBezTo>
                  <a:cubicBezTo>
                    <a:pt x="923" y="794"/>
                    <a:pt x="923" y="794"/>
                    <a:pt x="923" y="794"/>
                  </a:cubicBezTo>
                  <a:cubicBezTo>
                    <a:pt x="923" y="793"/>
                    <a:pt x="923" y="793"/>
                    <a:pt x="923" y="793"/>
                  </a:cubicBezTo>
                  <a:cubicBezTo>
                    <a:pt x="922" y="792"/>
                    <a:pt x="922" y="792"/>
                    <a:pt x="922" y="792"/>
                  </a:cubicBezTo>
                  <a:cubicBezTo>
                    <a:pt x="921" y="792"/>
                    <a:pt x="921" y="792"/>
                    <a:pt x="921" y="792"/>
                  </a:cubicBezTo>
                  <a:cubicBezTo>
                    <a:pt x="920" y="792"/>
                    <a:pt x="920" y="792"/>
                    <a:pt x="920" y="792"/>
                  </a:cubicBezTo>
                  <a:cubicBezTo>
                    <a:pt x="920" y="792"/>
                    <a:pt x="920" y="792"/>
                    <a:pt x="920" y="792"/>
                  </a:cubicBezTo>
                  <a:cubicBezTo>
                    <a:pt x="918" y="722"/>
                    <a:pt x="915" y="653"/>
                    <a:pt x="909" y="585"/>
                  </a:cubicBezTo>
                  <a:cubicBezTo>
                    <a:pt x="908" y="584"/>
                    <a:pt x="907" y="583"/>
                    <a:pt x="905" y="582"/>
                  </a:cubicBezTo>
                  <a:moveTo>
                    <a:pt x="908" y="578"/>
                  </a:moveTo>
                  <a:cubicBezTo>
                    <a:pt x="908" y="579"/>
                    <a:pt x="908" y="579"/>
                    <a:pt x="908" y="579"/>
                  </a:cubicBezTo>
                  <a:cubicBezTo>
                    <a:pt x="908" y="579"/>
                    <a:pt x="908" y="579"/>
                    <a:pt x="908" y="579"/>
                  </a:cubicBezTo>
                  <a:cubicBezTo>
                    <a:pt x="908" y="579"/>
                    <a:pt x="908" y="579"/>
                    <a:pt x="909" y="579"/>
                  </a:cubicBezTo>
                  <a:cubicBezTo>
                    <a:pt x="909" y="579"/>
                    <a:pt x="909" y="578"/>
                    <a:pt x="908" y="578"/>
                  </a:cubicBezTo>
                  <a:moveTo>
                    <a:pt x="263" y="573"/>
                  </a:moveTo>
                  <a:cubicBezTo>
                    <a:pt x="262" y="573"/>
                    <a:pt x="260" y="573"/>
                    <a:pt x="259" y="573"/>
                  </a:cubicBezTo>
                  <a:cubicBezTo>
                    <a:pt x="254" y="582"/>
                    <a:pt x="248" y="593"/>
                    <a:pt x="241" y="605"/>
                  </a:cubicBezTo>
                  <a:cubicBezTo>
                    <a:pt x="240" y="604"/>
                    <a:pt x="239" y="604"/>
                    <a:pt x="238" y="604"/>
                  </a:cubicBezTo>
                  <a:cubicBezTo>
                    <a:pt x="236" y="604"/>
                    <a:pt x="235" y="605"/>
                    <a:pt x="234" y="606"/>
                  </a:cubicBezTo>
                  <a:cubicBezTo>
                    <a:pt x="223" y="595"/>
                    <a:pt x="214" y="586"/>
                    <a:pt x="206" y="578"/>
                  </a:cubicBezTo>
                  <a:cubicBezTo>
                    <a:pt x="204" y="578"/>
                    <a:pt x="202" y="578"/>
                    <a:pt x="201" y="578"/>
                  </a:cubicBezTo>
                  <a:cubicBezTo>
                    <a:pt x="209" y="587"/>
                    <a:pt x="219" y="597"/>
                    <a:pt x="231" y="609"/>
                  </a:cubicBezTo>
                  <a:cubicBezTo>
                    <a:pt x="229" y="615"/>
                    <a:pt x="229" y="619"/>
                    <a:pt x="232" y="624"/>
                  </a:cubicBezTo>
                  <a:cubicBezTo>
                    <a:pt x="232" y="625"/>
                    <a:pt x="232" y="625"/>
                    <a:pt x="232" y="625"/>
                  </a:cubicBezTo>
                  <a:cubicBezTo>
                    <a:pt x="233" y="626"/>
                    <a:pt x="233" y="626"/>
                    <a:pt x="233" y="626"/>
                  </a:cubicBezTo>
                  <a:cubicBezTo>
                    <a:pt x="222" y="643"/>
                    <a:pt x="214" y="657"/>
                    <a:pt x="206" y="669"/>
                  </a:cubicBezTo>
                  <a:cubicBezTo>
                    <a:pt x="207" y="670"/>
                    <a:pt x="208" y="670"/>
                    <a:pt x="209" y="671"/>
                  </a:cubicBezTo>
                  <a:cubicBezTo>
                    <a:pt x="217" y="659"/>
                    <a:pt x="225" y="645"/>
                    <a:pt x="236" y="628"/>
                  </a:cubicBezTo>
                  <a:cubicBezTo>
                    <a:pt x="237" y="628"/>
                    <a:pt x="238" y="628"/>
                    <a:pt x="238" y="628"/>
                  </a:cubicBezTo>
                  <a:cubicBezTo>
                    <a:pt x="240" y="628"/>
                    <a:pt x="241" y="628"/>
                    <a:pt x="242" y="627"/>
                  </a:cubicBezTo>
                  <a:cubicBezTo>
                    <a:pt x="243" y="626"/>
                    <a:pt x="243" y="626"/>
                    <a:pt x="243" y="626"/>
                  </a:cubicBezTo>
                  <a:cubicBezTo>
                    <a:pt x="265" y="652"/>
                    <a:pt x="281" y="670"/>
                    <a:pt x="295" y="687"/>
                  </a:cubicBezTo>
                  <a:cubicBezTo>
                    <a:pt x="297" y="687"/>
                    <a:pt x="298" y="686"/>
                    <a:pt x="299" y="685"/>
                  </a:cubicBezTo>
                  <a:cubicBezTo>
                    <a:pt x="284" y="668"/>
                    <a:pt x="269" y="650"/>
                    <a:pt x="245" y="623"/>
                  </a:cubicBezTo>
                  <a:cubicBezTo>
                    <a:pt x="248" y="616"/>
                    <a:pt x="247" y="612"/>
                    <a:pt x="245" y="608"/>
                  </a:cubicBezTo>
                  <a:cubicBezTo>
                    <a:pt x="244" y="608"/>
                    <a:pt x="244" y="608"/>
                    <a:pt x="244" y="608"/>
                  </a:cubicBezTo>
                  <a:cubicBezTo>
                    <a:pt x="244" y="607"/>
                    <a:pt x="244" y="607"/>
                    <a:pt x="244" y="607"/>
                  </a:cubicBezTo>
                  <a:cubicBezTo>
                    <a:pt x="251" y="594"/>
                    <a:pt x="258" y="583"/>
                    <a:pt x="263" y="573"/>
                  </a:cubicBezTo>
                  <a:moveTo>
                    <a:pt x="1357" y="571"/>
                  </a:moveTo>
                  <a:cubicBezTo>
                    <a:pt x="1356" y="571"/>
                    <a:pt x="1356" y="572"/>
                    <a:pt x="1355" y="572"/>
                  </a:cubicBezTo>
                  <a:cubicBezTo>
                    <a:pt x="1357" y="598"/>
                    <a:pt x="1360" y="624"/>
                    <a:pt x="1362" y="651"/>
                  </a:cubicBezTo>
                  <a:cubicBezTo>
                    <a:pt x="1363" y="651"/>
                    <a:pt x="1363" y="651"/>
                    <a:pt x="1364" y="651"/>
                  </a:cubicBezTo>
                  <a:cubicBezTo>
                    <a:pt x="1362" y="624"/>
                    <a:pt x="1360" y="597"/>
                    <a:pt x="1357" y="571"/>
                  </a:cubicBezTo>
                  <a:moveTo>
                    <a:pt x="477" y="567"/>
                  </a:moveTo>
                  <a:cubicBezTo>
                    <a:pt x="477" y="567"/>
                    <a:pt x="477" y="567"/>
                    <a:pt x="477" y="567"/>
                  </a:cubicBezTo>
                  <a:cubicBezTo>
                    <a:pt x="481" y="573"/>
                    <a:pt x="486" y="578"/>
                    <a:pt x="491" y="584"/>
                  </a:cubicBezTo>
                  <a:cubicBezTo>
                    <a:pt x="490" y="588"/>
                    <a:pt x="488" y="595"/>
                    <a:pt x="493" y="603"/>
                  </a:cubicBezTo>
                  <a:cubicBezTo>
                    <a:pt x="445" y="682"/>
                    <a:pt x="437" y="694"/>
                    <a:pt x="385" y="774"/>
                  </a:cubicBezTo>
                  <a:cubicBezTo>
                    <a:pt x="386" y="774"/>
                    <a:pt x="387" y="775"/>
                    <a:pt x="388" y="776"/>
                  </a:cubicBezTo>
                  <a:cubicBezTo>
                    <a:pt x="434" y="706"/>
                    <a:pt x="447" y="686"/>
                    <a:pt x="496" y="606"/>
                  </a:cubicBezTo>
                  <a:cubicBezTo>
                    <a:pt x="497" y="606"/>
                    <a:pt x="498" y="607"/>
                    <a:pt x="499" y="607"/>
                  </a:cubicBezTo>
                  <a:cubicBezTo>
                    <a:pt x="501" y="607"/>
                    <a:pt x="502" y="606"/>
                    <a:pt x="503" y="605"/>
                  </a:cubicBezTo>
                  <a:cubicBezTo>
                    <a:pt x="504" y="605"/>
                    <a:pt x="504" y="605"/>
                    <a:pt x="504" y="605"/>
                  </a:cubicBezTo>
                  <a:cubicBezTo>
                    <a:pt x="553" y="667"/>
                    <a:pt x="573" y="694"/>
                    <a:pt x="607" y="742"/>
                  </a:cubicBezTo>
                  <a:cubicBezTo>
                    <a:pt x="608" y="741"/>
                    <a:pt x="609" y="740"/>
                    <a:pt x="610" y="739"/>
                  </a:cubicBezTo>
                  <a:cubicBezTo>
                    <a:pt x="572" y="686"/>
                    <a:pt x="556" y="665"/>
                    <a:pt x="506" y="601"/>
                  </a:cubicBezTo>
                  <a:cubicBezTo>
                    <a:pt x="510" y="592"/>
                    <a:pt x="506" y="585"/>
                    <a:pt x="505" y="583"/>
                  </a:cubicBezTo>
                  <a:cubicBezTo>
                    <a:pt x="506" y="581"/>
                    <a:pt x="507" y="579"/>
                    <a:pt x="508" y="577"/>
                  </a:cubicBezTo>
                  <a:cubicBezTo>
                    <a:pt x="507" y="576"/>
                    <a:pt x="506" y="576"/>
                    <a:pt x="504" y="575"/>
                  </a:cubicBezTo>
                  <a:cubicBezTo>
                    <a:pt x="503" y="577"/>
                    <a:pt x="502" y="578"/>
                    <a:pt x="501" y="580"/>
                  </a:cubicBezTo>
                  <a:cubicBezTo>
                    <a:pt x="500" y="580"/>
                    <a:pt x="499" y="579"/>
                    <a:pt x="498" y="579"/>
                  </a:cubicBezTo>
                  <a:cubicBezTo>
                    <a:pt x="497" y="579"/>
                    <a:pt x="496" y="580"/>
                    <a:pt x="494" y="581"/>
                  </a:cubicBezTo>
                  <a:cubicBezTo>
                    <a:pt x="490" y="577"/>
                    <a:pt x="486" y="572"/>
                    <a:pt x="483" y="568"/>
                  </a:cubicBezTo>
                  <a:cubicBezTo>
                    <a:pt x="482" y="568"/>
                    <a:pt x="482" y="568"/>
                    <a:pt x="482" y="568"/>
                  </a:cubicBezTo>
                  <a:cubicBezTo>
                    <a:pt x="482" y="568"/>
                    <a:pt x="482" y="568"/>
                    <a:pt x="482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480" y="568"/>
                    <a:pt x="480" y="568"/>
                    <a:pt x="480" y="568"/>
                  </a:cubicBezTo>
                  <a:cubicBezTo>
                    <a:pt x="480" y="568"/>
                    <a:pt x="480" y="568"/>
                    <a:pt x="480" y="568"/>
                  </a:cubicBezTo>
                  <a:cubicBezTo>
                    <a:pt x="479" y="568"/>
                    <a:pt x="479" y="568"/>
                    <a:pt x="479" y="568"/>
                  </a:cubicBezTo>
                  <a:cubicBezTo>
                    <a:pt x="478" y="568"/>
                    <a:pt x="478" y="568"/>
                    <a:pt x="478" y="568"/>
                  </a:cubicBezTo>
                  <a:cubicBezTo>
                    <a:pt x="477" y="567"/>
                    <a:pt x="477" y="567"/>
                    <a:pt x="477" y="567"/>
                  </a:cubicBezTo>
                  <a:cubicBezTo>
                    <a:pt x="477" y="567"/>
                    <a:pt x="477" y="567"/>
                    <a:pt x="477" y="567"/>
                  </a:cubicBezTo>
                  <a:cubicBezTo>
                    <a:pt x="477" y="567"/>
                    <a:pt x="477" y="567"/>
                    <a:pt x="477" y="567"/>
                  </a:cubicBezTo>
                  <a:moveTo>
                    <a:pt x="110" y="566"/>
                  </a:moveTo>
                  <a:cubicBezTo>
                    <a:pt x="109" y="566"/>
                    <a:pt x="108" y="567"/>
                    <a:pt x="107" y="568"/>
                  </a:cubicBezTo>
                  <a:cubicBezTo>
                    <a:pt x="108" y="574"/>
                    <a:pt x="109" y="580"/>
                    <a:pt x="109" y="586"/>
                  </a:cubicBezTo>
                  <a:cubicBezTo>
                    <a:pt x="110" y="585"/>
                    <a:pt x="111" y="585"/>
                    <a:pt x="112" y="585"/>
                  </a:cubicBezTo>
                  <a:cubicBezTo>
                    <a:pt x="112" y="579"/>
                    <a:pt x="111" y="572"/>
                    <a:pt x="110" y="566"/>
                  </a:cubicBezTo>
                  <a:moveTo>
                    <a:pt x="365" y="566"/>
                  </a:moveTo>
                  <a:cubicBezTo>
                    <a:pt x="363" y="566"/>
                    <a:pt x="362" y="566"/>
                    <a:pt x="361" y="566"/>
                  </a:cubicBezTo>
                  <a:cubicBezTo>
                    <a:pt x="364" y="589"/>
                    <a:pt x="366" y="613"/>
                    <a:pt x="367" y="636"/>
                  </a:cubicBezTo>
                  <a:cubicBezTo>
                    <a:pt x="368" y="635"/>
                    <a:pt x="370" y="635"/>
                    <a:pt x="371" y="634"/>
                  </a:cubicBezTo>
                  <a:cubicBezTo>
                    <a:pt x="369" y="611"/>
                    <a:pt x="367" y="588"/>
                    <a:pt x="365" y="566"/>
                  </a:cubicBezTo>
                  <a:moveTo>
                    <a:pt x="751" y="564"/>
                  </a:moveTo>
                  <a:cubicBezTo>
                    <a:pt x="755" y="570"/>
                    <a:pt x="759" y="575"/>
                    <a:pt x="764" y="581"/>
                  </a:cubicBezTo>
                  <a:cubicBezTo>
                    <a:pt x="763" y="582"/>
                    <a:pt x="763" y="582"/>
                    <a:pt x="763" y="582"/>
                  </a:cubicBezTo>
                  <a:cubicBezTo>
                    <a:pt x="763" y="583"/>
                    <a:pt x="763" y="583"/>
                    <a:pt x="763" y="583"/>
                  </a:cubicBezTo>
                  <a:cubicBezTo>
                    <a:pt x="762" y="587"/>
                    <a:pt x="761" y="593"/>
                    <a:pt x="765" y="601"/>
                  </a:cubicBezTo>
                  <a:cubicBezTo>
                    <a:pt x="745" y="634"/>
                    <a:pt x="731" y="656"/>
                    <a:pt x="719" y="676"/>
                  </a:cubicBezTo>
                  <a:cubicBezTo>
                    <a:pt x="721" y="674"/>
                    <a:pt x="724" y="673"/>
                    <a:pt x="727" y="671"/>
                  </a:cubicBezTo>
                  <a:cubicBezTo>
                    <a:pt x="738" y="652"/>
                    <a:pt x="751" y="631"/>
                    <a:pt x="769" y="604"/>
                  </a:cubicBezTo>
                  <a:cubicBezTo>
                    <a:pt x="770" y="604"/>
                    <a:pt x="771" y="605"/>
                    <a:pt x="772" y="605"/>
                  </a:cubicBezTo>
                  <a:cubicBezTo>
                    <a:pt x="773" y="605"/>
                    <a:pt x="774" y="605"/>
                    <a:pt x="775" y="604"/>
                  </a:cubicBezTo>
                  <a:cubicBezTo>
                    <a:pt x="775" y="604"/>
                    <a:pt x="775" y="604"/>
                    <a:pt x="775" y="604"/>
                  </a:cubicBezTo>
                  <a:cubicBezTo>
                    <a:pt x="776" y="603"/>
                    <a:pt x="776" y="603"/>
                    <a:pt x="776" y="603"/>
                  </a:cubicBezTo>
                  <a:cubicBezTo>
                    <a:pt x="776" y="603"/>
                    <a:pt x="776" y="603"/>
                    <a:pt x="776" y="603"/>
                  </a:cubicBezTo>
                  <a:cubicBezTo>
                    <a:pt x="783" y="613"/>
                    <a:pt x="790" y="621"/>
                    <a:pt x="795" y="629"/>
                  </a:cubicBezTo>
                  <a:cubicBezTo>
                    <a:pt x="797" y="629"/>
                    <a:pt x="798" y="628"/>
                    <a:pt x="799" y="627"/>
                  </a:cubicBezTo>
                  <a:cubicBezTo>
                    <a:pt x="793" y="619"/>
                    <a:pt x="786" y="610"/>
                    <a:pt x="779" y="600"/>
                  </a:cubicBezTo>
                  <a:cubicBezTo>
                    <a:pt x="780" y="599"/>
                    <a:pt x="780" y="599"/>
                    <a:pt x="780" y="599"/>
                  </a:cubicBezTo>
                  <a:cubicBezTo>
                    <a:pt x="780" y="598"/>
                    <a:pt x="780" y="598"/>
                    <a:pt x="780" y="598"/>
                  </a:cubicBezTo>
                  <a:cubicBezTo>
                    <a:pt x="781" y="594"/>
                    <a:pt x="782" y="588"/>
                    <a:pt x="777" y="580"/>
                  </a:cubicBezTo>
                  <a:cubicBezTo>
                    <a:pt x="780" y="575"/>
                    <a:pt x="783" y="571"/>
                    <a:pt x="786" y="566"/>
                  </a:cubicBezTo>
                  <a:cubicBezTo>
                    <a:pt x="784" y="566"/>
                    <a:pt x="783" y="566"/>
                    <a:pt x="781" y="566"/>
                  </a:cubicBezTo>
                  <a:cubicBezTo>
                    <a:pt x="779" y="569"/>
                    <a:pt x="776" y="573"/>
                    <a:pt x="774" y="577"/>
                  </a:cubicBezTo>
                  <a:cubicBezTo>
                    <a:pt x="773" y="576"/>
                    <a:pt x="772" y="576"/>
                    <a:pt x="770" y="576"/>
                  </a:cubicBezTo>
                  <a:cubicBezTo>
                    <a:pt x="770" y="576"/>
                    <a:pt x="769" y="576"/>
                    <a:pt x="768" y="576"/>
                  </a:cubicBezTo>
                  <a:cubicBezTo>
                    <a:pt x="767" y="577"/>
                    <a:pt x="767" y="577"/>
                    <a:pt x="766" y="578"/>
                  </a:cubicBezTo>
                  <a:cubicBezTo>
                    <a:pt x="763" y="573"/>
                    <a:pt x="760" y="569"/>
                    <a:pt x="756" y="565"/>
                  </a:cubicBezTo>
                  <a:cubicBezTo>
                    <a:pt x="755" y="564"/>
                    <a:pt x="753" y="564"/>
                    <a:pt x="751" y="564"/>
                  </a:cubicBezTo>
                  <a:moveTo>
                    <a:pt x="630" y="561"/>
                  </a:moveTo>
                  <a:cubicBezTo>
                    <a:pt x="633" y="594"/>
                    <a:pt x="636" y="628"/>
                    <a:pt x="638" y="662"/>
                  </a:cubicBezTo>
                  <a:cubicBezTo>
                    <a:pt x="639" y="663"/>
                    <a:pt x="640" y="664"/>
                    <a:pt x="641" y="665"/>
                  </a:cubicBezTo>
                  <a:cubicBezTo>
                    <a:pt x="639" y="630"/>
                    <a:pt x="637" y="595"/>
                    <a:pt x="634" y="561"/>
                  </a:cubicBezTo>
                  <a:cubicBezTo>
                    <a:pt x="632" y="561"/>
                    <a:pt x="631" y="561"/>
                    <a:pt x="630" y="561"/>
                  </a:cubicBezTo>
                  <a:moveTo>
                    <a:pt x="518" y="560"/>
                  </a:moveTo>
                  <a:cubicBezTo>
                    <a:pt x="516" y="561"/>
                    <a:pt x="514" y="561"/>
                    <a:pt x="513" y="561"/>
                  </a:cubicBezTo>
                  <a:cubicBezTo>
                    <a:pt x="511" y="564"/>
                    <a:pt x="509" y="568"/>
                    <a:pt x="507" y="571"/>
                  </a:cubicBezTo>
                  <a:cubicBezTo>
                    <a:pt x="508" y="572"/>
                    <a:pt x="509" y="573"/>
                    <a:pt x="510" y="574"/>
                  </a:cubicBezTo>
                  <a:cubicBezTo>
                    <a:pt x="513" y="569"/>
                    <a:pt x="515" y="565"/>
                    <a:pt x="518" y="560"/>
                  </a:cubicBezTo>
                  <a:moveTo>
                    <a:pt x="1383" y="555"/>
                  </a:moveTo>
                  <a:cubicBezTo>
                    <a:pt x="1382" y="555"/>
                    <a:pt x="1381" y="556"/>
                    <a:pt x="1381" y="556"/>
                  </a:cubicBezTo>
                  <a:cubicBezTo>
                    <a:pt x="1387" y="568"/>
                    <a:pt x="1387" y="568"/>
                    <a:pt x="1387" y="568"/>
                  </a:cubicBezTo>
                  <a:cubicBezTo>
                    <a:pt x="1387" y="566"/>
                    <a:pt x="1387" y="564"/>
                    <a:pt x="1387" y="562"/>
                  </a:cubicBezTo>
                  <a:cubicBezTo>
                    <a:pt x="1387" y="562"/>
                    <a:pt x="1387" y="562"/>
                    <a:pt x="1387" y="562"/>
                  </a:cubicBezTo>
                  <a:cubicBezTo>
                    <a:pt x="1383" y="555"/>
                    <a:pt x="1383" y="555"/>
                    <a:pt x="1383" y="555"/>
                  </a:cubicBezTo>
                  <a:moveTo>
                    <a:pt x="456" y="543"/>
                  </a:moveTo>
                  <a:cubicBezTo>
                    <a:pt x="460" y="548"/>
                    <a:pt x="464" y="553"/>
                    <a:pt x="469" y="558"/>
                  </a:cubicBezTo>
                  <a:cubicBezTo>
                    <a:pt x="469" y="558"/>
                    <a:pt x="470" y="558"/>
                    <a:pt x="471" y="558"/>
                  </a:cubicBezTo>
                  <a:cubicBezTo>
                    <a:pt x="471" y="558"/>
                    <a:pt x="471" y="558"/>
                    <a:pt x="471" y="558"/>
                  </a:cubicBezTo>
                  <a:cubicBezTo>
                    <a:pt x="471" y="557"/>
                    <a:pt x="471" y="557"/>
                    <a:pt x="471" y="557"/>
                  </a:cubicBezTo>
                  <a:cubicBezTo>
                    <a:pt x="471" y="556"/>
                    <a:pt x="471" y="556"/>
                    <a:pt x="471" y="556"/>
                  </a:cubicBezTo>
                  <a:cubicBezTo>
                    <a:pt x="472" y="556"/>
                    <a:pt x="472" y="556"/>
                    <a:pt x="472" y="556"/>
                  </a:cubicBezTo>
                  <a:cubicBezTo>
                    <a:pt x="472" y="555"/>
                    <a:pt x="472" y="555"/>
                    <a:pt x="472" y="555"/>
                  </a:cubicBezTo>
                  <a:cubicBezTo>
                    <a:pt x="471" y="554"/>
                    <a:pt x="469" y="552"/>
                    <a:pt x="468" y="551"/>
                  </a:cubicBezTo>
                  <a:cubicBezTo>
                    <a:pt x="464" y="548"/>
                    <a:pt x="460" y="546"/>
                    <a:pt x="456" y="543"/>
                  </a:cubicBezTo>
                  <a:moveTo>
                    <a:pt x="157" y="531"/>
                  </a:moveTo>
                  <a:cubicBezTo>
                    <a:pt x="156" y="532"/>
                    <a:pt x="155" y="532"/>
                    <a:pt x="154" y="533"/>
                  </a:cubicBezTo>
                  <a:cubicBezTo>
                    <a:pt x="167" y="545"/>
                    <a:pt x="179" y="557"/>
                    <a:pt x="198" y="575"/>
                  </a:cubicBezTo>
                  <a:cubicBezTo>
                    <a:pt x="199" y="575"/>
                    <a:pt x="201" y="575"/>
                    <a:pt x="203" y="575"/>
                  </a:cubicBezTo>
                  <a:cubicBezTo>
                    <a:pt x="184" y="556"/>
                    <a:pt x="173" y="545"/>
                    <a:pt x="157" y="531"/>
                  </a:cubicBezTo>
                  <a:moveTo>
                    <a:pt x="535" y="530"/>
                  </a:moveTo>
                  <a:cubicBezTo>
                    <a:pt x="533" y="531"/>
                    <a:pt x="530" y="533"/>
                    <a:pt x="528" y="535"/>
                  </a:cubicBezTo>
                  <a:cubicBezTo>
                    <a:pt x="524" y="541"/>
                    <a:pt x="520" y="549"/>
                    <a:pt x="515" y="557"/>
                  </a:cubicBezTo>
                  <a:cubicBezTo>
                    <a:pt x="516" y="557"/>
                    <a:pt x="518" y="557"/>
                    <a:pt x="520" y="557"/>
                  </a:cubicBezTo>
                  <a:cubicBezTo>
                    <a:pt x="525" y="547"/>
                    <a:pt x="530" y="538"/>
                    <a:pt x="535" y="530"/>
                  </a:cubicBezTo>
                  <a:moveTo>
                    <a:pt x="985" y="524"/>
                  </a:moveTo>
                  <a:cubicBezTo>
                    <a:pt x="984" y="525"/>
                    <a:pt x="983" y="525"/>
                    <a:pt x="982" y="526"/>
                  </a:cubicBezTo>
                  <a:cubicBezTo>
                    <a:pt x="993" y="543"/>
                    <a:pt x="1006" y="561"/>
                    <a:pt x="1021" y="584"/>
                  </a:cubicBezTo>
                  <a:cubicBezTo>
                    <a:pt x="1023" y="584"/>
                    <a:pt x="1025" y="584"/>
                    <a:pt x="1026" y="584"/>
                  </a:cubicBezTo>
                  <a:cubicBezTo>
                    <a:pt x="1009" y="559"/>
                    <a:pt x="997" y="541"/>
                    <a:pt x="985" y="524"/>
                  </a:cubicBezTo>
                  <a:moveTo>
                    <a:pt x="1147" y="517"/>
                  </a:moveTo>
                  <a:cubicBezTo>
                    <a:pt x="1150" y="546"/>
                    <a:pt x="1153" y="575"/>
                    <a:pt x="1155" y="604"/>
                  </a:cubicBezTo>
                  <a:cubicBezTo>
                    <a:pt x="1156" y="604"/>
                    <a:pt x="1157" y="604"/>
                    <a:pt x="1158" y="604"/>
                  </a:cubicBezTo>
                  <a:cubicBezTo>
                    <a:pt x="1155" y="576"/>
                    <a:pt x="1153" y="548"/>
                    <a:pt x="1150" y="520"/>
                  </a:cubicBezTo>
                  <a:cubicBezTo>
                    <a:pt x="1149" y="519"/>
                    <a:pt x="1148" y="518"/>
                    <a:pt x="1147" y="517"/>
                  </a:cubicBezTo>
                  <a:moveTo>
                    <a:pt x="814" y="511"/>
                  </a:moveTo>
                  <a:cubicBezTo>
                    <a:pt x="805" y="526"/>
                    <a:pt x="795" y="542"/>
                    <a:pt x="783" y="563"/>
                  </a:cubicBezTo>
                  <a:cubicBezTo>
                    <a:pt x="785" y="563"/>
                    <a:pt x="786" y="563"/>
                    <a:pt x="788" y="563"/>
                  </a:cubicBezTo>
                  <a:cubicBezTo>
                    <a:pt x="799" y="544"/>
                    <a:pt x="809" y="528"/>
                    <a:pt x="817" y="514"/>
                  </a:cubicBezTo>
                  <a:cubicBezTo>
                    <a:pt x="816" y="513"/>
                    <a:pt x="815" y="512"/>
                    <a:pt x="814" y="511"/>
                  </a:cubicBezTo>
                  <a:moveTo>
                    <a:pt x="1106" y="481"/>
                  </a:moveTo>
                  <a:cubicBezTo>
                    <a:pt x="1088" y="514"/>
                    <a:pt x="1078" y="531"/>
                    <a:pt x="1046" y="587"/>
                  </a:cubicBezTo>
                  <a:cubicBezTo>
                    <a:pt x="1047" y="587"/>
                    <a:pt x="1048" y="587"/>
                    <a:pt x="1050" y="588"/>
                  </a:cubicBezTo>
                  <a:cubicBezTo>
                    <a:pt x="1075" y="544"/>
                    <a:pt x="1090" y="518"/>
                    <a:pt x="1109" y="484"/>
                  </a:cubicBezTo>
                  <a:cubicBezTo>
                    <a:pt x="1108" y="483"/>
                    <a:pt x="1107" y="482"/>
                    <a:pt x="1106" y="481"/>
                  </a:cubicBezTo>
                  <a:moveTo>
                    <a:pt x="351" y="478"/>
                  </a:moveTo>
                  <a:cubicBezTo>
                    <a:pt x="355" y="506"/>
                    <a:pt x="358" y="534"/>
                    <a:pt x="361" y="562"/>
                  </a:cubicBezTo>
                  <a:cubicBezTo>
                    <a:pt x="362" y="562"/>
                    <a:pt x="363" y="562"/>
                    <a:pt x="364" y="562"/>
                  </a:cubicBezTo>
                  <a:cubicBezTo>
                    <a:pt x="361" y="535"/>
                    <a:pt x="358" y="507"/>
                    <a:pt x="355" y="480"/>
                  </a:cubicBezTo>
                  <a:cubicBezTo>
                    <a:pt x="353" y="479"/>
                    <a:pt x="352" y="478"/>
                    <a:pt x="351" y="478"/>
                  </a:cubicBezTo>
                  <a:moveTo>
                    <a:pt x="625" y="476"/>
                  </a:moveTo>
                  <a:cubicBezTo>
                    <a:pt x="623" y="476"/>
                    <a:pt x="622" y="477"/>
                    <a:pt x="621" y="478"/>
                  </a:cubicBezTo>
                  <a:cubicBezTo>
                    <a:pt x="624" y="504"/>
                    <a:pt x="627" y="530"/>
                    <a:pt x="630" y="557"/>
                  </a:cubicBezTo>
                  <a:cubicBezTo>
                    <a:pt x="631" y="557"/>
                    <a:pt x="632" y="557"/>
                    <a:pt x="633" y="557"/>
                  </a:cubicBezTo>
                  <a:cubicBezTo>
                    <a:pt x="631" y="530"/>
                    <a:pt x="628" y="503"/>
                    <a:pt x="625" y="476"/>
                  </a:cubicBezTo>
                  <a:moveTo>
                    <a:pt x="322" y="460"/>
                  </a:moveTo>
                  <a:cubicBezTo>
                    <a:pt x="295" y="509"/>
                    <a:pt x="287" y="525"/>
                    <a:pt x="261" y="569"/>
                  </a:cubicBezTo>
                  <a:cubicBezTo>
                    <a:pt x="263" y="569"/>
                    <a:pt x="264" y="569"/>
                    <a:pt x="266" y="569"/>
                  </a:cubicBezTo>
                  <a:cubicBezTo>
                    <a:pt x="287" y="532"/>
                    <a:pt x="302" y="505"/>
                    <a:pt x="325" y="462"/>
                  </a:cubicBezTo>
                  <a:cubicBezTo>
                    <a:pt x="324" y="461"/>
                    <a:pt x="323" y="461"/>
                    <a:pt x="322" y="460"/>
                  </a:cubicBezTo>
                  <a:moveTo>
                    <a:pt x="1324" y="455"/>
                  </a:moveTo>
                  <a:cubicBezTo>
                    <a:pt x="1329" y="463"/>
                    <a:pt x="1334" y="472"/>
                    <a:pt x="1340" y="481"/>
                  </a:cubicBezTo>
                  <a:cubicBezTo>
                    <a:pt x="1340" y="482"/>
                    <a:pt x="1340" y="482"/>
                    <a:pt x="1340" y="482"/>
                  </a:cubicBezTo>
                  <a:cubicBezTo>
                    <a:pt x="1340" y="482"/>
                    <a:pt x="1340" y="482"/>
                    <a:pt x="1340" y="482"/>
                  </a:cubicBezTo>
                  <a:cubicBezTo>
                    <a:pt x="1340" y="483"/>
                    <a:pt x="1340" y="483"/>
                    <a:pt x="1340" y="483"/>
                  </a:cubicBezTo>
                  <a:cubicBezTo>
                    <a:pt x="1340" y="483"/>
                    <a:pt x="1340" y="483"/>
                    <a:pt x="1340" y="483"/>
                  </a:cubicBezTo>
                  <a:cubicBezTo>
                    <a:pt x="1340" y="485"/>
                    <a:pt x="1340" y="485"/>
                    <a:pt x="1340" y="488"/>
                  </a:cubicBezTo>
                  <a:cubicBezTo>
                    <a:pt x="1340" y="490"/>
                    <a:pt x="1340" y="490"/>
                    <a:pt x="1340" y="490"/>
                  </a:cubicBezTo>
                  <a:cubicBezTo>
                    <a:pt x="1340" y="491"/>
                    <a:pt x="1340" y="491"/>
                    <a:pt x="1340" y="491"/>
                  </a:cubicBezTo>
                  <a:cubicBezTo>
                    <a:pt x="1341" y="492"/>
                    <a:pt x="1341" y="492"/>
                    <a:pt x="1341" y="492"/>
                  </a:cubicBezTo>
                  <a:cubicBezTo>
                    <a:pt x="1341" y="493"/>
                    <a:pt x="1341" y="493"/>
                    <a:pt x="1341" y="493"/>
                  </a:cubicBezTo>
                  <a:cubicBezTo>
                    <a:pt x="1341" y="493"/>
                    <a:pt x="1341" y="493"/>
                    <a:pt x="1341" y="493"/>
                  </a:cubicBezTo>
                  <a:cubicBezTo>
                    <a:pt x="1342" y="495"/>
                    <a:pt x="1342" y="495"/>
                    <a:pt x="1342" y="495"/>
                  </a:cubicBezTo>
                  <a:cubicBezTo>
                    <a:pt x="1307" y="560"/>
                    <a:pt x="1303" y="567"/>
                    <a:pt x="1278" y="614"/>
                  </a:cubicBezTo>
                  <a:cubicBezTo>
                    <a:pt x="1280" y="613"/>
                    <a:pt x="1282" y="612"/>
                    <a:pt x="1284" y="610"/>
                  </a:cubicBezTo>
                  <a:cubicBezTo>
                    <a:pt x="1297" y="587"/>
                    <a:pt x="1310" y="562"/>
                    <a:pt x="1344" y="499"/>
                  </a:cubicBezTo>
                  <a:cubicBezTo>
                    <a:pt x="1344" y="499"/>
                    <a:pt x="1344" y="499"/>
                    <a:pt x="1344" y="499"/>
                  </a:cubicBezTo>
                  <a:cubicBezTo>
                    <a:pt x="1345" y="500"/>
                    <a:pt x="1345" y="500"/>
                    <a:pt x="1345" y="500"/>
                  </a:cubicBezTo>
                  <a:cubicBezTo>
                    <a:pt x="1345" y="500"/>
                    <a:pt x="1345" y="500"/>
                    <a:pt x="1345" y="500"/>
                  </a:cubicBezTo>
                  <a:cubicBezTo>
                    <a:pt x="1346" y="501"/>
                    <a:pt x="1346" y="501"/>
                    <a:pt x="1346" y="501"/>
                  </a:cubicBezTo>
                  <a:cubicBezTo>
                    <a:pt x="1349" y="523"/>
                    <a:pt x="1352" y="546"/>
                    <a:pt x="1354" y="568"/>
                  </a:cubicBezTo>
                  <a:cubicBezTo>
                    <a:pt x="1355" y="567"/>
                    <a:pt x="1356" y="567"/>
                    <a:pt x="1357" y="566"/>
                  </a:cubicBezTo>
                  <a:cubicBezTo>
                    <a:pt x="1355" y="545"/>
                    <a:pt x="1352" y="523"/>
                    <a:pt x="1350" y="502"/>
                  </a:cubicBezTo>
                  <a:cubicBezTo>
                    <a:pt x="1350" y="502"/>
                    <a:pt x="1350" y="502"/>
                    <a:pt x="1350" y="502"/>
                  </a:cubicBezTo>
                  <a:cubicBezTo>
                    <a:pt x="1351" y="501"/>
                    <a:pt x="1351" y="501"/>
                    <a:pt x="1351" y="501"/>
                  </a:cubicBezTo>
                  <a:cubicBezTo>
                    <a:pt x="1351" y="501"/>
                    <a:pt x="1351" y="501"/>
                    <a:pt x="1351" y="501"/>
                  </a:cubicBezTo>
                  <a:cubicBezTo>
                    <a:pt x="1379" y="552"/>
                    <a:pt x="1379" y="552"/>
                    <a:pt x="1379" y="552"/>
                  </a:cubicBezTo>
                  <a:cubicBezTo>
                    <a:pt x="1379" y="552"/>
                    <a:pt x="1380" y="552"/>
                    <a:pt x="1381" y="551"/>
                  </a:cubicBezTo>
                  <a:cubicBezTo>
                    <a:pt x="1352" y="498"/>
                    <a:pt x="1352" y="498"/>
                    <a:pt x="1352" y="498"/>
                  </a:cubicBezTo>
                  <a:cubicBezTo>
                    <a:pt x="1352" y="498"/>
                    <a:pt x="1352" y="498"/>
                    <a:pt x="1352" y="498"/>
                  </a:cubicBezTo>
                  <a:cubicBezTo>
                    <a:pt x="1352" y="498"/>
                    <a:pt x="1352" y="498"/>
                    <a:pt x="1352" y="498"/>
                  </a:cubicBezTo>
                  <a:cubicBezTo>
                    <a:pt x="1352" y="497"/>
                    <a:pt x="1352" y="497"/>
                    <a:pt x="1352" y="497"/>
                  </a:cubicBezTo>
                  <a:cubicBezTo>
                    <a:pt x="1352" y="492"/>
                    <a:pt x="1352" y="492"/>
                    <a:pt x="1352" y="492"/>
                  </a:cubicBezTo>
                  <a:cubicBezTo>
                    <a:pt x="1352" y="490"/>
                    <a:pt x="1352" y="490"/>
                    <a:pt x="1352" y="490"/>
                  </a:cubicBezTo>
                  <a:cubicBezTo>
                    <a:pt x="1352" y="489"/>
                    <a:pt x="1352" y="489"/>
                    <a:pt x="1352" y="489"/>
                  </a:cubicBezTo>
                  <a:cubicBezTo>
                    <a:pt x="1352" y="488"/>
                    <a:pt x="1352" y="488"/>
                    <a:pt x="1352" y="488"/>
                  </a:cubicBezTo>
                  <a:cubicBezTo>
                    <a:pt x="1351" y="487"/>
                    <a:pt x="1351" y="487"/>
                    <a:pt x="1351" y="487"/>
                  </a:cubicBezTo>
                  <a:cubicBezTo>
                    <a:pt x="1351" y="487"/>
                    <a:pt x="1351" y="487"/>
                    <a:pt x="1351" y="487"/>
                  </a:cubicBezTo>
                  <a:cubicBezTo>
                    <a:pt x="1351" y="485"/>
                    <a:pt x="1351" y="485"/>
                    <a:pt x="1351" y="485"/>
                  </a:cubicBezTo>
                  <a:cubicBezTo>
                    <a:pt x="1352" y="484"/>
                    <a:pt x="1352" y="484"/>
                    <a:pt x="1352" y="484"/>
                  </a:cubicBezTo>
                  <a:cubicBezTo>
                    <a:pt x="1351" y="483"/>
                    <a:pt x="1350" y="482"/>
                    <a:pt x="1349" y="481"/>
                  </a:cubicBezTo>
                  <a:cubicBezTo>
                    <a:pt x="1349" y="482"/>
                    <a:pt x="1349" y="482"/>
                    <a:pt x="1349" y="482"/>
                  </a:cubicBezTo>
                  <a:cubicBezTo>
                    <a:pt x="1348" y="481"/>
                    <a:pt x="1348" y="481"/>
                    <a:pt x="1348" y="481"/>
                  </a:cubicBezTo>
                  <a:cubicBezTo>
                    <a:pt x="1347" y="480"/>
                    <a:pt x="1347" y="480"/>
                    <a:pt x="1347" y="480"/>
                  </a:cubicBezTo>
                  <a:cubicBezTo>
                    <a:pt x="1346" y="479"/>
                    <a:pt x="1346" y="479"/>
                    <a:pt x="1346" y="479"/>
                  </a:cubicBezTo>
                  <a:cubicBezTo>
                    <a:pt x="1346" y="478"/>
                    <a:pt x="1346" y="478"/>
                    <a:pt x="1345" y="477"/>
                  </a:cubicBezTo>
                  <a:cubicBezTo>
                    <a:pt x="1345" y="476"/>
                    <a:pt x="1344" y="475"/>
                    <a:pt x="1343" y="474"/>
                  </a:cubicBezTo>
                  <a:cubicBezTo>
                    <a:pt x="1343" y="475"/>
                    <a:pt x="1343" y="477"/>
                    <a:pt x="1343" y="478"/>
                  </a:cubicBezTo>
                  <a:cubicBezTo>
                    <a:pt x="1342" y="478"/>
                    <a:pt x="1342" y="478"/>
                    <a:pt x="1342" y="478"/>
                  </a:cubicBezTo>
                  <a:cubicBezTo>
                    <a:pt x="1341" y="479"/>
                    <a:pt x="1341" y="479"/>
                    <a:pt x="1341" y="479"/>
                  </a:cubicBezTo>
                  <a:cubicBezTo>
                    <a:pt x="1341" y="479"/>
                    <a:pt x="1341" y="479"/>
                    <a:pt x="1341" y="479"/>
                  </a:cubicBezTo>
                  <a:cubicBezTo>
                    <a:pt x="1338" y="473"/>
                    <a:pt x="1335" y="468"/>
                    <a:pt x="1332" y="462"/>
                  </a:cubicBezTo>
                  <a:cubicBezTo>
                    <a:pt x="1329" y="460"/>
                    <a:pt x="1327" y="458"/>
                    <a:pt x="1324" y="455"/>
                  </a:cubicBezTo>
                  <a:moveTo>
                    <a:pt x="666" y="451"/>
                  </a:moveTo>
                  <a:cubicBezTo>
                    <a:pt x="665" y="452"/>
                    <a:pt x="664" y="453"/>
                    <a:pt x="663" y="453"/>
                  </a:cubicBezTo>
                  <a:cubicBezTo>
                    <a:pt x="693" y="490"/>
                    <a:pt x="714" y="516"/>
                    <a:pt x="748" y="561"/>
                  </a:cubicBezTo>
                  <a:cubicBezTo>
                    <a:pt x="750" y="561"/>
                    <a:pt x="752" y="561"/>
                    <a:pt x="754" y="561"/>
                  </a:cubicBezTo>
                  <a:cubicBezTo>
                    <a:pt x="714" y="509"/>
                    <a:pt x="695" y="486"/>
                    <a:pt x="666" y="451"/>
                  </a:cubicBezTo>
                  <a:moveTo>
                    <a:pt x="1129" y="447"/>
                  </a:moveTo>
                  <a:cubicBezTo>
                    <a:pt x="1127" y="448"/>
                    <a:pt x="1125" y="449"/>
                    <a:pt x="1123" y="451"/>
                  </a:cubicBezTo>
                  <a:cubicBezTo>
                    <a:pt x="1117" y="461"/>
                    <a:pt x="1112" y="470"/>
                    <a:pt x="1107" y="478"/>
                  </a:cubicBezTo>
                  <a:cubicBezTo>
                    <a:pt x="1108" y="479"/>
                    <a:pt x="1109" y="480"/>
                    <a:pt x="1110" y="481"/>
                  </a:cubicBezTo>
                  <a:cubicBezTo>
                    <a:pt x="1116" y="471"/>
                    <a:pt x="1122" y="459"/>
                    <a:pt x="1129" y="447"/>
                  </a:cubicBezTo>
                  <a:moveTo>
                    <a:pt x="1370" y="442"/>
                  </a:moveTo>
                  <a:cubicBezTo>
                    <a:pt x="1351" y="478"/>
                    <a:pt x="1351" y="478"/>
                    <a:pt x="1351" y="478"/>
                  </a:cubicBezTo>
                  <a:cubicBezTo>
                    <a:pt x="1351" y="479"/>
                    <a:pt x="1352" y="480"/>
                    <a:pt x="1353" y="481"/>
                  </a:cubicBezTo>
                  <a:cubicBezTo>
                    <a:pt x="1371" y="448"/>
                    <a:pt x="1371" y="448"/>
                    <a:pt x="1371" y="448"/>
                  </a:cubicBezTo>
                  <a:cubicBezTo>
                    <a:pt x="1371" y="446"/>
                    <a:pt x="1371" y="444"/>
                    <a:pt x="1370" y="442"/>
                  </a:cubicBezTo>
                  <a:cubicBezTo>
                    <a:pt x="1370" y="442"/>
                    <a:pt x="1370" y="442"/>
                    <a:pt x="1370" y="442"/>
                  </a:cubicBezTo>
                  <a:moveTo>
                    <a:pt x="1145" y="438"/>
                  </a:moveTo>
                  <a:cubicBezTo>
                    <a:pt x="1143" y="439"/>
                    <a:pt x="1140" y="441"/>
                    <a:pt x="1138" y="442"/>
                  </a:cubicBezTo>
                  <a:cubicBezTo>
                    <a:pt x="1141" y="465"/>
                    <a:pt x="1144" y="489"/>
                    <a:pt x="1146" y="512"/>
                  </a:cubicBezTo>
                  <a:cubicBezTo>
                    <a:pt x="1147" y="513"/>
                    <a:pt x="1148" y="514"/>
                    <a:pt x="1149" y="515"/>
                  </a:cubicBezTo>
                  <a:cubicBezTo>
                    <a:pt x="1147" y="491"/>
                    <a:pt x="1144" y="466"/>
                    <a:pt x="1140" y="442"/>
                  </a:cubicBezTo>
                  <a:cubicBezTo>
                    <a:pt x="1140" y="442"/>
                    <a:pt x="1140" y="442"/>
                    <a:pt x="1140" y="442"/>
                  </a:cubicBezTo>
                  <a:cubicBezTo>
                    <a:pt x="1142" y="441"/>
                    <a:pt x="1142" y="441"/>
                    <a:pt x="1142" y="441"/>
                  </a:cubicBezTo>
                  <a:cubicBezTo>
                    <a:pt x="1143" y="440"/>
                    <a:pt x="1143" y="440"/>
                    <a:pt x="1143" y="440"/>
                  </a:cubicBezTo>
                  <a:cubicBezTo>
                    <a:pt x="1143" y="440"/>
                    <a:pt x="1143" y="440"/>
                    <a:pt x="1143" y="440"/>
                  </a:cubicBezTo>
                  <a:cubicBezTo>
                    <a:pt x="1193" y="518"/>
                    <a:pt x="1210" y="546"/>
                    <a:pt x="1246" y="609"/>
                  </a:cubicBezTo>
                  <a:cubicBezTo>
                    <a:pt x="1249" y="611"/>
                    <a:pt x="1252" y="614"/>
                    <a:pt x="1255" y="617"/>
                  </a:cubicBezTo>
                  <a:cubicBezTo>
                    <a:pt x="1209" y="538"/>
                    <a:pt x="1198" y="521"/>
                    <a:pt x="1145" y="438"/>
                  </a:cubicBezTo>
                  <a:moveTo>
                    <a:pt x="1332" y="402"/>
                  </a:moveTo>
                  <a:cubicBezTo>
                    <a:pt x="1335" y="424"/>
                    <a:pt x="1339" y="446"/>
                    <a:pt x="1342" y="469"/>
                  </a:cubicBezTo>
                  <a:cubicBezTo>
                    <a:pt x="1343" y="470"/>
                    <a:pt x="1344" y="471"/>
                    <a:pt x="1345" y="472"/>
                  </a:cubicBezTo>
                  <a:cubicBezTo>
                    <a:pt x="1341" y="448"/>
                    <a:pt x="1338" y="425"/>
                    <a:pt x="1334" y="403"/>
                  </a:cubicBezTo>
                  <a:cubicBezTo>
                    <a:pt x="1333" y="403"/>
                    <a:pt x="1332" y="403"/>
                    <a:pt x="1332" y="402"/>
                  </a:cubicBezTo>
                  <a:moveTo>
                    <a:pt x="360" y="398"/>
                  </a:moveTo>
                  <a:cubicBezTo>
                    <a:pt x="358" y="399"/>
                    <a:pt x="355" y="401"/>
                    <a:pt x="353" y="402"/>
                  </a:cubicBezTo>
                  <a:cubicBezTo>
                    <a:pt x="352" y="405"/>
                    <a:pt x="350" y="408"/>
                    <a:pt x="348" y="411"/>
                  </a:cubicBezTo>
                  <a:cubicBezTo>
                    <a:pt x="348" y="411"/>
                    <a:pt x="348" y="411"/>
                    <a:pt x="348" y="411"/>
                  </a:cubicBezTo>
                  <a:cubicBezTo>
                    <a:pt x="347" y="410"/>
                    <a:pt x="347" y="410"/>
                    <a:pt x="347" y="410"/>
                  </a:cubicBezTo>
                  <a:cubicBezTo>
                    <a:pt x="346" y="410"/>
                    <a:pt x="346" y="410"/>
                    <a:pt x="346" y="410"/>
                  </a:cubicBezTo>
                  <a:cubicBezTo>
                    <a:pt x="346" y="410"/>
                    <a:pt x="345" y="410"/>
                    <a:pt x="345" y="410"/>
                  </a:cubicBezTo>
                  <a:cubicBezTo>
                    <a:pt x="344" y="409"/>
                    <a:pt x="344" y="408"/>
                    <a:pt x="344" y="408"/>
                  </a:cubicBezTo>
                  <a:cubicBezTo>
                    <a:pt x="343" y="408"/>
                    <a:pt x="342" y="409"/>
                    <a:pt x="341" y="410"/>
                  </a:cubicBezTo>
                  <a:cubicBezTo>
                    <a:pt x="341" y="410"/>
                    <a:pt x="341" y="410"/>
                    <a:pt x="341" y="411"/>
                  </a:cubicBezTo>
                  <a:cubicBezTo>
                    <a:pt x="341" y="411"/>
                    <a:pt x="340" y="412"/>
                    <a:pt x="339" y="412"/>
                  </a:cubicBezTo>
                  <a:cubicBezTo>
                    <a:pt x="338" y="413"/>
                    <a:pt x="338" y="413"/>
                    <a:pt x="338" y="413"/>
                  </a:cubicBezTo>
                  <a:cubicBezTo>
                    <a:pt x="338" y="413"/>
                    <a:pt x="338" y="413"/>
                    <a:pt x="338" y="413"/>
                  </a:cubicBezTo>
                  <a:cubicBezTo>
                    <a:pt x="338" y="413"/>
                    <a:pt x="338" y="413"/>
                    <a:pt x="337" y="412"/>
                  </a:cubicBezTo>
                  <a:cubicBezTo>
                    <a:pt x="336" y="413"/>
                    <a:pt x="335" y="414"/>
                    <a:pt x="334" y="414"/>
                  </a:cubicBezTo>
                  <a:cubicBezTo>
                    <a:pt x="335" y="415"/>
                    <a:pt x="336" y="416"/>
                    <a:pt x="336" y="417"/>
                  </a:cubicBezTo>
                  <a:cubicBezTo>
                    <a:pt x="336" y="418"/>
                    <a:pt x="336" y="418"/>
                    <a:pt x="336" y="418"/>
                  </a:cubicBezTo>
                  <a:cubicBezTo>
                    <a:pt x="336" y="418"/>
                    <a:pt x="336" y="418"/>
                    <a:pt x="336" y="418"/>
                  </a:cubicBezTo>
                  <a:cubicBezTo>
                    <a:pt x="336" y="418"/>
                    <a:pt x="336" y="418"/>
                    <a:pt x="336" y="418"/>
                  </a:cubicBezTo>
                  <a:cubicBezTo>
                    <a:pt x="336" y="419"/>
                    <a:pt x="336" y="419"/>
                    <a:pt x="336" y="419"/>
                  </a:cubicBezTo>
                  <a:cubicBezTo>
                    <a:pt x="336" y="421"/>
                    <a:pt x="336" y="421"/>
                    <a:pt x="336" y="424"/>
                  </a:cubicBezTo>
                  <a:cubicBezTo>
                    <a:pt x="336" y="426"/>
                    <a:pt x="336" y="426"/>
                    <a:pt x="336" y="426"/>
                  </a:cubicBezTo>
                  <a:cubicBezTo>
                    <a:pt x="337" y="427"/>
                    <a:pt x="337" y="427"/>
                    <a:pt x="337" y="427"/>
                  </a:cubicBezTo>
                  <a:cubicBezTo>
                    <a:pt x="337" y="428"/>
                    <a:pt x="337" y="428"/>
                    <a:pt x="337" y="428"/>
                  </a:cubicBezTo>
                  <a:cubicBezTo>
                    <a:pt x="337" y="429"/>
                    <a:pt x="337" y="429"/>
                    <a:pt x="337" y="429"/>
                  </a:cubicBezTo>
                  <a:cubicBezTo>
                    <a:pt x="338" y="429"/>
                    <a:pt x="338" y="429"/>
                    <a:pt x="338" y="429"/>
                  </a:cubicBezTo>
                  <a:cubicBezTo>
                    <a:pt x="338" y="430"/>
                    <a:pt x="338" y="430"/>
                    <a:pt x="338" y="430"/>
                  </a:cubicBezTo>
                  <a:cubicBezTo>
                    <a:pt x="333" y="440"/>
                    <a:pt x="328" y="449"/>
                    <a:pt x="324" y="457"/>
                  </a:cubicBezTo>
                  <a:cubicBezTo>
                    <a:pt x="325" y="457"/>
                    <a:pt x="326" y="458"/>
                    <a:pt x="327" y="459"/>
                  </a:cubicBezTo>
                  <a:cubicBezTo>
                    <a:pt x="331" y="451"/>
                    <a:pt x="336" y="442"/>
                    <a:pt x="341" y="433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43" y="434"/>
                    <a:pt x="343" y="434"/>
                    <a:pt x="343" y="434"/>
                  </a:cubicBezTo>
                  <a:cubicBezTo>
                    <a:pt x="343" y="434"/>
                    <a:pt x="343" y="434"/>
                    <a:pt x="343" y="434"/>
                  </a:cubicBezTo>
                  <a:cubicBezTo>
                    <a:pt x="345" y="434"/>
                    <a:pt x="345" y="434"/>
                    <a:pt x="345" y="434"/>
                  </a:cubicBezTo>
                  <a:cubicBezTo>
                    <a:pt x="347" y="447"/>
                    <a:pt x="348" y="459"/>
                    <a:pt x="350" y="472"/>
                  </a:cubicBezTo>
                  <a:cubicBezTo>
                    <a:pt x="350" y="472"/>
                    <a:pt x="350" y="472"/>
                    <a:pt x="350" y="472"/>
                  </a:cubicBezTo>
                  <a:cubicBezTo>
                    <a:pt x="352" y="473"/>
                    <a:pt x="353" y="474"/>
                    <a:pt x="354" y="475"/>
                  </a:cubicBezTo>
                  <a:cubicBezTo>
                    <a:pt x="354" y="474"/>
                    <a:pt x="354" y="472"/>
                    <a:pt x="354" y="471"/>
                  </a:cubicBezTo>
                  <a:cubicBezTo>
                    <a:pt x="352" y="458"/>
                    <a:pt x="350" y="446"/>
                    <a:pt x="348" y="433"/>
                  </a:cubicBezTo>
                  <a:cubicBezTo>
                    <a:pt x="349" y="433"/>
                    <a:pt x="350" y="432"/>
                    <a:pt x="350" y="432"/>
                  </a:cubicBezTo>
                  <a:cubicBezTo>
                    <a:pt x="351" y="431"/>
                    <a:pt x="351" y="431"/>
                    <a:pt x="351" y="431"/>
                  </a:cubicBezTo>
                  <a:cubicBezTo>
                    <a:pt x="351" y="431"/>
                    <a:pt x="351" y="431"/>
                    <a:pt x="351" y="431"/>
                  </a:cubicBezTo>
                  <a:cubicBezTo>
                    <a:pt x="395" y="475"/>
                    <a:pt x="417" y="499"/>
                    <a:pt x="447" y="532"/>
                  </a:cubicBezTo>
                  <a:cubicBezTo>
                    <a:pt x="450" y="535"/>
                    <a:pt x="455" y="537"/>
                    <a:pt x="459" y="540"/>
                  </a:cubicBezTo>
                  <a:cubicBezTo>
                    <a:pt x="421" y="496"/>
                    <a:pt x="404" y="479"/>
                    <a:pt x="353" y="427"/>
                  </a:cubicBezTo>
                  <a:cubicBezTo>
                    <a:pt x="353" y="426"/>
                    <a:pt x="353" y="426"/>
                    <a:pt x="353" y="426"/>
                  </a:cubicBezTo>
                  <a:cubicBezTo>
                    <a:pt x="353" y="426"/>
                    <a:pt x="353" y="426"/>
                    <a:pt x="353" y="426"/>
                  </a:cubicBezTo>
                  <a:cubicBezTo>
                    <a:pt x="353" y="426"/>
                    <a:pt x="353" y="426"/>
                    <a:pt x="353" y="426"/>
                  </a:cubicBezTo>
                  <a:cubicBezTo>
                    <a:pt x="353" y="425"/>
                    <a:pt x="353" y="425"/>
                    <a:pt x="353" y="425"/>
                  </a:cubicBezTo>
                  <a:cubicBezTo>
                    <a:pt x="354" y="422"/>
                    <a:pt x="354" y="421"/>
                    <a:pt x="353" y="418"/>
                  </a:cubicBezTo>
                  <a:cubicBezTo>
                    <a:pt x="353" y="417"/>
                    <a:pt x="353" y="417"/>
                    <a:pt x="353" y="417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2" y="415"/>
                    <a:pt x="352" y="415"/>
                    <a:pt x="352" y="415"/>
                  </a:cubicBezTo>
                  <a:cubicBezTo>
                    <a:pt x="352" y="415"/>
                    <a:pt x="352" y="415"/>
                    <a:pt x="352" y="415"/>
                  </a:cubicBezTo>
                  <a:cubicBezTo>
                    <a:pt x="351" y="414"/>
                    <a:pt x="351" y="414"/>
                    <a:pt x="351" y="414"/>
                  </a:cubicBezTo>
                  <a:cubicBezTo>
                    <a:pt x="354" y="408"/>
                    <a:pt x="357" y="403"/>
                    <a:pt x="360" y="398"/>
                  </a:cubicBezTo>
                  <a:moveTo>
                    <a:pt x="1285" y="390"/>
                  </a:moveTo>
                  <a:cubicBezTo>
                    <a:pt x="1296" y="407"/>
                    <a:pt x="1306" y="424"/>
                    <a:pt x="1319" y="446"/>
                  </a:cubicBezTo>
                  <a:cubicBezTo>
                    <a:pt x="1321" y="448"/>
                    <a:pt x="1324" y="451"/>
                    <a:pt x="1326" y="453"/>
                  </a:cubicBezTo>
                  <a:cubicBezTo>
                    <a:pt x="1311" y="427"/>
                    <a:pt x="1299" y="408"/>
                    <a:pt x="1288" y="390"/>
                  </a:cubicBezTo>
                  <a:cubicBezTo>
                    <a:pt x="1287" y="390"/>
                    <a:pt x="1286" y="390"/>
                    <a:pt x="1285" y="390"/>
                  </a:cubicBezTo>
                  <a:moveTo>
                    <a:pt x="76" y="365"/>
                  </a:moveTo>
                  <a:cubicBezTo>
                    <a:pt x="75" y="366"/>
                    <a:pt x="74" y="366"/>
                    <a:pt x="73" y="367"/>
                  </a:cubicBezTo>
                  <a:cubicBezTo>
                    <a:pt x="80" y="401"/>
                    <a:pt x="87" y="437"/>
                    <a:pt x="93" y="476"/>
                  </a:cubicBezTo>
                  <a:cubicBezTo>
                    <a:pt x="92" y="476"/>
                    <a:pt x="92" y="476"/>
                    <a:pt x="92" y="476"/>
                  </a:cubicBezTo>
                  <a:cubicBezTo>
                    <a:pt x="91" y="477"/>
                    <a:pt x="91" y="477"/>
                    <a:pt x="91" y="477"/>
                  </a:cubicBezTo>
                  <a:cubicBezTo>
                    <a:pt x="91" y="477"/>
                    <a:pt x="91" y="477"/>
                    <a:pt x="91" y="477"/>
                  </a:cubicBezTo>
                  <a:cubicBezTo>
                    <a:pt x="46" y="447"/>
                    <a:pt x="46" y="447"/>
                    <a:pt x="46" y="447"/>
                  </a:cubicBezTo>
                  <a:cubicBezTo>
                    <a:pt x="46" y="449"/>
                    <a:pt x="46" y="451"/>
                    <a:pt x="47" y="452"/>
                  </a:cubicBezTo>
                  <a:cubicBezTo>
                    <a:pt x="90" y="481"/>
                    <a:pt x="90" y="481"/>
                    <a:pt x="90" y="481"/>
                  </a:cubicBezTo>
                  <a:cubicBezTo>
                    <a:pt x="89" y="481"/>
                    <a:pt x="89" y="481"/>
                    <a:pt x="89" y="481"/>
                  </a:cubicBezTo>
                  <a:cubicBezTo>
                    <a:pt x="89" y="481"/>
                    <a:pt x="89" y="481"/>
                    <a:pt x="89" y="481"/>
                  </a:cubicBezTo>
                  <a:cubicBezTo>
                    <a:pt x="89" y="482"/>
                    <a:pt x="89" y="482"/>
                    <a:pt x="89" y="482"/>
                  </a:cubicBezTo>
                  <a:cubicBezTo>
                    <a:pt x="89" y="487"/>
                    <a:pt x="89" y="487"/>
                    <a:pt x="89" y="487"/>
                  </a:cubicBezTo>
                  <a:cubicBezTo>
                    <a:pt x="89" y="488"/>
                    <a:pt x="89" y="488"/>
                    <a:pt x="89" y="488"/>
                  </a:cubicBezTo>
                  <a:cubicBezTo>
                    <a:pt x="90" y="489"/>
                    <a:pt x="90" y="489"/>
                    <a:pt x="90" y="489"/>
                  </a:cubicBezTo>
                  <a:cubicBezTo>
                    <a:pt x="90" y="490"/>
                    <a:pt x="90" y="490"/>
                    <a:pt x="90" y="490"/>
                  </a:cubicBezTo>
                  <a:cubicBezTo>
                    <a:pt x="90" y="491"/>
                    <a:pt x="90" y="491"/>
                    <a:pt x="90" y="491"/>
                  </a:cubicBezTo>
                  <a:cubicBezTo>
                    <a:pt x="91" y="491"/>
                    <a:pt x="91" y="491"/>
                    <a:pt x="91" y="491"/>
                  </a:cubicBezTo>
                  <a:cubicBezTo>
                    <a:pt x="91" y="492"/>
                    <a:pt x="91" y="492"/>
                    <a:pt x="91" y="492"/>
                  </a:cubicBezTo>
                  <a:cubicBezTo>
                    <a:pt x="62" y="547"/>
                    <a:pt x="62" y="547"/>
                    <a:pt x="62" y="547"/>
                  </a:cubicBezTo>
                  <a:cubicBezTo>
                    <a:pt x="62" y="548"/>
                    <a:pt x="62" y="549"/>
                    <a:pt x="62" y="550"/>
                  </a:cubicBezTo>
                  <a:cubicBezTo>
                    <a:pt x="62" y="551"/>
                    <a:pt x="62" y="551"/>
                    <a:pt x="62" y="552"/>
                  </a:cubicBezTo>
                  <a:cubicBezTo>
                    <a:pt x="94" y="494"/>
                    <a:pt x="94" y="494"/>
                    <a:pt x="94" y="494"/>
                  </a:cubicBezTo>
                  <a:cubicBezTo>
                    <a:pt x="94" y="494"/>
                    <a:pt x="94" y="494"/>
                    <a:pt x="94" y="494"/>
                  </a:cubicBezTo>
                  <a:cubicBezTo>
                    <a:pt x="95" y="494"/>
                    <a:pt x="95" y="494"/>
                    <a:pt x="95" y="494"/>
                  </a:cubicBezTo>
                  <a:cubicBezTo>
                    <a:pt x="97" y="494"/>
                    <a:pt x="97" y="494"/>
                    <a:pt x="97" y="494"/>
                  </a:cubicBezTo>
                  <a:cubicBezTo>
                    <a:pt x="99" y="508"/>
                    <a:pt x="101" y="522"/>
                    <a:pt x="103" y="537"/>
                  </a:cubicBezTo>
                  <a:cubicBezTo>
                    <a:pt x="104" y="546"/>
                    <a:pt x="106" y="555"/>
                    <a:pt x="107" y="564"/>
                  </a:cubicBezTo>
                  <a:cubicBezTo>
                    <a:pt x="108" y="563"/>
                    <a:pt x="109" y="562"/>
                    <a:pt x="110" y="562"/>
                  </a:cubicBezTo>
                  <a:cubicBezTo>
                    <a:pt x="108" y="553"/>
                    <a:pt x="107" y="544"/>
                    <a:pt x="106" y="536"/>
                  </a:cubicBezTo>
                  <a:cubicBezTo>
                    <a:pt x="104" y="521"/>
                    <a:pt x="102" y="507"/>
                    <a:pt x="100" y="493"/>
                  </a:cubicBezTo>
                  <a:cubicBezTo>
                    <a:pt x="101" y="493"/>
                    <a:pt x="101" y="492"/>
                    <a:pt x="102" y="492"/>
                  </a:cubicBezTo>
                  <a:cubicBezTo>
                    <a:pt x="103" y="491"/>
                    <a:pt x="103" y="491"/>
                    <a:pt x="103" y="491"/>
                  </a:cubicBezTo>
                  <a:cubicBezTo>
                    <a:pt x="103" y="491"/>
                    <a:pt x="103" y="491"/>
                    <a:pt x="103" y="491"/>
                  </a:cubicBezTo>
                  <a:cubicBezTo>
                    <a:pt x="124" y="508"/>
                    <a:pt x="138" y="519"/>
                    <a:pt x="151" y="531"/>
                  </a:cubicBezTo>
                  <a:cubicBezTo>
                    <a:pt x="152" y="530"/>
                    <a:pt x="153" y="529"/>
                    <a:pt x="154" y="528"/>
                  </a:cubicBezTo>
                  <a:cubicBezTo>
                    <a:pt x="142" y="518"/>
                    <a:pt x="127" y="506"/>
                    <a:pt x="105" y="487"/>
                  </a:cubicBezTo>
                  <a:cubicBezTo>
                    <a:pt x="105" y="486"/>
                    <a:pt x="105" y="486"/>
                    <a:pt x="105" y="486"/>
                  </a:cubicBezTo>
                  <a:cubicBezTo>
                    <a:pt x="105" y="486"/>
                    <a:pt x="105" y="486"/>
                    <a:pt x="105" y="486"/>
                  </a:cubicBezTo>
                  <a:cubicBezTo>
                    <a:pt x="105" y="486"/>
                    <a:pt x="105" y="486"/>
                    <a:pt x="105" y="486"/>
                  </a:cubicBezTo>
                  <a:cubicBezTo>
                    <a:pt x="105" y="486"/>
                    <a:pt x="105" y="486"/>
                    <a:pt x="105" y="486"/>
                  </a:cubicBezTo>
                  <a:cubicBezTo>
                    <a:pt x="105" y="482"/>
                    <a:pt x="105" y="481"/>
                    <a:pt x="105" y="479"/>
                  </a:cubicBezTo>
                  <a:cubicBezTo>
                    <a:pt x="104" y="478"/>
                    <a:pt x="104" y="478"/>
                    <a:pt x="104" y="478"/>
                  </a:cubicBezTo>
                  <a:cubicBezTo>
                    <a:pt x="104" y="478"/>
                    <a:pt x="104" y="478"/>
                    <a:pt x="104" y="478"/>
                  </a:cubicBezTo>
                  <a:cubicBezTo>
                    <a:pt x="104" y="477"/>
                    <a:pt x="104" y="477"/>
                    <a:pt x="104" y="477"/>
                  </a:cubicBezTo>
                  <a:cubicBezTo>
                    <a:pt x="104" y="477"/>
                    <a:pt x="104" y="477"/>
                    <a:pt x="104" y="477"/>
                  </a:cubicBezTo>
                  <a:cubicBezTo>
                    <a:pt x="103" y="476"/>
                    <a:pt x="103" y="476"/>
                    <a:pt x="103" y="476"/>
                  </a:cubicBezTo>
                  <a:cubicBezTo>
                    <a:pt x="121" y="442"/>
                    <a:pt x="129" y="426"/>
                    <a:pt x="158" y="371"/>
                  </a:cubicBezTo>
                  <a:cubicBezTo>
                    <a:pt x="157" y="371"/>
                    <a:pt x="156" y="370"/>
                    <a:pt x="155" y="370"/>
                  </a:cubicBezTo>
                  <a:cubicBezTo>
                    <a:pt x="135" y="408"/>
                    <a:pt x="127" y="422"/>
                    <a:pt x="101" y="474"/>
                  </a:cubicBezTo>
                  <a:cubicBezTo>
                    <a:pt x="100" y="474"/>
                    <a:pt x="100" y="474"/>
                    <a:pt x="100" y="474"/>
                  </a:cubicBezTo>
                  <a:cubicBezTo>
                    <a:pt x="99" y="473"/>
                    <a:pt x="99" y="473"/>
                    <a:pt x="99" y="473"/>
                  </a:cubicBezTo>
                  <a:cubicBezTo>
                    <a:pt x="99" y="473"/>
                    <a:pt x="99" y="473"/>
                    <a:pt x="99" y="473"/>
                  </a:cubicBezTo>
                  <a:cubicBezTo>
                    <a:pt x="98" y="473"/>
                    <a:pt x="97" y="473"/>
                    <a:pt x="97" y="473"/>
                  </a:cubicBezTo>
                  <a:cubicBezTo>
                    <a:pt x="91" y="435"/>
                    <a:pt x="83" y="399"/>
                    <a:pt x="76" y="365"/>
                  </a:cubicBezTo>
                  <a:moveTo>
                    <a:pt x="1271" y="364"/>
                  </a:moveTo>
                  <a:cubicBezTo>
                    <a:pt x="1270" y="365"/>
                    <a:pt x="1270" y="365"/>
                    <a:pt x="1269" y="366"/>
                  </a:cubicBezTo>
                  <a:cubicBezTo>
                    <a:pt x="1274" y="373"/>
                    <a:pt x="1278" y="380"/>
                    <a:pt x="1282" y="386"/>
                  </a:cubicBezTo>
                  <a:cubicBezTo>
                    <a:pt x="1284" y="386"/>
                    <a:pt x="1285" y="387"/>
                    <a:pt x="1286" y="387"/>
                  </a:cubicBezTo>
                  <a:cubicBezTo>
                    <a:pt x="1281" y="380"/>
                    <a:pt x="1276" y="372"/>
                    <a:pt x="1271" y="364"/>
                  </a:cubicBezTo>
                  <a:moveTo>
                    <a:pt x="576" y="357"/>
                  </a:moveTo>
                  <a:cubicBezTo>
                    <a:pt x="584" y="365"/>
                    <a:pt x="593" y="374"/>
                    <a:pt x="603" y="384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86"/>
                    <a:pt x="603" y="386"/>
                    <a:pt x="603" y="386"/>
                  </a:cubicBezTo>
                  <a:cubicBezTo>
                    <a:pt x="602" y="386"/>
                    <a:pt x="602" y="386"/>
                    <a:pt x="602" y="386"/>
                  </a:cubicBezTo>
                  <a:cubicBezTo>
                    <a:pt x="602" y="386"/>
                    <a:pt x="602" y="386"/>
                    <a:pt x="602" y="386"/>
                  </a:cubicBezTo>
                  <a:cubicBezTo>
                    <a:pt x="602" y="389"/>
                    <a:pt x="602" y="389"/>
                    <a:pt x="602" y="392"/>
                  </a:cubicBezTo>
                  <a:cubicBezTo>
                    <a:pt x="603" y="394"/>
                    <a:pt x="603" y="394"/>
                    <a:pt x="603" y="394"/>
                  </a:cubicBezTo>
                  <a:cubicBezTo>
                    <a:pt x="603" y="395"/>
                    <a:pt x="603" y="395"/>
                    <a:pt x="603" y="395"/>
                  </a:cubicBezTo>
                  <a:cubicBezTo>
                    <a:pt x="603" y="396"/>
                    <a:pt x="603" y="396"/>
                    <a:pt x="603" y="396"/>
                  </a:cubicBezTo>
                  <a:cubicBezTo>
                    <a:pt x="604" y="397"/>
                    <a:pt x="604" y="397"/>
                    <a:pt x="604" y="397"/>
                  </a:cubicBezTo>
                  <a:cubicBezTo>
                    <a:pt x="604" y="398"/>
                    <a:pt x="604" y="398"/>
                    <a:pt x="604" y="398"/>
                  </a:cubicBezTo>
                  <a:cubicBezTo>
                    <a:pt x="605" y="399"/>
                    <a:pt x="605" y="399"/>
                    <a:pt x="605" y="399"/>
                  </a:cubicBezTo>
                  <a:cubicBezTo>
                    <a:pt x="566" y="468"/>
                    <a:pt x="557" y="485"/>
                    <a:pt x="532" y="527"/>
                  </a:cubicBezTo>
                  <a:cubicBezTo>
                    <a:pt x="535" y="526"/>
                    <a:pt x="537" y="524"/>
                    <a:pt x="540" y="523"/>
                  </a:cubicBezTo>
                  <a:cubicBezTo>
                    <a:pt x="561" y="486"/>
                    <a:pt x="578" y="455"/>
                    <a:pt x="608" y="402"/>
                  </a:cubicBezTo>
                  <a:cubicBezTo>
                    <a:pt x="608" y="402"/>
                    <a:pt x="608" y="402"/>
                    <a:pt x="608" y="402"/>
                  </a:cubicBezTo>
                  <a:cubicBezTo>
                    <a:pt x="609" y="404"/>
                    <a:pt x="609" y="404"/>
                    <a:pt x="609" y="404"/>
                  </a:cubicBezTo>
                  <a:cubicBezTo>
                    <a:pt x="610" y="404"/>
                    <a:pt x="610" y="404"/>
                    <a:pt x="610" y="404"/>
                  </a:cubicBezTo>
                  <a:cubicBezTo>
                    <a:pt x="612" y="404"/>
                    <a:pt x="612" y="404"/>
                    <a:pt x="612" y="404"/>
                  </a:cubicBezTo>
                  <a:cubicBezTo>
                    <a:pt x="613" y="414"/>
                    <a:pt x="614" y="423"/>
                    <a:pt x="616" y="432"/>
                  </a:cubicBezTo>
                  <a:cubicBezTo>
                    <a:pt x="617" y="446"/>
                    <a:pt x="619" y="460"/>
                    <a:pt x="621" y="473"/>
                  </a:cubicBezTo>
                  <a:cubicBezTo>
                    <a:pt x="622" y="473"/>
                    <a:pt x="623" y="472"/>
                    <a:pt x="624" y="471"/>
                  </a:cubicBezTo>
                  <a:cubicBezTo>
                    <a:pt x="622" y="458"/>
                    <a:pt x="621" y="445"/>
                    <a:pt x="619" y="432"/>
                  </a:cubicBezTo>
                  <a:cubicBezTo>
                    <a:pt x="618" y="422"/>
                    <a:pt x="616" y="413"/>
                    <a:pt x="615" y="404"/>
                  </a:cubicBezTo>
                  <a:cubicBezTo>
                    <a:pt x="616" y="404"/>
                    <a:pt x="617" y="403"/>
                    <a:pt x="617" y="403"/>
                  </a:cubicBezTo>
                  <a:cubicBezTo>
                    <a:pt x="618" y="402"/>
                    <a:pt x="618" y="402"/>
                    <a:pt x="618" y="402"/>
                  </a:cubicBezTo>
                  <a:cubicBezTo>
                    <a:pt x="618" y="402"/>
                    <a:pt x="618" y="402"/>
                    <a:pt x="618" y="402"/>
                  </a:cubicBezTo>
                  <a:cubicBezTo>
                    <a:pt x="635" y="421"/>
                    <a:pt x="648" y="436"/>
                    <a:pt x="660" y="450"/>
                  </a:cubicBezTo>
                  <a:cubicBezTo>
                    <a:pt x="661" y="450"/>
                    <a:pt x="662" y="449"/>
                    <a:pt x="664" y="448"/>
                  </a:cubicBezTo>
                  <a:cubicBezTo>
                    <a:pt x="652" y="434"/>
                    <a:pt x="638" y="418"/>
                    <a:pt x="620" y="398"/>
                  </a:cubicBezTo>
                  <a:cubicBezTo>
                    <a:pt x="620" y="397"/>
                    <a:pt x="620" y="397"/>
                    <a:pt x="620" y="397"/>
                  </a:cubicBezTo>
                  <a:cubicBezTo>
                    <a:pt x="621" y="397"/>
                    <a:pt x="621" y="397"/>
                    <a:pt x="621" y="397"/>
                  </a:cubicBezTo>
                  <a:cubicBezTo>
                    <a:pt x="621" y="396"/>
                    <a:pt x="621" y="396"/>
                    <a:pt x="621" y="396"/>
                  </a:cubicBezTo>
                  <a:cubicBezTo>
                    <a:pt x="621" y="396"/>
                    <a:pt x="621" y="396"/>
                    <a:pt x="621" y="396"/>
                  </a:cubicBezTo>
                  <a:cubicBezTo>
                    <a:pt x="621" y="393"/>
                    <a:pt x="621" y="392"/>
                    <a:pt x="620" y="388"/>
                  </a:cubicBezTo>
                  <a:cubicBezTo>
                    <a:pt x="620" y="387"/>
                    <a:pt x="620" y="387"/>
                    <a:pt x="620" y="387"/>
                  </a:cubicBezTo>
                  <a:cubicBezTo>
                    <a:pt x="620" y="386"/>
                    <a:pt x="620" y="386"/>
                    <a:pt x="620" y="386"/>
                  </a:cubicBezTo>
                  <a:cubicBezTo>
                    <a:pt x="619" y="385"/>
                    <a:pt x="619" y="385"/>
                    <a:pt x="619" y="385"/>
                  </a:cubicBezTo>
                  <a:cubicBezTo>
                    <a:pt x="619" y="384"/>
                    <a:pt x="619" y="384"/>
                    <a:pt x="619" y="384"/>
                  </a:cubicBezTo>
                  <a:cubicBezTo>
                    <a:pt x="619" y="384"/>
                    <a:pt x="619" y="384"/>
                    <a:pt x="619" y="384"/>
                  </a:cubicBezTo>
                  <a:cubicBezTo>
                    <a:pt x="615" y="381"/>
                    <a:pt x="611" y="379"/>
                    <a:pt x="608" y="377"/>
                  </a:cubicBezTo>
                  <a:cubicBezTo>
                    <a:pt x="608" y="377"/>
                    <a:pt x="608" y="378"/>
                    <a:pt x="608" y="378"/>
                  </a:cubicBezTo>
                  <a:cubicBezTo>
                    <a:pt x="607" y="379"/>
                    <a:pt x="606" y="379"/>
                    <a:pt x="606" y="380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599" y="375"/>
                    <a:pt x="595" y="370"/>
                    <a:pt x="590" y="366"/>
                  </a:cubicBezTo>
                  <a:cubicBezTo>
                    <a:pt x="585" y="363"/>
                    <a:pt x="581" y="360"/>
                    <a:pt x="576" y="357"/>
                  </a:cubicBezTo>
                  <a:moveTo>
                    <a:pt x="1078" y="348"/>
                  </a:moveTo>
                  <a:cubicBezTo>
                    <a:pt x="1093" y="368"/>
                    <a:pt x="1108" y="390"/>
                    <a:pt x="1130" y="420"/>
                  </a:cubicBezTo>
                  <a:cubicBezTo>
                    <a:pt x="1129" y="421"/>
                    <a:pt x="1129" y="421"/>
                    <a:pt x="1129" y="421"/>
                  </a:cubicBezTo>
                  <a:cubicBezTo>
                    <a:pt x="1129" y="421"/>
                    <a:pt x="1129" y="421"/>
                    <a:pt x="1129" y="421"/>
                  </a:cubicBezTo>
                  <a:cubicBezTo>
                    <a:pt x="1129" y="421"/>
                    <a:pt x="1129" y="421"/>
                    <a:pt x="1129" y="421"/>
                  </a:cubicBezTo>
                  <a:cubicBezTo>
                    <a:pt x="1129" y="422"/>
                    <a:pt x="1129" y="422"/>
                    <a:pt x="1129" y="422"/>
                  </a:cubicBezTo>
                  <a:cubicBezTo>
                    <a:pt x="1129" y="424"/>
                    <a:pt x="1129" y="424"/>
                    <a:pt x="1129" y="427"/>
                  </a:cubicBezTo>
                  <a:cubicBezTo>
                    <a:pt x="1130" y="429"/>
                    <a:pt x="1130" y="429"/>
                    <a:pt x="1130" y="429"/>
                  </a:cubicBezTo>
                  <a:cubicBezTo>
                    <a:pt x="1130" y="430"/>
                    <a:pt x="1130" y="430"/>
                    <a:pt x="1130" y="430"/>
                  </a:cubicBezTo>
                  <a:cubicBezTo>
                    <a:pt x="1130" y="431"/>
                    <a:pt x="1130" y="431"/>
                    <a:pt x="1130" y="431"/>
                  </a:cubicBezTo>
                  <a:cubicBezTo>
                    <a:pt x="1131" y="433"/>
                    <a:pt x="1131" y="433"/>
                    <a:pt x="1131" y="433"/>
                  </a:cubicBezTo>
                  <a:cubicBezTo>
                    <a:pt x="1131" y="433"/>
                    <a:pt x="1131" y="433"/>
                    <a:pt x="1131" y="433"/>
                  </a:cubicBezTo>
                  <a:cubicBezTo>
                    <a:pt x="1131" y="434"/>
                    <a:pt x="1131" y="434"/>
                    <a:pt x="1131" y="434"/>
                  </a:cubicBezTo>
                  <a:cubicBezTo>
                    <a:pt x="1130" y="438"/>
                    <a:pt x="1128" y="441"/>
                    <a:pt x="1126" y="444"/>
                  </a:cubicBezTo>
                  <a:cubicBezTo>
                    <a:pt x="1129" y="442"/>
                    <a:pt x="1131" y="441"/>
                    <a:pt x="1133" y="440"/>
                  </a:cubicBezTo>
                  <a:cubicBezTo>
                    <a:pt x="1133" y="439"/>
                    <a:pt x="1134" y="439"/>
                    <a:pt x="1134" y="438"/>
                  </a:cubicBezTo>
                  <a:cubicBezTo>
                    <a:pt x="1134" y="439"/>
                    <a:pt x="1134" y="439"/>
                    <a:pt x="1134" y="439"/>
                  </a:cubicBezTo>
                  <a:cubicBezTo>
                    <a:pt x="1135" y="439"/>
                    <a:pt x="1135" y="439"/>
                    <a:pt x="1135" y="439"/>
                  </a:cubicBezTo>
                  <a:cubicBezTo>
                    <a:pt x="1138" y="437"/>
                    <a:pt x="1142" y="435"/>
                    <a:pt x="1145" y="433"/>
                  </a:cubicBezTo>
                  <a:cubicBezTo>
                    <a:pt x="1145" y="431"/>
                    <a:pt x="1145" y="430"/>
                    <a:pt x="1145" y="427"/>
                  </a:cubicBezTo>
                  <a:cubicBezTo>
                    <a:pt x="1144" y="426"/>
                    <a:pt x="1144" y="426"/>
                    <a:pt x="1144" y="426"/>
                  </a:cubicBezTo>
                  <a:cubicBezTo>
                    <a:pt x="1144" y="425"/>
                    <a:pt x="1144" y="425"/>
                    <a:pt x="1144" y="425"/>
                  </a:cubicBezTo>
                  <a:cubicBezTo>
                    <a:pt x="1144" y="424"/>
                    <a:pt x="1144" y="424"/>
                    <a:pt x="1144" y="424"/>
                  </a:cubicBezTo>
                  <a:cubicBezTo>
                    <a:pt x="1143" y="424"/>
                    <a:pt x="1143" y="424"/>
                    <a:pt x="1143" y="424"/>
                  </a:cubicBezTo>
                  <a:cubicBezTo>
                    <a:pt x="1143" y="422"/>
                    <a:pt x="1143" y="422"/>
                    <a:pt x="1143" y="422"/>
                  </a:cubicBezTo>
                  <a:cubicBezTo>
                    <a:pt x="1158" y="396"/>
                    <a:pt x="1167" y="379"/>
                    <a:pt x="1175" y="365"/>
                  </a:cubicBezTo>
                  <a:cubicBezTo>
                    <a:pt x="1174" y="365"/>
                    <a:pt x="1173" y="365"/>
                    <a:pt x="1171" y="364"/>
                  </a:cubicBezTo>
                  <a:cubicBezTo>
                    <a:pt x="1163" y="378"/>
                    <a:pt x="1154" y="395"/>
                    <a:pt x="1140" y="418"/>
                  </a:cubicBezTo>
                  <a:cubicBezTo>
                    <a:pt x="1140" y="418"/>
                    <a:pt x="1140" y="418"/>
                    <a:pt x="1140" y="418"/>
                  </a:cubicBezTo>
                  <a:cubicBezTo>
                    <a:pt x="1139" y="417"/>
                    <a:pt x="1139" y="417"/>
                    <a:pt x="1139" y="417"/>
                  </a:cubicBezTo>
                  <a:cubicBezTo>
                    <a:pt x="1139" y="417"/>
                    <a:pt x="1139" y="417"/>
                    <a:pt x="1139" y="417"/>
                  </a:cubicBezTo>
                  <a:cubicBezTo>
                    <a:pt x="1138" y="416"/>
                    <a:pt x="1137" y="416"/>
                    <a:pt x="1137" y="416"/>
                  </a:cubicBezTo>
                  <a:cubicBezTo>
                    <a:pt x="1134" y="395"/>
                    <a:pt x="1131" y="376"/>
                    <a:pt x="1128" y="356"/>
                  </a:cubicBezTo>
                  <a:cubicBezTo>
                    <a:pt x="1127" y="356"/>
                    <a:pt x="1126" y="356"/>
                    <a:pt x="1125" y="356"/>
                  </a:cubicBezTo>
                  <a:cubicBezTo>
                    <a:pt x="1128" y="375"/>
                    <a:pt x="1131" y="395"/>
                    <a:pt x="1134" y="415"/>
                  </a:cubicBezTo>
                  <a:cubicBezTo>
                    <a:pt x="1133" y="415"/>
                    <a:pt x="1133" y="416"/>
                    <a:pt x="1132" y="416"/>
                  </a:cubicBezTo>
                  <a:cubicBezTo>
                    <a:pt x="1131" y="417"/>
                    <a:pt x="1131" y="417"/>
                    <a:pt x="1131" y="417"/>
                  </a:cubicBezTo>
                  <a:cubicBezTo>
                    <a:pt x="1131" y="417"/>
                    <a:pt x="1131" y="417"/>
                    <a:pt x="1131" y="417"/>
                  </a:cubicBezTo>
                  <a:cubicBezTo>
                    <a:pt x="1111" y="388"/>
                    <a:pt x="1096" y="367"/>
                    <a:pt x="1083" y="349"/>
                  </a:cubicBezTo>
                  <a:cubicBezTo>
                    <a:pt x="1081" y="349"/>
                    <a:pt x="1080" y="348"/>
                    <a:pt x="1078" y="348"/>
                  </a:cubicBezTo>
                  <a:moveTo>
                    <a:pt x="71" y="348"/>
                  </a:moveTo>
                  <a:cubicBezTo>
                    <a:pt x="70" y="348"/>
                    <a:pt x="69" y="348"/>
                    <a:pt x="68" y="348"/>
                  </a:cubicBezTo>
                  <a:cubicBezTo>
                    <a:pt x="69" y="353"/>
                    <a:pt x="71" y="359"/>
                    <a:pt x="72" y="364"/>
                  </a:cubicBezTo>
                  <a:cubicBezTo>
                    <a:pt x="73" y="363"/>
                    <a:pt x="74" y="362"/>
                    <a:pt x="75" y="362"/>
                  </a:cubicBezTo>
                  <a:cubicBezTo>
                    <a:pt x="74" y="357"/>
                    <a:pt x="73" y="352"/>
                    <a:pt x="71" y="348"/>
                  </a:cubicBezTo>
                  <a:moveTo>
                    <a:pt x="879" y="337"/>
                  </a:moveTo>
                  <a:cubicBezTo>
                    <a:pt x="878" y="337"/>
                    <a:pt x="877" y="338"/>
                    <a:pt x="876" y="339"/>
                  </a:cubicBezTo>
                  <a:cubicBezTo>
                    <a:pt x="878" y="352"/>
                    <a:pt x="880" y="366"/>
                    <a:pt x="882" y="380"/>
                  </a:cubicBezTo>
                  <a:cubicBezTo>
                    <a:pt x="882" y="380"/>
                    <a:pt x="881" y="381"/>
                    <a:pt x="880" y="381"/>
                  </a:cubicBezTo>
                  <a:cubicBezTo>
                    <a:pt x="879" y="382"/>
                    <a:pt x="879" y="382"/>
                    <a:pt x="879" y="382"/>
                  </a:cubicBezTo>
                  <a:cubicBezTo>
                    <a:pt x="879" y="382"/>
                    <a:pt x="879" y="382"/>
                    <a:pt x="879" y="382"/>
                  </a:cubicBezTo>
                  <a:cubicBezTo>
                    <a:pt x="869" y="370"/>
                    <a:pt x="860" y="360"/>
                    <a:pt x="853" y="351"/>
                  </a:cubicBezTo>
                  <a:cubicBezTo>
                    <a:pt x="852" y="352"/>
                    <a:pt x="850" y="352"/>
                    <a:pt x="849" y="353"/>
                  </a:cubicBezTo>
                  <a:cubicBezTo>
                    <a:pt x="858" y="363"/>
                    <a:pt x="867" y="373"/>
                    <a:pt x="877" y="386"/>
                  </a:cubicBezTo>
                  <a:cubicBezTo>
                    <a:pt x="877" y="386"/>
                    <a:pt x="877" y="386"/>
                    <a:pt x="877" y="386"/>
                  </a:cubicBezTo>
                  <a:cubicBezTo>
                    <a:pt x="877" y="387"/>
                    <a:pt x="877" y="387"/>
                    <a:pt x="877" y="387"/>
                  </a:cubicBezTo>
                  <a:cubicBezTo>
                    <a:pt x="877" y="387"/>
                    <a:pt x="877" y="387"/>
                    <a:pt x="877" y="387"/>
                  </a:cubicBezTo>
                  <a:cubicBezTo>
                    <a:pt x="877" y="387"/>
                    <a:pt x="877" y="387"/>
                    <a:pt x="877" y="387"/>
                  </a:cubicBezTo>
                  <a:cubicBezTo>
                    <a:pt x="876" y="390"/>
                    <a:pt x="876" y="390"/>
                    <a:pt x="877" y="393"/>
                  </a:cubicBezTo>
                  <a:cubicBezTo>
                    <a:pt x="877" y="396"/>
                    <a:pt x="877" y="396"/>
                    <a:pt x="877" y="396"/>
                  </a:cubicBezTo>
                  <a:cubicBezTo>
                    <a:pt x="877" y="397"/>
                    <a:pt x="877" y="397"/>
                    <a:pt x="877" y="397"/>
                  </a:cubicBezTo>
                  <a:cubicBezTo>
                    <a:pt x="878" y="398"/>
                    <a:pt x="878" y="398"/>
                    <a:pt x="878" y="398"/>
                  </a:cubicBezTo>
                  <a:cubicBezTo>
                    <a:pt x="878" y="399"/>
                    <a:pt x="878" y="399"/>
                    <a:pt x="878" y="399"/>
                  </a:cubicBezTo>
                  <a:cubicBezTo>
                    <a:pt x="878" y="399"/>
                    <a:pt x="878" y="399"/>
                    <a:pt x="878" y="399"/>
                  </a:cubicBezTo>
                  <a:cubicBezTo>
                    <a:pt x="879" y="401"/>
                    <a:pt x="879" y="401"/>
                    <a:pt x="879" y="401"/>
                  </a:cubicBezTo>
                  <a:cubicBezTo>
                    <a:pt x="850" y="450"/>
                    <a:pt x="836" y="474"/>
                    <a:pt x="816" y="508"/>
                  </a:cubicBezTo>
                  <a:cubicBezTo>
                    <a:pt x="817" y="509"/>
                    <a:pt x="818" y="510"/>
                    <a:pt x="819" y="511"/>
                  </a:cubicBezTo>
                  <a:cubicBezTo>
                    <a:pt x="838" y="479"/>
                    <a:pt x="854" y="453"/>
                    <a:pt x="882" y="404"/>
                  </a:cubicBezTo>
                  <a:cubicBezTo>
                    <a:pt x="882" y="405"/>
                    <a:pt x="882" y="405"/>
                    <a:pt x="882" y="405"/>
                  </a:cubicBezTo>
                  <a:cubicBezTo>
                    <a:pt x="884" y="406"/>
                    <a:pt x="884" y="406"/>
                    <a:pt x="884" y="406"/>
                  </a:cubicBezTo>
                  <a:cubicBezTo>
                    <a:pt x="884" y="406"/>
                    <a:pt x="884" y="406"/>
                    <a:pt x="884" y="406"/>
                  </a:cubicBezTo>
                  <a:cubicBezTo>
                    <a:pt x="886" y="407"/>
                    <a:pt x="886" y="407"/>
                    <a:pt x="886" y="407"/>
                  </a:cubicBezTo>
                  <a:cubicBezTo>
                    <a:pt x="887" y="412"/>
                    <a:pt x="887" y="417"/>
                    <a:pt x="888" y="421"/>
                  </a:cubicBezTo>
                  <a:cubicBezTo>
                    <a:pt x="894" y="469"/>
                    <a:pt x="900" y="517"/>
                    <a:pt x="904" y="565"/>
                  </a:cubicBezTo>
                  <a:cubicBezTo>
                    <a:pt x="904" y="565"/>
                    <a:pt x="904" y="565"/>
                    <a:pt x="904" y="565"/>
                  </a:cubicBezTo>
                  <a:cubicBezTo>
                    <a:pt x="905" y="565"/>
                    <a:pt x="906" y="564"/>
                    <a:pt x="907" y="564"/>
                  </a:cubicBezTo>
                  <a:cubicBezTo>
                    <a:pt x="903" y="516"/>
                    <a:pt x="898" y="468"/>
                    <a:pt x="891" y="421"/>
                  </a:cubicBezTo>
                  <a:cubicBezTo>
                    <a:pt x="891" y="417"/>
                    <a:pt x="890" y="412"/>
                    <a:pt x="889" y="407"/>
                  </a:cubicBezTo>
                  <a:cubicBezTo>
                    <a:pt x="890" y="407"/>
                    <a:pt x="891" y="406"/>
                    <a:pt x="892" y="406"/>
                  </a:cubicBezTo>
                  <a:cubicBezTo>
                    <a:pt x="892" y="405"/>
                    <a:pt x="892" y="405"/>
                    <a:pt x="892" y="405"/>
                  </a:cubicBezTo>
                  <a:cubicBezTo>
                    <a:pt x="893" y="405"/>
                    <a:pt x="893" y="405"/>
                    <a:pt x="893" y="405"/>
                  </a:cubicBezTo>
                  <a:cubicBezTo>
                    <a:pt x="933" y="458"/>
                    <a:pt x="955" y="488"/>
                    <a:pt x="979" y="523"/>
                  </a:cubicBezTo>
                  <a:cubicBezTo>
                    <a:pt x="980" y="522"/>
                    <a:pt x="982" y="521"/>
                    <a:pt x="983" y="521"/>
                  </a:cubicBezTo>
                  <a:cubicBezTo>
                    <a:pt x="957" y="484"/>
                    <a:pt x="938" y="458"/>
                    <a:pt x="895" y="401"/>
                  </a:cubicBezTo>
                  <a:cubicBezTo>
                    <a:pt x="895" y="401"/>
                    <a:pt x="895" y="401"/>
                    <a:pt x="895" y="401"/>
                  </a:cubicBezTo>
                  <a:cubicBezTo>
                    <a:pt x="895" y="400"/>
                    <a:pt x="895" y="400"/>
                    <a:pt x="895" y="400"/>
                  </a:cubicBezTo>
                  <a:cubicBezTo>
                    <a:pt x="895" y="400"/>
                    <a:pt x="895" y="400"/>
                    <a:pt x="895" y="400"/>
                  </a:cubicBezTo>
                  <a:cubicBezTo>
                    <a:pt x="895" y="400"/>
                    <a:pt x="895" y="400"/>
                    <a:pt x="895" y="400"/>
                  </a:cubicBezTo>
                  <a:cubicBezTo>
                    <a:pt x="895" y="396"/>
                    <a:pt x="895" y="395"/>
                    <a:pt x="895" y="391"/>
                  </a:cubicBezTo>
                  <a:cubicBezTo>
                    <a:pt x="894" y="391"/>
                    <a:pt x="894" y="391"/>
                    <a:pt x="894" y="391"/>
                  </a:cubicBezTo>
                  <a:cubicBezTo>
                    <a:pt x="894" y="389"/>
                    <a:pt x="894" y="389"/>
                    <a:pt x="894" y="389"/>
                  </a:cubicBezTo>
                  <a:cubicBezTo>
                    <a:pt x="894" y="388"/>
                    <a:pt x="894" y="388"/>
                    <a:pt x="894" y="388"/>
                  </a:cubicBezTo>
                  <a:cubicBezTo>
                    <a:pt x="893" y="388"/>
                    <a:pt x="893" y="388"/>
                    <a:pt x="893" y="388"/>
                  </a:cubicBezTo>
                  <a:cubicBezTo>
                    <a:pt x="893" y="386"/>
                    <a:pt x="893" y="386"/>
                    <a:pt x="893" y="386"/>
                  </a:cubicBezTo>
                  <a:cubicBezTo>
                    <a:pt x="903" y="368"/>
                    <a:pt x="912" y="354"/>
                    <a:pt x="919" y="342"/>
                  </a:cubicBezTo>
                  <a:cubicBezTo>
                    <a:pt x="918" y="341"/>
                    <a:pt x="917" y="340"/>
                    <a:pt x="915" y="340"/>
                  </a:cubicBezTo>
                  <a:cubicBezTo>
                    <a:pt x="908" y="352"/>
                    <a:pt x="900" y="366"/>
                    <a:pt x="890" y="383"/>
                  </a:cubicBezTo>
                  <a:cubicBezTo>
                    <a:pt x="890" y="382"/>
                    <a:pt x="890" y="382"/>
                    <a:pt x="890" y="382"/>
                  </a:cubicBezTo>
                  <a:cubicBezTo>
                    <a:pt x="888" y="381"/>
                    <a:pt x="888" y="381"/>
                    <a:pt x="888" y="381"/>
                  </a:cubicBezTo>
                  <a:cubicBezTo>
                    <a:pt x="888" y="381"/>
                    <a:pt x="888" y="381"/>
                    <a:pt x="888" y="381"/>
                  </a:cubicBezTo>
                  <a:cubicBezTo>
                    <a:pt x="887" y="381"/>
                    <a:pt x="886" y="380"/>
                    <a:pt x="886" y="380"/>
                  </a:cubicBezTo>
                  <a:cubicBezTo>
                    <a:pt x="883" y="365"/>
                    <a:pt x="881" y="351"/>
                    <a:pt x="879" y="337"/>
                  </a:cubicBezTo>
                  <a:moveTo>
                    <a:pt x="1189" y="334"/>
                  </a:moveTo>
                  <a:cubicBezTo>
                    <a:pt x="1184" y="343"/>
                    <a:pt x="1179" y="352"/>
                    <a:pt x="1173" y="362"/>
                  </a:cubicBezTo>
                  <a:cubicBezTo>
                    <a:pt x="1174" y="362"/>
                    <a:pt x="1176" y="362"/>
                    <a:pt x="1177" y="363"/>
                  </a:cubicBezTo>
                  <a:cubicBezTo>
                    <a:pt x="1182" y="354"/>
                    <a:pt x="1187" y="346"/>
                    <a:pt x="1192" y="337"/>
                  </a:cubicBezTo>
                  <a:cubicBezTo>
                    <a:pt x="1191" y="336"/>
                    <a:pt x="1190" y="335"/>
                    <a:pt x="1189" y="334"/>
                  </a:cubicBezTo>
                  <a:moveTo>
                    <a:pt x="177" y="334"/>
                  </a:moveTo>
                  <a:cubicBezTo>
                    <a:pt x="176" y="334"/>
                    <a:pt x="174" y="334"/>
                    <a:pt x="173" y="334"/>
                  </a:cubicBezTo>
                  <a:cubicBezTo>
                    <a:pt x="167" y="347"/>
                    <a:pt x="161" y="357"/>
                    <a:pt x="157" y="366"/>
                  </a:cubicBezTo>
                  <a:cubicBezTo>
                    <a:pt x="158" y="367"/>
                    <a:pt x="159" y="367"/>
                    <a:pt x="159" y="368"/>
                  </a:cubicBezTo>
                  <a:cubicBezTo>
                    <a:pt x="165" y="358"/>
                    <a:pt x="170" y="346"/>
                    <a:pt x="177" y="334"/>
                  </a:cubicBezTo>
                  <a:moveTo>
                    <a:pt x="1320" y="333"/>
                  </a:moveTo>
                  <a:cubicBezTo>
                    <a:pt x="1320" y="333"/>
                    <a:pt x="1319" y="334"/>
                    <a:pt x="1319" y="334"/>
                  </a:cubicBezTo>
                  <a:cubicBezTo>
                    <a:pt x="1323" y="355"/>
                    <a:pt x="1327" y="377"/>
                    <a:pt x="1331" y="400"/>
                  </a:cubicBezTo>
                  <a:cubicBezTo>
                    <a:pt x="1332" y="400"/>
                    <a:pt x="1333" y="400"/>
                    <a:pt x="1333" y="400"/>
                  </a:cubicBezTo>
                  <a:cubicBezTo>
                    <a:pt x="1329" y="377"/>
                    <a:pt x="1325" y="354"/>
                    <a:pt x="1320" y="333"/>
                  </a:cubicBezTo>
                  <a:moveTo>
                    <a:pt x="922" y="329"/>
                  </a:moveTo>
                  <a:cubicBezTo>
                    <a:pt x="920" y="331"/>
                    <a:pt x="919" y="334"/>
                    <a:pt x="917" y="337"/>
                  </a:cubicBezTo>
                  <a:cubicBezTo>
                    <a:pt x="918" y="338"/>
                    <a:pt x="919" y="338"/>
                    <a:pt x="920" y="339"/>
                  </a:cubicBezTo>
                  <a:cubicBezTo>
                    <a:pt x="923" y="336"/>
                    <a:pt x="925" y="332"/>
                    <a:pt x="927" y="329"/>
                  </a:cubicBezTo>
                  <a:cubicBezTo>
                    <a:pt x="925" y="329"/>
                    <a:pt x="923" y="329"/>
                    <a:pt x="922" y="329"/>
                  </a:cubicBezTo>
                  <a:moveTo>
                    <a:pt x="230" y="328"/>
                  </a:moveTo>
                  <a:cubicBezTo>
                    <a:pt x="228" y="328"/>
                    <a:pt x="226" y="328"/>
                    <a:pt x="224" y="329"/>
                  </a:cubicBezTo>
                  <a:cubicBezTo>
                    <a:pt x="262" y="353"/>
                    <a:pt x="275" y="364"/>
                    <a:pt x="331" y="412"/>
                  </a:cubicBezTo>
                  <a:cubicBezTo>
                    <a:pt x="332" y="411"/>
                    <a:pt x="333" y="411"/>
                    <a:pt x="334" y="410"/>
                  </a:cubicBezTo>
                  <a:cubicBezTo>
                    <a:pt x="284" y="365"/>
                    <a:pt x="272" y="356"/>
                    <a:pt x="230" y="328"/>
                  </a:cubicBezTo>
                  <a:moveTo>
                    <a:pt x="873" y="324"/>
                  </a:moveTo>
                  <a:cubicBezTo>
                    <a:pt x="874" y="328"/>
                    <a:pt x="875" y="331"/>
                    <a:pt x="875" y="335"/>
                  </a:cubicBezTo>
                  <a:cubicBezTo>
                    <a:pt x="876" y="334"/>
                    <a:pt x="877" y="333"/>
                    <a:pt x="878" y="333"/>
                  </a:cubicBezTo>
                  <a:cubicBezTo>
                    <a:pt x="878" y="330"/>
                    <a:pt x="877" y="327"/>
                    <a:pt x="877" y="325"/>
                  </a:cubicBezTo>
                  <a:cubicBezTo>
                    <a:pt x="876" y="324"/>
                    <a:pt x="874" y="324"/>
                    <a:pt x="873" y="324"/>
                  </a:cubicBezTo>
                  <a:moveTo>
                    <a:pt x="821" y="320"/>
                  </a:moveTo>
                  <a:cubicBezTo>
                    <a:pt x="829" y="329"/>
                    <a:pt x="837" y="339"/>
                    <a:pt x="847" y="350"/>
                  </a:cubicBezTo>
                  <a:cubicBezTo>
                    <a:pt x="848" y="349"/>
                    <a:pt x="849" y="349"/>
                    <a:pt x="850" y="348"/>
                  </a:cubicBezTo>
                  <a:cubicBezTo>
                    <a:pt x="841" y="338"/>
                    <a:pt x="834" y="329"/>
                    <a:pt x="826" y="321"/>
                  </a:cubicBezTo>
                  <a:cubicBezTo>
                    <a:pt x="825" y="320"/>
                    <a:pt x="823" y="320"/>
                    <a:pt x="821" y="320"/>
                  </a:cubicBezTo>
                  <a:moveTo>
                    <a:pt x="328" y="320"/>
                  </a:moveTo>
                  <a:cubicBezTo>
                    <a:pt x="327" y="320"/>
                    <a:pt x="326" y="320"/>
                    <a:pt x="325" y="320"/>
                  </a:cubicBezTo>
                  <a:cubicBezTo>
                    <a:pt x="331" y="347"/>
                    <a:pt x="336" y="376"/>
                    <a:pt x="341" y="406"/>
                  </a:cubicBezTo>
                  <a:cubicBezTo>
                    <a:pt x="342" y="405"/>
                    <a:pt x="343" y="405"/>
                    <a:pt x="344" y="404"/>
                  </a:cubicBezTo>
                  <a:cubicBezTo>
                    <a:pt x="339" y="375"/>
                    <a:pt x="334" y="347"/>
                    <a:pt x="328" y="320"/>
                  </a:cubicBezTo>
                  <a:moveTo>
                    <a:pt x="60" y="316"/>
                  </a:moveTo>
                  <a:cubicBezTo>
                    <a:pt x="62" y="326"/>
                    <a:pt x="65" y="336"/>
                    <a:pt x="67" y="345"/>
                  </a:cubicBezTo>
                  <a:cubicBezTo>
                    <a:pt x="69" y="345"/>
                    <a:pt x="70" y="345"/>
                    <a:pt x="71" y="345"/>
                  </a:cubicBezTo>
                  <a:cubicBezTo>
                    <a:pt x="69" y="336"/>
                    <a:pt x="66" y="327"/>
                    <a:pt x="64" y="319"/>
                  </a:cubicBezTo>
                  <a:cubicBezTo>
                    <a:pt x="63" y="318"/>
                    <a:pt x="61" y="317"/>
                    <a:pt x="60" y="316"/>
                  </a:cubicBezTo>
                  <a:moveTo>
                    <a:pt x="405" y="316"/>
                  </a:moveTo>
                  <a:cubicBezTo>
                    <a:pt x="403" y="316"/>
                    <a:pt x="402" y="316"/>
                    <a:pt x="400" y="316"/>
                  </a:cubicBezTo>
                  <a:cubicBezTo>
                    <a:pt x="387" y="340"/>
                    <a:pt x="373" y="365"/>
                    <a:pt x="357" y="396"/>
                  </a:cubicBezTo>
                  <a:cubicBezTo>
                    <a:pt x="359" y="394"/>
                    <a:pt x="361" y="393"/>
                    <a:pt x="363" y="392"/>
                  </a:cubicBezTo>
                  <a:cubicBezTo>
                    <a:pt x="383" y="355"/>
                    <a:pt x="393" y="337"/>
                    <a:pt x="405" y="316"/>
                  </a:cubicBezTo>
                  <a:moveTo>
                    <a:pt x="654" y="313"/>
                  </a:moveTo>
                  <a:cubicBezTo>
                    <a:pt x="643" y="331"/>
                    <a:pt x="632" y="351"/>
                    <a:pt x="617" y="378"/>
                  </a:cubicBezTo>
                  <a:cubicBezTo>
                    <a:pt x="618" y="379"/>
                    <a:pt x="619" y="379"/>
                    <a:pt x="620" y="380"/>
                  </a:cubicBezTo>
                  <a:cubicBezTo>
                    <a:pt x="638" y="349"/>
                    <a:pt x="649" y="330"/>
                    <a:pt x="658" y="313"/>
                  </a:cubicBezTo>
                  <a:cubicBezTo>
                    <a:pt x="657" y="313"/>
                    <a:pt x="655" y="313"/>
                    <a:pt x="654" y="313"/>
                  </a:cubicBezTo>
                  <a:moveTo>
                    <a:pt x="537" y="312"/>
                  </a:moveTo>
                  <a:cubicBezTo>
                    <a:pt x="535" y="312"/>
                    <a:pt x="533" y="312"/>
                    <a:pt x="531" y="312"/>
                  </a:cubicBezTo>
                  <a:cubicBezTo>
                    <a:pt x="541" y="322"/>
                    <a:pt x="552" y="332"/>
                    <a:pt x="565" y="346"/>
                  </a:cubicBezTo>
                  <a:cubicBezTo>
                    <a:pt x="570" y="349"/>
                    <a:pt x="575" y="352"/>
                    <a:pt x="580" y="355"/>
                  </a:cubicBezTo>
                  <a:cubicBezTo>
                    <a:pt x="562" y="337"/>
                    <a:pt x="549" y="324"/>
                    <a:pt x="537" y="312"/>
                  </a:cubicBezTo>
                  <a:moveTo>
                    <a:pt x="597" y="312"/>
                  </a:moveTo>
                  <a:cubicBezTo>
                    <a:pt x="600" y="331"/>
                    <a:pt x="604" y="351"/>
                    <a:pt x="607" y="372"/>
                  </a:cubicBezTo>
                  <a:cubicBezTo>
                    <a:pt x="608" y="373"/>
                    <a:pt x="609" y="373"/>
                    <a:pt x="611" y="374"/>
                  </a:cubicBezTo>
                  <a:cubicBezTo>
                    <a:pt x="607" y="353"/>
                    <a:pt x="604" y="332"/>
                    <a:pt x="600" y="312"/>
                  </a:cubicBezTo>
                  <a:cubicBezTo>
                    <a:pt x="599" y="312"/>
                    <a:pt x="598" y="312"/>
                    <a:pt x="597" y="312"/>
                  </a:cubicBezTo>
                  <a:moveTo>
                    <a:pt x="871" y="309"/>
                  </a:moveTo>
                  <a:cubicBezTo>
                    <a:pt x="871" y="313"/>
                    <a:pt x="872" y="317"/>
                    <a:pt x="873" y="321"/>
                  </a:cubicBezTo>
                  <a:cubicBezTo>
                    <a:pt x="874" y="321"/>
                    <a:pt x="875" y="322"/>
                    <a:pt x="876" y="322"/>
                  </a:cubicBezTo>
                  <a:cubicBezTo>
                    <a:pt x="876" y="318"/>
                    <a:pt x="875" y="315"/>
                    <a:pt x="875" y="312"/>
                  </a:cubicBezTo>
                  <a:cubicBezTo>
                    <a:pt x="873" y="311"/>
                    <a:pt x="872" y="310"/>
                    <a:pt x="871" y="309"/>
                  </a:cubicBezTo>
                  <a:moveTo>
                    <a:pt x="942" y="303"/>
                  </a:moveTo>
                  <a:cubicBezTo>
                    <a:pt x="940" y="304"/>
                    <a:pt x="937" y="306"/>
                    <a:pt x="935" y="307"/>
                  </a:cubicBezTo>
                  <a:cubicBezTo>
                    <a:pt x="931" y="313"/>
                    <a:pt x="927" y="319"/>
                    <a:pt x="923" y="326"/>
                  </a:cubicBezTo>
                  <a:cubicBezTo>
                    <a:pt x="925" y="326"/>
                    <a:pt x="927" y="326"/>
                    <a:pt x="928" y="326"/>
                  </a:cubicBezTo>
                  <a:cubicBezTo>
                    <a:pt x="933" y="318"/>
                    <a:pt x="938" y="311"/>
                    <a:pt x="942" y="303"/>
                  </a:cubicBezTo>
                  <a:moveTo>
                    <a:pt x="525" y="301"/>
                  </a:moveTo>
                  <a:cubicBezTo>
                    <a:pt x="524" y="302"/>
                    <a:pt x="523" y="303"/>
                    <a:pt x="521" y="303"/>
                  </a:cubicBezTo>
                  <a:cubicBezTo>
                    <a:pt x="524" y="305"/>
                    <a:pt x="526" y="307"/>
                    <a:pt x="528" y="309"/>
                  </a:cubicBezTo>
                  <a:cubicBezTo>
                    <a:pt x="530" y="309"/>
                    <a:pt x="532" y="309"/>
                    <a:pt x="533" y="309"/>
                  </a:cubicBezTo>
                  <a:cubicBezTo>
                    <a:pt x="531" y="307"/>
                    <a:pt x="528" y="304"/>
                    <a:pt x="525" y="301"/>
                  </a:cubicBezTo>
                  <a:moveTo>
                    <a:pt x="14" y="290"/>
                  </a:moveTo>
                  <a:cubicBezTo>
                    <a:pt x="9" y="301"/>
                    <a:pt x="9" y="301"/>
                    <a:pt x="9" y="301"/>
                  </a:cubicBezTo>
                  <a:cubicBezTo>
                    <a:pt x="10" y="302"/>
                    <a:pt x="10" y="303"/>
                    <a:pt x="10" y="304"/>
                  </a:cubicBezTo>
                  <a:cubicBezTo>
                    <a:pt x="17" y="291"/>
                    <a:pt x="17" y="291"/>
                    <a:pt x="17" y="291"/>
                  </a:cubicBezTo>
                  <a:cubicBezTo>
                    <a:pt x="16" y="291"/>
                    <a:pt x="15" y="290"/>
                    <a:pt x="14" y="290"/>
                  </a:cubicBezTo>
                  <a:moveTo>
                    <a:pt x="198" y="285"/>
                  </a:moveTo>
                  <a:cubicBezTo>
                    <a:pt x="194" y="288"/>
                    <a:pt x="190" y="290"/>
                    <a:pt x="185" y="293"/>
                  </a:cubicBezTo>
                  <a:cubicBezTo>
                    <a:pt x="185" y="294"/>
                    <a:pt x="184" y="295"/>
                    <a:pt x="184" y="296"/>
                  </a:cubicBezTo>
                  <a:cubicBezTo>
                    <a:pt x="183" y="296"/>
                    <a:pt x="182" y="295"/>
                    <a:pt x="182" y="295"/>
                  </a:cubicBezTo>
                  <a:cubicBezTo>
                    <a:pt x="181" y="296"/>
                    <a:pt x="180" y="297"/>
                    <a:pt x="178" y="297"/>
                  </a:cubicBezTo>
                  <a:cubicBezTo>
                    <a:pt x="179" y="298"/>
                    <a:pt x="180" y="299"/>
                    <a:pt x="182" y="299"/>
                  </a:cubicBezTo>
                  <a:cubicBezTo>
                    <a:pt x="179" y="305"/>
                    <a:pt x="181" y="308"/>
                    <a:pt x="184" y="311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5" y="312"/>
                    <a:pt x="185" y="312"/>
                    <a:pt x="185" y="312"/>
                  </a:cubicBezTo>
                  <a:cubicBezTo>
                    <a:pt x="181" y="319"/>
                    <a:pt x="178" y="325"/>
                    <a:pt x="175" y="331"/>
                  </a:cubicBezTo>
                  <a:cubicBezTo>
                    <a:pt x="176" y="331"/>
                    <a:pt x="177" y="331"/>
                    <a:pt x="179" y="331"/>
                  </a:cubicBezTo>
                  <a:cubicBezTo>
                    <a:pt x="182" y="325"/>
                    <a:pt x="185" y="319"/>
                    <a:pt x="188" y="313"/>
                  </a:cubicBezTo>
                  <a:cubicBezTo>
                    <a:pt x="188" y="313"/>
                    <a:pt x="188" y="313"/>
                    <a:pt x="189" y="313"/>
                  </a:cubicBezTo>
                  <a:cubicBezTo>
                    <a:pt x="190" y="313"/>
                    <a:pt x="192" y="312"/>
                    <a:pt x="194" y="310"/>
                  </a:cubicBezTo>
                  <a:cubicBezTo>
                    <a:pt x="195" y="310"/>
                    <a:pt x="195" y="310"/>
                    <a:pt x="195" y="310"/>
                  </a:cubicBezTo>
                  <a:cubicBezTo>
                    <a:pt x="204" y="316"/>
                    <a:pt x="213" y="321"/>
                    <a:pt x="220" y="326"/>
                  </a:cubicBezTo>
                  <a:cubicBezTo>
                    <a:pt x="222" y="326"/>
                    <a:pt x="224" y="326"/>
                    <a:pt x="226" y="326"/>
                  </a:cubicBezTo>
                  <a:cubicBezTo>
                    <a:pt x="217" y="320"/>
                    <a:pt x="208" y="314"/>
                    <a:pt x="197" y="307"/>
                  </a:cubicBezTo>
                  <a:cubicBezTo>
                    <a:pt x="198" y="302"/>
                    <a:pt x="198" y="298"/>
                    <a:pt x="195" y="295"/>
                  </a:cubicBezTo>
                  <a:cubicBezTo>
                    <a:pt x="194" y="295"/>
                    <a:pt x="194" y="295"/>
                    <a:pt x="194" y="295"/>
                  </a:cubicBezTo>
                  <a:cubicBezTo>
                    <a:pt x="193" y="294"/>
                    <a:pt x="193" y="294"/>
                    <a:pt x="193" y="294"/>
                  </a:cubicBezTo>
                  <a:cubicBezTo>
                    <a:pt x="195" y="291"/>
                    <a:pt x="197" y="288"/>
                    <a:pt x="198" y="285"/>
                  </a:cubicBezTo>
                  <a:moveTo>
                    <a:pt x="1109" y="271"/>
                  </a:moveTo>
                  <a:cubicBezTo>
                    <a:pt x="1114" y="297"/>
                    <a:pt x="1119" y="325"/>
                    <a:pt x="1124" y="353"/>
                  </a:cubicBezTo>
                  <a:cubicBezTo>
                    <a:pt x="1125" y="353"/>
                    <a:pt x="1126" y="353"/>
                    <a:pt x="1127" y="353"/>
                  </a:cubicBezTo>
                  <a:cubicBezTo>
                    <a:pt x="1122" y="326"/>
                    <a:pt x="1117" y="299"/>
                    <a:pt x="1112" y="274"/>
                  </a:cubicBezTo>
                  <a:cubicBezTo>
                    <a:pt x="1111" y="273"/>
                    <a:pt x="1110" y="272"/>
                    <a:pt x="1109" y="271"/>
                  </a:cubicBezTo>
                  <a:moveTo>
                    <a:pt x="426" y="269"/>
                  </a:moveTo>
                  <a:cubicBezTo>
                    <a:pt x="417" y="284"/>
                    <a:pt x="410" y="299"/>
                    <a:pt x="402" y="313"/>
                  </a:cubicBezTo>
                  <a:cubicBezTo>
                    <a:pt x="403" y="313"/>
                    <a:pt x="405" y="313"/>
                    <a:pt x="406" y="313"/>
                  </a:cubicBezTo>
                  <a:cubicBezTo>
                    <a:pt x="413" y="301"/>
                    <a:pt x="420" y="288"/>
                    <a:pt x="429" y="270"/>
                  </a:cubicBezTo>
                  <a:cubicBezTo>
                    <a:pt x="428" y="270"/>
                    <a:pt x="427" y="269"/>
                    <a:pt x="426" y="269"/>
                  </a:cubicBezTo>
                  <a:moveTo>
                    <a:pt x="591" y="265"/>
                  </a:moveTo>
                  <a:cubicBezTo>
                    <a:pt x="590" y="266"/>
                    <a:pt x="589" y="266"/>
                    <a:pt x="588" y="267"/>
                  </a:cubicBezTo>
                  <a:cubicBezTo>
                    <a:pt x="591" y="281"/>
                    <a:pt x="594" y="295"/>
                    <a:pt x="596" y="309"/>
                  </a:cubicBezTo>
                  <a:cubicBezTo>
                    <a:pt x="597" y="309"/>
                    <a:pt x="599" y="309"/>
                    <a:pt x="600" y="309"/>
                  </a:cubicBezTo>
                  <a:cubicBezTo>
                    <a:pt x="597" y="294"/>
                    <a:pt x="594" y="279"/>
                    <a:pt x="591" y="265"/>
                  </a:cubicBezTo>
                  <a:moveTo>
                    <a:pt x="1016" y="264"/>
                  </a:moveTo>
                  <a:cubicBezTo>
                    <a:pt x="1015" y="265"/>
                    <a:pt x="1014" y="265"/>
                    <a:pt x="1013" y="265"/>
                  </a:cubicBezTo>
                  <a:cubicBezTo>
                    <a:pt x="1040" y="298"/>
                    <a:pt x="1057" y="320"/>
                    <a:pt x="1076" y="345"/>
                  </a:cubicBezTo>
                  <a:cubicBezTo>
                    <a:pt x="1078" y="345"/>
                    <a:pt x="1079" y="345"/>
                    <a:pt x="1081" y="346"/>
                  </a:cubicBezTo>
                  <a:cubicBezTo>
                    <a:pt x="1060" y="317"/>
                    <a:pt x="1043" y="296"/>
                    <a:pt x="1016" y="264"/>
                  </a:cubicBezTo>
                  <a:moveTo>
                    <a:pt x="1302" y="263"/>
                  </a:moveTo>
                  <a:cubicBezTo>
                    <a:pt x="1307" y="284"/>
                    <a:pt x="1313" y="306"/>
                    <a:pt x="1318" y="330"/>
                  </a:cubicBezTo>
                  <a:cubicBezTo>
                    <a:pt x="1318" y="329"/>
                    <a:pt x="1319" y="329"/>
                    <a:pt x="1320" y="328"/>
                  </a:cubicBezTo>
                  <a:cubicBezTo>
                    <a:pt x="1315" y="306"/>
                    <a:pt x="1310" y="285"/>
                    <a:pt x="1305" y="265"/>
                  </a:cubicBezTo>
                  <a:cubicBezTo>
                    <a:pt x="1304" y="264"/>
                    <a:pt x="1303" y="264"/>
                    <a:pt x="1302" y="263"/>
                  </a:cubicBezTo>
                  <a:moveTo>
                    <a:pt x="305" y="222"/>
                  </a:moveTo>
                  <a:cubicBezTo>
                    <a:pt x="304" y="222"/>
                    <a:pt x="303" y="223"/>
                    <a:pt x="302" y="223"/>
                  </a:cubicBezTo>
                  <a:cubicBezTo>
                    <a:pt x="310" y="253"/>
                    <a:pt x="318" y="284"/>
                    <a:pt x="324" y="317"/>
                  </a:cubicBezTo>
                  <a:cubicBezTo>
                    <a:pt x="325" y="317"/>
                    <a:pt x="327" y="317"/>
                    <a:pt x="328" y="317"/>
                  </a:cubicBezTo>
                  <a:cubicBezTo>
                    <a:pt x="321" y="283"/>
                    <a:pt x="313" y="251"/>
                    <a:pt x="305" y="222"/>
                  </a:cubicBezTo>
                  <a:moveTo>
                    <a:pt x="1101" y="221"/>
                  </a:moveTo>
                  <a:cubicBezTo>
                    <a:pt x="1100" y="222"/>
                    <a:pt x="1099" y="222"/>
                    <a:pt x="1098" y="223"/>
                  </a:cubicBezTo>
                  <a:cubicBezTo>
                    <a:pt x="1102" y="237"/>
                    <a:pt x="1105" y="252"/>
                    <a:pt x="1108" y="268"/>
                  </a:cubicBezTo>
                  <a:cubicBezTo>
                    <a:pt x="1109" y="268"/>
                    <a:pt x="1110" y="269"/>
                    <a:pt x="1111" y="270"/>
                  </a:cubicBezTo>
                  <a:cubicBezTo>
                    <a:pt x="1108" y="253"/>
                    <a:pt x="1104" y="237"/>
                    <a:pt x="1101" y="221"/>
                  </a:cubicBezTo>
                  <a:moveTo>
                    <a:pt x="714" y="210"/>
                  </a:moveTo>
                  <a:cubicBezTo>
                    <a:pt x="713" y="211"/>
                    <a:pt x="713" y="211"/>
                    <a:pt x="713" y="211"/>
                  </a:cubicBezTo>
                  <a:cubicBezTo>
                    <a:pt x="712" y="211"/>
                    <a:pt x="712" y="211"/>
                    <a:pt x="712" y="211"/>
                  </a:cubicBezTo>
                  <a:cubicBezTo>
                    <a:pt x="711" y="212"/>
                    <a:pt x="709" y="212"/>
                    <a:pt x="707" y="212"/>
                  </a:cubicBezTo>
                  <a:cubicBezTo>
                    <a:pt x="708" y="214"/>
                    <a:pt x="709" y="215"/>
                    <a:pt x="711" y="217"/>
                  </a:cubicBezTo>
                  <a:cubicBezTo>
                    <a:pt x="687" y="256"/>
                    <a:pt x="673" y="280"/>
                    <a:pt x="655" y="310"/>
                  </a:cubicBezTo>
                  <a:cubicBezTo>
                    <a:pt x="657" y="310"/>
                    <a:pt x="659" y="310"/>
                    <a:pt x="660" y="310"/>
                  </a:cubicBezTo>
                  <a:cubicBezTo>
                    <a:pt x="674" y="285"/>
                    <a:pt x="687" y="264"/>
                    <a:pt x="714" y="219"/>
                  </a:cubicBezTo>
                  <a:cubicBezTo>
                    <a:pt x="715" y="220"/>
                    <a:pt x="716" y="220"/>
                    <a:pt x="717" y="220"/>
                  </a:cubicBezTo>
                  <a:cubicBezTo>
                    <a:pt x="718" y="220"/>
                    <a:pt x="719" y="220"/>
                    <a:pt x="720" y="220"/>
                  </a:cubicBezTo>
                  <a:cubicBezTo>
                    <a:pt x="720" y="220"/>
                    <a:pt x="720" y="220"/>
                    <a:pt x="720" y="220"/>
                  </a:cubicBezTo>
                  <a:cubicBezTo>
                    <a:pt x="722" y="219"/>
                    <a:pt x="722" y="219"/>
                    <a:pt x="722" y="219"/>
                  </a:cubicBezTo>
                  <a:cubicBezTo>
                    <a:pt x="722" y="219"/>
                    <a:pt x="722" y="219"/>
                    <a:pt x="722" y="219"/>
                  </a:cubicBezTo>
                  <a:cubicBezTo>
                    <a:pt x="768" y="263"/>
                    <a:pt x="791" y="287"/>
                    <a:pt x="818" y="317"/>
                  </a:cubicBezTo>
                  <a:cubicBezTo>
                    <a:pt x="820" y="317"/>
                    <a:pt x="822" y="317"/>
                    <a:pt x="824" y="318"/>
                  </a:cubicBezTo>
                  <a:cubicBezTo>
                    <a:pt x="797" y="287"/>
                    <a:pt x="777" y="267"/>
                    <a:pt x="725" y="217"/>
                  </a:cubicBezTo>
                  <a:cubicBezTo>
                    <a:pt x="722" y="215"/>
                    <a:pt x="718" y="213"/>
                    <a:pt x="714" y="210"/>
                  </a:cubicBezTo>
                  <a:moveTo>
                    <a:pt x="296" y="202"/>
                  </a:moveTo>
                  <a:cubicBezTo>
                    <a:pt x="298" y="208"/>
                    <a:pt x="300" y="214"/>
                    <a:pt x="301" y="220"/>
                  </a:cubicBezTo>
                  <a:cubicBezTo>
                    <a:pt x="302" y="220"/>
                    <a:pt x="303" y="219"/>
                    <a:pt x="304" y="219"/>
                  </a:cubicBezTo>
                  <a:cubicBezTo>
                    <a:pt x="303" y="214"/>
                    <a:pt x="302" y="209"/>
                    <a:pt x="300" y="204"/>
                  </a:cubicBezTo>
                  <a:cubicBezTo>
                    <a:pt x="299" y="203"/>
                    <a:pt x="298" y="203"/>
                    <a:pt x="296" y="202"/>
                  </a:cubicBezTo>
                  <a:moveTo>
                    <a:pt x="721" y="200"/>
                  </a:moveTo>
                  <a:cubicBezTo>
                    <a:pt x="719" y="201"/>
                    <a:pt x="718" y="202"/>
                    <a:pt x="716" y="202"/>
                  </a:cubicBezTo>
                  <a:cubicBezTo>
                    <a:pt x="717" y="203"/>
                    <a:pt x="717" y="203"/>
                    <a:pt x="717" y="203"/>
                  </a:cubicBezTo>
                  <a:cubicBezTo>
                    <a:pt x="718" y="205"/>
                    <a:pt x="718" y="207"/>
                    <a:pt x="717" y="208"/>
                  </a:cubicBezTo>
                  <a:cubicBezTo>
                    <a:pt x="720" y="210"/>
                    <a:pt x="722" y="212"/>
                    <a:pt x="725" y="213"/>
                  </a:cubicBezTo>
                  <a:cubicBezTo>
                    <a:pt x="725" y="210"/>
                    <a:pt x="725" y="205"/>
                    <a:pt x="721" y="200"/>
                  </a:cubicBezTo>
                  <a:moveTo>
                    <a:pt x="62" y="198"/>
                  </a:moveTo>
                  <a:cubicBezTo>
                    <a:pt x="61" y="199"/>
                    <a:pt x="59" y="200"/>
                    <a:pt x="58" y="201"/>
                  </a:cubicBezTo>
                  <a:cubicBezTo>
                    <a:pt x="41" y="235"/>
                    <a:pt x="41" y="235"/>
                    <a:pt x="41" y="235"/>
                  </a:cubicBezTo>
                  <a:cubicBezTo>
                    <a:pt x="40" y="235"/>
                    <a:pt x="40" y="235"/>
                    <a:pt x="40" y="235"/>
                  </a:cubicBezTo>
                  <a:cubicBezTo>
                    <a:pt x="40" y="235"/>
                    <a:pt x="40" y="235"/>
                    <a:pt x="40" y="235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7" y="236"/>
                    <a:pt x="37" y="236"/>
                    <a:pt x="37" y="236"/>
                  </a:cubicBezTo>
                  <a:cubicBezTo>
                    <a:pt x="35" y="230"/>
                    <a:pt x="33" y="224"/>
                    <a:pt x="31" y="218"/>
                  </a:cubicBezTo>
                  <a:cubicBezTo>
                    <a:pt x="30" y="219"/>
                    <a:pt x="29" y="220"/>
                    <a:pt x="28" y="220"/>
                  </a:cubicBezTo>
                  <a:cubicBezTo>
                    <a:pt x="30" y="226"/>
                    <a:pt x="32" y="232"/>
                    <a:pt x="35" y="238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4" y="236"/>
                    <a:pt x="4" y="236"/>
                    <a:pt x="4" y="236"/>
                  </a:cubicBezTo>
                  <a:cubicBezTo>
                    <a:pt x="3" y="237"/>
                    <a:pt x="2" y="238"/>
                    <a:pt x="0" y="239"/>
                  </a:cubicBezTo>
                  <a:cubicBezTo>
                    <a:pt x="31" y="243"/>
                    <a:pt x="31" y="243"/>
                    <a:pt x="31" y="243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2" y="249"/>
                    <a:pt x="32" y="249"/>
                    <a:pt x="32" y="249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33" y="250"/>
                    <a:pt x="33" y="250"/>
                    <a:pt x="33" y="250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17" y="287"/>
                    <a:pt x="18" y="287"/>
                    <a:pt x="18" y="288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7" y="251"/>
                    <a:pt x="37" y="251"/>
                    <a:pt x="37" y="251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6" y="269"/>
                    <a:pt x="52" y="290"/>
                    <a:pt x="58" y="311"/>
                  </a:cubicBezTo>
                  <a:cubicBezTo>
                    <a:pt x="60" y="312"/>
                    <a:pt x="61" y="313"/>
                    <a:pt x="62" y="313"/>
                  </a:cubicBezTo>
                  <a:cubicBezTo>
                    <a:pt x="56" y="290"/>
                    <a:pt x="49" y="269"/>
                    <a:pt x="42" y="249"/>
                  </a:cubicBezTo>
                  <a:cubicBezTo>
                    <a:pt x="43" y="248"/>
                    <a:pt x="43" y="248"/>
                    <a:pt x="43" y="248"/>
                  </a:cubicBezTo>
                  <a:cubicBezTo>
                    <a:pt x="43" y="248"/>
                    <a:pt x="43" y="248"/>
                    <a:pt x="43" y="248"/>
                  </a:cubicBezTo>
                  <a:cubicBezTo>
                    <a:pt x="44" y="247"/>
                    <a:pt x="44" y="247"/>
                    <a:pt x="44" y="247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45" y="246"/>
                    <a:pt x="45" y="246"/>
                    <a:pt x="45" y="246"/>
                  </a:cubicBezTo>
                  <a:cubicBezTo>
                    <a:pt x="105" y="262"/>
                    <a:pt x="110" y="264"/>
                    <a:pt x="175" y="296"/>
                  </a:cubicBezTo>
                  <a:cubicBezTo>
                    <a:pt x="176" y="295"/>
                    <a:pt x="178" y="294"/>
                    <a:pt x="179" y="294"/>
                  </a:cubicBezTo>
                  <a:cubicBezTo>
                    <a:pt x="118" y="263"/>
                    <a:pt x="103" y="259"/>
                    <a:pt x="46" y="243"/>
                  </a:cubicBezTo>
                  <a:cubicBezTo>
                    <a:pt x="46" y="243"/>
                    <a:pt x="46" y="243"/>
                    <a:pt x="46" y="243"/>
                  </a:cubicBezTo>
                  <a:cubicBezTo>
                    <a:pt x="46" y="243"/>
                    <a:pt x="46" y="243"/>
                    <a:pt x="46" y="243"/>
                  </a:cubicBezTo>
                  <a:cubicBezTo>
                    <a:pt x="46" y="242"/>
                    <a:pt x="46" y="242"/>
                    <a:pt x="46" y="242"/>
                  </a:cubicBezTo>
                  <a:cubicBezTo>
                    <a:pt x="46" y="242"/>
                    <a:pt x="46" y="242"/>
                    <a:pt x="46" y="24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6" y="238"/>
                    <a:pt x="46" y="238"/>
                    <a:pt x="46" y="238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6"/>
                    <a:pt x="45" y="236"/>
                    <a:pt x="45" y="236"/>
                  </a:cubicBezTo>
                  <a:cubicBezTo>
                    <a:pt x="44" y="236"/>
                    <a:pt x="44" y="236"/>
                    <a:pt x="44" y="236"/>
                  </a:cubicBezTo>
                  <a:cubicBezTo>
                    <a:pt x="43" y="236"/>
                    <a:pt x="43" y="236"/>
                    <a:pt x="43" y="236"/>
                  </a:cubicBezTo>
                  <a:cubicBezTo>
                    <a:pt x="62" y="198"/>
                    <a:pt x="62" y="198"/>
                    <a:pt x="62" y="198"/>
                  </a:cubicBezTo>
                  <a:moveTo>
                    <a:pt x="1279" y="196"/>
                  </a:moveTo>
                  <a:cubicBezTo>
                    <a:pt x="1279" y="196"/>
                    <a:pt x="1279" y="196"/>
                    <a:pt x="1279" y="196"/>
                  </a:cubicBezTo>
                  <a:cubicBezTo>
                    <a:pt x="1279" y="197"/>
                    <a:pt x="1279" y="197"/>
                    <a:pt x="1279" y="197"/>
                  </a:cubicBezTo>
                  <a:cubicBezTo>
                    <a:pt x="1279" y="197"/>
                    <a:pt x="1279" y="197"/>
                    <a:pt x="1279" y="197"/>
                  </a:cubicBezTo>
                  <a:cubicBezTo>
                    <a:pt x="1279" y="198"/>
                    <a:pt x="1279" y="198"/>
                    <a:pt x="1279" y="198"/>
                  </a:cubicBezTo>
                  <a:cubicBezTo>
                    <a:pt x="1280" y="198"/>
                    <a:pt x="1280" y="198"/>
                    <a:pt x="1280" y="198"/>
                  </a:cubicBezTo>
                  <a:cubicBezTo>
                    <a:pt x="1280" y="199"/>
                    <a:pt x="1280" y="199"/>
                    <a:pt x="1280" y="199"/>
                  </a:cubicBezTo>
                  <a:cubicBezTo>
                    <a:pt x="1273" y="207"/>
                    <a:pt x="1266" y="216"/>
                    <a:pt x="1259" y="224"/>
                  </a:cubicBezTo>
                  <a:cubicBezTo>
                    <a:pt x="1260" y="225"/>
                    <a:pt x="1261" y="226"/>
                    <a:pt x="1262" y="227"/>
                  </a:cubicBezTo>
                  <a:cubicBezTo>
                    <a:pt x="1267" y="220"/>
                    <a:pt x="1274" y="213"/>
                    <a:pt x="1283" y="203"/>
                  </a:cubicBezTo>
                  <a:cubicBezTo>
                    <a:pt x="1283" y="203"/>
                    <a:pt x="1283" y="203"/>
                    <a:pt x="1283" y="203"/>
                  </a:cubicBezTo>
                  <a:cubicBezTo>
                    <a:pt x="1284" y="204"/>
                    <a:pt x="1284" y="204"/>
                    <a:pt x="1284" y="204"/>
                  </a:cubicBezTo>
                  <a:cubicBezTo>
                    <a:pt x="1285" y="204"/>
                    <a:pt x="1285" y="204"/>
                    <a:pt x="1285" y="204"/>
                  </a:cubicBezTo>
                  <a:cubicBezTo>
                    <a:pt x="1285" y="205"/>
                    <a:pt x="1285" y="205"/>
                    <a:pt x="1285" y="205"/>
                  </a:cubicBezTo>
                  <a:cubicBezTo>
                    <a:pt x="1286" y="205"/>
                    <a:pt x="1286" y="205"/>
                    <a:pt x="1286" y="205"/>
                  </a:cubicBezTo>
                  <a:cubicBezTo>
                    <a:pt x="1291" y="222"/>
                    <a:pt x="1296" y="240"/>
                    <a:pt x="1301" y="259"/>
                  </a:cubicBezTo>
                  <a:cubicBezTo>
                    <a:pt x="1302" y="260"/>
                    <a:pt x="1303" y="260"/>
                    <a:pt x="1304" y="261"/>
                  </a:cubicBezTo>
                  <a:cubicBezTo>
                    <a:pt x="1299" y="242"/>
                    <a:pt x="1294" y="224"/>
                    <a:pt x="1288" y="207"/>
                  </a:cubicBezTo>
                  <a:cubicBezTo>
                    <a:pt x="1289" y="207"/>
                    <a:pt x="1289" y="207"/>
                    <a:pt x="1289" y="207"/>
                  </a:cubicBezTo>
                  <a:cubicBezTo>
                    <a:pt x="1289" y="207"/>
                    <a:pt x="1289" y="207"/>
                    <a:pt x="1289" y="207"/>
                  </a:cubicBezTo>
                  <a:cubicBezTo>
                    <a:pt x="1290" y="207"/>
                    <a:pt x="1290" y="207"/>
                    <a:pt x="1290" y="207"/>
                  </a:cubicBezTo>
                  <a:cubicBezTo>
                    <a:pt x="1290" y="207"/>
                    <a:pt x="1290" y="207"/>
                    <a:pt x="1290" y="207"/>
                  </a:cubicBezTo>
                  <a:cubicBezTo>
                    <a:pt x="1290" y="207"/>
                    <a:pt x="1290" y="207"/>
                    <a:pt x="1290" y="207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4"/>
                    <a:pt x="1332" y="262"/>
                    <a:pt x="1332" y="261"/>
                  </a:cubicBezTo>
                  <a:cubicBezTo>
                    <a:pt x="1332" y="261"/>
                    <a:pt x="1332" y="261"/>
                    <a:pt x="1332" y="261"/>
                  </a:cubicBezTo>
                  <a:cubicBezTo>
                    <a:pt x="1291" y="206"/>
                    <a:pt x="1291" y="206"/>
                    <a:pt x="1291" y="206"/>
                  </a:cubicBezTo>
                  <a:cubicBezTo>
                    <a:pt x="1291" y="205"/>
                    <a:pt x="1291" y="205"/>
                    <a:pt x="1291" y="205"/>
                  </a:cubicBezTo>
                  <a:cubicBezTo>
                    <a:pt x="1291" y="205"/>
                    <a:pt x="1291" y="205"/>
                    <a:pt x="1291" y="205"/>
                  </a:cubicBezTo>
                  <a:cubicBezTo>
                    <a:pt x="1292" y="205"/>
                    <a:pt x="1292" y="205"/>
                    <a:pt x="1292" y="205"/>
                  </a:cubicBezTo>
                  <a:cubicBezTo>
                    <a:pt x="1292" y="205"/>
                    <a:pt x="1292" y="205"/>
                    <a:pt x="1292" y="205"/>
                  </a:cubicBezTo>
                  <a:cubicBezTo>
                    <a:pt x="1292" y="204"/>
                    <a:pt x="1292" y="204"/>
                    <a:pt x="1292" y="204"/>
                  </a:cubicBezTo>
                  <a:cubicBezTo>
                    <a:pt x="1292" y="204"/>
                    <a:pt x="1292" y="204"/>
                    <a:pt x="1292" y="204"/>
                  </a:cubicBezTo>
                  <a:cubicBezTo>
                    <a:pt x="1292" y="203"/>
                    <a:pt x="1292" y="203"/>
                    <a:pt x="1292" y="203"/>
                  </a:cubicBezTo>
                  <a:cubicBezTo>
                    <a:pt x="1291" y="203"/>
                    <a:pt x="1291" y="203"/>
                    <a:pt x="1291" y="203"/>
                  </a:cubicBezTo>
                  <a:cubicBezTo>
                    <a:pt x="1291" y="203"/>
                    <a:pt x="1291" y="203"/>
                    <a:pt x="1291" y="203"/>
                  </a:cubicBezTo>
                  <a:cubicBezTo>
                    <a:pt x="1291" y="201"/>
                    <a:pt x="1291" y="201"/>
                    <a:pt x="1291" y="201"/>
                  </a:cubicBezTo>
                  <a:cubicBezTo>
                    <a:pt x="1291" y="200"/>
                    <a:pt x="1291" y="200"/>
                    <a:pt x="1291" y="200"/>
                  </a:cubicBezTo>
                  <a:cubicBezTo>
                    <a:pt x="1290" y="200"/>
                    <a:pt x="1290" y="200"/>
                    <a:pt x="1290" y="200"/>
                  </a:cubicBezTo>
                  <a:cubicBezTo>
                    <a:pt x="1287" y="199"/>
                    <a:pt x="1283" y="197"/>
                    <a:pt x="1279" y="196"/>
                  </a:cubicBezTo>
                  <a:moveTo>
                    <a:pt x="1148" y="194"/>
                  </a:moveTo>
                  <a:cubicBezTo>
                    <a:pt x="1147" y="195"/>
                    <a:pt x="1147" y="195"/>
                    <a:pt x="1146" y="195"/>
                  </a:cubicBezTo>
                  <a:cubicBezTo>
                    <a:pt x="1163" y="215"/>
                    <a:pt x="1180" y="238"/>
                    <a:pt x="1211" y="278"/>
                  </a:cubicBezTo>
                  <a:cubicBezTo>
                    <a:pt x="1209" y="284"/>
                    <a:pt x="1212" y="288"/>
                    <a:pt x="1213" y="291"/>
                  </a:cubicBezTo>
                  <a:cubicBezTo>
                    <a:pt x="1214" y="292"/>
                    <a:pt x="1214" y="292"/>
                    <a:pt x="1214" y="292"/>
                  </a:cubicBezTo>
                  <a:cubicBezTo>
                    <a:pt x="1215" y="293"/>
                    <a:pt x="1215" y="293"/>
                    <a:pt x="1215" y="293"/>
                  </a:cubicBezTo>
                  <a:cubicBezTo>
                    <a:pt x="1205" y="308"/>
                    <a:pt x="1198" y="320"/>
                    <a:pt x="1191" y="331"/>
                  </a:cubicBezTo>
                  <a:cubicBezTo>
                    <a:pt x="1192" y="332"/>
                    <a:pt x="1193" y="333"/>
                    <a:pt x="1194" y="334"/>
                  </a:cubicBezTo>
                  <a:cubicBezTo>
                    <a:pt x="1200" y="324"/>
                    <a:pt x="1208" y="312"/>
                    <a:pt x="1217" y="296"/>
                  </a:cubicBezTo>
                  <a:cubicBezTo>
                    <a:pt x="1219" y="298"/>
                    <a:pt x="1221" y="298"/>
                    <a:pt x="1222" y="298"/>
                  </a:cubicBezTo>
                  <a:cubicBezTo>
                    <a:pt x="1222" y="298"/>
                    <a:pt x="1223" y="298"/>
                    <a:pt x="1223" y="298"/>
                  </a:cubicBezTo>
                  <a:cubicBezTo>
                    <a:pt x="1223" y="298"/>
                    <a:pt x="1223" y="298"/>
                    <a:pt x="1223" y="298"/>
                  </a:cubicBezTo>
                  <a:cubicBezTo>
                    <a:pt x="1241" y="324"/>
                    <a:pt x="1255" y="344"/>
                    <a:pt x="1267" y="362"/>
                  </a:cubicBezTo>
                  <a:cubicBezTo>
                    <a:pt x="1268" y="362"/>
                    <a:pt x="1268" y="361"/>
                    <a:pt x="1269" y="361"/>
                  </a:cubicBezTo>
                  <a:cubicBezTo>
                    <a:pt x="1257" y="343"/>
                    <a:pt x="1244" y="324"/>
                    <a:pt x="1225" y="296"/>
                  </a:cubicBezTo>
                  <a:cubicBezTo>
                    <a:pt x="1226" y="293"/>
                    <a:pt x="1226" y="289"/>
                    <a:pt x="1223" y="283"/>
                  </a:cubicBezTo>
                  <a:cubicBezTo>
                    <a:pt x="1222" y="283"/>
                    <a:pt x="1222" y="283"/>
                    <a:pt x="1222" y="283"/>
                  </a:cubicBezTo>
                  <a:cubicBezTo>
                    <a:pt x="1222" y="281"/>
                    <a:pt x="1222" y="281"/>
                    <a:pt x="1222" y="281"/>
                  </a:cubicBezTo>
                  <a:cubicBezTo>
                    <a:pt x="1241" y="253"/>
                    <a:pt x="1249" y="242"/>
                    <a:pt x="1261" y="228"/>
                  </a:cubicBezTo>
                  <a:cubicBezTo>
                    <a:pt x="1260" y="227"/>
                    <a:pt x="1258" y="226"/>
                    <a:pt x="1257" y="225"/>
                  </a:cubicBezTo>
                  <a:cubicBezTo>
                    <a:pt x="1243" y="243"/>
                    <a:pt x="1228" y="260"/>
                    <a:pt x="1213" y="277"/>
                  </a:cubicBezTo>
                  <a:cubicBezTo>
                    <a:pt x="1184" y="239"/>
                    <a:pt x="1166" y="215"/>
                    <a:pt x="1148" y="194"/>
                  </a:cubicBezTo>
                  <a:moveTo>
                    <a:pt x="251" y="178"/>
                  </a:moveTo>
                  <a:cubicBezTo>
                    <a:pt x="217" y="240"/>
                    <a:pt x="212" y="249"/>
                    <a:pt x="189" y="287"/>
                  </a:cubicBezTo>
                  <a:cubicBezTo>
                    <a:pt x="193" y="285"/>
                    <a:pt x="197" y="282"/>
                    <a:pt x="201" y="280"/>
                  </a:cubicBezTo>
                  <a:cubicBezTo>
                    <a:pt x="226" y="231"/>
                    <a:pt x="233" y="218"/>
                    <a:pt x="254" y="179"/>
                  </a:cubicBezTo>
                  <a:cubicBezTo>
                    <a:pt x="253" y="179"/>
                    <a:pt x="252" y="178"/>
                    <a:pt x="251" y="178"/>
                  </a:cubicBezTo>
                  <a:moveTo>
                    <a:pt x="1110" y="154"/>
                  </a:moveTo>
                  <a:cubicBezTo>
                    <a:pt x="1123" y="169"/>
                    <a:pt x="1133" y="180"/>
                    <a:pt x="1144" y="193"/>
                  </a:cubicBezTo>
                  <a:cubicBezTo>
                    <a:pt x="1144" y="192"/>
                    <a:pt x="1145" y="192"/>
                    <a:pt x="1146" y="192"/>
                  </a:cubicBezTo>
                  <a:cubicBezTo>
                    <a:pt x="1136" y="180"/>
                    <a:pt x="1125" y="168"/>
                    <a:pt x="1114" y="155"/>
                  </a:cubicBezTo>
                  <a:cubicBezTo>
                    <a:pt x="1112" y="155"/>
                    <a:pt x="1111" y="155"/>
                    <a:pt x="1110" y="154"/>
                  </a:cubicBezTo>
                  <a:moveTo>
                    <a:pt x="1079" y="149"/>
                  </a:moveTo>
                  <a:cubicBezTo>
                    <a:pt x="1085" y="171"/>
                    <a:pt x="1091" y="194"/>
                    <a:pt x="1097" y="219"/>
                  </a:cubicBezTo>
                  <a:cubicBezTo>
                    <a:pt x="1098" y="219"/>
                    <a:pt x="1099" y="218"/>
                    <a:pt x="1100" y="218"/>
                  </a:cubicBezTo>
                  <a:cubicBezTo>
                    <a:pt x="1094" y="194"/>
                    <a:pt x="1088" y="171"/>
                    <a:pt x="1082" y="149"/>
                  </a:cubicBezTo>
                  <a:cubicBezTo>
                    <a:pt x="1081" y="149"/>
                    <a:pt x="1080" y="149"/>
                    <a:pt x="1079" y="149"/>
                  </a:cubicBezTo>
                  <a:moveTo>
                    <a:pt x="837" y="142"/>
                  </a:moveTo>
                  <a:cubicBezTo>
                    <a:pt x="836" y="142"/>
                    <a:pt x="835" y="143"/>
                    <a:pt x="834" y="143"/>
                  </a:cubicBezTo>
                  <a:cubicBezTo>
                    <a:pt x="847" y="192"/>
                    <a:pt x="859" y="246"/>
                    <a:pt x="870" y="305"/>
                  </a:cubicBezTo>
                  <a:cubicBezTo>
                    <a:pt x="871" y="305"/>
                    <a:pt x="872" y="306"/>
                    <a:pt x="874" y="307"/>
                  </a:cubicBezTo>
                  <a:cubicBezTo>
                    <a:pt x="863" y="247"/>
                    <a:pt x="851" y="192"/>
                    <a:pt x="837" y="142"/>
                  </a:cubicBezTo>
                  <a:moveTo>
                    <a:pt x="1037" y="142"/>
                  </a:moveTo>
                  <a:cubicBezTo>
                    <a:pt x="1024" y="159"/>
                    <a:pt x="1011" y="177"/>
                    <a:pt x="997" y="194"/>
                  </a:cubicBezTo>
                  <a:cubicBezTo>
                    <a:pt x="999" y="195"/>
                    <a:pt x="1001" y="196"/>
                    <a:pt x="1003" y="198"/>
                  </a:cubicBezTo>
                  <a:cubicBezTo>
                    <a:pt x="1020" y="173"/>
                    <a:pt x="1029" y="161"/>
                    <a:pt x="1042" y="142"/>
                  </a:cubicBezTo>
                  <a:cubicBezTo>
                    <a:pt x="1041" y="142"/>
                    <a:pt x="1039" y="142"/>
                    <a:pt x="1037" y="142"/>
                  </a:cubicBezTo>
                  <a:moveTo>
                    <a:pt x="886" y="128"/>
                  </a:moveTo>
                  <a:cubicBezTo>
                    <a:pt x="910" y="150"/>
                    <a:pt x="931" y="171"/>
                    <a:pt x="976" y="219"/>
                  </a:cubicBezTo>
                  <a:cubicBezTo>
                    <a:pt x="974" y="224"/>
                    <a:pt x="975" y="229"/>
                    <a:pt x="980" y="235"/>
                  </a:cubicBezTo>
                  <a:cubicBezTo>
                    <a:pt x="963" y="262"/>
                    <a:pt x="951" y="281"/>
                    <a:pt x="939" y="301"/>
                  </a:cubicBezTo>
                  <a:cubicBezTo>
                    <a:pt x="941" y="299"/>
                    <a:pt x="944" y="298"/>
                    <a:pt x="946" y="297"/>
                  </a:cubicBezTo>
                  <a:cubicBezTo>
                    <a:pt x="955" y="282"/>
                    <a:pt x="966" y="264"/>
                    <a:pt x="983" y="237"/>
                  </a:cubicBezTo>
                  <a:cubicBezTo>
                    <a:pt x="985" y="238"/>
                    <a:pt x="986" y="239"/>
                    <a:pt x="987" y="239"/>
                  </a:cubicBezTo>
                  <a:cubicBezTo>
                    <a:pt x="989" y="239"/>
                    <a:pt x="989" y="238"/>
                    <a:pt x="990" y="238"/>
                  </a:cubicBezTo>
                  <a:cubicBezTo>
                    <a:pt x="990" y="238"/>
                    <a:pt x="990" y="238"/>
                    <a:pt x="990" y="238"/>
                  </a:cubicBezTo>
                  <a:cubicBezTo>
                    <a:pt x="998" y="247"/>
                    <a:pt x="1004" y="255"/>
                    <a:pt x="1011" y="263"/>
                  </a:cubicBezTo>
                  <a:cubicBezTo>
                    <a:pt x="1012" y="262"/>
                    <a:pt x="1013" y="262"/>
                    <a:pt x="1013" y="261"/>
                  </a:cubicBezTo>
                  <a:cubicBezTo>
                    <a:pt x="1007" y="253"/>
                    <a:pt x="1000" y="245"/>
                    <a:pt x="992" y="236"/>
                  </a:cubicBezTo>
                  <a:cubicBezTo>
                    <a:pt x="994" y="231"/>
                    <a:pt x="993" y="226"/>
                    <a:pt x="989" y="220"/>
                  </a:cubicBezTo>
                  <a:cubicBezTo>
                    <a:pt x="993" y="213"/>
                    <a:pt x="998" y="206"/>
                    <a:pt x="1002" y="200"/>
                  </a:cubicBezTo>
                  <a:cubicBezTo>
                    <a:pt x="999" y="199"/>
                    <a:pt x="997" y="197"/>
                    <a:pt x="995" y="196"/>
                  </a:cubicBezTo>
                  <a:cubicBezTo>
                    <a:pt x="990" y="203"/>
                    <a:pt x="984" y="210"/>
                    <a:pt x="978" y="216"/>
                  </a:cubicBezTo>
                  <a:cubicBezTo>
                    <a:pt x="941" y="177"/>
                    <a:pt x="920" y="155"/>
                    <a:pt x="897" y="134"/>
                  </a:cubicBezTo>
                  <a:cubicBezTo>
                    <a:pt x="894" y="132"/>
                    <a:pt x="890" y="130"/>
                    <a:pt x="886" y="128"/>
                  </a:cubicBezTo>
                  <a:moveTo>
                    <a:pt x="887" y="125"/>
                  </a:moveTo>
                  <a:cubicBezTo>
                    <a:pt x="887" y="125"/>
                    <a:pt x="887" y="125"/>
                    <a:pt x="887" y="125"/>
                  </a:cubicBezTo>
                  <a:cubicBezTo>
                    <a:pt x="887" y="125"/>
                    <a:pt x="887" y="125"/>
                    <a:pt x="887" y="125"/>
                  </a:cubicBezTo>
                  <a:cubicBezTo>
                    <a:pt x="887" y="125"/>
                    <a:pt x="888" y="125"/>
                    <a:pt x="888" y="126"/>
                  </a:cubicBezTo>
                  <a:cubicBezTo>
                    <a:pt x="888" y="125"/>
                    <a:pt x="887" y="125"/>
                    <a:pt x="887" y="125"/>
                  </a:cubicBezTo>
                  <a:moveTo>
                    <a:pt x="553" y="123"/>
                  </a:moveTo>
                  <a:cubicBezTo>
                    <a:pt x="565" y="166"/>
                    <a:pt x="577" y="212"/>
                    <a:pt x="587" y="263"/>
                  </a:cubicBezTo>
                  <a:cubicBezTo>
                    <a:pt x="588" y="263"/>
                    <a:pt x="589" y="262"/>
                    <a:pt x="590" y="261"/>
                  </a:cubicBezTo>
                  <a:cubicBezTo>
                    <a:pt x="580" y="212"/>
                    <a:pt x="569" y="167"/>
                    <a:pt x="557" y="126"/>
                  </a:cubicBezTo>
                  <a:cubicBezTo>
                    <a:pt x="556" y="125"/>
                    <a:pt x="554" y="124"/>
                    <a:pt x="553" y="123"/>
                  </a:cubicBezTo>
                  <a:moveTo>
                    <a:pt x="286" y="120"/>
                  </a:moveTo>
                  <a:cubicBezTo>
                    <a:pt x="285" y="120"/>
                    <a:pt x="284" y="120"/>
                    <a:pt x="282" y="121"/>
                  </a:cubicBezTo>
                  <a:cubicBezTo>
                    <a:pt x="279" y="126"/>
                    <a:pt x="279" y="126"/>
                    <a:pt x="279" y="126"/>
                  </a:cubicBezTo>
                  <a:cubicBezTo>
                    <a:pt x="279" y="126"/>
                    <a:pt x="279" y="126"/>
                    <a:pt x="279" y="126"/>
                  </a:cubicBezTo>
                  <a:cubicBezTo>
                    <a:pt x="278" y="126"/>
                    <a:pt x="278" y="126"/>
                    <a:pt x="278" y="126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5" y="126"/>
                    <a:pt x="275" y="126"/>
                    <a:pt x="275" y="126"/>
                  </a:cubicBezTo>
                  <a:cubicBezTo>
                    <a:pt x="275" y="124"/>
                    <a:pt x="274" y="123"/>
                    <a:pt x="274" y="121"/>
                  </a:cubicBezTo>
                  <a:cubicBezTo>
                    <a:pt x="273" y="121"/>
                    <a:pt x="271" y="122"/>
                    <a:pt x="270" y="122"/>
                  </a:cubicBezTo>
                  <a:cubicBezTo>
                    <a:pt x="271" y="123"/>
                    <a:pt x="272" y="125"/>
                    <a:pt x="272" y="127"/>
                  </a:cubicBezTo>
                  <a:cubicBezTo>
                    <a:pt x="271" y="127"/>
                    <a:pt x="271" y="127"/>
                    <a:pt x="271" y="127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70" y="129"/>
                    <a:pt x="270" y="129"/>
                    <a:pt x="270" y="129"/>
                  </a:cubicBezTo>
                  <a:cubicBezTo>
                    <a:pt x="270" y="129"/>
                    <a:pt x="270" y="129"/>
                    <a:pt x="270" y="129"/>
                  </a:cubicBezTo>
                  <a:cubicBezTo>
                    <a:pt x="269" y="129"/>
                    <a:pt x="269" y="129"/>
                    <a:pt x="269" y="129"/>
                  </a:cubicBezTo>
                  <a:cubicBezTo>
                    <a:pt x="253" y="123"/>
                    <a:pt x="253" y="123"/>
                    <a:pt x="253" y="123"/>
                  </a:cubicBezTo>
                  <a:cubicBezTo>
                    <a:pt x="250" y="124"/>
                    <a:pt x="248" y="124"/>
                    <a:pt x="245" y="124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68" y="133"/>
                    <a:pt x="268" y="133"/>
                    <a:pt x="268" y="133"/>
                  </a:cubicBezTo>
                  <a:cubicBezTo>
                    <a:pt x="268" y="133"/>
                    <a:pt x="268" y="133"/>
                    <a:pt x="268" y="133"/>
                  </a:cubicBezTo>
                  <a:cubicBezTo>
                    <a:pt x="268" y="133"/>
                    <a:pt x="268" y="133"/>
                    <a:pt x="268" y="133"/>
                  </a:cubicBezTo>
                  <a:cubicBezTo>
                    <a:pt x="268" y="134"/>
                    <a:pt x="268" y="134"/>
                    <a:pt x="268" y="134"/>
                  </a:cubicBezTo>
                  <a:cubicBezTo>
                    <a:pt x="268" y="134"/>
                    <a:pt x="268" y="134"/>
                    <a:pt x="268" y="134"/>
                  </a:cubicBezTo>
                  <a:cubicBezTo>
                    <a:pt x="268" y="135"/>
                    <a:pt x="268" y="135"/>
                    <a:pt x="268" y="135"/>
                  </a:cubicBezTo>
                  <a:cubicBezTo>
                    <a:pt x="268" y="135"/>
                    <a:pt x="268" y="135"/>
                    <a:pt x="268" y="135"/>
                  </a:cubicBezTo>
                  <a:cubicBezTo>
                    <a:pt x="268" y="136"/>
                    <a:pt x="268" y="136"/>
                    <a:pt x="268" y="136"/>
                  </a:cubicBezTo>
                  <a:cubicBezTo>
                    <a:pt x="268" y="136"/>
                    <a:pt x="268" y="136"/>
                    <a:pt x="268" y="136"/>
                  </a:cubicBezTo>
                  <a:cubicBezTo>
                    <a:pt x="268" y="137"/>
                    <a:pt x="268" y="137"/>
                    <a:pt x="268" y="137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64" y="154"/>
                    <a:pt x="258" y="165"/>
                    <a:pt x="253" y="174"/>
                  </a:cubicBezTo>
                  <a:cubicBezTo>
                    <a:pt x="254" y="175"/>
                    <a:pt x="255" y="175"/>
                    <a:pt x="256" y="176"/>
                  </a:cubicBezTo>
                  <a:cubicBezTo>
                    <a:pt x="261" y="167"/>
                    <a:pt x="267" y="156"/>
                    <a:pt x="274" y="142"/>
                  </a:cubicBezTo>
                  <a:cubicBezTo>
                    <a:pt x="274" y="142"/>
                    <a:pt x="274" y="142"/>
                    <a:pt x="274" y="142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3"/>
                    <a:pt x="275" y="143"/>
                    <a:pt x="275" y="143"/>
                  </a:cubicBezTo>
                  <a:cubicBezTo>
                    <a:pt x="276" y="143"/>
                    <a:pt x="276" y="143"/>
                    <a:pt x="276" y="143"/>
                  </a:cubicBezTo>
                  <a:cubicBezTo>
                    <a:pt x="277" y="143"/>
                    <a:pt x="277" y="143"/>
                    <a:pt x="277" y="143"/>
                  </a:cubicBezTo>
                  <a:cubicBezTo>
                    <a:pt x="278" y="143"/>
                    <a:pt x="278" y="143"/>
                    <a:pt x="278" y="143"/>
                  </a:cubicBezTo>
                  <a:cubicBezTo>
                    <a:pt x="284" y="160"/>
                    <a:pt x="289" y="178"/>
                    <a:pt x="295" y="197"/>
                  </a:cubicBezTo>
                  <a:cubicBezTo>
                    <a:pt x="296" y="198"/>
                    <a:pt x="298" y="198"/>
                    <a:pt x="299" y="199"/>
                  </a:cubicBezTo>
                  <a:cubicBezTo>
                    <a:pt x="293" y="179"/>
                    <a:pt x="287" y="160"/>
                    <a:pt x="281" y="141"/>
                  </a:cubicBezTo>
                  <a:cubicBezTo>
                    <a:pt x="282" y="141"/>
                    <a:pt x="282" y="141"/>
                    <a:pt x="282" y="141"/>
                  </a:cubicBezTo>
                  <a:cubicBezTo>
                    <a:pt x="282" y="140"/>
                    <a:pt x="282" y="140"/>
                    <a:pt x="282" y="140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283" y="139"/>
                    <a:pt x="283" y="139"/>
                    <a:pt x="283" y="139"/>
                  </a:cubicBezTo>
                  <a:cubicBezTo>
                    <a:pt x="284" y="139"/>
                    <a:pt x="284" y="139"/>
                    <a:pt x="284" y="139"/>
                  </a:cubicBezTo>
                  <a:cubicBezTo>
                    <a:pt x="327" y="160"/>
                    <a:pt x="345" y="169"/>
                    <a:pt x="371" y="185"/>
                  </a:cubicBezTo>
                  <a:cubicBezTo>
                    <a:pt x="372" y="184"/>
                    <a:pt x="373" y="184"/>
                    <a:pt x="374" y="183"/>
                  </a:cubicBezTo>
                  <a:cubicBezTo>
                    <a:pt x="347" y="166"/>
                    <a:pt x="326" y="156"/>
                    <a:pt x="285" y="136"/>
                  </a:cubicBezTo>
                  <a:cubicBezTo>
                    <a:pt x="285" y="136"/>
                    <a:pt x="285" y="136"/>
                    <a:pt x="285" y="136"/>
                  </a:cubicBezTo>
                  <a:cubicBezTo>
                    <a:pt x="285" y="136"/>
                    <a:pt x="285" y="136"/>
                    <a:pt x="285" y="136"/>
                  </a:cubicBezTo>
                  <a:cubicBezTo>
                    <a:pt x="285" y="135"/>
                    <a:pt x="285" y="135"/>
                    <a:pt x="285" y="135"/>
                  </a:cubicBezTo>
                  <a:cubicBezTo>
                    <a:pt x="286" y="134"/>
                    <a:pt x="286" y="134"/>
                    <a:pt x="286" y="134"/>
                  </a:cubicBezTo>
                  <a:cubicBezTo>
                    <a:pt x="286" y="134"/>
                    <a:pt x="286" y="134"/>
                    <a:pt x="286" y="134"/>
                  </a:cubicBezTo>
                  <a:cubicBezTo>
                    <a:pt x="286" y="134"/>
                    <a:pt x="286" y="134"/>
                    <a:pt x="286" y="134"/>
                  </a:cubicBezTo>
                  <a:cubicBezTo>
                    <a:pt x="285" y="133"/>
                    <a:pt x="285" y="133"/>
                    <a:pt x="285" y="133"/>
                  </a:cubicBezTo>
                  <a:cubicBezTo>
                    <a:pt x="285" y="133"/>
                    <a:pt x="285" y="133"/>
                    <a:pt x="285" y="133"/>
                  </a:cubicBezTo>
                  <a:cubicBezTo>
                    <a:pt x="285" y="132"/>
                    <a:pt x="285" y="132"/>
                    <a:pt x="285" y="132"/>
                  </a:cubicBezTo>
                  <a:cubicBezTo>
                    <a:pt x="285" y="131"/>
                    <a:pt x="285" y="131"/>
                    <a:pt x="285" y="131"/>
                  </a:cubicBezTo>
                  <a:cubicBezTo>
                    <a:pt x="284" y="130"/>
                    <a:pt x="284" y="130"/>
                    <a:pt x="284" y="130"/>
                  </a:cubicBezTo>
                  <a:cubicBezTo>
                    <a:pt x="284" y="129"/>
                    <a:pt x="284" y="129"/>
                    <a:pt x="284" y="129"/>
                  </a:cubicBezTo>
                  <a:cubicBezTo>
                    <a:pt x="284" y="129"/>
                    <a:pt x="284" y="129"/>
                    <a:pt x="284" y="129"/>
                  </a:cubicBezTo>
                  <a:cubicBezTo>
                    <a:pt x="284" y="129"/>
                    <a:pt x="284" y="129"/>
                    <a:pt x="284" y="129"/>
                  </a:cubicBezTo>
                  <a:cubicBezTo>
                    <a:pt x="283" y="128"/>
                    <a:pt x="283" y="128"/>
                    <a:pt x="283" y="128"/>
                  </a:cubicBezTo>
                  <a:cubicBezTo>
                    <a:pt x="283" y="128"/>
                    <a:pt x="283" y="128"/>
                    <a:pt x="283" y="128"/>
                  </a:cubicBezTo>
                  <a:cubicBezTo>
                    <a:pt x="282" y="127"/>
                    <a:pt x="282" y="127"/>
                    <a:pt x="282" y="127"/>
                  </a:cubicBezTo>
                  <a:cubicBezTo>
                    <a:pt x="286" y="120"/>
                    <a:pt x="286" y="120"/>
                    <a:pt x="286" y="120"/>
                  </a:cubicBezTo>
                  <a:moveTo>
                    <a:pt x="827" y="117"/>
                  </a:moveTo>
                  <a:cubicBezTo>
                    <a:pt x="829" y="125"/>
                    <a:pt x="831" y="132"/>
                    <a:pt x="833" y="140"/>
                  </a:cubicBezTo>
                  <a:cubicBezTo>
                    <a:pt x="834" y="139"/>
                    <a:pt x="835" y="139"/>
                    <a:pt x="836" y="138"/>
                  </a:cubicBezTo>
                  <a:cubicBezTo>
                    <a:pt x="835" y="131"/>
                    <a:pt x="833" y="124"/>
                    <a:pt x="831" y="118"/>
                  </a:cubicBezTo>
                  <a:cubicBezTo>
                    <a:pt x="829" y="117"/>
                    <a:pt x="828" y="117"/>
                    <a:pt x="827" y="117"/>
                  </a:cubicBezTo>
                  <a:moveTo>
                    <a:pt x="515" y="113"/>
                  </a:moveTo>
                  <a:cubicBezTo>
                    <a:pt x="513" y="114"/>
                    <a:pt x="510" y="115"/>
                    <a:pt x="508" y="117"/>
                  </a:cubicBezTo>
                  <a:cubicBezTo>
                    <a:pt x="462" y="191"/>
                    <a:pt x="459" y="195"/>
                    <a:pt x="438" y="226"/>
                  </a:cubicBezTo>
                  <a:cubicBezTo>
                    <a:pt x="412" y="208"/>
                    <a:pt x="393" y="195"/>
                    <a:pt x="377" y="185"/>
                  </a:cubicBezTo>
                  <a:cubicBezTo>
                    <a:pt x="376" y="185"/>
                    <a:pt x="375" y="186"/>
                    <a:pt x="373" y="187"/>
                  </a:cubicBezTo>
                  <a:cubicBezTo>
                    <a:pt x="389" y="197"/>
                    <a:pt x="408" y="209"/>
                    <a:pt x="436" y="229"/>
                  </a:cubicBezTo>
                  <a:cubicBezTo>
                    <a:pt x="435" y="232"/>
                    <a:pt x="434" y="238"/>
                    <a:pt x="440" y="244"/>
                  </a:cubicBezTo>
                  <a:cubicBezTo>
                    <a:pt x="436" y="251"/>
                    <a:pt x="432" y="258"/>
                    <a:pt x="428" y="265"/>
                  </a:cubicBezTo>
                  <a:cubicBezTo>
                    <a:pt x="429" y="266"/>
                    <a:pt x="430" y="267"/>
                    <a:pt x="431" y="267"/>
                  </a:cubicBezTo>
                  <a:cubicBezTo>
                    <a:pt x="435" y="261"/>
                    <a:pt x="439" y="253"/>
                    <a:pt x="443" y="245"/>
                  </a:cubicBezTo>
                  <a:cubicBezTo>
                    <a:pt x="444" y="246"/>
                    <a:pt x="445" y="246"/>
                    <a:pt x="446" y="246"/>
                  </a:cubicBezTo>
                  <a:cubicBezTo>
                    <a:pt x="447" y="246"/>
                    <a:pt x="448" y="245"/>
                    <a:pt x="450" y="244"/>
                  </a:cubicBezTo>
                  <a:cubicBezTo>
                    <a:pt x="451" y="244"/>
                    <a:pt x="451" y="244"/>
                    <a:pt x="451" y="244"/>
                  </a:cubicBezTo>
                  <a:cubicBezTo>
                    <a:pt x="483" y="270"/>
                    <a:pt x="501" y="285"/>
                    <a:pt x="519" y="301"/>
                  </a:cubicBezTo>
                  <a:cubicBezTo>
                    <a:pt x="520" y="300"/>
                    <a:pt x="521" y="299"/>
                    <a:pt x="522" y="299"/>
                  </a:cubicBezTo>
                  <a:cubicBezTo>
                    <a:pt x="505" y="284"/>
                    <a:pt x="486" y="268"/>
                    <a:pt x="453" y="241"/>
                  </a:cubicBezTo>
                  <a:cubicBezTo>
                    <a:pt x="454" y="238"/>
                    <a:pt x="456" y="232"/>
                    <a:pt x="449" y="226"/>
                  </a:cubicBezTo>
                  <a:cubicBezTo>
                    <a:pt x="482" y="168"/>
                    <a:pt x="490" y="153"/>
                    <a:pt x="515" y="113"/>
                  </a:cubicBezTo>
                  <a:moveTo>
                    <a:pt x="222" y="113"/>
                  </a:moveTo>
                  <a:cubicBezTo>
                    <a:pt x="222" y="113"/>
                    <a:pt x="222" y="113"/>
                    <a:pt x="222" y="113"/>
                  </a:cubicBezTo>
                  <a:cubicBezTo>
                    <a:pt x="221" y="113"/>
                    <a:pt x="220" y="114"/>
                    <a:pt x="218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39" y="122"/>
                    <a:pt x="239" y="122"/>
                    <a:pt x="239" y="122"/>
                  </a:cubicBezTo>
                  <a:cubicBezTo>
                    <a:pt x="242" y="122"/>
                    <a:pt x="244" y="121"/>
                    <a:pt x="247" y="121"/>
                  </a:cubicBezTo>
                  <a:cubicBezTo>
                    <a:pt x="222" y="113"/>
                    <a:pt x="222" y="113"/>
                    <a:pt x="222" y="113"/>
                  </a:cubicBezTo>
                  <a:moveTo>
                    <a:pt x="513" y="109"/>
                  </a:moveTo>
                  <a:cubicBezTo>
                    <a:pt x="512" y="110"/>
                    <a:pt x="512" y="111"/>
                    <a:pt x="511" y="112"/>
                  </a:cubicBezTo>
                  <a:cubicBezTo>
                    <a:pt x="512" y="111"/>
                    <a:pt x="513" y="111"/>
                    <a:pt x="514" y="110"/>
                  </a:cubicBezTo>
                  <a:cubicBezTo>
                    <a:pt x="514" y="110"/>
                    <a:pt x="514" y="110"/>
                    <a:pt x="514" y="110"/>
                  </a:cubicBezTo>
                  <a:cubicBezTo>
                    <a:pt x="513" y="110"/>
                    <a:pt x="513" y="110"/>
                    <a:pt x="513" y="110"/>
                  </a:cubicBezTo>
                  <a:cubicBezTo>
                    <a:pt x="513" y="109"/>
                    <a:pt x="513" y="109"/>
                    <a:pt x="513" y="109"/>
                  </a:cubicBezTo>
                  <a:cubicBezTo>
                    <a:pt x="513" y="109"/>
                    <a:pt x="513" y="109"/>
                    <a:pt x="513" y="109"/>
                  </a:cubicBezTo>
                  <a:moveTo>
                    <a:pt x="551" y="108"/>
                  </a:moveTo>
                  <a:cubicBezTo>
                    <a:pt x="550" y="108"/>
                    <a:pt x="549" y="108"/>
                    <a:pt x="548" y="108"/>
                  </a:cubicBezTo>
                  <a:cubicBezTo>
                    <a:pt x="549" y="111"/>
                    <a:pt x="550" y="115"/>
                    <a:pt x="551" y="119"/>
                  </a:cubicBezTo>
                  <a:cubicBezTo>
                    <a:pt x="553" y="120"/>
                    <a:pt x="554" y="121"/>
                    <a:pt x="556" y="122"/>
                  </a:cubicBezTo>
                  <a:cubicBezTo>
                    <a:pt x="554" y="117"/>
                    <a:pt x="553" y="112"/>
                    <a:pt x="551" y="108"/>
                  </a:cubicBezTo>
                  <a:moveTo>
                    <a:pt x="589" y="108"/>
                  </a:moveTo>
                  <a:cubicBezTo>
                    <a:pt x="626" y="133"/>
                    <a:pt x="643" y="147"/>
                    <a:pt x="703" y="198"/>
                  </a:cubicBezTo>
                  <a:cubicBezTo>
                    <a:pt x="703" y="198"/>
                    <a:pt x="704" y="198"/>
                    <a:pt x="704" y="198"/>
                  </a:cubicBezTo>
                  <a:cubicBezTo>
                    <a:pt x="706" y="198"/>
                    <a:pt x="710" y="199"/>
                    <a:pt x="713" y="200"/>
                  </a:cubicBezTo>
                  <a:cubicBezTo>
                    <a:pt x="717" y="198"/>
                    <a:pt x="720" y="197"/>
                    <a:pt x="724" y="195"/>
                  </a:cubicBezTo>
                  <a:cubicBezTo>
                    <a:pt x="748" y="156"/>
                    <a:pt x="760" y="138"/>
                    <a:pt x="777" y="114"/>
                  </a:cubicBezTo>
                  <a:cubicBezTo>
                    <a:pt x="776" y="114"/>
                    <a:pt x="774" y="114"/>
                    <a:pt x="772" y="113"/>
                  </a:cubicBezTo>
                  <a:cubicBezTo>
                    <a:pt x="752" y="142"/>
                    <a:pt x="732" y="170"/>
                    <a:pt x="711" y="197"/>
                  </a:cubicBezTo>
                  <a:cubicBezTo>
                    <a:pt x="709" y="198"/>
                    <a:pt x="709" y="198"/>
                    <a:pt x="709" y="198"/>
                  </a:cubicBezTo>
                  <a:cubicBezTo>
                    <a:pt x="709" y="198"/>
                    <a:pt x="709" y="198"/>
                    <a:pt x="709" y="198"/>
                  </a:cubicBezTo>
                  <a:cubicBezTo>
                    <a:pt x="654" y="151"/>
                    <a:pt x="631" y="133"/>
                    <a:pt x="594" y="108"/>
                  </a:cubicBezTo>
                  <a:cubicBezTo>
                    <a:pt x="593" y="108"/>
                    <a:pt x="591" y="108"/>
                    <a:pt x="589" y="108"/>
                  </a:cubicBezTo>
                  <a:moveTo>
                    <a:pt x="548" y="97"/>
                  </a:moveTo>
                  <a:cubicBezTo>
                    <a:pt x="545" y="98"/>
                    <a:pt x="545" y="98"/>
                    <a:pt x="545" y="98"/>
                  </a:cubicBezTo>
                  <a:cubicBezTo>
                    <a:pt x="546" y="101"/>
                    <a:pt x="546" y="103"/>
                    <a:pt x="547" y="105"/>
                  </a:cubicBezTo>
                  <a:cubicBezTo>
                    <a:pt x="548" y="105"/>
                    <a:pt x="550" y="105"/>
                    <a:pt x="551" y="105"/>
                  </a:cubicBezTo>
                  <a:cubicBezTo>
                    <a:pt x="550" y="102"/>
                    <a:pt x="549" y="100"/>
                    <a:pt x="548" y="97"/>
                  </a:cubicBezTo>
                  <a:moveTo>
                    <a:pt x="264" y="95"/>
                  </a:moveTo>
                  <a:cubicBezTo>
                    <a:pt x="264" y="95"/>
                    <a:pt x="264" y="95"/>
                    <a:pt x="264" y="95"/>
                  </a:cubicBezTo>
                  <a:cubicBezTo>
                    <a:pt x="263" y="96"/>
                    <a:pt x="262" y="96"/>
                    <a:pt x="261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3" y="104"/>
                    <a:pt x="266" y="111"/>
                    <a:pt x="269" y="119"/>
                  </a:cubicBezTo>
                  <a:cubicBezTo>
                    <a:pt x="270" y="119"/>
                    <a:pt x="272" y="119"/>
                    <a:pt x="273" y="119"/>
                  </a:cubicBezTo>
                  <a:cubicBezTo>
                    <a:pt x="270" y="111"/>
                    <a:pt x="267" y="103"/>
                    <a:pt x="264" y="95"/>
                  </a:cubicBezTo>
                  <a:moveTo>
                    <a:pt x="819" y="89"/>
                  </a:moveTo>
                  <a:cubicBezTo>
                    <a:pt x="821" y="97"/>
                    <a:pt x="824" y="106"/>
                    <a:pt x="827" y="115"/>
                  </a:cubicBezTo>
                  <a:cubicBezTo>
                    <a:pt x="828" y="115"/>
                    <a:pt x="829" y="115"/>
                    <a:pt x="830" y="115"/>
                  </a:cubicBezTo>
                  <a:cubicBezTo>
                    <a:pt x="828" y="107"/>
                    <a:pt x="825" y="99"/>
                    <a:pt x="823" y="91"/>
                  </a:cubicBezTo>
                  <a:cubicBezTo>
                    <a:pt x="819" y="89"/>
                    <a:pt x="819" y="89"/>
                    <a:pt x="819" y="89"/>
                  </a:cubicBezTo>
                  <a:moveTo>
                    <a:pt x="566" y="88"/>
                  </a:moveTo>
                  <a:cubicBezTo>
                    <a:pt x="563" y="90"/>
                    <a:pt x="563" y="90"/>
                    <a:pt x="563" y="90"/>
                  </a:cubicBezTo>
                  <a:cubicBezTo>
                    <a:pt x="571" y="95"/>
                    <a:pt x="579" y="101"/>
                    <a:pt x="586" y="105"/>
                  </a:cubicBezTo>
                  <a:cubicBezTo>
                    <a:pt x="588" y="105"/>
                    <a:pt x="589" y="105"/>
                    <a:pt x="591" y="105"/>
                  </a:cubicBezTo>
                  <a:cubicBezTo>
                    <a:pt x="583" y="100"/>
                    <a:pt x="575" y="94"/>
                    <a:pt x="566" y="88"/>
                  </a:cubicBezTo>
                  <a:moveTo>
                    <a:pt x="798" y="77"/>
                  </a:moveTo>
                  <a:cubicBezTo>
                    <a:pt x="790" y="89"/>
                    <a:pt x="782" y="100"/>
                    <a:pt x="774" y="111"/>
                  </a:cubicBezTo>
                  <a:cubicBezTo>
                    <a:pt x="775" y="111"/>
                    <a:pt x="777" y="111"/>
                    <a:pt x="779" y="112"/>
                  </a:cubicBezTo>
                  <a:cubicBezTo>
                    <a:pt x="785" y="102"/>
                    <a:pt x="793" y="92"/>
                    <a:pt x="802" y="79"/>
                  </a:cubicBezTo>
                  <a:cubicBezTo>
                    <a:pt x="801" y="79"/>
                    <a:pt x="799" y="78"/>
                    <a:pt x="798" y="77"/>
                  </a:cubicBezTo>
                  <a:moveTo>
                    <a:pt x="1017" y="60"/>
                  </a:moveTo>
                  <a:cubicBezTo>
                    <a:pt x="1032" y="74"/>
                    <a:pt x="1046" y="88"/>
                    <a:pt x="1059" y="100"/>
                  </a:cubicBezTo>
                  <a:cubicBezTo>
                    <a:pt x="1059" y="100"/>
                    <a:pt x="1059" y="100"/>
                    <a:pt x="1059" y="100"/>
                  </a:cubicBezTo>
                  <a:cubicBezTo>
                    <a:pt x="1059" y="100"/>
                    <a:pt x="1059" y="100"/>
                    <a:pt x="1059" y="100"/>
                  </a:cubicBezTo>
                  <a:cubicBezTo>
                    <a:pt x="1059" y="101"/>
                    <a:pt x="1059" y="101"/>
                    <a:pt x="1059" y="101"/>
                  </a:cubicBezTo>
                  <a:cubicBezTo>
                    <a:pt x="1059" y="101"/>
                    <a:pt x="1059" y="101"/>
                    <a:pt x="1059" y="101"/>
                  </a:cubicBezTo>
                  <a:cubicBezTo>
                    <a:pt x="1059" y="102"/>
                    <a:pt x="1059" y="102"/>
                    <a:pt x="1059" y="102"/>
                  </a:cubicBezTo>
                  <a:cubicBezTo>
                    <a:pt x="1059" y="102"/>
                    <a:pt x="1059" y="102"/>
                    <a:pt x="1059" y="102"/>
                  </a:cubicBezTo>
                  <a:cubicBezTo>
                    <a:pt x="1059" y="103"/>
                    <a:pt x="1059" y="103"/>
                    <a:pt x="1059" y="103"/>
                  </a:cubicBezTo>
                  <a:cubicBezTo>
                    <a:pt x="1059" y="103"/>
                    <a:pt x="1059" y="103"/>
                    <a:pt x="1059" y="103"/>
                  </a:cubicBezTo>
                  <a:cubicBezTo>
                    <a:pt x="1059" y="103"/>
                    <a:pt x="1059" y="103"/>
                    <a:pt x="1059" y="103"/>
                  </a:cubicBezTo>
                  <a:cubicBezTo>
                    <a:pt x="1059" y="105"/>
                    <a:pt x="1059" y="105"/>
                    <a:pt x="1059" y="105"/>
                  </a:cubicBezTo>
                  <a:cubicBezTo>
                    <a:pt x="1060" y="106"/>
                    <a:pt x="1060" y="106"/>
                    <a:pt x="1060" y="106"/>
                  </a:cubicBezTo>
                  <a:cubicBezTo>
                    <a:pt x="1060" y="106"/>
                    <a:pt x="1060" y="106"/>
                    <a:pt x="1060" y="106"/>
                  </a:cubicBezTo>
                  <a:cubicBezTo>
                    <a:pt x="1060" y="107"/>
                    <a:pt x="1060" y="107"/>
                    <a:pt x="1060" y="107"/>
                  </a:cubicBezTo>
                  <a:cubicBezTo>
                    <a:pt x="1061" y="108"/>
                    <a:pt x="1061" y="108"/>
                    <a:pt x="1061" y="108"/>
                  </a:cubicBezTo>
                  <a:cubicBezTo>
                    <a:pt x="1061" y="108"/>
                    <a:pt x="1061" y="108"/>
                    <a:pt x="1061" y="108"/>
                  </a:cubicBezTo>
                  <a:cubicBezTo>
                    <a:pt x="1061" y="109"/>
                    <a:pt x="1061" y="109"/>
                    <a:pt x="1061" y="109"/>
                  </a:cubicBezTo>
                  <a:cubicBezTo>
                    <a:pt x="1062" y="110"/>
                    <a:pt x="1062" y="110"/>
                    <a:pt x="1062" y="110"/>
                  </a:cubicBezTo>
                  <a:cubicBezTo>
                    <a:pt x="1054" y="120"/>
                    <a:pt x="1047" y="130"/>
                    <a:pt x="1039" y="140"/>
                  </a:cubicBezTo>
                  <a:cubicBezTo>
                    <a:pt x="1041" y="140"/>
                    <a:pt x="1042" y="140"/>
                    <a:pt x="1044" y="140"/>
                  </a:cubicBezTo>
                  <a:cubicBezTo>
                    <a:pt x="1050" y="133"/>
                    <a:pt x="1056" y="124"/>
                    <a:pt x="1065" y="113"/>
                  </a:cubicBezTo>
                  <a:cubicBezTo>
                    <a:pt x="1066" y="113"/>
                    <a:pt x="1066" y="113"/>
                    <a:pt x="1066" y="113"/>
                  </a:cubicBezTo>
                  <a:cubicBezTo>
                    <a:pt x="1066" y="114"/>
                    <a:pt x="1066" y="114"/>
                    <a:pt x="1066" y="114"/>
                  </a:cubicBezTo>
                  <a:cubicBezTo>
                    <a:pt x="1067" y="114"/>
                    <a:pt x="1067" y="114"/>
                    <a:pt x="1067" y="114"/>
                  </a:cubicBezTo>
                  <a:cubicBezTo>
                    <a:pt x="1068" y="115"/>
                    <a:pt x="1068" y="115"/>
                    <a:pt x="1068" y="115"/>
                  </a:cubicBezTo>
                  <a:cubicBezTo>
                    <a:pt x="1069" y="115"/>
                    <a:pt x="1069" y="115"/>
                    <a:pt x="1069" y="115"/>
                  </a:cubicBezTo>
                  <a:cubicBezTo>
                    <a:pt x="1072" y="125"/>
                    <a:pt x="1075" y="136"/>
                    <a:pt x="1078" y="146"/>
                  </a:cubicBezTo>
                  <a:cubicBezTo>
                    <a:pt x="1079" y="146"/>
                    <a:pt x="1080" y="147"/>
                    <a:pt x="1081" y="147"/>
                  </a:cubicBezTo>
                  <a:cubicBezTo>
                    <a:pt x="1078" y="136"/>
                    <a:pt x="1075" y="126"/>
                    <a:pt x="1072" y="116"/>
                  </a:cubicBezTo>
                  <a:cubicBezTo>
                    <a:pt x="1072" y="116"/>
                    <a:pt x="1072" y="116"/>
                    <a:pt x="1072" y="116"/>
                  </a:cubicBezTo>
                  <a:cubicBezTo>
                    <a:pt x="1073" y="116"/>
                    <a:pt x="1073" y="116"/>
                    <a:pt x="1073" y="116"/>
                  </a:cubicBezTo>
                  <a:cubicBezTo>
                    <a:pt x="1074" y="116"/>
                    <a:pt x="1074" y="116"/>
                    <a:pt x="1074" y="116"/>
                  </a:cubicBezTo>
                  <a:cubicBezTo>
                    <a:pt x="1074" y="116"/>
                    <a:pt x="1074" y="116"/>
                    <a:pt x="1074" y="116"/>
                  </a:cubicBezTo>
                  <a:cubicBezTo>
                    <a:pt x="1074" y="115"/>
                    <a:pt x="1074" y="115"/>
                    <a:pt x="1074" y="115"/>
                  </a:cubicBezTo>
                  <a:cubicBezTo>
                    <a:pt x="1088" y="130"/>
                    <a:pt x="1099" y="142"/>
                    <a:pt x="1108" y="152"/>
                  </a:cubicBezTo>
                  <a:cubicBezTo>
                    <a:pt x="1109" y="152"/>
                    <a:pt x="1110" y="152"/>
                    <a:pt x="1111" y="152"/>
                  </a:cubicBezTo>
                  <a:cubicBezTo>
                    <a:pt x="1101" y="141"/>
                    <a:pt x="1090" y="129"/>
                    <a:pt x="1076" y="114"/>
                  </a:cubicBezTo>
                  <a:cubicBezTo>
                    <a:pt x="1076" y="113"/>
                    <a:pt x="1076" y="113"/>
                    <a:pt x="1076" y="113"/>
                  </a:cubicBezTo>
                  <a:cubicBezTo>
                    <a:pt x="1076" y="113"/>
                    <a:pt x="1076" y="113"/>
                    <a:pt x="1076" y="113"/>
                  </a:cubicBezTo>
                  <a:cubicBezTo>
                    <a:pt x="1076" y="113"/>
                    <a:pt x="1076" y="113"/>
                    <a:pt x="1076" y="113"/>
                  </a:cubicBezTo>
                  <a:cubicBezTo>
                    <a:pt x="1076" y="112"/>
                    <a:pt x="1076" y="112"/>
                    <a:pt x="1076" y="112"/>
                  </a:cubicBezTo>
                  <a:cubicBezTo>
                    <a:pt x="1076" y="112"/>
                    <a:pt x="1076" y="112"/>
                    <a:pt x="1076" y="112"/>
                  </a:cubicBezTo>
                  <a:cubicBezTo>
                    <a:pt x="1076" y="112"/>
                    <a:pt x="1076" y="112"/>
                    <a:pt x="1076" y="112"/>
                  </a:cubicBezTo>
                  <a:cubicBezTo>
                    <a:pt x="1076" y="111"/>
                    <a:pt x="1076" y="111"/>
                    <a:pt x="1076" y="111"/>
                  </a:cubicBezTo>
                  <a:cubicBezTo>
                    <a:pt x="1076" y="110"/>
                    <a:pt x="1076" y="110"/>
                    <a:pt x="1076" y="110"/>
                  </a:cubicBezTo>
                  <a:cubicBezTo>
                    <a:pt x="1076" y="110"/>
                    <a:pt x="1076" y="110"/>
                    <a:pt x="1076" y="110"/>
                  </a:cubicBezTo>
                  <a:cubicBezTo>
                    <a:pt x="1075" y="109"/>
                    <a:pt x="1075" y="109"/>
                    <a:pt x="1075" y="109"/>
                  </a:cubicBezTo>
                  <a:cubicBezTo>
                    <a:pt x="1075" y="107"/>
                    <a:pt x="1075" y="107"/>
                    <a:pt x="1075" y="107"/>
                  </a:cubicBezTo>
                  <a:cubicBezTo>
                    <a:pt x="1075" y="107"/>
                    <a:pt x="1075" y="107"/>
                    <a:pt x="1075" y="107"/>
                  </a:cubicBezTo>
                  <a:cubicBezTo>
                    <a:pt x="1074" y="107"/>
                    <a:pt x="1074" y="107"/>
                    <a:pt x="1074" y="107"/>
                  </a:cubicBezTo>
                  <a:cubicBezTo>
                    <a:pt x="1074" y="106"/>
                    <a:pt x="1074" y="106"/>
                    <a:pt x="1074" y="106"/>
                  </a:cubicBezTo>
                  <a:cubicBezTo>
                    <a:pt x="1074" y="105"/>
                    <a:pt x="1074" y="105"/>
                    <a:pt x="1074" y="105"/>
                  </a:cubicBezTo>
                  <a:cubicBezTo>
                    <a:pt x="1073" y="105"/>
                    <a:pt x="1073" y="105"/>
                    <a:pt x="1073" y="105"/>
                  </a:cubicBezTo>
                  <a:cubicBezTo>
                    <a:pt x="1073" y="104"/>
                    <a:pt x="1073" y="104"/>
                    <a:pt x="1073" y="104"/>
                  </a:cubicBezTo>
                  <a:cubicBezTo>
                    <a:pt x="1074" y="102"/>
                    <a:pt x="1076" y="100"/>
                    <a:pt x="1077" y="98"/>
                  </a:cubicBezTo>
                  <a:cubicBezTo>
                    <a:pt x="1076" y="97"/>
                    <a:pt x="1075" y="97"/>
                    <a:pt x="1074" y="96"/>
                  </a:cubicBezTo>
                  <a:cubicBezTo>
                    <a:pt x="1073" y="98"/>
                    <a:pt x="1071" y="99"/>
                    <a:pt x="1070" y="101"/>
                  </a:cubicBezTo>
                  <a:cubicBezTo>
                    <a:pt x="1070" y="101"/>
                    <a:pt x="1070" y="101"/>
                    <a:pt x="1070" y="101"/>
                  </a:cubicBezTo>
                  <a:cubicBezTo>
                    <a:pt x="1069" y="100"/>
                    <a:pt x="1069" y="100"/>
                    <a:pt x="1069" y="100"/>
                  </a:cubicBezTo>
                  <a:cubicBezTo>
                    <a:pt x="1068" y="100"/>
                    <a:pt x="1068" y="100"/>
                    <a:pt x="1068" y="100"/>
                  </a:cubicBezTo>
                  <a:cubicBezTo>
                    <a:pt x="1067" y="99"/>
                    <a:pt x="1067" y="99"/>
                    <a:pt x="1067" y="99"/>
                  </a:cubicBezTo>
                  <a:cubicBezTo>
                    <a:pt x="1067" y="99"/>
                    <a:pt x="1067" y="99"/>
                    <a:pt x="1067" y="99"/>
                  </a:cubicBezTo>
                  <a:cubicBezTo>
                    <a:pt x="1066" y="98"/>
                    <a:pt x="1066" y="98"/>
                    <a:pt x="1066" y="98"/>
                  </a:cubicBezTo>
                  <a:cubicBezTo>
                    <a:pt x="1065" y="95"/>
                    <a:pt x="1064" y="92"/>
                    <a:pt x="1063" y="89"/>
                  </a:cubicBezTo>
                  <a:cubicBezTo>
                    <a:pt x="1062" y="88"/>
                    <a:pt x="1060" y="87"/>
                    <a:pt x="1059" y="87"/>
                  </a:cubicBezTo>
                  <a:cubicBezTo>
                    <a:pt x="1060" y="90"/>
                    <a:pt x="1062" y="94"/>
                    <a:pt x="1063" y="97"/>
                  </a:cubicBezTo>
                  <a:cubicBezTo>
                    <a:pt x="1062" y="98"/>
                    <a:pt x="1062" y="98"/>
                    <a:pt x="1062" y="98"/>
                  </a:cubicBezTo>
                  <a:cubicBezTo>
                    <a:pt x="1062" y="98"/>
                    <a:pt x="1062" y="98"/>
                    <a:pt x="1062" y="98"/>
                  </a:cubicBezTo>
                  <a:cubicBezTo>
                    <a:pt x="1061" y="98"/>
                    <a:pt x="1061" y="98"/>
                    <a:pt x="1061" y="98"/>
                  </a:cubicBezTo>
                  <a:cubicBezTo>
                    <a:pt x="1061" y="98"/>
                    <a:pt x="1061" y="98"/>
                    <a:pt x="1061" y="98"/>
                  </a:cubicBezTo>
                  <a:cubicBezTo>
                    <a:pt x="1060" y="98"/>
                    <a:pt x="1060" y="98"/>
                    <a:pt x="1060" y="98"/>
                  </a:cubicBezTo>
                  <a:cubicBezTo>
                    <a:pt x="1050" y="88"/>
                    <a:pt x="1039" y="78"/>
                    <a:pt x="1027" y="67"/>
                  </a:cubicBezTo>
                  <a:cubicBezTo>
                    <a:pt x="1023" y="64"/>
                    <a:pt x="1020" y="62"/>
                    <a:pt x="1017" y="60"/>
                  </a:cubicBezTo>
                  <a:moveTo>
                    <a:pt x="1109" y="60"/>
                  </a:moveTo>
                  <a:cubicBezTo>
                    <a:pt x="1099" y="69"/>
                    <a:pt x="1086" y="83"/>
                    <a:pt x="1076" y="94"/>
                  </a:cubicBezTo>
                  <a:cubicBezTo>
                    <a:pt x="1077" y="95"/>
                    <a:pt x="1078" y="96"/>
                    <a:pt x="1079" y="96"/>
                  </a:cubicBezTo>
                  <a:cubicBezTo>
                    <a:pt x="1090" y="85"/>
                    <a:pt x="1103" y="71"/>
                    <a:pt x="1113" y="61"/>
                  </a:cubicBezTo>
                  <a:cubicBezTo>
                    <a:pt x="1113" y="61"/>
                    <a:pt x="1113" y="61"/>
                    <a:pt x="1113" y="61"/>
                  </a:cubicBezTo>
                  <a:cubicBezTo>
                    <a:pt x="1112" y="61"/>
                    <a:pt x="1111" y="60"/>
                    <a:pt x="1109" y="60"/>
                  </a:cubicBezTo>
                  <a:cubicBezTo>
                    <a:pt x="1109" y="60"/>
                    <a:pt x="1109" y="60"/>
                    <a:pt x="1109" y="60"/>
                  </a:cubicBezTo>
                  <a:moveTo>
                    <a:pt x="726" y="0"/>
                  </a:moveTo>
                  <a:cubicBezTo>
                    <a:pt x="726" y="0"/>
                    <a:pt x="726" y="0"/>
                    <a:pt x="726" y="0"/>
                  </a:cubicBezTo>
                  <a:cubicBezTo>
                    <a:pt x="725" y="0"/>
                    <a:pt x="723" y="0"/>
                    <a:pt x="721" y="0"/>
                  </a:cubicBezTo>
                  <a:cubicBezTo>
                    <a:pt x="721" y="0"/>
                    <a:pt x="721" y="0"/>
                    <a:pt x="721" y="0"/>
                  </a:cubicBezTo>
                  <a:cubicBezTo>
                    <a:pt x="726" y="3"/>
                    <a:pt x="730" y="6"/>
                    <a:pt x="734" y="9"/>
                  </a:cubicBezTo>
                  <a:cubicBezTo>
                    <a:pt x="735" y="9"/>
                    <a:pt x="736" y="8"/>
                    <a:pt x="737" y="8"/>
                  </a:cubicBezTo>
                  <a:cubicBezTo>
                    <a:pt x="733" y="5"/>
                    <a:pt x="730" y="3"/>
                    <a:pt x="72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9" name="Freeform 790">
              <a:extLst>
                <a:ext uri="{FF2B5EF4-FFF2-40B4-BE49-F238E27FC236}">
                  <a16:creationId xmlns:a16="http://schemas.microsoft.com/office/drawing/2014/main" id="{35FD1D97-6D99-796F-4633-6813FC6430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9275" y="5307013"/>
              <a:ext cx="2063750" cy="720725"/>
            </a:xfrm>
            <a:custGeom>
              <a:avLst/>
              <a:gdLst>
                <a:gd name="T0" fmla="*/ 497 w 1364"/>
                <a:gd name="T1" fmla="*/ 436 h 476"/>
                <a:gd name="T2" fmla="*/ 768 w 1364"/>
                <a:gd name="T3" fmla="*/ 463 h 476"/>
                <a:gd name="T4" fmla="*/ 779 w 1364"/>
                <a:gd name="T5" fmla="*/ 463 h 476"/>
                <a:gd name="T6" fmla="*/ 1016 w 1364"/>
                <a:gd name="T7" fmla="*/ 436 h 476"/>
                <a:gd name="T8" fmla="*/ 1065 w 1364"/>
                <a:gd name="T9" fmla="*/ 400 h 476"/>
                <a:gd name="T10" fmla="*/ 1082 w 1364"/>
                <a:gd name="T11" fmla="*/ 387 h 476"/>
                <a:gd name="T12" fmla="*/ 506 w 1364"/>
                <a:gd name="T13" fmla="*/ 432 h 476"/>
                <a:gd name="T14" fmla="*/ 514 w 1364"/>
                <a:gd name="T15" fmla="*/ 439 h 476"/>
                <a:gd name="T16" fmla="*/ 469 w 1364"/>
                <a:gd name="T17" fmla="*/ 380 h 476"/>
                <a:gd name="T18" fmla="*/ 564 w 1364"/>
                <a:gd name="T19" fmla="*/ 410 h 476"/>
                <a:gd name="T20" fmla="*/ 541 w 1364"/>
                <a:gd name="T21" fmla="*/ 357 h 476"/>
                <a:gd name="T22" fmla="*/ 955 w 1364"/>
                <a:gd name="T23" fmla="*/ 350 h 476"/>
                <a:gd name="T24" fmla="*/ 1222 w 1364"/>
                <a:gd name="T25" fmla="*/ 335 h 476"/>
                <a:gd name="T26" fmla="*/ 1238 w 1364"/>
                <a:gd name="T27" fmla="*/ 345 h 476"/>
                <a:gd name="T28" fmla="*/ 1239 w 1364"/>
                <a:gd name="T29" fmla="*/ 351 h 476"/>
                <a:gd name="T30" fmla="*/ 247 w 1364"/>
                <a:gd name="T31" fmla="*/ 346 h 476"/>
                <a:gd name="T32" fmla="*/ 284 w 1364"/>
                <a:gd name="T33" fmla="*/ 346 h 476"/>
                <a:gd name="T34" fmla="*/ 239 w 1364"/>
                <a:gd name="T35" fmla="*/ 320 h 476"/>
                <a:gd name="T36" fmla="*/ 1087 w 1364"/>
                <a:gd name="T37" fmla="*/ 384 h 476"/>
                <a:gd name="T38" fmla="*/ 1083 w 1364"/>
                <a:gd name="T39" fmla="*/ 288 h 476"/>
                <a:gd name="T40" fmla="*/ 680 w 1364"/>
                <a:gd name="T41" fmla="*/ 334 h 476"/>
                <a:gd name="T42" fmla="*/ 782 w 1364"/>
                <a:gd name="T43" fmla="*/ 268 h 476"/>
                <a:gd name="T44" fmla="*/ 1215 w 1364"/>
                <a:gd name="T45" fmla="*/ 253 h 476"/>
                <a:gd name="T46" fmla="*/ 1218 w 1364"/>
                <a:gd name="T47" fmla="*/ 337 h 476"/>
                <a:gd name="T48" fmla="*/ 945 w 1364"/>
                <a:gd name="T49" fmla="*/ 336 h 476"/>
                <a:gd name="T50" fmla="*/ 260 w 1364"/>
                <a:gd name="T51" fmla="*/ 333 h 476"/>
                <a:gd name="T52" fmla="*/ 196 w 1364"/>
                <a:gd name="T53" fmla="*/ 228 h 476"/>
                <a:gd name="T54" fmla="*/ 866 w 1364"/>
                <a:gd name="T55" fmla="*/ 209 h 476"/>
                <a:gd name="T56" fmla="*/ 861 w 1364"/>
                <a:gd name="T57" fmla="*/ 209 h 476"/>
                <a:gd name="T58" fmla="*/ 418 w 1364"/>
                <a:gd name="T59" fmla="*/ 277 h 476"/>
                <a:gd name="T60" fmla="*/ 562 w 1364"/>
                <a:gd name="T61" fmla="*/ 191 h 476"/>
                <a:gd name="T62" fmla="*/ 83 w 1364"/>
                <a:gd name="T63" fmla="*/ 211 h 476"/>
                <a:gd name="T64" fmla="*/ 167 w 1364"/>
                <a:gd name="T65" fmla="*/ 167 h 476"/>
                <a:gd name="T66" fmla="*/ 1104 w 1364"/>
                <a:gd name="T67" fmla="*/ 177 h 476"/>
                <a:gd name="T68" fmla="*/ 1102 w 1364"/>
                <a:gd name="T69" fmla="*/ 188 h 476"/>
                <a:gd name="T70" fmla="*/ 1111 w 1364"/>
                <a:gd name="T71" fmla="*/ 189 h 476"/>
                <a:gd name="T72" fmla="*/ 1117 w 1364"/>
                <a:gd name="T73" fmla="*/ 181 h 476"/>
                <a:gd name="T74" fmla="*/ 1116 w 1364"/>
                <a:gd name="T75" fmla="*/ 170 h 476"/>
                <a:gd name="T76" fmla="*/ 1126 w 1364"/>
                <a:gd name="T77" fmla="*/ 164 h 476"/>
                <a:gd name="T78" fmla="*/ 0 w 1364"/>
                <a:gd name="T79" fmla="*/ 160 h 476"/>
                <a:gd name="T80" fmla="*/ 33 w 1364"/>
                <a:gd name="T81" fmla="*/ 222 h 476"/>
                <a:gd name="T82" fmla="*/ 327 w 1364"/>
                <a:gd name="T83" fmla="*/ 120 h 476"/>
                <a:gd name="T84" fmla="*/ 855 w 1364"/>
                <a:gd name="T85" fmla="*/ 191 h 476"/>
                <a:gd name="T86" fmla="*/ 852 w 1364"/>
                <a:gd name="T87" fmla="*/ 201 h 476"/>
                <a:gd name="T88" fmla="*/ 869 w 1364"/>
                <a:gd name="T89" fmla="*/ 201 h 476"/>
                <a:gd name="T90" fmla="*/ 919 w 1364"/>
                <a:gd name="T91" fmla="*/ 138 h 476"/>
                <a:gd name="T92" fmla="*/ 335 w 1364"/>
                <a:gd name="T93" fmla="*/ 112 h 476"/>
                <a:gd name="T94" fmla="*/ 341 w 1364"/>
                <a:gd name="T95" fmla="*/ 103 h 476"/>
                <a:gd name="T96" fmla="*/ 586 w 1364"/>
                <a:gd name="T97" fmla="*/ 162 h 476"/>
                <a:gd name="T98" fmla="*/ 583 w 1364"/>
                <a:gd name="T99" fmla="*/ 172 h 476"/>
                <a:gd name="T100" fmla="*/ 593 w 1364"/>
                <a:gd name="T101" fmla="*/ 180 h 476"/>
                <a:gd name="T102" fmla="*/ 601 w 1364"/>
                <a:gd name="T103" fmla="*/ 173 h 476"/>
                <a:gd name="T104" fmla="*/ 599 w 1364"/>
                <a:gd name="T105" fmla="*/ 161 h 476"/>
                <a:gd name="T106" fmla="*/ 355 w 1364"/>
                <a:gd name="T107" fmla="*/ 84 h 476"/>
                <a:gd name="T108" fmla="*/ 323 w 1364"/>
                <a:gd name="T109" fmla="*/ 102 h 476"/>
                <a:gd name="T110" fmla="*/ 329 w 1364"/>
                <a:gd name="T111" fmla="*/ 112 h 476"/>
                <a:gd name="T112" fmla="*/ 331 w 1364"/>
                <a:gd name="T113" fmla="*/ 92 h 476"/>
                <a:gd name="T114" fmla="*/ 1336 w 1364"/>
                <a:gd name="T115" fmla="*/ 98 h 476"/>
                <a:gd name="T116" fmla="*/ 1151 w 1364"/>
                <a:gd name="T117" fmla="*/ 133 h 476"/>
                <a:gd name="T118" fmla="*/ 1120 w 1364"/>
                <a:gd name="T119" fmla="*/ 129 h 476"/>
                <a:gd name="T120" fmla="*/ 97 w 1364"/>
                <a:gd name="T121" fmla="*/ 12 h 476"/>
                <a:gd name="T122" fmla="*/ 1009 w 1364"/>
                <a:gd name="T123" fmla="*/ 44 h 476"/>
                <a:gd name="T124" fmla="*/ 1033 w 1364"/>
                <a:gd name="T125" fmla="*/ 5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4" h="476">
                  <a:moveTo>
                    <a:pt x="769" y="473"/>
                  </a:moveTo>
                  <a:cubicBezTo>
                    <a:pt x="767" y="474"/>
                    <a:pt x="765" y="475"/>
                    <a:pt x="763" y="476"/>
                  </a:cubicBezTo>
                  <a:cubicBezTo>
                    <a:pt x="765" y="475"/>
                    <a:pt x="767" y="475"/>
                    <a:pt x="769" y="474"/>
                  </a:cubicBezTo>
                  <a:cubicBezTo>
                    <a:pt x="769" y="474"/>
                    <a:pt x="769" y="474"/>
                    <a:pt x="769" y="474"/>
                  </a:cubicBezTo>
                  <a:cubicBezTo>
                    <a:pt x="769" y="473"/>
                    <a:pt x="769" y="473"/>
                    <a:pt x="769" y="473"/>
                  </a:cubicBezTo>
                  <a:moveTo>
                    <a:pt x="780" y="466"/>
                  </a:moveTo>
                  <a:cubicBezTo>
                    <a:pt x="780" y="466"/>
                    <a:pt x="779" y="467"/>
                    <a:pt x="779" y="468"/>
                  </a:cubicBezTo>
                  <a:cubicBezTo>
                    <a:pt x="779" y="468"/>
                    <a:pt x="780" y="467"/>
                    <a:pt x="780" y="467"/>
                  </a:cubicBezTo>
                  <a:cubicBezTo>
                    <a:pt x="780" y="467"/>
                    <a:pt x="780" y="467"/>
                    <a:pt x="780" y="467"/>
                  </a:cubicBezTo>
                  <a:cubicBezTo>
                    <a:pt x="780" y="466"/>
                    <a:pt x="780" y="466"/>
                    <a:pt x="780" y="466"/>
                  </a:cubicBezTo>
                  <a:cubicBezTo>
                    <a:pt x="780" y="466"/>
                    <a:pt x="780" y="466"/>
                    <a:pt x="780" y="466"/>
                  </a:cubicBezTo>
                  <a:cubicBezTo>
                    <a:pt x="780" y="466"/>
                    <a:pt x="780" y="466"/>
                    <a:pt x="780" y="466"/>
                  </a:cubicBezTo>
                  <a:moveTo>
                    <a:pt x="497" y="436"/>
                  </a:moveTo>
                  <a:cubicBezTo>
                    <a:pt x="497" y="436"/>
                    <a:pt x="497" y="436"/>
                    <a:pt x="497" y="43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6" y="437"/>
                    <a:pt x="496" y="438"/>
                    <a:pt x="496" y="439"/>
                  </a:cubicBezTo>
                  <a:cubicBezTo>
                    <a:pt x="496" y="438"/>
                    <a:pt x="496" y="437"/>
                    <a:pt x="497" y="436"/>
                  </a:cubicBezTo>
                  <a:moveTo>
                    <a:pt x="865" y="408"/>
                  </a:moveTo>
                  <a:cubicBezTo>
                    <a:pt x="846" y="421"/>
                    <a:pt x="824" y="435"/>
                    <a:pt x="785" y="459"/>
                  </a:cubicBezTo>
                  <a:cubicBezTo>
                    <a:pt x="784" y="461"/>
                    <a:pt x="782" y="463"/>
                    <a:pt x="781" y="465"/>
                  </a:cubicBezTo>
                  <a:cubicBezTo>
                    <a:pt x="810" y="447"/>
                    <a:pt x="826" y="438"/>
                    <a:pt x="867" y="409"/>
                  </a:cubicBezTo>
                  <a:cubicBezTo>
                    <a:pt x="867" y="408"/>
                    <a:pt x="866" y="408"/>
                    <a:pt x="865" y="408"/>
                  </a:cubicBezTo>
                  <a:moveTo>
                    <a:pt x="803" y="399"/>
                  </a:moveTo>
                  <a:cubicBezTo>
                    <a:pt x="802" y="400"/>
                    <a:pt x="801" y="401"/>
                    <a:pt x="799" y="401"/>
                  </a:cubicBezTo>
                  <a:cubicBezTo>
                    <a:pt x="791" y="423"/>
                    <a:pt x="782" y="443"/>
                    <a:pt x="772" y="462"/>
                  </a:cubicBezTo>
                  <a:cubicBezTo>
                    <a:pt x="771" y="462"/>
                    <a:pt x="770" y="463"/>
                    <a:pt x="770" y="463"/>
                  </a:cubicBezTo>
                  <a:cubicBezTo>
                    <a:pt x="768" y="463"/>
                    <a:pt x="768" y="463"/>
                    <a:pt x="768" y="463"/>
                  </a:cubicBezTo>
                  <a:cubicBezTo>
                    <a:pt x="768" y="463"/>
                    <a:pt x="768" y="463"/>
                    <a:pt x="768" y="463"/>
                  </a:cubicBezTo>
                  <a:cubicBezTo>
                    <a:pt x="758" y="449"/>
                    <a:pt x="750" y="439"/>
                    <a:pt x="743" y="429"/>
                  </a:cubicBezTo>
                  <a:cubicBezTo>
                    <a:pt x="742" y="429"/>
                    <a:pt x="741" y="430"/>
                    <a:pt x="740" y="430"/>
                  </a:cubicBezTo>
                  <a:cubicBezTo>
                    <a:pt x="747" y="440"/>
                    <a:pt x="754" y="451"/>
                    <a:pt x="765" y="466"/>
                  </a:cubicBezTo>
                  <a:cubicBezTo>
                    <a:pt x="764" y="466"/>
                    <a:pt x="764" y="466"/>
                    <a:pt x="764" y="466"/>
                  </a:cubicBezTo>
                  <a:cubicBezTo>
                    <a:pt x="764" y="466"/>
                    <a:pt x="764" y="466"/>
                    <a:pt x="764" y="466"/>
                  </a:cubicBezTo>
                  <a:cubicBezTo>
                    <a:pt x="763" y="467"/>
                    <a:pt x="763" y="467"/>
                    <a:pt x="763" y="467"/>
                  </a:cubicBezTo>
                  <a:cubicBezTo>
                    <a:pt x="763" y="467"/>
                    <a:pt x="763" y="467"/>
                    <a:pt x="763" y="467"/>
                  </a:cubicBezTo>
                  <a:cubicBezTo>
                    <a:pt x="762" y="468"/>
                    <a:pt x="762" y="468"/>
                    <a:pt x="762" y="468"/>
                  </a:cubicBezTo>
                  <a:cubicBezTo>
                    <a:pt x="762" y="468"/>
                    <a:pt x="762" y="468"/>
                    <a:pt x="762" y="468"/>
                  </a:cubicBezTo>
                  <a:cubicBezTo>
                    <a:pt x="762" y="470"/>
                    <a:pt x="762" y="473"/>
                    <a:pt x="762" y="475"/>
                  </a:cubicBezTo>
                  <a:cubicBezTo>
                    <a:pt x="767" y="473"/>
                    <a:pt x="771" y="471"/>
                    <a:pt x="776" y="469"/>
                  </a:cubicBezTo>
                  <a:cubicBezTo>
                    <a:pt x="778" y="466"/>
                    <a:pt x="779" y="464"/>
                    <a:pt x="781" y="462"/>
                  </a:cubicBezTo>
                  <a:cubicBezTo>
                    <a:pt x="780" y="462"/>
                    <a:pt x="779" y="463"/>
                    <a:pt x="779" y="463"/>
                  </a:cubicBezTo>
                  <a:cubicBezTo>
                    <a:pt x="779" y="463"/>
                    <a:pt x="779" y="463"/>
                    <a:pt x="779" y="463"/>
                  </a:cubicBezTo>
                  <a:cubicBezTo>
                    <a:pt x="778" y="463"/>
                    <a:pt x="778" y="463"/>
                    <a:pt x="778" y="463"/>
                  </a:cubicBezTo>
                  <a:cubicBezTo>
                    <a:pt x="777" y="463"/>
                    <a:pt x="777" y="463"/>
                    <a:pt x="777" y="463"/>
                  </a:cubicBezTo>
                  <a:cubicBezTo>
                    <a:pt x="777" y="462"/>
                    <a:pt x="776" y="462"/>
                    <a:pt x="776" y="462"/>
                  </a:cubicBezTo>
                  <a:cubicBezTo>
                    <a:pt x="785" y="443"/>
                    <a:pt x="795" y="422"/>
                    <a:pt x="803" y="399"/>
                  </a:cubicBezTo>
                  <a:moveTo>
                    <a:pt x="1042" y="398"/>
                  </a:moveTo>
                  <a:cubicBezTo>
                    <a:pt x="1041" y="398"/>
                    <a:pt x="1040" y="398"/>
                    <a:pt x="1039" y="399"/>
                  </a:cubicBezTo>
                  <a:cubicBezTo>
                    <a:pt x="1034" y="410"/>
                    <a:pt x="1028" y="421"/>
                    <a:pt x="1023" y="431"/>
                  </a:cubicBezTo>
                  <a:cubicBezTo>
                    <a:pt x="1022" y="431"/>
                    <a:pt x="1022" y="432"/>
                    <a:pt x="1021" y="432"/>
                  </a:cubicBezTo>
                  <a:cubicBezTo>
                    <a:pt x="1020" y="433"/>
                    <a:pt x="1020" y="433"/>
                    <a:pt x="1020" y="433"/>
                  </a:cubicBezTo>
                  <a:cubicBezTo>
                    <a:pt x="1020" y="433"/>
                    <a:pt x="1020" y="433"/>
                    <a:pt x="1020" y="433"/>
                  </a:cubicBezTo>
                  <a:cubicBezTo>
                    <a:pt x="1012" y="424"/>
                    <a:pt x="1005" y="417"/>
                    <a:pt x="999" y="410"/>
                  </a:cubicBezTo>
                  <a:cubicBezTo>
                    <a:pt x="998" y="410"/>
                    <a:pt x="997" y="411"/>
                    <a:pt x="995" y="411"/>
                  </a:cubicBezTo>
                  <a:cubicBezTo>
                    <a:pt x="1001" y="418"/>
                    <a:pt x="1008" y="425"/>
                    <a:pt x="1016" y="435"/>
                  </a:cubicBezTo>
                  <a:cubicBezTo>
                    <a:pt x="1016" y="436"/>
                    <a:pt x="1016" y="436"/>
                    <a:pt x="1016" y="436"/>
                  </a:cubicBezTo>
                  <a:cubicBezTo>
                    <a:pt x="1016" y="436"/>
                    <a:pt x="1016" y="436"/>
                    <a:pt x="1016" y="436"/>
                  </a:cubicBezTo>
                  <a:cubicBezTo>
                    <a:pt x="1015" y="437"/>
                    <a:pt x="1015" y="437"/>
                    <a:pt x="1015" y="437"/>
                  </a:cubicBezTo>
                  <a:cubicBezTo>
                    <a:pt x="1015" y="437"/>
                    <a:pt x="1015" y="437"/>
                    <a:pt x="1015" y="437"/>
                  </a:cubicBezTo>
                  <a:cubicBezTo>
                    <a:pt x="1014" y="438"/>
                    <a:pt x="1014" y="438"/>
                    <a:pt x="1014" y="438"/>
                  </a:cubicBezTo>
                  <a:cubicBezTo>
                    <a:pt x="1014" y="439"/>
                    <a:pt x="1014" y="439"/>
                    <a:pt x="1014" y="439"/>
                  </a:cubicBezTo>
                  <a:cubicBezTo>
                    <a:pt x="1014" y="440"/>
                    <a:pt x="1014" y="443"/>
                    <a:pt x="1013" y="444"/>
                  </a:cubicBezTo>
                  <a:cubicBezTo>
                    <a:pt x="1015" y="444"/>
                    <a:pt x="1016" y="444"/>
                    <a:pt x="1017" y="443"/>
                  </a:cubicBezTo>
                  <a:cubicBezTo>
                    <a:pt x="1022" y="440"/>
                    <a:pt x="1026" y="436"/>
                    <a:pt x="1030" y="433"/>
                  </a:cubicBezTo>
                  <a:cubicBezTo>
                    <a:pt x="1030" y="433"/>
                    <a:pt x="1030" y="433"/>
                    <a:pt x="1030" y="433"/>
                  </a:cubicBezTo>
                  <a:cubicBezTo>
                    <a:pt x="1030" y="433"/>
                    <a:pt x="1030" y="433"/>
                    <a:pt x="1030" y="433"/>
                  </a:cubicBezTo>
                  <a:cubicBezTo>
                    <a:pt x="1030" y="432"/>
                    <a:pt x="1030" y="432"/>
                    <a:pt x="1030" y="432"/>
                  </a:cubicBezTo>
                  <a:cubicBezTo>
                    <a:pt x="1030" y="432"/>
                    <a:pt x="1030" y="432"/>
                    <a:pt x="1030" y="432"/>
                  </a:cubicBezTo>
                  <a:cubicBezTo>
                    <a:pt x="1037" y="426"/>
                    <a:pt x="1044" y="420"/>
                    <a:pt x="1051" y="415"/>
                  </a:cubicBezTo>
                  <a:cubicBezTo>
                    <a:pt x="1055" y="410"/>
                    <a:pt x="1060" y="406"/>
                    <a:pt x="1065" y="400"/>
                  </a:cubicBezTo>
                  <a:cubicBezTo>
                    <a:pt x="1055" y="409"/>
                    <a:pt x="1043" y="419"/>
                    <a:pt x="1029" y="430"/>
                  </a:cubicBezTo>
                  <a:cubicBezTo>
                    <a:pt x="1029" y="430"/>
                    <a:pt x="1029" y="430"/>
                    <a:pt x="1029" y="430"/>
                  </a:cubicBezTo>
                  <a:cubicBezTo>
                    <a:pt x="1028" y="430"/>
                    <a:pt x="1028" y="430"/>
                    <a:pt x="1028" y="430"/>
                  </a:cubicBezTo>
                  <a:cubicBezTo>
                    <a:pt x="1028" y="430"/>
                    <a:pt x="1028" y="430"/>
                    <a:pt x="1028" y="430"/>
                  </a:cubicBezTo>
                  <a:cubicBezTo>
                    <a:pt x="1027" y="430"/>
                    <a:pt x="1027" y="430"/>
                    <a:pt x="1027" y="430"/>
                  </a:cubicBezTo>
                  <a:cubicBezTo>
                    <a:pt x="1027" y="430"/>
                    <a:pt x="1027" y="430"/>
                    <a:pt x="1026" y="430"/>
                  </a:cubicBezTo>
                  <a:cubicBezTo>
                    <a:pt x="1032" y="420"/>
                    <a:pt x="1037" y="409"/>
                    <a:pt x="1042" y="398"/>
                  </a:cubicBezTo>
                  <a:moveTo>
                    <a:pt x="802" y="394"/>
                  </a:moveTo>
                  <a:cubicBezTo>
                    <a:pt x="801" y="396"/>
                    <a:pt x="801" y="397"/>
                    <a:pt x="800" y="399"/>
                  </a:cubicBezTo>
                  <a:cubicBezTo>
                    <a:pt x="801" y="399"/>
                    <a:pt x="803" y="398"/>
                    <a:pt x="804" y="397"/>
                  </a:cubicBezTo>
                  <a:cubicBezTo>
                    <a:pt x="804" y="396"/>
                    <a:pt x="805" y="395"/>
                    <a:pt x="805" y="394"/>
                  </a:cubicBezTo>
                  <a:cubicBezTo>
                    <a:pt x="804" y="394"/>
                    <a:pt x="803" y="394"/>
                    <a:pt x="802" y="394"/>
                  </a:cubicBezTo>
                  <a:moveTo>
                    <a:pt x="1086" y="385"/>
                  </a:moveTo>
                  <a:cubicBezTo>
                    <a:pt x="1085" y="385"/>
                    <a:pt x="1084" y="386"/>
                    <a:pt x="1082" y="387"/>
                  </a:cubicBezTo>
                  <a:cubicBezTo>
                    <a:pt x="1080" y="389"/>
                    <a:pt x="1078" y="390"/>
                    <a:pt x="1077" y="391"/>
                  </a:cubicBezTo>
                  <a:cubicBezTo>
                    <a:pt x="1076" y="391"/>
                    <a:pt x="1075" y="392"/>
                    <a:pt x="1074" y="393"/>
                  </a:cubicBezTo>
                  <a:cubicBezTo>
                    <a:pt x="1068" y="399"/>
                    <a:pt x="1063" y="404"/>
                    <a:pt x="1058" y="409"/>
                  </a:cubicBezTo>
                  <a:cubicBezTo>
                    <a:pt x="1067" y="401"/>
                    <a:pt x="1076" y="393"/>
                    <a:pt x="1086" y="385"/>
                  </a:cubicBezTo>
                  <a:moveTo>
                    <a:pt x="707" y="381"/>
                  </a:moveTo>
                  <a:cubicBezTo>
                    <a:pt x="720" y="401"/>
                    <a:pt x="729" y="415"/>
                    <a:pt x="739" y="429"/>
                  </a:cubicBezTo>
                  <a:cubicBezTo>
                    <a:pt x="740" y="429"/>
                    <a:pt x="741" y="428"/>
                    <a:pt x="742" y="428"/>
                  </a:cubicBezTo>
                  <a:cubicBezTo>
                    <a:pt x="732" y="412"/>
                    <a:pt x="723" y="399"/>
                    <a:pt x="712" y="381"/>
                  </a:cubicBezTo>
                  <a:cubicBezTo>
                    <a:pt x="710" y="381"/>
                    <a:pt x="709" y="381"/>
                    <a:pt x="707" y="381"/>
                  </a:cubicBezTo>
                  <a:moveTo>
                    <a:pt x="530" y="380"/>
                  </a:moveTo>
                  <a:cubicBezTo>
                    <a:pt x="529" y="380"/>
                    <a:pt x="529" y="380"/>
                    <a:pt x="529" y="380"/>
                  </a:cubicBezTo>
                  <a:cubicBezTo>
                    <a:pt x="529" y="380"/>
                    <a:pt x="529" y="380"/>
                    <a:pt x="529" y="380"/>
                  </a:cubicBezTo>
                  <a:cubicBezTo>
                    <a:pt x="529" y="380"/>
                    <a:pt x="529" y="380"/>
                    <a:pt x="529" y="380"/>
                  </a:cubicBezTo>
                  <a:cubicBezTo>
                    <a:pt x="522" y="399"/>
                    <a:pt x="514" y="416"/>
                    <a:pt x="506" y="432"/>
                  </a:cubicBezTo>
                  <a:cubicBezTo>
                    <a:pt x="506" y="432"/>
                    <a:pt x="505" y="432"/>
                    <a:pt x="504" y="432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2" y="432"/>
                    <a:pt x="502" y="432"/>
                    <a:pt x="502" y="432"/>
                  </a:cubicBezTo>
                  <a:cubicBezTo>
                    <a:pt x="502" y="431"/>
                    <a:pt x="501" y="430"/>
                    <a:pt x="500" y="428"/>
                  </a:cubicBezTo>
                  <a:cubicBezTo>
                    <a:pt x="500" y="430"/>
                    <a:pt x="499" y="432"/>
                    <a:pt x="499" y="433"/>
                  </a:cubicBezTo>
                  <a:cubicBezTo>
                    <a:pt x="499" y="433"/>
                    <a:pt x="499" y="434"/>
                    <a:pt x="499" y="434"/>
                  </a:cubicBezTo>
                  <a:cubicBezTo>
                    <a:pt x="499" y="434"/>
                    <a:pt x="499" y="434"/>
                    <a:pt x="499" y="434"/>
                  </a:cubicBezTo>
                  <a:cubicBezTo>
                    <a:pt x="499" y="434"/>
                    <a:pt x="499" y="434"/>
                    <a:pt x="499" y="434"/>
                  </a:cubicBezTo>
                  <a:cubicBezTo>
                    <a:pt x="498" y="437"/>
                    <a:pt x="497" y="440"/>
                    <a:pt x="497" y="444"/>
                  </a:cubicBezTo>
                  <a:cubicBezTo>
                    <a:pt x="499" y="445"/>
                    <a:pt x="502" y="446"/>
                    <a:pt x="505" y="447"/>
                  </a:cubicBezTo>
                  <a:cubicBezTo>
                    <a:pt x="507" y="445"/>
                    <a:pt x="511" y="443"/>
                    <a:pt x="514" y="441"/>
                  </a:cubicBezTo>
                  <a:cubicBezTo>
                    <a:pt x="514" y="440"/>
                    <a:pt x="514" y="440"/>
                    <a:pt x="514" y="440"/>
                  </a:cubicBezTo>
                  <a:cubicBezTo>
                    <a:pt x="514" y="439"/>
                    <a:pt x="514" y="439"/>
                    <a:pt x="514" y="439"/>
                  </a:cubicBezTo>
                  <a:cubicBezTo>
                    <a:pt x="514" y="439"/>
                    <a:pt x="514" y="439"/>
                    <a:pt x="514" y="439"/>
                  </a:cubicBezTo>
                  <a:cubicBezTo>
                    <a:pt x="514" y="438"/>
                    <a:pt x="514" y="438"/>
                    <a:pt x="514" y="438"/>
                  </a:cubicBezTo>
                  <a:cubicBezTo>
                    <a:pt x="514" y="438"/>
                    <a:pt x="514" y="438"/>
                    <a:pt x="514" y="438"/>
                  </a:cubicBezTo>
                  <a:cubicBezTo>
                    <a:pt x="514" y="437"/>
                    <a:pt x="514" y="437"/>
                    <a:pt x="514" y="437"/>
                  </a:cubicBezTo>
                  <a:cubicBezTo>
                    <a:pt x="534" y="428"/>
                    <a:pt x="547" y="422"/>
                    <a:pt x="565" y="413"/>
                  </a:cubicBezTo>
                  <a:cubicBezTo>
                    <a:pt x="564" y="413"/>
                    <a:pt x="563" y="412"/>
                    <a:pt x="563" y="411"/>
                  </a:cubicBezTo>
                  <a:cubicBezTo>
                    <a:pt x="549" y="417"/>
                    <a:pt x="533" y="425"/>
                    <a:pt x="513" y="435"/>
                  </a:cubicBezTo>
                  <a:cubicBezTo>
                    <a:pt x="513" y="434"/>
                    <a:pt x="513" y="434"/>
                    <a:pt x="513" y="434"/>
                  </a:cubicBezTo>
                  <a:cubicBezTo>
                    <a:pt x="512" y="434"/>
                    <a:pt x="512" y="434"/>
                    <a:pt x="512" y="434"/>
                  </a:cubicBezTo>
                  <a:cubicBezTo>
                    <a:pt x="511" y="433"/>
                    <a:pt x="511" y="433"/>
                    <a:pt x="511" y="433"/>
                  </a:cubicBezTo>
                  <a:cubicBezTo>
                    <a:pt x="511" y="433"/>
                    <a:pt x="510" y="433"/>
                    <a:pt x="510" y="432"/>
                  </a:cubicBezTo>
                  <a:cubicBezTo>
                    <a:pt x="517" y="417"/>
                    <a:pt x="525" y="400"/>
                    <a:pt x="532" y="382"/>
                  </a:cubicBezTo>
                  <a:cubicBezTo>
                    <a:pt x="531" y="381"/>
                    <a:pt x="530" y="381"/>
                    <a:pt x="530" y="380"/>
                  </a:cubicBezTo>
                  <a:moveTo>
                    <a:pt x="473" y="380"/>
                  </a:moveTo>
                  <a:cubicBezTo>
                    <a:pt x="472" y="380"/>
                    <a:pt x="470" y="380"/>
                    <a:pt x="469" y="380"/>
                  </a:cubicBezTo>
                  <a:cubicBezTo>
                    <a:pt x="477" y="394"/>
                    <a:pt x="485" y="409"/>
                    <a:pt x="498" y="431"/>
                  </a:cubicBezTo>
                  <a:cubicBezTo>
                    <a:pt x="498" y="429"/>
                    <a:pt x="499" y="428"/>
                    <a:pt x="499" y="426"/>
                  </a:cubicBezTo>
                  <a:cubicBezTo>
                    <a:pt x="489" y="408"/>
                    <a:pt x="481" y="393"/>
                    <a:pt x="473" y="380"/>
                  </a:cubicBezTo>
                  <a:moveTo>
                    <a:pt x="534" y="376"/>
                  </a:moveTo>
                  <a:cubicBezTo>
                    <a:pt x="533" y="376"/>
                    <a:pt x="532" y="376"/>
                    <a:pt x="531" y="376"/>
                  </a:cubicBezTo>
                  <a:cubicBezTo>
                    <a:pt x="531" y="377"/>
                    <a:pt x="531" y="377"/>
                    <a:pt x="531" y="377"/>
                  </a:cubicBezTo>
                  <a:cubicBezTo>
                    <a:pt x="531" y="377"/>
                    <a:pt x="531" y="377"/>
                    <a:pt x="531" y="377"/>
                  </a:cubicBezTo>
                  <a:cubicBezTo>
                    <a:pt x="531" y="378"/>
                    <a:pt x="531" y="378"/>
                    <a:pt x="531" y="378"/>
                  </a:cubicBezTo>
                  <a:cubicBezTo>
                    <a:pt x="531" y="378"/>
                    <a:pt x="531" y="378"/>
                    <a:pt x="531" y="378"/>
                  </a:cubicBezTo>
                  <a:cubicBezTo>
                    <a:pt x="531" y="378"/>
                    <a:pt x="531" y="378"/>
                    <a:pt x="531" y="378"/>
                  </a:cubicBezTo>
                  <a:cubicBezTo>
                    <a:pt x="531" y="379"/>
                    <a:pt x="532" y="380"/>
                    <a:pt x="533" y="380"/>
                  </a:cubicBezTo>
                  <a:cubicBezTo>
                    <a:pt x="533" y="379"/>
                    <a:pt x="534" y="377"/>
                    <a:pt x="534" y="376"/>
                  </a:cubicBezTo>
                  <a:moveTo>
                    <a:pt x="629" y="376"/>
                  </a:moveTo>
                  <a:cubicBezTo>
                    <a:pt x="607" y="389"/>
                    <a:pt x="591" y="398"/>
                    <a:pt x="564" y="410"/>
                  </a:cubicBezTo>
                  <a:cubicBezTo>
                    <a:pt x="565" y="411"/>
                    <a:pt x="566" y="412"/>
                    <a:pt x="566" y="413"/>
                  </a:cubicBezTo>
                  <a:cubicBezTo>
                    <a:pt x="583" y="405"/>
                    <a:pt x="603" y="394"/>
                    <a:pt x="635" y="376"/>
                  </a:cubicBezTo>
                  <a:cubicBezTo>
                    <a:pt x="633" y="376"/>
                    <a:pt x="631" y="376"/>
                    <a:pt x="629" y="376"/>
                  </a:cubicBezTo>
                  <a:moveTo>
                    <a:pt x="812" y="366"/>
                  </a:moveTo>
                  <a:cubicBezTo>
                    <a:pt x="809" y="375"/>
                    <a:pt x="806" y="383"/>
                    <a:pt x="803" y="391"/>
                  </a:cubicBezTo>
                  <a:cubicBezTo>
                    <a:pt x="804" y="392"/>
                    <a:pt x="805" y="392"/>
                    <a:pt x="806" y="392"/>
                  </a:cubicBezTo>
                  <a:cubicBezTo>
                    <a:pt x="808" y="387"/>
                    <a:pt x="810" y="382"/>
                    <a:pt x="812" y="376"/>
                  </a:cubicBezTo>
                  <a:cubicBezTo>
                    <a:pt x="812" y="373"/>
                    <a:pt x="812" y="369"/>
                    <a:pt x="812" y="366"/>
                  </a:cubicBezTo>
                  <a:moveTo>
                    <a:pt x="700" y="362"/>
                  </a:moveTo>
                  <a:cubicBezTo>
                    <a:pt x="699" y="363"/>
                    <a:pt x="698" y="363"/>
                    <a:pt x="697" y="364"/>
                  </a:cubicBezTo>
                  <a:cubicBezTo>
                    <a:pt x="700" y="369"/>
                    <a:pt x="703" y="374"/>
                    <a:pt x="705" y="379"/>
                  </a:cubicBezTo>
                  <a:cubicBezTo>
                    <a:pt x="707" y="379"/>
                    <a:pt x="709" y="379"/>
                    <a:pt x="711" y="379"/>
                  </a:cubicBezTo>
                  <a:cubicBezTo>
                    <a:pt x="707" y="374"/>
                    <a:pt x="704" y="368"/>
                    <a:pt x="700" y="362"/>
                  </a:cubicBezTo>
                  <a:moveTo>
                    <a:pt x="541" y="357"/>
                  </a:moveTo>
                  <a:cubicBezTo>
                    <a:pt x="539" y="360"/>
                    <a:pt x="537" y="363"/>
                    <a:pt x="534" y="366"/>
                  </a:cubicBezTo>
                  <a:cubicBezTo>
                    <a:pt x="533" y="369"/>
                    <a:pt x="532" y="371"/>
                    <a:pt x="531" y="374"/>
                  </a:cubicBezTo>
                  <a:cubicBezTo>
                    <a:pt x="532" y="374"/>
                    <a:pt x="534" y="374"/>
                    <a:pt x="535" y="374"/>
                  </a:cubicBezTo>
                  <a:cubicBezTo>
                    <a:pt x="537" y="369"/>
                    <a:pt x="539" y="363"/>
                    <a:pt x="541" y="357"/>
                  </a:cubicBezTo>
                  <a:moveTo>
                    <a:pt x="662" y="355"/>
                  </a:moveTo>
                  <a:cubicBezTo>
                    <a:pt x="650" y="363"/>
                    <a:pt x="641" y="369"/>
                    <a:pt x="632" y="374"/>
                  </a:cubicBezTo>
                  <a:cubicBezTo>
                    <a:pt x="634" y="374"/>
                    <a:pt x="637" y="374"/>
                    <a:pt x="639" y="374"/>
                  </a:cubicBezTo>
                  <a:cubicBezTo>
                    <a:pt x="647" y="370"/>
                    <a:pt x="655" y="365"/>
                    <a:pt x="665" y="360"/>
                  </a:cubicBezTo>
                  <a:cubicBezTo>
                    <a:pt x="664" y="358"/>
                    <a:pt x="663" y="357"/>
                    <a:pt x="662" y="355"/>
                  </a:cubicBezTo>
                  <a:moveTo>
                    <a:pt x="955" y="350"/>
                  </a:moveTo>
                  <a:cubicBezTo>
                    <a:pt x="955" y="352"/>
                    <a:pt x="954" y="354"/>
                    <a:pt x="954" y="355"/>
                  </a:cubicBezTo>
                  <a:cubicBezTo>
                    <a:pt x="974" y="384"/>
                    <a:pt x="983" y="396"/>
                    <a:pt x="994" y="410"/>
                  </a:cubicBezTo>
                  <a:cubicBezTo>
                    <a:pt x="996" y="410"/>
                    <a:pt x="997" y="409"/>
                    <a:pt x="999" y="409"/>
                  </a:cubicBezTo>
                  <a:cubicBezTo>
                    <a:pt x="985" y="392"/>
                    <a:pt x="975" y="378"/>
                    <a:pt x="955" y="350"/>
                  </a:cubicBezTo>
                  <a:moveTo>
                    <a:pt x="952" y="336"/>
                  </a:moveTo>
                  <a:cubicBezTo>
                    <a:pt x="949" y="337"/>
                    <a:pt x="945" y="338"/>
                    <a:pt x="942" y="340"/>
                  </a:cubicBezTo>
                  <a:cubicBezTo>
                    <a:pt x="940" y="342"/>
                    <a:pt x="939" y="346"/>
                    <a:pt x="941" y="349"/>
                  </a:cubicBezTo>
                  <a:cubicBezTo>
                    <a:pt x="906" y="377"/>
                    <a:pt x="888" y="392"/>
                    <a:pt x="867" y="406"/>
                  </a:cubicBezTo>
                  <a:cubicBezTo>
                    <a:pt x="868" y="406"/>
                    <a:pt x="869" y="407"/>
                    <a:pt x="870" y="407"/>
                  </a:cubicBezTo>
                  <a:cubicBezTo>
                    <a:pt x="890" y="393"/>
                    <a:pt x="915" y="375"/>
                    <a:pt x="950" y="350"/>
                  </a:cubicBezTo>
                  <a:cubicBezTo>
                    <a:pt x="951" y="351"/>
                    <a:pt x="951" y="352"/>
                    <a:pt x="952" y="352"/>
                  </a:cubicBezTo>
                  <a:cubicBezTo>
                    <a:pt x="952" y="351"/>
                    <a:pt x="953" y="350"/>
                    <a:pt x="954" y="348"/>
                  </a:cubicBezTo>
                  <a:cubicBezTo>
                    <a:pt x="954" y="348"/>
                    <a:pt x="954" y="348"/>
                    <a:pt x="953" y="347"/>
                  </a:cubicBezTo>
                  <a:cubicBezTo>
                    <a:pt x="955" y="345"/>
                    <a:pt x="958" y="342"/>
                    <a:pt x="958" y="338"/>
                  </a:cubicBezTo>
                  <a:cubicBezTo>
                    <a:pt x="958" y="338"/>
                    <a:pt x="958" y="338"/>
                    <a:pt x="958" y="338"/>
                  </a:cubicBezTo>
                  <a:cubicBezTo>
                    <a:pt x="957" y="338"/>
                    <a:pt x="956" y="338"/>
                    <a:pt x="955" y="338"/>
                  </a:cubicBezTo>
                  <a:cubicBezTo>
                    <a:pt x="954" y="338"/>
                    <a:pt x="952" y="338"/>
                    <a:pt x="952" y="336"/>
                  </a:cubicBezTo>
                  <a:moveTo>
                    <a:pt x="1222" y="335"/>
                  </a:moveTo>
                  <a:cubicBezTo>
                    <a:pt x="1221" y="335"/>
                    <a:pt x="1220" y="336"/>
                    <a:pt x="1220" y="337"/>
                  </a:cubicBezTo>
                  <a:cubicBezTo>
                    <a:pt x="1221" y="338"/>
                    <a:pt x="1223" y="340"/>
                    <a:pt x="1224" y="341"/>
                  </a:cubicBezTo>
                  <a:cubicBezTo>
                    <a:pt x="1225" y="340"/>
                    <a:pt x="1227" y="340"/>
                    <a:pt x="1228" y="339"/>
                  </a:cubicBezTo>
                  <a:cubicBezTo>
                    <a:pt x="1226" y="338"/>
                    <a:pt x="1224" y="336"/>
                    <a:pt x="1222" y="335"/>
                  </a:cubicBezTo>
                  <a:moveTo>
                    <a:pt x="1256" y="330"/>
                  </a:moveTo>
                  <a:cubicBezTo>
                    <a:pt x="1256" y="331"/>
                    <a:pt x="1255" y="331"/>
                    <a:pt x="1254" y="331"/>
                  </a:cubicBezTo>
                  <a:cubicBezTo>
                    <a:pt x="1245" y="341"/>
                    <a:pt x="1245" y="341"/>
                    <a:pt x="1245" y="341"/>
                  </a:cubicBezTo>
                  <a:cubicBezTo>
                    <a:pt x="1245" y="341"/>
                    <a:pt x="1245" y="341"/>
                    <a:pt x="1245" y="341"/>
                  </a:cubicBezTo>
                  <a:cubicBezTo>
                    <a:pt x="1244" y="341"/>
                    <a:pt x="1244" y="341"/>
                    <a:pt x="1244" y="341"/>
                  </a:cubicBezTo>
                  <a:cubicBezTo>
                    <a:pt x="1243" y="342"/>
                    <a:pt x="1243" y="342"/>
                    <a:pt x="1243" y="342"/>
                  </a:cubicBezTo>
                  <a:cubicBezTo>
                    <a:pt x="1244" y="339"/>
                    <a:pt x="1245" y="337"/>
                    <a:pt x="1247" y="334"/>
                  </a:cubicBezTo>
                  <a:cubicBezTo>
                    <a:pt x="1246" y="334"/>
                    <a:pt x="1245" y="335"/>
                    <a:pt x="1244" y="335"/>
                  </a:cubicBezTo>
                  <a:cubicBezTo>
                    <a:pt x="1243" y="338"/>
                    <a:pt x="1242" y="340"/>
                    <a:pt x="1240" y="343"/>
                  </a:cubicBezTo>
                  <a:cubicBezTo>
                    <a:pt x="1239" y="344"/>
                    <a:pt x="1239" y="344"/>
                    <a:pt x="1238" y="345"/>
                  </a:cubicBezTo>
                  <a:cubicBezTo>
                    <a:pt x="1237" y="345"/>
                    <a:pt x="1237" y="345"/>
                    <a:pt x="1237" y="345"/>
                  </a:cubicBezTo>
                  <a:cubicBezTo>
                    <a:pt x="1237" y="346"/>
                    <a:pt x="1237" y="346"/>
                    <a:pt x="1237" y="346"/>
                  </a:cubicBezTo>
                  <a:cubicBezTo>
                    <a:pt x="1234" y="344"/>
                    <a:pt x="1232" y="342"/>
                    <a:pt x="1229" y="340"/>
                  </a:cubicBezTo>
                  <a:cubicBezTo>
                    <a:pt x="1228" y="341"/>
                    <a:pt x="1227" y="341"/>
                    <a:pt x="1225" y="342"/>
                  </a:cubicBezTo>
                  <a:cubicBezTo>
                    <a:pt x="1228" y="344"/>
                    <a:pt x="1231" y="346"/>
                    <a:pt x="1234" y="348"/>
                  </a:cubicBezTo>
                  <a:cubicBezTo>
                    <a:pt x="1234" y="349"/>
                    <a:pt x="1234" y="349"/>
                    <a:pt x="1234" y="349"/>
                  </a:cubicBezTo>
                  <a:cubicBezTo>
                    <a:pt x="1234" y="349"/>
                    <a:pt x="1234" y="349"/>
                    <a:pt x="1234" y="349"/>
                  </a:cubicBezTo>
                  <a:cubicBezTo>
                    <a:pt x="1233" y="350"/>
                    <a:pt x="1233" y="350"/>
                    <a:pt x="1233" y="350"/>
                  </a:cubicBezTo>
                  <a:cubicBezTo>
                    <a:pt x="1233" y="350"/>
                    <a:pt x="1233" y="350"/>
                    <a:pt x="1233" y="350"/>
                  </a:cubicBezTo>
                  <a:cubicBezTo>
                    <a:pt x="1232" y="351"/>
                    <a:pt x="1232" y="351"/>
                    <a:pt x="1232" y="351"/>
                  </a:cubicBezTo>
                  <a:cubicBezTo>
                    <a:pt x="1232" y="351"/>
                    <a:pt x="1232" y="351"/>
                    <a:pt x="1232" y="351"/>
                  </a:cubicBezTo>
                  <a:cubicBezTo>
                    <a:pt x="1232" y="356"/>
                    <a:pt x="1232" y="356"/>
                    <a:pt x="1232" y="356"/>
                  </a:cubicBezTo>
                  <a:cubicBezTo>
                    <a:pt x="1232" y="355"/>
                    <a:pt x="1232" y="355"/>
                    <a:pt x="1232" y="355"/>
                  </a:cubicBezTo>
                  <a:cubicBezTo>
                    <a:pt x="1234" y="354"/>
                    <a:pt x="1236" y="353"/>
                    <a:pt x="1239" y="351"/>
                  </a:cubicBezTo>
                  <a:cubicBezTo>
                    <a:pt x="1241" y="349"/>
                    <a:pt x="1243" y="346"/>
                    <a:pt x="1245" y="344"/>
                  </a:cubicBezTo>
                  <a:cubicBezTo>
                    <a:pt x="1245" y="343"/>
                    <a:pt x="1245" y="343"/>
                    <a:pt x="1245" y="343"/>
                  </a:cubicBezTo>
                  <a:cubicBezTo>
                    <a:pt x="1246" y="343"/>
                    <a:pt x="1246" y="343"/>
                    <a:pt x="1246" y="343"/>
                  </a:cubicBezTo>
                  <a:cubicBezTo>
                    <a:pt x="1246" y="342"/>
                    <a:pt x="1246" y="342"/>
                    <a:pt x="1246" y="342"/>
                  </a:cubicBezTo>
                  <a:cubicBezTo>
                    <a:pt x="1246" y="342"/>
                    <a:pt x="1246" y="342"/>
                    <a:pt x="1246" y="342"/>
                  </a:cubicBezTo>
                  <a:cubicBezTo>
                    <a:pt x="1246" y="342"/>
                    <a:pt x="1246" y="342"/>
                    <a:pt x="1246" y="342"/>
                  </a:cubicBezTo>
                  <a:cubicBezTo>
                    <a:pt x="1246" y="342"/>
                    <a:pt x="1246" y="342"/>
                    <a:pt x="1246" y="342"/>
                  </a:cubicBezTo>
                  <a:cubicBezTo>
                    <a:pt x="1256" y="330"/>
                    <a:pt x="1256" y="330"/>
                    <a:pt x="1256" y="330"/>
                  </a:cubicBezTo>
                  <a:moveTo>
                    <a:pt x="244" y="330"/>
                  </a:moveTo>
                  <a:cubicBezTo>
                    <a:pt x="243" y="330"/>
                    <a:pt x="243" y="331"/>
                    <a:pt x="241" y="331"/>
                  </a:cubicBezTo>
                  <a:cubicBezTo>
                    <a:pt x="241" y="331"/>
                    <a:pt x="241" y="331"/>
                    <a:pt x="241" y="331"/>
                  </a:cubicBezTo>
                  <a:cubicBezTo>
                    <a:pt x="243" y="335"/>
                    <a:pt x="245" y="340"/>
                    <a:pt x="248" y="346"/>
                  </a:cubicBezTo>
                  <a:cubicBezTo>
                    <a:pt x="248" y="346"/>
                    <a:pt x="248" y="346"/>
                    <a:pt x="248" y="346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7" y="347"/>
                    <a:pt x="247" y="347"/>
                    <a:pt x="247" y="347"/>
                  </a:cubicBezTo>
                  <a:cubicBezTo>
                    <a:pt x="246" y="347"/>
                    <a:pt x="246" y="347"/>
                    <a:pt x="246" y="347"/>
                  </a:cubicBezTo>
                  <a:cubicBezTo>
                    <a:pt x="246" y="348"/>
                    <a:pt x="246" y="348"/>
                    <a:pt x="246" y="348"/>
                  </a:cubicBezTo>
                  <a:cubicBezTo>
                    <a:pt x="245" y="348"/>
                    <a:pt x="245" y="348"/>
                    <a:pt x="245" y="348"/>
                  </a:cubicBezTo>
                  <a:cubicBezTo>
                    <a:pt x="245" y="350"/>
                    <a:pt x="245" y="352"/>
                    <a:pt x="244" y="354"/>
                  </a:cubicBezTo>
                  <a:cubicBezTo>
                    <a:pt x="246" y="356"/>
                    <a:pt x="249" y="358"/>
                    <a:pt x="251" y="360"/>
                  </a:cubicBezTo>
                  <a:cubicBezTo>
                    <a:pt x="254" y="359"/>
                    <a:pt x="258" y="358"/>
                    <a:pt x="261" y="356"/>
                  </a:cubicBezTo>
                  <a:cubicBezTo>
                    <a:pt x="262" y="355"/>
                    <a:pt x="262" y="355"/>
                    <a:pt x="262" y="355"/>
                  </a:cubicBezTo>
                  <a:cubicBezTo>
                    <a:pt x="262" y="355"/>
                    <a:pt x="262" y="355"/>
                    <a:pt x="262" y="355"/>
                  </a:cubicBezTo>
                  <a:cubicBezTo>
                    <a:pt x="262" y="354"/>
                    <a:pt x="262" y="354"/>
                    <a:pt x="262" y="354"/>
                  </a:cubicBezTo>
                  <a:cubicBezTo>
                    <a:pt x="262" y="353"/>
                    <a:pt x="262" y="353"/>
                    <a:pt x="262" y="353"/>
                  </a:cubicBezTo>
                  <a:cubicBezTo>
                    <a:pt x="262" y="353"/>
                    <a:pt x="262" y="353"/>
                    <a:pt x="262" y="353"/>
                  </a:cubicBezTo>
                  <a:cubicBezTo>
                    <a:pt x="262" y="352"/>
                    <a:pt x="262" y="352"/>
                    <a:pt x="262" y="352"/>
                  </a:cubicBezTo>
                  <a:cubicBezTo>
                    <a:pt x="270" y="350"/>
                    <a:pt x="277" y="348"/>
                    <a:pt x="284" y="346"/>
                  </a:cubicBezTo>
                  <a:cubicBezTo>
                    <a:pt x="282" y="345"/>
                    <a:pt x="281" y="344"/>
                    <a:pt x="279" y="344"/>
                  </a:cubicBezTo>
                  <a:cubicBezTo>
                    <a:pt x="273" y="345"/>
                    <a:pt x="267" y="347"/>
                    <a:pt x="261" y="349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60" y="348"/>
                    <a:pt x="260" y="348"/>
                    <a:pt x="260" y="348"/>
                  </a:cubicBezTo>
                  <a:cubicBezTo>
                    <a:pt x="259" y="348"/>
                    <a:pt x="259" y="348"/>
                    <a:pt x="259" y="348"/>
                  </a:cubicBezTo>
                  <a:cubicBezTo>
                    <a:pt x="259" y="347"/>
                    <a:pt x="258" y="347"/>
                    <a:pt x="258" y="347"/>
                  </a:cubicBezTo>
                  <a:cubicBezTo>
                    <a:pt x="259" y="343"/>
                    <a:pt x="261" y="340"/>
                    <a:pt x="263" y="336"/>
                  </a:cubicBezTo>
                  <a:cubicBezTo>
                    <a:pt x="262" y="336"/>
                    <a:pt x="261" y="335"/>
                    <a:pt x="259" y="335"/>
                  </a:cubicBezTo>
                  <a:cubicBezTo>
                    <a:pt x="258" y="338"/>
                    <a:pt x="256" y="342"/>
                    <a:pt x="255" y="345"/>
                  </a:cubicBezTo>
                  <a:cubicBezTo>
                    <a:pt x="254" y="345"/>
                    <a:pt x="253" y="345"/>
                    <a:pt x="252" y="345"/>
                  </a:cubicBezTo>
                  <a:cubicBezTo>
                    <a:pt x="251" y="345"/>
                    <a:pt x="251" y="345"/>
                    <a:pt x="251" y="345"/>
                  </a:cubicBezTo>
                  <a:cubicBezTo>
                    <a:pt x="251" y="345"/>
                    <a:pt x="251" y="345"/>
                    <a:pt x="251" y="345"/>
                  </a:cubicBezTo>
                  <a:cubicBezTo>
                    <a:pt x="248" y="340"/>
                    <a:pt x="246" y="335"/>
                    <a:pt x="244" y="330"/>
                  </a:cubicBezTo>
                  <a:moveTo>
                    <a:pt x="239" y="320"/>
                  </a:moveTo>
                  <a:cubicBezTo>
                    <a:pt x="239" y="321"/>
                    <a:pt x="239" y="321"/>
                    <a:pt x="239" y="321"/>
                  </a:cubicBezTo>
                  <a:cubicBezTo>
                    <a:pt x="240" y="321"/>
                    <a:pt x="240" y="321"/>
                    <a:pt x="240" y="321"/>
                  </a:cubicBezTo>
                  <a:cubicBezTo>
                    <a:pt x="240" y="321"/>
                    <a:pt x="240" y="321"/>
                    <a:pt x="240" y="321"/>
                  </a:cubicBezTo>
                  <a:cubicBezTo>
                    <a:pt x="240" y="321"/>
                    <a:pt x="239" y="321"/>
                    <a:pt x="239" y="320"/>
                  </a:cubicBezTo>
                  <a:moveTo>
                    <a:pt x="431" y="307"/>
                  </a:moveTo>
                  <a:cubicBezTo>
                    <a:pt x="448" y="341"/>
                    <a:pt x="458" y="359"/>
                    <a:pt x="468" y="378"/>
                  </a:cubicBezTo>
                  <a:cubicBezTo>
                    <a:pt x="469" y="378"/>
                    <a:pt x="471" y="378"/>
                    <a:pt x="472" y="378"/>
                  </a:cubicBezTo>
                  <a:cubicBezTo>
                    <a:pt x="461" y="357"/>
                    <a:pt x="451" y="338"/>
                    <a:pt x="437" y="311"/>
                  </a:cubicBezTo>
                  <a:cubicBezTo>
                    <a:pt x="435" y="310"/>
                    <a:pt x="433" y="308"/>
                    <a:pt x="431" y="307"/>
                  </a:cubicBezTo>
                  <a:moveTo>
                    <a:pt x="1171" y="302"/>
                  </a:moveTo>
                  <a:cubicBezTo>
                    <a:pt x="1130" y="343"/>
                    <a:pt x="1115" y="358"/>
                    <a:pt x="1085" y="384"/>
                  </a:cubicBezTo>
                  <a:cubicBezTo>
                    <a:pt x="1085" y="384"/>
                    <a:pt x="1085" y="384"/>
                    <a:pt x="1085" y="385"/>
                  </a:cubicBezTo>
                  <a:cubicBezTo>
                    <a:pt x="1084" y="385"/>
                    <a:pt x="1084" y="385"/>
                    <a:pt x="1084" y="385"/>
                  </a:cubicBezTo>
                  <a:cubicBezTo>
                    <a:pt x="1085" y="385"/>
                    <a:pt x="1086" y="385"/>
                    <a:pt x="1087" y="384"/>
                  </a:cubicBezTo>
                  <a:cubicBezTo>
                    <a:pt x="1108" y="366"/>
                    <a:pt x="1133" y="342"/>
                    <a:pt x="1174" y="305"/>
                  </a:cubicBezTo>
                  <a:cubicBezTo>
                    <a:pt x="1173" y="304"/>
                    <a:pt x="1172" y="303"/>
                    <a:pt x="1171" y="302"/>
                  </a:cubicBezTo>
                  <a:moveTo>
                    <a:pt x="405" y="294"/>
                  </a:moveTo>
                  <a:cubicBezTo>
                    <a:pt x="351" y="320"/>
                    <a:pt x="339" y="325"/>
                    <a:pt x="281" y="343"/>
                  </a:cubicBezTo>
                  <a:cubicBezTo>
                    <a:pt x="283" y="344"/>
                    <a:pt x="284" y="344"/>
                    <a:pt x="286" y="345"/>
                  </a:cubicBezTo>
                  <a:cubicBezTo>
                    <a:pt x="311" y="337"/>
                    <a:pt x="330" y="331"/>
                    <a:pt x="406" y="301"/>
                  </a:cubicBezTo>
                  <a:cubicBezTo>
                    <a:pt x="407" y="300"/>
                    <a:pt x="407" y="300"/>
                    <a:pt x="407" y="299"/>
                  </a:cubicBezTo>
                  <a:cubicBezTo>
                    <a:pt x="406" y="298"/>
                    <a:pt x="405" y="296"/>
                    <a:pt x="405" y="294"/>
                  </a:cubicBezTo>
                  <a:moveTo>
                    <a:pt x="1291" y="292"/>
                  </a:moveTo>
                  <a:cubicBezTo>
                    <a:pt x="1256" y="329"/>
                    <a:pt x="1256" y="329"/>
                    <a:pt x="1256" y="329"/>
                  </a:cubicBezTo>
                  <a:cubicBezTo>
                    <a:pt x="1257" y="329"/>
                    <a:pt x="1258" y="328"/>
                    <a:pt x="1259" y="328"/>
                  </a:cubicBezTo>
                  <a:cubicBezTo>
                    <a:pt x="1290" y="296"/>
                    <a:pt x="1290" y="296"/>
                    <a:pt x="1290" y="296"/>
                  </a:cubicBezTo>
                  <a:cubicBezTo>
                    <a:pt x="1290" y="294"/>
                    <a:pt x="1291" y="293"/>
                    <a:pt x="1291" y="292"/>
                  </a:cubicBezTo>
                  <a:moveTo>
                    <a:pt x="1083" y="288"/>
                  </a:moveTo>
                  <a:cubicBezTo>
                    <a:pt x="1081" y="288"/>
                    <a:pt x="1080" y="288"/>
                    <a:pt x="1079" y="289"/>
                  </a:cubicBezTo>
                  <a:cubicBezTo>
                    <a:pt x="1067" y="328"/>
                    <a:pt x="1054" y="365"/>
                    <a:pt x="1039" y="397"/>
                  </a:cubicBezTo>
                  <a:cubicBezTo>
                    <a:pt x="1040" y="397"/>
                    <a:pt x="1041" y="397"/>
                    <a:pt x="1042" y="396"/>
                  </a:cubicBezTo>
                  <a:cubicBezTo>
                    <a:pt x="1057" y="364"/>
                    <a:pt x="1070" y="327"/>
                    <a:pt x="1083" y="288"/>
                  </a:cubicBezTo>
                  <a:moveTo>
                    <a:pt x="843" y="279"/>
                  </a:moveTo>
                  <a:cubicBezTo>
                    <a:pt x="841" y="280"/>
                    <a:pt x="840" y="281"/>
                    <a:pt x="839" y="282"/>
                  </a:cubicBezTo>
                  <a:cubicBezTo>
                    <a:pt x="831" y="308"/>
                    <a:pt x="823" y="334"/>
                    <a:pt x="815" y="358"/>
                  </a:cubicBezTo>
                  <a:cubicBezTo>
                    <a:pt x="815" y="361"/>
                    <a:pt x="815" y="364"/>
                    <a:pt x="815" y="367"/>
                  </a:cubicBezTo>
                  <a:cubicBezTo>
                    <a:pt x="825" y="340"/>
                    <a:pt x="834" y="310"/>
                    <a:pt x="843" y="279"/>
                  </a:cubicBezTo>
                  <a:moveTo>
                    <a:pt x="645" y="262"/>
                  </a:moveTo>
                  <a:cubicBezTo>
                    <a:pt x="644" y="262"/>
                    <a:pt x="643" y="263"/>
                    <a:pt x="642" y="264"/>
                  </a:cubicBezTo>
                  <a:cubicBezTo>
                    <a:pt x="652" y="283"/>
                    <a:pt x="663" y="301"/>
                    <a:pt x="681" y="333"/>
                  </a:cubicBezTo>
                  <a:cubicBezTo>
                    <a:pt x="680" y="333"/>
                    <a:pt x="680" y="333"/>
                    <a:pt x="680" y="333"/>
                  </a:cubicBezTo>
                  <a:cubicBezTo>
                    <a:pt x="680" y="334"/>
                    <a:pt x="680" y="334"/>
                    <a:pt x="680" y="334"/>
                  </a:cubicBezTo>
                  <a:cubicBezTo>
                    <a:pt x="677" y="337"/>
                    <a:pt x="675" y="340"/>
                    <a:pt x="677" y="346"/>
                  </a:cubicBezTo>
                  <a:cubicBezTo>
                    <a:pt x="673" y="349"/>
                    <a:pt x="668" y="351"/>
                    <a:pt x="664" y="354"/>
                  </a:cubicBezTo>
                  <a:cubicBezTo>
                    <a:pt x="665" y="355"/>
                    <a:pt x="666" y="357"/>
                    <a:pt x="667" y="359"/>
                  </a:cubicBezTo>
                  <a:cubicBezTo>
                    <a:pt x="673" y="356"/>
                    <a:pt x="679" y="352"/>
                    <a:pt x="685" y="349"/>
                  </a:cubicBezTo>
                  <a:cubicBezTo>
                    <a:pt x="685" y="349"/>
                    <a:pt x="685" y="349"/>
                    <a:pt x="685" y="349"/>
                  </a:cubicBezTo>
                  <a:cubicBezTo>
                    <a:pt x="685" y="349"/>
                    <a:pt x="685" y="349"/>
                    <a:pt x="687" y="349"/>
                  </a:cubicBezTo>
                  <a:cubicBezTo>
                    <a:pt x="687" y="349"/>
                    <a:pt x="687" y="349"/>
                    <a:pt x="687" y="349"/>
                  </a:cubicBezTo>
                  <a:cubicBezTo>
                    <a:pt x="690" y="354"/>
                    <a:pt x="693" y="358"/>
                    <a:pt x="696" y="363"/>
                  </a:cubicBezTo>
                  <a:cubicBezTo>
                    <a:pt x="697" y="362"/>
                    <a:pt x="698" y="361"/>
                    <a:pt x="699" y="360"/>
                  </a:cubicBezTo>
                  <a:cubicBezTo>
                    <a:pt x="696" y="356"/>
                    <a:pt x="694" y="352"/>
                    <a:pt x="691" y="347"/>
                  </a:cubicBezTo>
                  <a:cubicBezTo>
                    <a:pt x="691" y="346"/>
                    <a:pt x="691" y="346"/>
                    <a:pt x="691" y="346"/>
                  </a:cubicBezTo>
                  <a:cubicBezTo>
                    <a:pt x="692" y="346"/>
                    <a:pt x="692" y="346"/>
                    <a:pt x="692" y="346"/>
                  </a:cubicBezTo>
                  <a:cubicBezTo>
                    <a:pt x="696" y="342"/>
                    <a:pt x="696" y="338"/>
                    <a:pt x="695" y="333"/>
                  </a:cubicBezTo>
                  <a:cubicBezTo>
                    <a:pt x="737" y="303"/>
                    <a:pt x="756" y="290"/>
                    <a:pt x="782" y="268"/>
                  </a:cubicBezTo>
                  <a:cubicBezTo>
                    <a:pt x="781" y="267"/>
                    <a:pt x="781" y="266"/>
                    <a:pt x="781" y="265"/>
                  </a:cubicBezTo>
                  <a:cubicBezTo>
                    <a:pt x="757" y="284"/>
                    <a:pt x="734" y="301"/>
                    <a:pt x="693" y="331"/>
                  </a:cubicBezTo>
                  <a:cubicBezTo>
                    <a:pt x="691" y="330"/>
                    <a:pt x="690" y="330"/>
                    <a:pt x="689" y="330"/>
                  </a:cubicBezTo>
                  <a:cubicBezTo>
                    <a:pt x="688" y="330"/>
                    <a:pt x="687" y="330"/>
                    <a:pt x="687" y="330"/>
                  </a:cubicBezTo>
                  <a:cubicBezTo>
                    <a:pt x="687" y="330"/>
                    <a:pt x="687" y="330"/>
                    <a:pt x="687" y="330"/>
                  </a:cubicBezTo>
                  <a:cubicBezTo>
                    <a:pt x="686" y="330"/>
                    <a:pt x="685" y="331"/>
                    <a:pt x="685" y="331"/>
                  </a:cubicBezTo>
                  <a:cubicBezTo>
                    <a:pt x="685" y="331"/>
                    <a:pt x="685" y="331"/>
                    <a:pt x="685" y="331"/>
                  </a:cubicBezTo>
                  <a:cubicBezTo>
                    <a:pt x="668" y="302"/>
                    <a:pt x="657" y="282"/>
                    <a:pt x="645" y="262"/>
                  </a:cubicBezTo>
                  <a:moveTo>
                    <a:pt x="1088" y="261"/>
                  </a:moveTo>
                  <a:cubicBezTo>
                    <a:pt x="1085" y="270"/>
                    <a:pt x="1083" y="278"/>
                    <a:pt x="1080" y="287"/>
                  </a:cubicBezTo>
                  <a:cubicBezTo>
                    <a:pt x="1081" y="286"/>
                    <a:pt x="1082" y="286"/>
                    <a:pt x="1083" y="285"/>
                  </a:cubicBezTo>
                  <a:cubicBezTo>
                    <a:pt x="1086" y="278"/>
                    <a:pt x="1088" y="270"/>
                    <a:pt x="1090" y="262"/>
                  </a:cubicBezTo>
                  <a:cubicBezTo>
                    <a:pt x="1089" y="262"/>
                    <a:pt x="1089" y="261"/>
                    <a:pt x="1088" y="261"/>
                  </a:cubicBezTo>
                  <a:moveTo>
                    <a:pt x="1215" y="253"/>
                  </a:moveTo>
                  <a:cubicBezTo>
                    <a:pt x="1213" y="254"/>
                    <a:pt x="1212" y="254"/>
                    <a:pt x="1211" y="255"/>
                  </a:cubicBezTo>
                  <a:cubicBezTo>
                    <a:pt x="1204" y="263"/>
                    <a:pt x="1196" y="272"/>
                    <a:pt x="1187" y="282"/>
                  </a:cubicBezTo>
                  <a:cubicBezTo>
                    <a:pt x="1186" y="282"/>
                    <a:pt x="1186" y="282"/>
                    <a:pt x="1186" y="282"/>
                  </a:cubicBezTo>
                  <a:cubicBezTo>
                    <a:pt x="1184" y="282"/>
                    <a:pt x="1182" y="284"/>
                    <a:pt x="1180" y="285"/>
                  </a:cubicBezTo>
                  <a:cubicBezTo>
                    <a:pt x="1177" y="279"/>
                    <a:pt x="1173" y="275"/>
                    <a:pt x="1170" y="270"/>
                  </a:cubicBezTo>
                  <a:cubicBezTo>
                    <a:pt x="1169" y="271"/>
                    <a:pt x="1168" y="272"/>
                    <a:pt x="1167" y="273"/>
                  </a:cubicBezTo>
                  <a:cubicBezTo>
                    <a:pt x="1170" y="277"/>
                    <a:pt x="1174" y="282"/>
                    <a:pt x="1177" y="287"/>
                  </a:cubicBezTo>
                  <a:cubicBezTo>
                    <a:pt x="1173" y="293"/>
                    <a:pt x="1173" y="296"/>
                    <a:pt x="1173" y="298"/>
                  </a:cubicBezTo>
                  <a:cubicBezTo>
                    <a:pt x="1173" y="299"/>
                    <a:pt x="1173" y="299"/>
                    <a:pt x="1173" y="299"/>
                  </a:cubicBezTo>
                  <a:cubicBezTo>
                    <a:pt x="1173" y="299"/>
                    <a:pt x="1173" y="299"/>
                    <a:pt x="1173" y="299"/>
                  </a:cubicBezTo>
                  <a:cubicBezTo>
                    <a:pt x="1173" y="299"/>
                    <a:pt x="1173" y="300"/>
                    <a:pt x="1173" y="300"/>
                  </a:cubicBezTo>
                  <a:cubicBezTo>
                    <a:pt x="1174" y="301"/>
                    <a:pt x="1175" y="302"/>
                    <a:pt x="1176" y="302"/>
                  </a:cubicBezTo>
                  <a:cubicBezTo>
                    <a:pt x="1178" y="301"/>
                    <a:pt x="1180" y="299"/>
                    <a:pt x="1181" y="298"/>
                  </a:cubicBezTo>
                  <a:cubicBezTo>
                    <a:pt x="1200" y="320"/>
                    <a:pt x="1208" y="328"/>
                    <a:pt x="1218" y="337"/>
                  </a:cubicBezTo>
                  <a:cubicBezTo>
                    <a:pt x="1219" y="336"/>
                    <a:pt x="1220" y="335"/>
                    <a:pt x="1221" y="334"/>
                  </a:cubicBezTo>
                  <a:cubicBezTo>
                    <a:pt x="1211" y="326"/>
                    <a:pt x="1204" y="318"/>
                    <a:pt x="1184" y="295"/>
                  </a:cubicBezTo>
                  <a:cubicBezTo>
                    <a:pt x="1189" y="289"/>
                    <a:pt x="1189" y="286"/>
                    <a:pt x="1189" y="284"/>
                  </a:cubicBezTo>
                  <a:cubicBezTo>
                    <a:pt x="1189" y="284"/>
                    <a:pt x="1189" y="284"/>
                    <a:pt x="1189" y="284"/>
                  </a:cubicBezTo>
                  <a:cubicBezTo>
                    <a:pt x="1188" y="283"/>
                    <a:pt x="1188" y="283"/>
                    <a:pt x="1188" y="283"/>
                  </a:cubicBezTo>
                  <a:cubicBezTo>
                    <a:pt x="1199" y="272"/>
                    <a:pt x="1207" y="262"/>
                    <a:pt x="1215" y="253"/>
                  </a:cubicBezTo>
                  <a:moveTo>
                    <a:pt x="571" y="253"/>
                  </a:moveTo>
                  <a:cubicBezTo>
                    <a:pt x="560" y="291"/>
                    <a:pt x="549" y="327"/>
                    <a:pt x="537" y="360"/>
                  </a:cubicBezTo>
                  <a:cubicBezTo>
                    <a:pt x="539" y="357"/>
                    <a:pt x="541" y="354"/>
                    <a:pt x="543" y="352"/>
                  </a:cubicBezTo>
                  <a:cubicBezTo>
                    <a:pt x="554" y="322"/>
                    <a:pt x="564" y="290"/>
                    <a:pt x="573" y="255"/>
                  </a:cubicBezTo>
                  <a:cubicBezTo>
                    <a:pt x="572" y="254"/>
                    <a:pt x="571" y="254"/>
                    <a:pt x="571" y="253"/>
                  </a:cubicBezTo>
                  <a:moveTo>
                    <a:pt x="897" y="252"/>
                  </a:moveTo>
                  <a:cubicBezTo>
                    <a:pt x="896" y="253"/>
                    <a:pt x="894" y="253"/>
                    <a:pt x="893" y="254"/>
                  </a:cubicBezTo>
                  <a:cubicBezTo>
                    <a:pt x="911" y="283"/>
                    <a:pt x="920" y="297"/>
                    <a:pt x="945" y="336"/>
                  </a:cubicBezTo>
                  <a:cubicBezTo>
                    <a:pt x="945" y="337"/>
                    <a:pt x="944" y="337"/>
                    <a:pt x="944" y="338"/>
                  </a:cubicBezTo>
                  <a:cubicBezTo>
                    <a:pt x="947" y="336"/>
                    <a:pt x="950" y="335"/>
                    <a:pt x="953" y="334"/>
                  </a:cubicBezTo>
                  <a:cubicBezTo>
                    <a:pt x="954" y="333"/>
                    <a:pt x="954" y="333"/>
                    <a:pt x="955" y="333"/>
                  </a:cubicBezTo>
                  <a:cubicBezTo>
                    <a:pt x="954" y="333"/>
                    <a:pt x="954" y="332"/>
                    <a:pt x="953" y="332"/>
                  </a:cubicBezTo>
                  <a:cubicBezTo>
                    <a:pt x="951" y="332"/>
                    <a:pt x="950" y="333"/>
                    <a:pt x="948" y="334"/>
                  </a:cubicBezTo>
                  <a:cubicBezTo>
                    <a:pt x="926" y="300"/>
                    <a:pt x="913" y="279"/>
                    <a:pt x="897" y="252"/>
                  </a:cubicBezTo>
                  <a:moveTo>
                    <a:pt x="1046" y="247"/>
                  </a:moveTo>
                  <a:cubicBezTo>
                    <a:pt x="1023" y="271"/>
                    <a:pt x="1002" y="290"/>
                    <a:pt x="962" y="327"/>
                  </a:cubicBezTo>
                  <a:cubicBezTo>
                    <a:pt x="963" y="327"/>
                    <a:pt x="964" y="327"/>
                    <a:pt x="965" y="327"/>
                  </a:cubicBezTo>
                  <a:cubicBezTo>
                    <a:pt x="965" y="327"/>
                    <a:pt x="966" y="327"/>
                    <a:pt x="966" y="327"/>
                  </a:cubicBezTo>
                  <a:cubicBezTo>
                    <a:pt x="1005" y="292"/>
                    <a:pt x="1021" y="277"/>
                    <a:pt x="1049" y="248"/>
                  </a:cubicBezTo>
                  <a:cubicBezTo>
                    <a:pt x="1048" y="248"/>
                    <a:pt x="1047" y="247"/>
                    <a:pt x="1046" y="247"/>
                  </a:cubicBezTo>
                  <a:moveTo>
                    <a:pt x="297" y="233"/>
                  </a:moveTo>
                  <a:cubicBezTo>
                    <a:pt x="286" y="270"/>
                    <a:pt x="273" y="303"/>
                    <a:pt x="260" y="333"/>
                  </a:cubicBezTo>
                  <a:cubicBezTo>
                    <a:pt x="261" y="334"/>
                    <a:pt x="262" y="334"/>
                    <a:pt x="263" y="335"/>
                  </a:cubicBezTo>
                  <a:cubicBezTo>
                    <a:pt x="276" y="305"/>
                    <a:pt x="289" y="271"/>
                    <a:pt x="300" y="234"/>
                  </a:cubicBezTo>
                  <a:cubicBezTo>
                    <a:pt x="299" y="234"/>
                    <a:pt x="298" y="233"/>
                    <a:pt x="297" y="233"/>
                  </a:cubicBezTo>
                  <a:moveTo>
                    <a:pt x="1289" y="229"/>
                  </a:moveTo>
                  <a:cubicBezTo>
                    <a:pt x="1288" y="230"/>
                    <a:pt x="1287" y="232"/>
                    <a:pt x="1286" y="233"/>
                  </a:cubicBezTo>
                  <a:cubicBezTo>
                    <a:pt x="1274" y="271"/>
                    <a:pt x="1260" y="304"/>
                    <a:pt x="1245" y="333"/>
                  </a:cubicBezTo>
                  <a:cubicBezTo>
                    <a:pt x="1246" y="333"/>
                    <a:pt x="1247" y="332"/>
                    <a:pt x="1247" y="332"/>
                  </a:cubicBezTo>
                  <a:cubicBezTo>
                    <a:pt x="1263" y="302"/>
                    <a:pt x="1277" y="268"/>
                    <a:pt x="1289" y="229"/>
                  </a:cubicBezTo>
                  <a:moveTo>
                    <a:pt x="196" y="228"/>
                  </a:moveTo>
                  <a:cubicBezTo>
                    <a:pt x="195" y="228"/>
                    <a:pt x="194" y="228"/>
                    <a:pt x="193" y="229"/>
                  </a:cubicBezTo>
                  <a:cubicBezTo>
                    <a:pt x="212" y="270"/>
                    <a:pt x="219" y="284"/>
                    <a:pt x="235" y="319"/>
                  </a:cubicBezTo>
                  <a:cubicBezTo>
                    <a:pt x="236" y="319"/>
                    <a:pt x="236" y="319"/>
                    <a:pt x="236" y="320"/>
                  </a:cubicBezTo>
                  <a:cubicBezTo>
                    <a:pt x="237" y="318"/>
                    <a:pt x="237" y="317"/>
                    <a:pt x="237" y="315"/>
                  </a:cubicBezTo>
                  <a:cubicBezTo>
                    <a:pt x="227" y="294"/>
                    <a:pt x="217" y="273"/>
                    <a:pt x="196" y="228"/>
                  </a:cubicBezTo>
                  <a:moveTo>
                    <a:pt x="528" y="216"/>
                  </a:moveTo>
                  <a:cubicBezTo>
                    <a:pt x="502" y="234"/>
                    <a:pt x="482" y="246"/>
                    <a:pt x="429" y="277"/>
                  </a:cubicBezTo>
                  <a:cubicBezTo>
                    <a:pt x="429" y="277"/>
                    <a:pt x="428" y="277"/>
                    <a:pt x="428" y="277"/>
                  </a:cubicBezTo>
                  <a:cubicBezTo>
                    <a:pt x="425" y="281"/>
                    <a:pt x="421" y="286"/>
                    <a:pt x="417" y="292"/>
                  </a:cubicBezTo>
                  <a:cubicBezTo>
                    <a:pt x="418" y="293"/>
                    <a:pt x="418" y="293"/>
                    <a:pt x="418" y="293"/>
                  </a:cubicBezTo>
                  <a:cubicBezTo>
                    <a:pt x="419" y="294"/>
                    <a:pt x="419" y="295"/>
                    <a:pt x="419" y="296"/>
                  </a:cubicBezTo>
                  <a:cubicBezTo>
                    <a:pt x="421" y="295"/>
                    <a:pt x="422" y="295"/>
                    <a:pt x="424" y="294"/>
                  </a:cubicBezTo>
                  <a:cubicBezTo>
                    <a:pt x="426" y="297"/>
                    <a:pt x="427" y="301"/>
                    <a:pt x="429" y="304"/>
                  </a:cubicBezTo>
                  <a:cubicBezTo>
                    <a:pt x="431" y="305"/>
                    <a:pt x="433" y="306"/>
                    <a:pt x="435" y="308"/>
                  </a:cubicBezTo>
                  <a:cubicBezTo>
                    <a:pt x="432" y="303"/>
                    <a:pt x="430" y="298"/>
                    <a:pt x="427" y="293"/>
                  </a:cubicBezTo>
                  <a:cubicBezTo>
                    <a:pt x="432" y="289"/>
                    <a:pt x="433" y="285"/>
                    <a:pt x="431" y="280"/>
                  </a:cubicBezTo>
                  <a:cubicBezTo>
                    <a:pt x="479" y="253"/>
                    <a:pt x="496" y="243"/>
                    <a:pt x="530" y="218"/>
                  </a:cubicBezTo>
                  <a:cubicBezTo>
                    <a:pt x="529" y="217"/>
                    <a:pt x="529" y="216"/>
                    <a:pt x="528" y="216"/>
                  </a:cubicBezTo>
                  <a:moveTo>
                    <a:pt x="866" y="209"/>
                  </a:moveTo>
                  <a:cubicBezTo>
                    <a:pt x="877" y="227"/>
                    <a:pt x="885" y="241"/>
                    <a:pt x="892" y="252"/>
                  </a:cubicBezTo>
                  <a:cubicBezTo>
                    <a:pt x="893" y="251"/>
                    <a:pt x="894" y="251"/>
                    <a:pt x="896" y="250"/>
                  </a:cubicBezTo>
                  <a:cubicBezTo>
                    <a:pt x="889" y="238"/>
                    <a:pt x="881" y="226"/>
                    <a:pt x="872" y="210"/>
                  </a:cubicBezTo>
                  <a:cubicBezTo>
                    <a:pt x="870" y="210"/>
                    <a:pt x="868" y="210"/>
                    <a:pt x="866" y="209"/>
                  </a:cubicBezTo>
                  <a:moveTo>
                    <a:pt x="308" y="208"/>
                  </a:moveTo>
                  <a:cubicBezTo>
                    <a:pt x="307" y="209"/>
                    <a:pt x="305" y="209"/>
                    <a:pt x="304" y="209"/>
                  </a:cubicBezTo>
                  <a:cubicBezTo>
                    <a:pt x="302" y="216"/>
                    <a:pt x="300" y="224"/>
                    <a:pt x="298" y="231"/>
                  </a:cubicBezTo>
                  <a:cubicBezTo>
                    <a:pt x="299" y="231"/>
                    <a:pt x="300" y="232"/>
                    <a:pt x="301" y="232"/>
                  </a:cubicBezTo>
                  <a:cubicBezTo>
                    <a:pt x="303" y="225"/>
                    <a:pt x="306" y="217"/>
                    <a:pt x="308" y="208"/>
                  </a:cubicBezTo>
                  <a:moveTo>
                    <a:pt x="857" y="208"/>
                  </a:moveTo>
                  <a:cubicBezTo>
                    <a:pt x="857" y="208"/>
                    <a:pt x="857" y="208"/>
                    <a:pt x="857" y="208"/>
                  </a:cubicBezTo>
                  <a:cubicBezTo>
                    <a:pt x="852" y="233"/>
                    <a:pt x="846" y="256"/>
                    <a:pt x="839" y="279"/>
                  </a:cubicBezTo>
                  <a:cubicBezTo>
                    <a:pt x="841" y="278"/>
                    <a:pt x="842" y="278"/>
                    <a:pt x="843" y="277"/>
                  </a:cubicBezTo>
                  <a:cubicBezTo>
                    <a:pt x="849" y="255"/>
                    <a:pt x="855" y="232"/>
                    <a:pt x="861" y="209"/>
                  </a:cubicBezTo>
                  <a:cubicBezTo>
                    <a:pt x="859" y="208"/>
                    <a:pt x="858" y="208"/>
                    <a:pt x="857" y="208"/>
                  </a:cubicBezTo>
                  <a:moveTo>
                    <a:pt x="848" y="207"/>
                  </a:moveTo>
                  <a:cubicBezTo>
                    <a:pt x="820" y="232"/>
                    <a:pt x="801" y="248"/>
                    <a:pt x="783" y="263"/>
                  </a:cubicBezTo>
                  <a:cubicBezTo>
                    <a:pt x="784" y="264"/>
                    <a:pt x="784" y="265"/>
                    <a:pt x="785" y="266"/>
                  </a:cubicBezTo>
                  <a:cubicBezTo>
                    <a:pt x="802" y="252"/>
                    <a:pt x="822" y="235"/>
                    <a:pt x="853" y="208"/>
                  </a:cubicBezTo>
                  <a:cubicBezTo>
                    <a:pt x="851" y="207"/>
                    <a:pt x="850" y="207"/>
                    <a:pt x="848" y="207"/>
                  </a:cubicBezTo>
                  <a:moveTo>
                    <a:pt x="1128" y="206"/>
                  </a:moveTo>
                  <a:cubicBezTo>
                    <a:pt x="1128" y="208"/>
                    <a:pt x="1128" y="211"/>
                    <a:pt x="1128" y="213"/>
                  </a:cubicBezTo>
                  <a:cubicBezTo>
                    <a:pt x="1144" y="240"/>
                    <a:pt x="1152" y="251"/>
                    <a:pt x="1167" y="273"/>
                  </a:cubicBezTo>
                  <a:cubicBezTo>
                    <a:pt x="1168" y="272"/>
                    <a:pt x="1169" y="271"/>
                    <a:pt x="1170" y="270"/>
                  </a:cubicBezTo>
                  <a:cubicBezTo>
                    <a:pt x="1154" y="247"/>
                    <a:pt x="1144" y="232"/>
                    <a:pt x="1128" y="206"/>
                  </a:cubicBezTo>
                  <a:moveTo>
                    <a:pt x="383" y="200"/>
                  </a:moveTo>
                  <a:cubicBezTo>
                    <a:pt x="382" y="200"/>
                    <a:pt x="381" y="200"/>
                    <a:pt x="379" y="200"/>
                  </a:cubicBezTo>
                  <a:cubicBezTo>
                    <a:pt x="394" y="228"/>
                    <a:pt x="401" y="242"/>
                    <a:pt x="418" y="277"/>
                  </a:cubicBezTo>
                  <a:cubicBezTo>
                    <a:pt x="416" y="279"/>
                    <a:pt x="412" y="283"/>
                    <a:pt x="414" y="290"/>
                  </a:cubicBezTo>
                  <a:cubicBezTo>
                    <a:pt x="414" y="290"/>
                    <a:pt x="414" y="290"/>
                    <a:pt x="414" y="290"/>
                  </a:cubicBezTo>
                  <a:cubicBezTo>
                    <a:pt x="414" y="290"/>
                    <a:pt x="414" y="290"/>
                    <a:pt x="415" y="290"/>
                  </a:cubicBezTo>
                  <a:cubicBezTo>
                    <a:pt x="419" y="285"/>
                    <a:pt x="422" y="280"/>
                    <a:pt x="425" y="275"/>
                  </a:cubicBezTo>
                  <a:cubicBezTo>
                    <a:pt x="425" y="275"/>
                    <a:pt x="424" y="275"/>
                    <a:pt x="424" y="275"/>
                  </a:cubicBezTo>
                  <a:cubicBezTo>
                    <a:pt x="423" y="275"/>
                    <a:pt x="422" y="275"/>
                    <a:pt x="421" y="275"/>
                  </a:cubicBezTo>
                  <a:cubicBezTo>
                    <a:pt x="405" y="244"/>
                    <a:pt x="399" y="232"/>
                    <a:pt x="383" y="200"/>
                  </a:cubicBezTo>
                  <a:moveTo>
                    <a:pt x="602" y="191"/>
                  </a:moveTo>
                  <a:cubicBezTo>
                    <a:pt x="620" y="225"/>
                    <a:pt x="631" y="244"/>
                    <a:pt x="641" y="262"/>
                  </a:cubicBezTo>
                  <a:cubicBezTo>
                    <a:pt x="642" y="261"/>
                    <a:pt x="643" y="260"/>
                    <a:pt x="644" y="260"/>
                  </a:cubicBezTo>
                  <a:cubicBezTo>
                    <a:pt x="633" y="239"/>
                    <a:pt x="622" y="219"/>
                    <a:pt x="606" y="191"/>
                  </a:cubicBezTo>
                  <a:cubicBezTo>
                    <a:pt x="605" y="191"/>
                    <a:pt x="603" y="191"/>
                    <a:pt x="602" y="191"/>
                  </a:cubicBezTo>
                  <a:moveTo>
                    <a:pt x="568" y="191"/>
                  </a:moveTo>
                  <a:cubicBezTo>
                    <a:pt x="566" y="191"/>
                    <a:pt x="564" y="191"/>
                    <a:pt x="562" y="191"/>
                  </a:cubicBezTo>
                  <a:cubicBezTo>
                    <a:pt x="549" y="200"/>
                    <a:pt x="539" y="208"/>
                    <a:pt x="530" y="214"/>
                  </a:cubicBezTo>
                  <a:cubicBezTo>
                    <a:pt x="531" y="215"/>
                    <a:pt x="532" y="216"/>
                    <a:pt x="532" y="216"/>
                  </a:cubicBezTo>
                  <a:cubicBezTo>
                    <a:pt x="542" y="209"/>
                    <a:pt x="554" y="201"/>
                    <a:pt x="568" y="191"/>
                  </a:cubicBezTo>
                  <a:moveTo>
                    <a:pt x="586" y="191"/>
                  </a:moveTo>
                  <a:cubicBezTo>
                    <a:pt x="581" y="211"/>
                    <a:pt x="576" y="231"/>
                    <a:pt x="571" y="250"/>
                  </a:cubicBezTo>
                  <a:cubicBezTo>
                    <a:pt x="572" y="251"/>
                    <a:pt x="573" y="251"/>
                    <a:pt x="574" y="252"/>
                  </a:cubicBezTo>
                  <a:cubicBezTo>
                    <a:pt x="580" y="232"/>
                    <a:pt x="585" y="212"/>
                    <a:pt x="590" y="191"/>
                  </a:cubicBezTo>
                  <a:cubicBezTo>
                    <a:pt x="588" y="191"/>
                    <a:pt x="587" y="191"/>
                    <a:pt x="586" y="191"/>
                  </a:cubicBezTo>
                  <a:moveTo>
                    <a:pt x="167" y="167"/>
                  </a:moveTo>
                  <a:cubicBezTo>
                    <a:pt x="168" y="170"/>
                    <a:pt x="170" y="173"/>
                    <a:pt x="172" y="177"/>
                  </a:cubicBezTo>
                  <a:cubicBezTo>
                    <a:pt x="167" y="180"/>
                    <a:pt x="167" y="184"/>
                    <a:pt x="168" y="187"/>
                  </a:cubicBezTo>
                  <a:cubicBezTo>
                    <a:pt x="168" y="187"/>
                    <a:pt x="168" y="187"/>
                    <a:pt x="168" y="187"/>
                  </a:cubicBezTo>
                  <a:cubicBezTo>
                    <a:pt x="168" y="188"/>
                    <a:pt x="168" y="188"/>
                    <a:pt x="168" y="188"/>
                  </a:cubicBezTo>
                  <a:cubicBezTo>
                    <a:pt x="126" y="202"/>
                    <a:pt x="111" y="206"/>
                    <a:pt x="83" y="211"/>
                  </a:cubicBezTo>
                  <a:cubicBezTo>
                    <a:pt x="83" y="212"/>
                    <a:pt x="83" y="213"/>
                    <a:pt x="83" y="214"/>
                  </a:cubicBezTo>
                  <a:cubicBezTo>
                    <a:pt x="101" y="211"/>
                    <a:pt x="127" y="205"/>
                    <a:pt x="177" y="195"/>
                  </a:cubicBezTo>
                  <a:cubicBezTo>
                    <a:pt x="183" y="207"/>
                    <a:pt x="188" y="217"/>
                    <a:pt x="192" y="226"/>
                  </a:cubicBezTo>
                  <a:cubicBezTo>
                    <a:pt x="193" y="226"/>
                    <a:pt x="194" y="226"/>
                    <a:pt x="195" y="225"/>
                  </a:cubicBezTo>
                  <a:cubicBezTo>
                    <a:pt x="190" y="216"/>
                    <a:pt x="186" y="206"/>
                    <a:pt x="180" y="194"/>
                  </a:cubicBezTo>
                  <a:cubicBezTo>
                    <a:pt x="185" y="191"/>
                    <a:pt x="185" y="187"/>
                    <a:pt x="184" y="184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6" y="181"/>
                    <a:pt x="189" y="180"/>
                    <a:pt x="192" y="179"/>
                  </a:cubicBezTo>
                  <a:cubicBezTo>
                    <a:pt x="190" y="178"/>
                    <a:pt x="189" y="177"/>
                    <a:pt x="187" y="177"/>
                  </a:cubicBezTo>
                  <a:cubicBezTo>
                    <a:pt x="186" y="178"/>
                    <a:pt x="184" y="178"/>
                    <a:pt x="182" y="179"/>
                  </a:cubicBezTo>
                  <a:cubicBezTo>
                    <a:pt x="179" y="177"/>
                    <a:pt x="176" y="176"/>
                    <a:pt x="175" y="176"/>
                  </a:cubicBezTo>
                  <a:cubicBezTo>
                    <a:pt x="173" y="174"/>
                    <a:pt x="172" y="171"/>
                    <a:pt x="171" y="169"/>
                  </a:cubicBezTo>
                  <a:cubicBezTo>
                    <a:pt x="170" y="168"/>
                    <a:pt x="168" y="167"/>
                    <a:pt x="167" y="167"/>
                  </a:cubicBezTo>
                  <a:moveTo>
                    <a:pt x="1116" y="152"/>
                  </a:moveTo>
                  <a:cubicBezTo>
                    <a:pt x="1115" y="152"/>
                    <a:pt x="1115" y="152"/>
                    <a:pt x="1115" y="152"/>
                  </a:cubicBezTo>
                  <a:cubicBezTo>
                    <a:pt x="1113" y="158"/>
                    <a:pt x="1112" y="164"/>
                    <a:pt x="1111" y="170"/>
                  </a:cubicBezTo>
                  <a:cubicBezTo>
                    <a:pt x="1110" y="171"/>
                    <a:pt x="1110" y="171"/>
                    <a:pt x="1110" y="171"/>
                  </a:cubicBezTo>
                  <a:cubicBezTo>
                    <a:pt x="1109" y="171"/>
                    <a:pt x="1109" y="171"/>
                    <a:pt x="1109" y="171"/>
                  </a:cubicBezTo>
                  <a:cubicBezTo>
                    <a:pt x="1108" y="172"/>
                    <a:pt x="1108" y="172"/>
                    <a:pt x="1108" y="172"/>
                  </a:cubicBezTo>
                  <a:cubicBezTo>
                    <a:pt x="1108" y="172"/>
                    <a:pt x="1108" y="172"/>
                    <a:pt x="1108" y="172"/>
                  </a:cubicBezTo>
                  <a:cubicBezTo>
                    <a:pt x="1107" y="172"/>
                    <a:pt x="1107" y="172"/>
                    <a:pt x="1107" y="172"/>
                  </a:cubicBezTo>
                  <a:cubicBezTo>
                    <a:pt x="1105" y="168"/>
                    <a:pt x="1102" y="163"/>
                    <a:pt x="1099" y="159"/>
                  </a:cubicBezTo>
                  <a:cubicBezTo>
                    <a:pt x="1098" y="159"/>
                    <a:pt x="1097" y="160"/>
                    <a:pt x="1096" y="160"/>
                  </a:cubicBezTo>
                  <a:cubicBezTo>
                    <a:pt x="1098" y="165"/>
                    <a:pt x="1101" y="170"/>
                    <a:pt x="1105" y="176"/>
                  </a:cubicBezTo>
                  <a:cubicBezTo>
                    <a:pt x="1104" y="176"/>
                    <a:pt x="1104" y="176"/>
                    <a:pt x="1104" y="176"/>
                  </a:cubicBezTo>
                  <a:cubicBezTo>
                    <a:pt x="1104" y="176"/>
                    <a:pt x="1104" y="176"/>
                    <a:pt x="1104" y="176"/>
                  </a:cubicBezTo>
                  <a:cubicBezTo>
                    <a:pt x="1104" y="177"/>
                    <a:pt x="1104" y="177"/>
                    <a:pt x="1104" y="177"/>
                  </a:cubicBezTo>
                  <a:cubicBezTo>
                    <a:pt x="1104" y="178"/>
                    <a:pt x="1104" y="178"/>
                    <a:pt x="1104" y="178"/>
                  </a:cubicBezTo>
                  <a:cubicBezTo>
                    <a:pt x="1103" y="178"/>
                    <a:pt x="1103" y="178"/>
                    <a:pt x="1103" y="178"/>
                  </a:cubicBezTo>
                  <a:cubicBezTo>
                    <a:pt x="1103" y="178"/>
                    <a:pt x="1103" y="178"/>
                    <a:pt x="1103" y="178"/>
                  </a:cubicBezTo>
                  <a:cubicBezTo>
                    <a:pt x="1103" y="180"/>
                    <a:pt x="1103" y="180"/>
                    <a:pt x="1103" y="180"/>
                  </a:cubicBezTo>
                  <a:cubicBezTo>
                    <a:pt x="1103" y="180"/>
                    <a:pt x="1103" y="180"/>
                    <a:pt x="1103" y="180"/>
                  </a:cubicBezTo>
                  <a:cubicBezTo>
                    <a:pt x="1102" y="180"/>
                    <a:pt x="1102" y="180"/>
                    <a:pt x="1102" y="180"/>
                  </a:cubicBezTo>
                  <a:cubicBezTo>
                    <a:pt x="1102" y="182"/>
                    <a:pt x="1102" y="182"/>
                    <a:pt x="1102" y="182"/>
                  </a:cubicBezTo>
                  <a:cubicBezTo>
                    <a:pt x="1102" y="184"/>
                    <a:pt x="1102" y="184"/>
                    <a:pt x="1102" y="184"/>
                  </a:cubicBezTo>
                  <a:cubicBezTo>
                    <a:pt x="1102" y="184"/>
                    <a:pt x="1102" y="184"/>
                    <a:pt x="1102" y="184"/>
                  </a:cubicBezTo>
                  <a:cubicBezTo>
                    <a:pt x="1102" y="185"/>
                    <a:pt x="1102" y="185"/>
                    <a:pt x="1102" y="185"/>
                  </a:cubicBezTo>
                  <a:cubicBezTo>
                    <a:pt x="1102" y="185"/>
                    <a:pt x="1102" y="185"/>
                    <a:pt x="1102" y="185"/>
                  </a:cubicBezTo>
                  <a:cubicBezTo>
                    <a:pt x="1102" y="186"/>
                    <a:pt x="1102" y="186"/>
                    <a:pt x="1102" y="186"/>
                  </a:cubicBezTo>
                  <a:cubicBezTo>
                    <a:pt x="1102" y="187"/>
                    <a:pt x="1102" y="187"/>
                    <a:pt x="1102" y="187"/>
                  </a:cubicBezTo>
                  <a:cubicBezTo>
                    <a:pt x="1102" y="188"/>
                    <a:pt x="1102" y="188"/>
                    <a:pt x="1102" y="188"/>
                  </a:cubicBezTo>
                  <a:cubicBezTo>
                    <a:pt x="1079" y="213"/>
                    <a:pt x="1063" y="230"/>
                    <a:pt x="1048" y="245"/>
                  </a:cubicBezTo>
                  <a:cubicBezTo>
                    <a:pt x="1049" y="245"/>
                    <a:pt x="1050" y="245"/>
                    <a:pt x="1051" y="246"/>
                  </a:cubicBezTo>
                  <a:cubicBezTo>
                    <a:pt x="1065" y="232"/>
                    <a:pt x="1081" y="214"/>
                    <a:pt x="1103" y="190"/>
                  </a:cubicBezTo>
                  <a:cubicBezTo>
                    <a:pt x="1104" y="190"/>
                    <a:pt x="1104" y="190"/>
                    <a:pt x="1104" y="190"/>
                  </a:cubicBezTo>
                  <a:cubicBezTo>
                    <a:pt x="1104" y="191"/>
                    <a:pt x="1104" y="191"/>
                    <a:pt x="1104" y="191"/>
                  </a:cubicBezTo>
                  <a:cubicBezTo>
                    <a:pt x="1105" y="191"/>
                    <a:pt x="1105" y="191"/>
                    <a:pt x="1105" y="191"/>
                  </a:cubicBezTo>
                  <a:cubicBezTo>
                    <a:pt x="1105" y="191"/>
                    <a:pt x="1105" y="191"/>
                    <a:pt x="1105" y="191"/>
                  </a:cubicBezTo>
                  <a:cubicBezTo>
                    <a:pt x="1106" y="191"/>
                    <a:pt x="1106" y="191"/>
                    <a:pt x="1106" y="191"/>
                  </a:cubicBezTo>
                  <a:cubicBezTo>
                    <a:pt x="1100" y="214"/>
                    <a:pt x="1095" y="237"/>
                    <a:pt x="1088" y="258"/>
                  </a:cubicBezTo>
                  <a:cubicBezTo>
                    <a:pt x="1089" y="259"/>
                    <a:pt x="1090" y="259"/>
                    <a:pt x="1091" y="259"/>
                  </a:cubicBezTo>
                  <a:cubicBezTo>
                    <a:pt x="1097" y="237"/>
                    <a:pt x="1103" y="214"/>
                    <a:pt x="1109" y="191"/>
                  </a:cubicBezTo>
                  <a:cubicBezTo>
                    <a:pt x="1110" y="190"/>
                    <a:pt x="1110" y="190"/>
                    <a:pt x="1110" y="190"/>
                  </a:cubicBezTo>
                  <a:cubicBezTo>
                    <a:pt x="1110" y="190"/>
                    <a:pt x="1110" y="190"/>
                    <a:pt x="1110" y="190"/>
                  </a:cubicBezTo>
                  <a:cubicBezTo>
                    <a:pt x="1111" y="189"/>
                    <a:pt x="1111" y="189"/>
                    <a:pt x="1111" y="189"/>
                  </a:cubicBezTo>
                  <a:cubicBezTo>
                    <a:pt x="1112" y="189"/>
                    <a:pt x="1112" y="189"/>
                    <a:pt x="1112" y="189"/>
                  </a:cubicBezTo>
                  <a:cubicBezTo>
                    <a:pt x="1112" y="188"/>
                    <a:pt x="1112" y="188"/>
                    <a:pt x="1112" y="188"/>
                  </a:cubicBezTo>
                  <a:cubicBezTo>
                    <a:pt x="1115" y="194"/>
                    <a:pt x="1118" y="198"/>
                    <a:pt x="1121" y="203"/>
                  </a:cubicBezTo>
                  <a:cubicBezTo>
                    <a:pt x="1121" y="200"/>
                    <a:pt x="1121" y="197"/>
                    <a:pt x="1121" y="194"/>
                  </a:cubicBezTo>
                  <a:cubicBezTo>
                    <a:pt x="1119" y="191"/>
                    <a:pt x="1117" y="188"/>
                    <a:pt x="1115" y="185"/>
                  </a:cubicBezTo>
                  <a:cubicBezTo>
                    <a:pt x="1115" y="185"/>
                    <a:pt x="1115" y="185"/>
                    <a:pt x="1115" y="185"/>
                  </a:cubicBezTo>
                  <a:cubicBezTo>
                    <a:pt x="1115" y="185"/>
                    <a:pt x="1115" y="185"/>
                    <a:pt x="1115" y="185"/>
                  </a:cubicBezTo>
                  <a:cubicBezTo>
                    <a:pt x="1116" y="184"/>
                    <a:pt x="1116" y="184"/>
                    <a:pt x="1116" y="184"/>
                  </a:cubicBezTo>
                  <a:cubicBezTo>
                    <a:pt x="1116" y="183"/>
                    <a:pt x="1116" y="183"/>
                    <a:pt x="1116" y="183"/>
                  </a:cubicBezTo>
                  <a:cubicBezTo>
                    <a:pt x="1116" y="183"/>
                    <a:pt x="1116" y="183"/>
                    <a:pt x="1116" y="183"/>
                  </a:cubicBezTo>
                  <a:cubicBezTo>
                    <a:pt x="1117" y="182"/>
                    <a:pt x="1117" y="182"/>
                    <a:pt x="1117" y="182"/>
                  </a:cubicBezTo>
                  <a:cubicBezTo>
                    <a:pt x="1117" y="181"/>
                    <a:pt x="1117" y="181"/>
                    <a:pt x="1117" y="181"/>
                  </a:cubicBezTo>
                  <a:cubicBezTo>
                    <a:pt x="1117" y="181"/>
                    <a:pt x="1117" y="181"/>
                    <a:pt x="1117" y="181"/>
                  </a:cubicBezTo>
                  <a:cubicBezTo>
                    <a:pt x="1117" y="181"/>
                    <a:pt x="1117" y="181"/>
                    <a:pt x="1117" y="181"/>
                  </a:cubicBezTo>
                  <a:cubicBezTo>
                    <a:pt x="1118" y="179"/>
                    <a:pt x="1118" y="179"/>
                    <a:pt x="1118" y="179"/>
                  </a:cubicBezTo>
                  <a:cubicBezTo>
                    <a:pt x="1118" y="177"/>
                    <a:pt x="1118" y="177"/>
                    <a:pt x="1118" y="177"/>
                  </a:cubicBezTo>
                  <a:cubicBezTo>
                    <a:pt x="1118" y="177"/>
                    <a:pt x="1118" y="177"/>
                    <a:pt x="1118" y="177"/>
                  </a:cubicBezTo>
                  <a:cubicBezTo>
                    <a:pt x="1118" y="176"/>
                    <a:pt x="1118" y="176"/>
                    <a:pt x="1118" y="176"/>
                  </a:cubicBezTo>
                  <a:cubicBezTo>
                    <a:pt x="1118" y="175"/>
                    <a:pt x="1118" y="175"/>
                    <a:pt x="1118" y="175"/>
                  </a:cubicBezTo>
                  <a:cubicBezTo>
                    <a:pt x="1118" y="175"/>
                    <a:pt x="1118" y="175"/>
                    <a:pt x="1118" y="175"/>
                  </a:cubicBezTo>
                  <a:cubicBezTo>
                    <a:pt x="1118" y="174"/>
                    <a:pt x="1118" y="174"/>
                    <a:pt x="1118" y="174"/>
                  </a:cubicBezTo>
                  <a:cubicBezTo>
                    <a:pt x="1118" y="173"/>
                    <a:pt x="1118" y="173"/>
                    <a:pt x="1118" y="173"/>
                  </a:cubicBezTo>
                  <a:cubicBezTo>
                    <a:pt x="1120" y="171"/>
                    <a:pt x="1122" y="169"/>
                    <a:pt x="1123" y="167"/>
                  </a:cubicBezTo>
                  <a:cubicBezTo>
                    <a:pt x="1124" y="164"/>
                    <a:pt x="1125" y="162"/>
                    <a:pt x="1126" y="160"/>
                  </a:cubicBezTo>
                  <a:cubicBezTo>
                    <a:pt x="1126" y="160"/>
                    <a:pt x="1126" y="160"/>
                    <a:pt x="1126" y="160"/>
                  </a:cubicBezTo>
                  <a:cubicBezTo>
                    <a:pt x="1123" y="163"/>
                    <a:pt x="1120" y="167"/>
                    <a:pt x="1117" y="171"/>
                  </a:cubicBezTo>
                  <a:cubicBezTo>
                    <a:pt x="1116" y="170"/>
                    <a:pt x="1116" y="170"/>
                    <a:pt x="1116" y="170"/>
                  </a:cubicBezTo>
                  <a:cubicBezTo>
                    <a:pt x="1116" y="170"/>
                    <a:pt x="1116" y="170"/>
                    <a:pt x="1116" y="170"/>
                  </a:cubicBezTo>
                  <a:cubicBezTo>
                    <a:pt x="1115" y="170"/>
                    <a:pt x="1115" y="170"/>
                    <a:pt x="1115" y="170"/>
                  </a:cubicBezTo>
                  <a:cubicBezTo>
                    <a:pt x="1115" y="170"/>
                    <a:pt x="1115" y="170"/>
                    <a:pt x="1115" y="170"/>
                  </a:cubicBezTo>
                  <a:cubicBezTo>
                    <a:pt x="1114" y="169"/>
                    <a:pt x="1114" y="169"/>
                    <a:pt x="1114" y="169"/>
                  </a:cubicBezTo>
                  <a:cubicBezTo>
                    <a:pt x="1115" y="164"/>
                    <a:pt x="1116" y="159"/>
                    <a:pt x="1117" y="154"/>
                  </a:cubicBezTo>
                  <a:cubicBezTo>
                    <a:pt x="1116" y="153"/>
                    <a:pt x="1116" y="152"/>
                    <a:pt x="1116" y="152"/>
                  </a:cubicBezTo>
                  <a:moveTo>
                    <a:pt x="1117" y="142"/>
                  </a:moveTo>
                  <a:cubicBezTo>
                    <a:pt x="1116" y="145"/>
                    <a:pt x="1116" y="147"/>
                    <a:pt x="1115" y="149"/>
                  </a:cubicBezTo>
                  <a:cubicBezTo>
                    <a:pt x="1115" y="149"/>
                    <a:pt x="1116" y="149"/>
                    <a:pt x="1116" y="149"/>
                  </a:cubicBezTo>
                  <a:cubicBezTo>
                    <a:pt x="1116" y="148"/>
                    <a:pt x="1117" y="145"/>
                    <a:pt x="1117" y="142"/>
                  </a:cubicBezTo>
                  <a:moveTo>
                    <a:pt x="1145" y="141"/>
                  </a:moveTo>
                  <a:cubicBezTo>
                    <a:pt x="1143" y="142"/>
                    <a:pt x="1141" y="143"/>
                    <a:pt x="1139" y="144"/>
                  </a:cubicBezTo>
                  <a:cubicBezTo>
                    <a:pt x="1135" y="149"/>
                    <a:pt x="1130" y="154"/>
                    <a:pt x="1126" y="160"/>
                  </a:cubicBezTo>
                  <a:cubicBezTo>
                    <a:pt x="1126" y="160"/>
                    <a:pt x="1126" y="160"/>
                    <a:pt x="1126" y="160"/>
                  </a:cubicBezTo>
                  <a:cubicBezTo>
                    <a:pt x="1126" y="161"/>
                    <a:pt x="1126" y="163"/>
                    <a:pt x="1126" y="164"/>
                  </a:cubicBezTo>
                  <a:cubicBezTo>
                    <a:pt x="1133" y="156"/>
                    <a:pt x="1139" y="148"/>
                    <a:pt x="1145" y="141"/>
                  </a:cubicBezTo>
                  <a:moveTo>
                    <a:pt x="1309" y="134"/>
                  </a:moveTo>
                  <a:cubicBezTo>
                    <a:pt x="1267" y="190"/>
                    <a:pt x="1252" y="207"/>
                    <a:pt x="1213" y="252"/>
                  </a:cubicBezTo>
                  <a:cubicBezTo>
                    <a:pt x="1215" y="251"/>
                    <a:pt x="1216" y="251"/>
                    <a:pt x="1218" y="250"/>
                  </a:cubicBezTo>
                  <a:cubicBezTo>
                    <a:pt x="1249" y="215"/>
                    <a:pt x="1262" y="197"/>
                    <a:pt x="1308" y="137"/>
                  </a:cubicBezTo>
                  <a:cubicBezTo>
                    <a:pt x="1309" y="134"/>
                    <a:pt x="1309" y="134"/>
                    <a:pt x="1309" y="134"/>
                  </a:cubicBezTo>
                  <a:moveTo>
                    <a:pt x="61" y="118"/>
                  </a:moveTo>
                  <a:cubicBezTo>
                    <a:pt x="50" y="153"/>
                    <a:pt x="38" y="184"/>
                    <a:pt x="25" y="211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0" y="158"/>
                    <a:pt x="0" y="159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1" y="211"/>
                    <a:pt x="21" y="211"/>
                    <a:pt x="21" y="211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8" y="213"/>
                    <a:pt x="18" y="213"/>
                    <a:pt x="18" y="213"/>
                  </a:cubicBezTo>
                  <a:cubicBezTo>
                    <a:pt x="18" y="214"/>
                    <a:pt x="18" y="215"/>
                    <a:pt x="17" y="216"/>
                  </a:cubicBezTo>
                  <a:cubicBezTo>
                    <a:pt x="19" y="219"/>
                    <a:pt x="21" y="222"/>
                    <a:pt x="22" y="225"/>
                  </a:cubicBezTo>
                  <a:cubicBezTo>
                    <a:pt x="25" y="224"/>
                    <a:pt x="30" y="224"/>
                    <a:pt x="33" y="224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22"/>
                    <a:pt x="33" y="222"/>
                    <a:pt x="33" y="222"/>
                  </a:cubicBezTo>
                  <a:cubicBezTo>
                    <a:pt x="33" y="222"/>
                    <a:pt x="33" y="222"/>
                    <a:pt x="33" y="222"/>
                  </a:cubicBezTo>
                  <a:cubicBezTo>
                    <a:pt x="33" y="221"/>
                    <a:pt x="33" y="221"/>
                    <a:pt x="33" y="221"/>
                  </a:cubicBezTo>
                  <a:cubicBezTo>
                    <a:pt x="33" y="221"/>
                    <a:pt x="33" y="221"/>
                    <a:pt x="33" y="221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52" y="218"/>
                    <a:pt x="63" y="217"/>
                    <a:pt x="80" y="214"/>
                  </a:cubicBezTo>
                  <a:cubicBezTo>
                    <a:pt x="80" y="213"/>
                    <a:pt x="80" y="212"/>
                    <a:pt x="80" y="211"/>
                  </a:cubicBezTo>
                  <a:cubicBezTo>
                    <a:pt x="68" y="213"/>
                    <a:pt x="53" y="215"/>
                    <a:pt x="32" y="217"/>
                  </a:cubicBezTo>
                  <a:cubicBezTo>
                    <a:pt x="32" y="217"/>
                    <a:pt x="32" y="217"/>
                    <a:pt x="32" y="217"/>
                  </a:cubicBezTo>
                  <a:cubicBezTo>
                    <a:pt x="31" y="216"/>
                    <a:pt x="31" y="216"/>
                    <a:pt x="31" y="216"/>
                  </a:cubicBezTo>
                  <a:cubicBezTo>
                    <a:pt x="31" y="215"/>
                    <a:pt x="31" y="215"/>
                    <a:pt x="31" y="215"/>
                  </a:cubicBezTo>
                  <a:cubicBezTo>
                    <a:pt x="30" y="215"/>
                    <a:pt x="30" y="214"/>
                    <a:pt x="29" y="214"/>
                  </a:cubicBezTo>
                  <a:cubicBezTo>
                    <a:pt x="42" y="186"/>
                    <a:pt x="53" y="155"/>
                    <a:pt x="64" y="120"/>
                  </a:cubicBezTo>
                  <a:cubicBezTo>
                    <a:pt x="63" y="119"/>
                    <a:pt x="62" y="119"/>
                    <a:pt x="61" y="118"/>
                  </a:cubicBezTo>
                  <a:moveTo>
                    <a:pt x="332" y="114"/>
                  </a:moveTo>
                  <a:cubicBezTo>
                    <a:pt x="330" y="116"/>
                    <a:pt x="328" y="118"/>
                    <a:pt x="327" y="120"/>
                  </a:cubicBezTo>
                  <a:cubicBezTo>
                    <a:pt x="320" y="150"/>
                    <a:pt x="313" y="179"/>
                    <a:pt x="305" y="206"/>
                  </a:cubicBezTo>
                  <a:cubicBezTo>
                    <a:pt x="306" y="206"/>
                    <a:pt x="307" y="206"/>
                    <a:pt x="309" y="206"/>
                  </a:cubicBezTo>
                  <a:cubicBezTo>
                    <a:pt x="317" y="177"/>
                    <a:pt x="324" y="146"/>
                    <a:pt x="332" y="114"/>
                  </a:cubicBezTo>
                  <a:moveTo>
                    <a:pt x="881" y="112"/>
                  </a:moveTo>
                  <a:cubicBezTo>
                    <a:pt x="879" y="112"/>
                    <a:pt x="878" y="113"/>
                    <a:pt x="877" y="114"/>
                  </a:cubicBezTo>
                  <a:cubicBezTo>
                    <a:pt x="872" y="139"/>
                    <a:pt x="868" y="163"/>
                    <a:pt x="862" y="186"/>
                  </a:cubicBezTo>
                  <a:cubicBezTo>
                    <a:pt x="861" y="186"/>
                    <a:pt x="861" y="186"/>
                    <a:pt x="861" y="186"/>
                  </a:cubicBezTo>
                  <a:cubicBezTo>
                    <a:pt x="861" y="187"/>
                    <a:pt x="861" y="187"/>
                    <a:pt x="861" y="187"/>
                  </a:cubicBezTo>
                  <a:cubicBezTo>
                    <a:pt x="860" y="187"/>
                    <a:pt x="860" y="187"/>
                    <a:pt x="860" y="187"/>
                  </a:cubicBezTo>
                  <a:cubicBezTo>
                    <a:pt x="859" y="188"/>
                    <a:pt x="859" y="188"/>
                    <a:pt x="859" y="188"/>
                  </a:cubicBezTo>
                  <a:cubicBezTo>
                    <a:pt x="859" y="188"/>
                    <a:pt x="859" y="188"/>
                    <a:pt x="859" y="188"/>
                  </a:cubicBezTo>
                  <a:cubicBezTo>
                    <a:pt x="847" y="169"/>
                    <a:pt x="838" y="153"/>
                    <a:pt x="830" y="140"/>
                  </a:cubicBezTo>
                  <a:cubicBezTo>
                    <a:pt x="829" y="141"/>
                    <a:pt x="828" y="141"/>
                    <a:pt x="827" y="142"/>
                  </a:cubicBezTo>
                  <a:cubicBezTo>
                    <a:pt x="835" y="156"/>
                    <a:pt x="844" y="171"/>
                    <a:pt x="855" y="191"/>
                  </a:cubicBezTo>
                  <a:cubicBezTo>
                    <a:pt x="855" y="191"/>
                    <a:pt x="855" y="191"/>
                    <a:pt x="855" y="191"/>
                  </a:cubicBezTo>
                  <a:cubicBezTo>
                    <a:pt x="855" y="191"/>
                    <a:pt x="855" y="191"/>
                    <a:pt x="855" y="191"/>
                  </a:cubicBezTo>
                  <a:cubicBezTo>
                    <a:pt x="855" y="192"/>
                    <a:pt x="855" y="192"/>
                    <a:pt x="855" y="192"/>
                  </a:cubicBezTo>
                  <a:cubicBezTo>
                    <a:pt x="854" y="193"/>
                    <a:pt x="854" y="193"/>
                    <a:pt x="854" y="193"/>
                  </a:cubicBezTo>
                  <a:cubicBezTo>
                    <a:pt x="854" y="193"/>
                    <a:pt x="854" y="193"/>
                    <a:pt x="854" y="193"/>
                  </a:cubicBezTo>
                  <a:cubicBezTo>
                    <a:pt x="854" y="194"/>
                    <a:pt x="854" y="194"/>
                    <a:pt x="854" y="194"/>
                  </a:cubicBezTo>
                  <a:cubicBezTo>
                    <a:pt x="853" y="195"/>
                    <a:pt x="853" y="195"/>
                    <a:pt x="853" y="195"/>
                  </a:cubicBezTo>
                  <a:cubicBezTo>
                    <a:pt x="853" y="195"/>
                    <a:pt x="853" y="195"/>
                    <a:pt x="853" y="195"/>
                  </a:cubicBezTo>
                  <a:cubicBezTo>
                    <a:pt x="853" y="195"/>
                    <a:pt x="853" y="195"/>
                    <a:pt x="853" y="195"/>
                  </a:cubicBezTo>
                  <a:cubicBezTo>
                    <a:pt x="852" y="197"/>
                    <a:pt x="852" y="197"/>
                    <a:pt x="852" y="197"/>
                  </a:cubicBezTo>
                  <a:cubicBezTo>
                    <a:pt x="852" y="199"/>
                    <a:pt x="852" y="199"/>
                    <a:pt x="852" y="199"/>
                  </a:cubicBezTo>
                  <a:cubicBezTo>
                    <a:pt x="852" y="200"/>
                    <a:pt x="852" y="200"/>
                    <a:pt x="852" y="200"/>
                  </a:cubicBezTo>
                  <a:cubicBezTo>
                    <a:pt x="852" y="200"/>
                    <a:pt x="852" y="200"/>
                    <a:pt x="852" y="200"/>
                  </a:cubicBezTo>
                  <a:cubicBezTo>
                    <a:pt x="852" y="201"/>
                    <a:pt x="852" y="201"/>
                    <a:pt x="852" y="201"/>
                  </a:cubicBezTo>
                  <a:cubicBezTo>
                    <a:pt x="852" y="202"/>
                    <a:pt x="852" y="202"/>
                    <a:pt x="852" y="202"/>
                  </a:cubicBezTo>
                  <a:cubicBezTo>
                    <a:pt x="852" y="202"/>
                    <a:pt x="852" y="202"/>
                    <a:pt x="852" y="202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204"/>
                    <a:pt x="851" y="204"/>
                    <a:pt x="851" y="205"/>
                  </a:cubicBezTo>
                  <a:cubicBezTo>
                    <a:pt x="855" y="205"/>
                    <a:pt x="860" y="206"/>
                    <a:pt x="864" y="207"/>
                  </a:cubicBezTo>
                  <a:cubicBezTo>
                    <a:pt x="865" y="206"/>
                    <a:pt x="865" y="206"/>
                    <a:pt x="865" y="206"/>
                  </a:cubicBezTo>
                  <a:cubicBezTo>
                    <a:pt x="865" y="206"/>
                    <a:pt x="865" y="207"/>
                    <a:pt x="865" y="207"/>
                  </a:cubicBezTo>
                  <a:cubicBezTo>
                    <a:pt x="866" y="207"/>
                    <a:pt x="868" y="207"/>
                    <a:pt x="870" y="207"/>
                  </a:cubicBezTo>
                  <a:cubicBezTo>
                    <a:pt x="869" y="206"/>
                    <a:pt x="869" y="205"/>
                    <a:pt x="868" y="203"/>
                  </a:cubicBezTo>
                  <a:cubicBezTo>
                    <a:pt x="868" y="203"/>
                    <a:pt x="868" y="203"/>
                    <a:pt x="868" y="203"/>
                  </a:cubicBezTo>
                  <a:cubicBezTo>
                    <a:pt x="868" y="203"/>
                    <a:pt x="868" y="203"/>
                    <a:pt x="868" y="203"/>
                  </a:cubicBezTo>
                  <a:cubicBezTo>
                    <a:pt x="868" y="202"/>
                    <a:pt x="868" y="202"/>
                    <a:pt x="868" y="202"/>
                  </a:cubicBezTo>
                  <a:cubicBezTo>
                    <a:pt x="869" y="202"/>
                    <a:pt x="869" y="202"/>
                    <a:pt x="869" y="202"/>
                  </a:cubicBezTo>
                  <a:cubicBezTo>
                    <a:pt x="869" y="201"/>
                    <a:pt x="869" y="201"/>
                    <a:pt x="869" y="201"/>
                  </a:cubicBezTo>
                  <a:cubicBezTo>
                    <a:pt x="869" y="201"/>
                    <a:pt x="869" y="201"/>
                    <a:pt x="869" y="201"/>
                  </a:cubicBezTo>
                  <a:cubicBezTo>
                    <a:pt x="870" y="200"/>
                    <a:pt x="870" y="200"/>
                    <a:pt x="870" y="200"/>
                  </a:cubicBezTo>
                  <a:cubicBezTo>
                    <a:pt x="870" y="199"/>
                    <a:pt x="870" y="199"/>
                    <a:pt x="870" y="199"/>
                  </a:cubicBezTo>
                  <a:cubicBezTo>
                    <a:pt x="870" y="199"/>
                    <a:pt x="870" y="199"/>
                    <a:pt x="870" y="199"/>
                  </a:cubicBezTo>
                  <a:cubicBezTo>
                    <a:pt x="871" y="197"/>
                    <a:pt x="871" y="197"/>
                    <a:pt x="871" y="197"/>
                  </a:cubicBezTo>
                  <a:cubicBezTo>
                    <a:pt x="871" y="195"/>
                    <a:pt x="871" y="195"/>
                    <a:pt x="871" y="195"/>
                  </a:cubicBezTo>
                  <a:cubicBezTo>
                    <a:pt x="871" y="195"/>
                    <a:pt x="871" y="195"/>
                    <a:pt x="871" y="195"/>
                  </a:cubicBezTo>
                  <a:cubicBezTo>
                    <a:pt x="871" y="194"/>
                    <a:pt x="871" y="194"/>
                    <a:pt x="871" y="194"/>
                  </a:cubicBezTo>
                  <a:cubicBezTo>
                    <a:pt x="871" y="194"/>
                    <a:pt x="871" y="194"/>
                    <a:pt x="871" y="194"/>
                  </a:cubicBezTo>
                  <a:cubicBezTo>
                    <a:pt x="871" y="193"/>
                    <a:pt x="871" y="193"/>
                    <a:pt x="871" y="193"/>
                  </a:cubicBezTo>
                  <a:cubicBezTo>
                    <a:pt x="871" y="192"/>
                    <a:pt x="871" y="192"/>
                    <a:pt x="871" y="192"/>
                  </a:cubicBezTo>
                  <a:cubicBezTo>
                    <a:pt x="871" y="191"/>
                    <a:pt x="871" y="191"/>
                    <a:pt x="871" y="191"/>
                  </a:cubicBezTo>
                  <a:cubicBezTo>
                    <a:pt x="891" y="171"/>
                    <a:pt x="907" y="155"/>
                    <a:pt x="921" y="141"/>
                  </a:cubicBezTo>
                  <a:cubicBezTo>
                    <a:pt x="920" y="140"/>
                    <a:pt x="920" y="139"/>
                    <a:pt x="919" y="138"/>
                  </a:cubicBezTo>
                  <a:cubicBezTo>
                    <a:pt x="906" y="152"/>
                    <a:pt x="890" y="167"/>
                    <a:pt x="869" y="188"/>
                  </a:cubicBezTo>
                  <a:cubicBezTo>
                    <a:pt x="869" y="187"/>
                    <a:pt x="869" y="187"/>
                    <a:pt x="869" y="187"/>
                  </a:cubicBezTo>
                  <a:cubicBezTo>
                    <a:pt x="868" y="187"/>
                    <a:pt x="868" y="187"/>
                    <a:pt x="868" y="187"/>
                  </a:cubicBezTo>
                  <a:cubicBezTo>
                    <a:pt x="867" y="187"/>
                    <a:pt x="867" y="187"/>
                    <a:pt x="867" y="187"/>
                  </a:cubicBezTo>
                  <a:cubicBezTo>
                    <a:pt x="867" y="186"/>
                    <a:pt x="867" y="186"/>
                    <a:pt x="867" y="186"/>
                  </a:cubicBezTo>
                  <a:cubicBezTo>
                    <a:pt x="866" y="186"/>
                    <a:pt x="866" y="186"/>
                    <a:pt x="866" y="186"/>
                  </a:cubicBezTo>
                  <a:cubicBezTo>
                    <a:pt x="871" y="162"/>
                    <a:pt x="876" y="137"/>
                    <a:pt x="881" y="112"/>
                  </a:cubicBezTo>
                  <a:moveTo>
                    <a:pt x="341" y="102"/>
                  </a:moveTo>
                  <a:cubicBezTo>
                    <a:pt x="338" y="106"/>
                    <a:pt x="335" y="110"/>
                    <a:pt x="333" y="113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4" y="113"/>
                    <a:pt x="334" y="113"/>
                    <a:pt x="334" y="113"/>
                  </a:cubicBezTo>
                  <a:cubicBezTo>
                    <a:pt x="335" y="113"/>
                    <a:pt x="335" y="113"/>
                    <a:pt x="335" y="113"/>
                  </a:cubicBezTo>
                  <a:cubicBezTo>
                    <a:pt x="335" y="112"/>
                    <a:pt x="335" y="112"/>
                    <a:pt x="335" y="112"/>
                  </a:cubicBezTo>
                  <a:cubicBezTo>
                    <a:pt x="356" y="154"/>
                    <a:pt x="369" y="179"/>
                    <a:pt x="378" y="198"/>
                  </a:cubicBezTo>
                  <a:cubicBezTo>
                    <a:pt x="379" y="197"/>
                    <a:pt x="381" y="197"/>
                    <a:pt x="382" y="197"/>
                  </a:cubicBezTo>
                  <a:cubicBezTo>
                    <a:pt x="372" y="178"/>
                    <a:pt x="359" y="152"/>
                    <a:pt x="338" y="110"/>
                  </a:cubicBezTo>
                  <a:cubicBezTo>
                    <a:pt x="339" y="110"/>
                    <a:pt x="339" y="110"/>
                    <a:pt x="339" y="110"/>
                  </a:cubicBezTo>
                  <a:cubicBezTo>
                    <a:pt x="339" y="110"/>
                    <a:pt x="339" y="110"/>
                    <a:pt x="339" y="110"/>
                  </a:cubicBezTo>
                  <a:cubicBezTo>
                    <a:pt x="339" y="110"/>
                    <a:pt x="339" y="110"/>
                    <a:pt x="339" y="110"/>
                  </a:cubicBezTo>
                  <a:cubicBezTo>
                    <a:pt x="339" y="109"/>
                    <a:pt x="339" y="109"/>
                    <a:pt x="339" y="109"/>
                  </a:cubicBezTo>
                  <a:cubicBezTo>
                    <a:pt x="340" y="109"/>
                    <a:pt x="340" y="109"/>
                    <a:pt x="340" y="109"/>
                  </a:cubicBezTo>
                  <a:cubicBezTo>
                    <a:pt x="340" y="108"/>
                    <a:pt x="340" y="108"/>
                    <a:pt x="340" y="108"/>
                  </a:cubicBezTo>
                  <a:cubicBezTo>
                    <a:pt x="340" y="107"/>
                    <a:pt x="340" y="107"/>
                    <a:pt x="340" y="107"/>
                  </a:cubicBezTo>
                  <a:cubicBezTo>
                    <a:pt x="341" y="107"/>
                    <a:pt x="341" y="107"/>
                    <a:pt x="341" y="107"/>
                  </a:cubicBezTo>
                  <a:cubicBezTo>
                    <a:pt x="341" y="107"/>
                    <a:pt x="341" y="107"/>
                    <a:pt x="341" y="107"/>
                  </a:cubicBezTo>
                  <a:cubicBezTo>
                    <a:pt x="341" y="105"/>
                    <a:pt x="341" y="105"/>
                    <a:pt x="341" y="105"/>
                  </a:cubicBezTo>
                  <a:cubicBezTo>
                    <a:pt x="341" y="103"/>
                    <a:pt x="341" y="103"/>
                    <a:pt x="341" y="103"/>
                  </a:cubicBezTo>
                  <a:cubicBezTo>
                    <a:pt x="341" y="103"/>
                    <a:pt x="341" y="103"/>
                    <a:pt x="341" y="103"/>
                  </a:cubicBezTo>
                  <a:cubicBezTo>
                    <a:pt x="341" y="102"/>
                    <a:pt x="341" y="102"/>
                    <a:pt x="341" y="102"/>
                  </a:cubicBezTo>
                  <a:cubicBezTo>
                    <a:pt x="341" y="102"/>
                    <a:pt x="341" y="102"/>
                    <a:pt x="341" y="102"/>
                  </a:cubicBezTo>
                  <a:moveTo>
                    <a:pt x="609" y="99"/>
                  </a:moveTo>
                  <a:cubicBezTo>
                    <a:pt x="607" y="100"/>
                    <a:pt x="606" y="101"/>
                    <a:pt x="604" y="102"/>
                  </a:cubicBezTo>
                  <a:cubicBezTo>
                    <a:pt x="601" y="121"/>
                    <a:pt x="597" y="140"/>
                    <a:pt x="593" y="158"/>
                  </a:cubicBezTo>
                  <a:cubicBezTo>
                    <a:pt x="592" y="158"/>
                    <a:pt x="592" y="158"/>
                    <a:pt x="592" y="158"/>
                  </a:cubicBezTo>
                  <a:cubicBezTo>
                    <a:pt x="591" y="159"/>
                    <a:pt x="591" y="159"/>
                    <a:pt x="591" y="159"/>
                  </a:cubicBezTo>
                  <a:cubicBezTo>
                    <a:pt x="590" y="159"/>
                    <a:pt x="590" y="159"/>
                    <a:pt x="590" y="159"/>
                  </a:cubicBezTo>
                  <a:cubicBezTo>
                    <a:pt x="590" y="159"/>
                    <a:pt x="590" y="159"/>
                    <a:pt x="590" y="159"/>
                  </a:cubicBezTo>
                  <a:cubicBezTo>
                    <a:pt x="589" y="159"/>
                    <a:pt x="589" y="159"/>
                    <a:pt x="589" y="159"/>
                  </a:cubicBezTo>
                  <a:cubicBezTo>
                    <a:pt x="584" y="149"/>
                    <a:pt x="578" y="138"/>
                    <a:pt x="572" y="127"/>
                  </a:cubicBezTo>
                  <a:cubicBezTo>
                    <a:pt x="571" y="128"/>
                    <a:pt x="570" y="129"/>
                    <a:pt x="569" y="130"/>
                  </a:cubicBezTo>
                  <a:cubicBezTo>
                    <a:pt x="575" y="141"/>
                    <a:pt x="581" y="151"/>
                    <a:pt x="586" y="162"/>
                  </a:cubicBezTo>
                  <a:cubicBezTo>
                    <a:pt x="586" y="162"/>
                    <a:pt x="586" y="162"/>
                    <a:pt x="586" y="162"/>
                  </a:cubicBezTo>
                  <a:cubicBezTo>
                    <a:pt x="586" y="163"/>
                    <a:pt x="586" y="163"/>
                    <a:pt x="586" y="163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5"/>
                    <a:pt x="585" y="165"/>
                    <a:pt x="585" y="165"/>
                  </a:cubicBezTo>
                  <a:cubicBezTo>
                    <a:pt x="584" y="166"/>
                    <a:pt x="584" y="166"/>
                    <a:pt x="584" y="166"/>
                  </a:cubicBezTo>
                  <a:cubicBezTo>
                    <a:pt x="584" y="166"/>
                    <a:pt x="584" y="166"/>
                    <a:pt x="584" y="166"/>
                  </a:cubicBezTo>
                  <a:cubicBezTo>
                    <a:pt x="584" y="166"/>
                    <a:pt x="584" y="166"/>
                    <a:pt x="584" y="166"/>
                  </a:cubicBezTo>
                  <a:cubicBezTo>
                    <a:pt x="583" y="168"/>
                    <a:pt x="583" y="168"/>
                    <a:pt x="583" y="168"/>
                  </a:cubicBezTo>
                  <a:cubicBezTo>
                    <a:pt x="583" y="170"/>
                    <a:pt x="583" y="170"/>
                    <a:pt x="583" y="170"/>
                  </a:cubicBezTo>
                  <a:cubicBezTo>
                    <a:pt x="583" y="170"/>
                    <a:pt x="583" y="170"/>
                    <a:pt x="583" y="170"/>
                  </a:cubicBezTo>
                  <a:cubicBezTo>
                    <a:pt x="583" y="171"/>
                    <a:pt x="583" y="171"/>
                    <a:pt x="583" y="171"/>
                  </a:cubicBezTo>
                  <a:cubicBezTo>
                    <a:pt x="583" y="172"/>
                    <a:pt x="583" y="172"/>
                    <a:pt x="583" y="172"/>
                  </a:cubicBezTo>
                  <a:cubicBezTo>
                    <a:pt x="583" y="172"/>
                    <a:pt x="583" y="172"/>
                    <a:pt x="583" y="172"/>
                  </a:cubicBezTo>
                  <a:cubicBezTo>
                    <a:pt x="583" y="173"/>
                    <a:pt x="583" y="173"/>
                    <a:pt x="583" y="173"/>
                  </a:cubicBezTo>
                  <a:cubicBezTo>
                    <a:pt x="583" y="174"/>
                    <a:pt x="583" y="174"/>
                    <a:pt x="583" y="174"/>
                  </a:cubicBezTo>
                  <a:cubicBezTo>
                    <a:pt x="577" y="179"/>
                    <a:pt x="571" y="184"/>
                    <a:pt x="565" y="188"/>
                  </a:cubicBezTo>
                  <a:cubicBezTo>
                    <a:pt x="567" y="188"/>
                    <a:pt x="569" y="188"/>
                    <a:pt x="571" y="188"/>
                  </a:cubicBezTo>
                  <a:cubicBezTo>
                    <a:pt x="576" y="185"/>
                    <a:pt x="580" y="181"/>
                    <a:pt x="585" y="178"/>
                  </a:cubicBezTo>
                  <a:cubicBezTo>
                    <a:pt x="586" y="178"/>
                    <a:pt x="586" y="178"/>
                    <a:pt x="586" y="178"/>
                  </a:cubicBezTo>
                  <a:cubicBezTo>
                    <a:pt x="586" y="179"/>
                    <a:pt x="586" y="179"/>
                    <a:pt x="586" y="179"/>
                  </a:cubicBezTo>
                  <a:cubicBezTo>
                    <a:pt x="587" y="179"/>
                    <a:pt x="587" y="179"/>
                    <a:pt x="587" y="179"/>
                  </a:cubicBezTo>
                  <a:cubicBezTo>
                    <a:pt x="587" y="180"/>
                    <a:pt x="587" y="180"/>
                    <a:pt x="587" y="180"/>
                  </a:cubicBezTo>
                  <a:cubicBezTo>
                    <a:pt x="588" y="180"/>
                    <a:pt x="588" y="180"/>
                    <a:pt x="588" y="180"/>
                  </a:cubicBezTo>
                  <a:cubicBezTo>
                    <a:pt x="588" y="183"/>
                    <a:pt x="587" y="185"/>
                    <a:pt x="587" y="188"/>
                  </a:cubicBezTo>
                  <a:cubicBezTo>
                    <a:pt x="588" y="188"/>
                    <a:pt x="589" y="188"/>
                    <a:pt x="590" y="188"/>
                  </a:cubicBezTo>
                  <a:cubicBezTo>
                    <a:pt x="591" y="186"/>
                    <a:pt x="591" y="183"/>
                    <a:pt x="592" y="181"/>
                  </a:cubicBezTo>
                  <a:cubicBezTo>
                    <a:pt x="593" y="180"/>
                    <a:pt x="593" y="180"/>
                    <a:pt x="593" y="180"/>
                  </a:cubicBezTo>
                  <a:cubicBezTo>
                    <a:pt x="594" y="180"/>
                    <a:pt x="594" y="180"/>
                    <a:pt x="594" y="180"/>
                  </a:cubicBezTo>
                  <a:cubicBezTo>
                    <a:pt x="595" y="180"/>
                    <a:pt x="595" y="180"/>
                    <a:pt x="595" y="180"/>
                  </a:cubicBezTo>
                  <a:cubicBezTo>
                    <a:pt x="595" y="180"/>
                    <a:pt x="595" y="180"/>
                    <a:pt x="595" y="180"/>
                  </a:cubicBezTo>
                  <a:cubicBezTo>
                    <a:pt x="596" y="179"/>
                    <a:pt x="596" y="179"/>
                    <a:pt x="596" y="179"/>
                  </a:cubicBezTo>
                  <a:cubicBezTo>
                    <a:pt x="597" y="182"/>
                    <a:pt x="599" y="185"/>
                    <a:pt x="600" y="188"/>
                  </a:cubicBezTo>
                  <a:cubicBezTo>
                    <a:pt x="602" y="188"/>
                    <a:pt x="603" y="188"/>
                    <a:pt x="605" y="188"/>
                  </a:cubicBezTo>
                  <a:cubicBezTo>
                    <a:pt x="603" y="185"/>
                    <a:pt x="601" y="181"/>
                    <a:pt x="599" y="177"/>
                  </a:cubicBezTo>
                  <a:cubicBezTo>
                    <a:pt x="599" y="177"/>
                    <a:pt x="599" y="177"/>
                    <a:pt x="599" y="177"/>
                  </a:cubicBezTo>
                  <a:cubicBezTo>
                    <a:pt x="599" y="177"/>
                    <a:pt x="599" y="177"/>
                    <a:pt x="599" y="177"/>
                  </a:cubicBezTo>
                  <a:cubicBezTo>
                    <a:pt x="599" y="176"/>
                    <a:pt x="599" y="176"/>
                    <a:pt x="599" y="176"/>
                  </a:cubicBezTo>
                  <a:cubicBezTo>
                    <a:pt x="600" y="175"/>
                    <a:pt x="600" y="175"/>
                    <a:pt x="600" y="175"/>
                  </a:cubicBezTo>
                  <a:cubicBezTo>
                    <a:pt x="600" y="175"/>
                    <a:pt x="600" y="175"/>
                    <a:pt x="600" y="175"/>
                  </a:cubicBezTo>
                  <a:cubicBezTo>
                    <a:pt x="600" y="174"/>
                    <a:pt x="600" y="174"/>
                    <a:pt x="600" y="174"/>
                  </a:cubicBezTo>
                  <a:cubicBezTo>
                    <a:pt x="601" y="173"/>
                    <a:pt x="601" y="173"/>
                    <a:pt x="601" y="173"/>
                  </a:cubicBezTo>
                  <a:cubicBezTo>
                    <a:pt x="601" y="173"/>
                    <a:pt x="601" y="173"/>
                    <a:pt x="601" y="173"/>
                  </a:cubicBezTo>
                  <a:cubicBezTo>
                    <a:pt x="601" y="173"/>
                    <a:pt x="601" y="173"/>
                    <a:pt x="601" y="173"/>
                  </a:cubicBezTo>
                  <a:cubicBezTo>
                    <a:pt x="602" y="171"/>
                    <a:pt x="602" y="171"/>
                    <a:pt x="602" y="171"/>
                  </a:cubicBezTo>
                  <a:cubicBezTo>
                    <a:pt x="602" y="169"/>
                    <a:pt x="602" y="169"/>
                    <a:pt x="602" y="169"/>
                  </a:cubicBezTo>
                  <a:cubicBezTo>
                    <a:pt x="602" y="169"/>
                    <a:pt x="602" y="169"/>
                    <a:pt x="602" y="169"/>
                  </a:cubicBezTo>
                  <a:cubicBezTo>
                    <a:pt x="602" y="168"/>
                    <a:pt x="602" y="168"/>
                    <a:pt x="602" y="168"/>
                  </a:cubicBezTo>
                  <a:cubicBezTo>
                    <a:pt x="602" y="167"/>
                    <a:pt x="602" y="167"/>
                    <a:pt x="602" y="167"/>
                  </a:cubicBezTo>
                  <a:cubicBezTo>
                    <a:pt x="602" y="167"/>
                    <a:pt x="602" y="167"/>
                    <a:pt x="602" y="167"/>
                  </a:cubicBezTo>
                  <a:cubicBezTo>
                    <a:pt x="602" y="166"/>
                    <a:pt x="602" y="166"/>
                    <a:pt x="602" y="166"/>
                  </a:cubicBezTo>
                  <a:cubicBezTo>
                    <a:pt x="602" y="165"/>
                    <a:pt x="602" y="165"/>
                    <a:pt x="602" y="165"/>
                  </a:cubicBezTo>
                  <a:cubicBezTo>
                    <a:pt x="628" y="143"/>
                    <a:pt x="646" y="127"/>
                    <a:pt x="662" y="113"/>
                  </a:cubicBezTo>
                  <a:cubicBezTo>
                    <a:pt x="662" y="112"/>
                    <a:pt x="661" y="111"/>
                    <a:pt x="660" y="110"/>
                  </a:cubicBezTo>
                  <a:cubicBezTo>
                    <a:pt x="644" y="124"/>
                    <a:pt x="626" y="139"/>
                    <a:pt x="600" y="161"/>
                  </a:cubicBezTo>
                  <a:cubicBezTo>
                    <a:pt x="599" y="161"/>
                    <a:pt x="599" y="161"/>
                    <a:pt x="599" y="161"/>
                  </a:cubicBezTo>
                  <a:cubicBezTo>
                    <a:pt x="599" y="160"/>
                    <a:pt x="599" y="160"/>
                    <a:pt x="599" y="160"/>
                  </a:cubicBezTo>
                  <a:cubicBezTo>
                    <a:pt x="598" y="159"/>
                    <a:pt x="598" y="159"/>
                    <a:pt x="598" y="159"/>
                  </a:cubicBezTo>
                  <a:cubicBezTo>
                    <a:pt x="598" y="159"/>
                    <a:pt x="598" y="159"/>
                    <a:pt x="598" y="159"/>
                  </a:cubicBezTo>
                  <a:cubicBezTo>
                    <a:pt x="597" y="159"/>
                    <a:pt x="597" y="159"/>
                    <a:pt x="597" y="159"/>
                  </a:cubicBezTo>
                  <a:cubicBezTo>
                    <a:pt x="601" y="139"/>
                    <a:pt x="605" y="119"/>
                    <a:pt x="609" y="99"/>
                  </a:cubicBezTo>
                  <a:moveTo>
                    <a:pt x="882" y="85"/>
                  </a:moveTo>
                  <a:cubicBezTo>
                    <a:pt x="881" y="93"/>
                    <a:pt x="879" y="102"/>
                    <a:pt x="878" y="110"/>
                  </a:cubicBezTo>
                  <a:cubicBezTo>
                    <a:pt x="879" y="110"/>
                    <a:pt x="880" y="109"/>
                    <a:pt x="881" y="108"/>
                  </a:cubicBezTo>
                  <a:cubicBezTo>
                    <a:pt x="883" y="102"/>
                    <a:pt x="884" y="95"/>
                    <a:pt x="885" y="89"/>
                  </a:cubicBezTo>
                  <a:cubicBezTo>
                    <a:pt x="884" y="87"/>
                    <a:pt x="883" y="86"/>
                    <a:pt x="882" y="85"/>
                  </a:cubicBezTo>
                  <a:moveTo>
                    <a:pt x="355" y="84"/>
                  </a:moveTo>
                  <a:cubicBezTo>
                    <a:pt x="354" y="85"/>
                    <a:pt x="354" y="85"/>
                    <a:pt x="353" y="86"/>
                  </a:cubicBezTo>
                  <a:cubicBezTo>
                    <a:pt x="353" y="86"/>
                    <a:pt x="353" y="86"/>
                    <a:pt x="353" y="86"/>
                  </a:cubicBezTo>
                  <a:cubicBezTo>
                    <a:pt x="354" y="85"/>
                    <a:pt x="355" y="85"/>
                    <a:pt x="355" y="84"/>
                  </a:cubicBezTo>
                  <a:moveTo>
                    <a:pt x="318" y="77"/>
                  </a:moveTo>
                  <a:cubicBezTo>
                    <a:pt x="321" y="83"/>
                    <a:pt x="323" y="89"/>
                    <a:pt x="326" y="95"/>
                  </a:cubicBezTo>
                  <a:cubicBezTo>
                    <a:pt x="326" y="95"/>
                    <a:pt x="326" y="95"/>
                    <a:pt x="326" y="95"/>
                  </a:cubicBezTo>
                  <a:cubicBezTo>
                    <a:pt x="326" y="95"/>
                    <a:pt x="326" y="95"/>
                    <a:pt x="326" y="95"/>
                  </a:cubicBezTo>
                  <a:cubicBezTo>
                    <a:pt x="326" y="95"/>
                    <a:pt x="326" y="95"/>
                    <a:pt x="326" y="95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4" y="98"/>
                    <a:pt x="324" y="98"/>
                    <a:pt x="324" y="98"/>
                  </a:cubicBezTo>
                  <a:cubicBezTo>
                    <a:pt x="324" y="98"/>
                    <a:pt x="324" y="98"/>
                    <a:pt x="324" y="98"/>
                  </a:cubicBezTo>
                  <a:cubicBezTo>
                    <a:pt x="324" y="98"/>
                    <a:pt x="324" y="98"/>
                    <a:pt x="324" y="98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3" y="102"/>
                    <a:pt x="323" y="102"/>
                    <a:pt x="323" y="102"/>
                  </a:cubicBezTo>
                  <a:cubicBezTo>
                    <a:pt x="323" y="102"/>
                    <a:pt x="323" y="102"/>
                    <a:pt x="323" y="102"/>
                  </a:cubicBezTo>
                  <a:cubicBezTo>
                    <a:pt x="323" y="103"/>
                    <a:pt x="323" y="103"/>
                    <a:pt x="323" y="103"/>
                  </a:cubicBezTo>
                  <a:cubicBezTo>
                    <a:pt x="323" y="103"/>
                    <a:pt x="323" y="103"/>
                    <a:pt x="323" y="103"/>
                  </a:cubicBezTo>
                  <a:cubicBezTo>
                    <a:pt x="324" y="104"/>
                    <a:pt x="324" y="104"/>
                    <a:pt x="324" y="104"/>
                  </a:cubicBezTo>
                  <a:cubicBezTo>
                    <a:pt x="324" y="105"/>
                    <a:pt x="324" y="105"/>
                    <a:pt x="324" y="105"/>
                  </a:cubicBezTo>
                  <a:cubicBezTo>
                    <a:pt x="324" y="106"/>
                    <a:pt x="324" y="106"/>
                    <a:pt x="324" y="106"/>
                  </a:cubicBezTo>
                  <a:cubicBezTo>
                    <a:pt x="263" y="143"/>
                    <a:pt x="256" y="147"/>
                    <a:pt x="191" y="175"/>
                  </a:cubicBezTo>
                  <a:cubicBezTo>
                    <a:pt x="192" y="176"/>
                    <a:pt x="194" y="177"/>
                    <a:pt x="195" y="178"/>
                  </a:cubicBezTo>
                  <a:cubicBezTo>
                    <a:pt x="246" y="156"/>
                    <a:pt x="255" y="151"/>
                    <a:pt x="325" y="109"/>
                  </a:cubicBezTo>
                  <a:cubicBezTo>
                    <a:pt x="326" y="110"/>
                    <a:pt x="326" y="110"/>
                    <a:pt x="326" y="110"/>
                  </a:cubicBezTo>
                  <a:cubicBezTo>
                    <a:pt x="326" y="110"/>
                    <a:pt x="326" y="110"/>
                    <a:pt x="326" y="110"/>
                  </a:cubicBezTo>
                  <a:cubicBezTo>
                    <a:pt x="327" y="111"/>
                    <a:pt x="327" y="111"/>
                    <a:pt x="327" y="111"/>
                  </a:cubicBezTo>
                  <a:cubicBezTo>
                    <a:pt x="328" y="112"/>
                    <a:pt x="328" y="112"/>
                    <a:pt x="328" y="112"/>
                  </a:cubicBezTo>
                  <a:cubicBezTo>
                    <a:pt x="329" y="112"/>
                    <a:pt x="329" y="112"/>
                    <a:pt x="329" y="112"/>
                  </a:cubicBezTo>
                  <a:cubicBezTo>
                    <a:pt x="329" y="112"/>
                    <a:pt x="329" y="112"/>
                    <a:pt x="329" y="112"/>
                  </a:cubicBezTo>
                  <a:cubicBezTo>
                    <a:pt x="332" y="107"/>
                    <a:pt x="337" y="102"/>
                    <a:pt x="341" y="96"/>
                  </a:cubicBezTo>
                  <a:cubicBezTo>
                    <a:pt x="341" y="96"/>
                    <a:pt x="341" y="95"/>
                    <a:pt x="341" y="95"/>
                  </a:cubicBezTo>
                  <a:cubicBezTo>
                    <a:pt x="340" y="95"/>
                    <a:pt x="340" y="95"/>
                    <a:pt x="339" y="96"/>
                  </a:cubicBezTo>
                  <a:cubicBezTo>
                    <a:pt x="339" y="95"/>
                    <a:pt x="339" y="95"/>
                    <a:pt x="339" y="95"/>
                  </a:cubicBezTo>
                  <a:cubicBezTo>
                    <a:pt x="338" y="94"/>
                    <a:pt x="338" y="94"/>
                    <a:pt x="338" y="94"/>
                  </a:cubicBezTo>
                  <a:cubicBezTo>
                    <a:pt x="338" y="94"/>
                    <a:pt x="338" y="94"/>
                    <a:pt x="338" y="94"/>
                  </a:cubicBezTo>
                  <a:cubicBezTo>
                    <a:pt x="337" y="93"/>
                    <a:pt x="337" y="93"/>
                    <a:pt x="337" y="93"/>
                  </a:cubicBezTo>
                  <a:cubicBezTo>
                    <a:pt x="336" y="93"/>
                    <a:pt x="336" y="93"/>
                    <a:pt x="336" y="93"/>
                  </a:cubicBezTo>
                  <a:cubicBezTo>
                    <a:pt x="336" y="93"/>
                    <a:pt x="336" y="93"/>
                    <a:pt x="336" y="93"/>
                  </a:cubicBezTo>
                  <a:cubicBezTo>
                    <a:pt x="336" y="92"/>
                    <a:pt x="337" y="91"/>
                    <a:pt x="337" y="90"/>
                  </a:cubicBezTo>
                  <a:cubicBezTo>
                    <a:pt x="336" y="89"/>
                    <a:pt x="335" y="88"/>
                    <a:pt x="334" y="88"/>
                  </a:cubicBezTo>
                  <a:cubicBezTo>
                    <a:pt x="333" y="89"/>
                    <a:pt x="333" y="90"/>
                    <a:pt x="333" y="92"/>
                  </a:cubicBezTo>
                  <a:cubicBezTo>
                    <a:pt x="332" y="92"/>
                    <a:pt x="332" y="92"/>
                    <a:pt x="332" y="92"/>
                  </a:cubicBezTo>
                  <a:cubicBezTo>
                    <a:pt x="331" y="92"/>
                    <a:pt x="331" y="92"/>
                    <a:pt x="331" y="92"/>
                  </a:cubicBezTo>
                  <a:cubicBezTo>
                    <a:pt x="330" y="92"/>
                    <a:pt x="330" y="92"/>
                    <a:pt x="330" y="92"/>
                  </a:cubicBezTo>
                  <a:cubicBezTo>
                    <a:pt x="330" y="92"/>
                    <a:pt x="330" y="92"/>
                    <a:pt x="330" y="92"/>
                  </a:cubicBezTo>
                  <a:cubicBezTo>
                    <a:pt x="329" y="92"/>
                    <a:pt x="329" y="92"/>
                    <a:pt x="329" y="92"/>
                  </a:cubicBezTo>
                  <a:cubicBezTo>
                    <a:pt x="327" y="88"/>
                    <a:pt x="325" y="84"/>
                    <a:pt x="323" y="81"/>
                  </a:cubicBezTo>
                  <a:cubicBezTo>
                    <a:pt x="322" y="80"/>
                    <a:pt x="320" y="79"/>
                    <a:pt x="318" y="77"/>
                  </a:cubicBezTo>
                  <a:moveTo>
                    <a:pt x="127" y="74"/>
                  </a:moveTo>
                  <a:cubicBezTo>
                    <a:pt x="126" y="76"/>
                    <a:pt x="126" y="77"/>
                    <a:pt x="125" y="78"/>
                  </a:cubicBezTo>
                  <a:cubicBezTo>
                    <a:pt x="136" y="100"/>
                    <a:pt x="147" y="125"/>
                    <a:pt x="165" y="162"/>
                  </a:cubicBezTo>
                  <a:cubicBezTo>
                    <a:pt x="166" y="163"/>
                    <a:pt x="168" y="164"/>
                    <a:pt x="169" y="164"/>
                  </a:cubicBezTo>
                  <a:cubicBezTo>
                    <a:pt x="148" y="119"/>
                    <a:pt x="140" y="101"/>
                    <a:pt x="127" y="74"/>
                  </a:cubicBezTo>
                  <a:moveTo>
                    <a:pt x="1354" y="72"/>
                  </a:moveTo>
                  <a:cubicBezTo>
                    <a:pt x="1353" y="72"/>
                    <a:pt x="1352" y="73"/>
                    <a:pt x="1351" y="73"/>
                  </a:cubicBezTo>
                  <a:cubicBezTo>
                    <a:pt x="1334" y="97"/>
                    <a:pt x="1334" y="97"/>
                    <a:pt x="1334" y="97"/>
                  </a:cubicBezTo>
                  <a:cubicBezTo>
                    <a:pt x="1335" y="98"/>
                    <a:pt x="1336" y="98"/>
                    <a:pt x="1336" y="98"/>
                  </a:cubicBezTo>
                  <a:cubicBezTo>
                    <a:pt x="1354" y="72"/>
                    <a:pt x="1354" y="72"/>
                    <a:pt x="1354" y="72"/>
                  </a:cubicBezTo>
                  <a:moveTo>
                    <a:pt x="610" y="70"/>
                  </a:moveTo>
                  <a:cubicBezTo>
                    <a:pt x="609" y="79"/>
                    <a:pt x="607" y="88"/>
                    <a:pt x="605" y="97"/>
                  </a:cubicBezTo>
                  <a:cubicBezTo>
                    <a:pt x="607" y="96"/>
                    <a:pt x="608" y="95"/>
                    <a:pt x="609" y="94"/>
                  </a:cubicBezTo>
                  <a:cubicBezTo>
                    <a:pt x="611" y="87"/>
                    <a:pt x="612" y="80"/>
                    <a:pt x="613" y="72"/>
                  </a:cubicBezTo>
                  <a:cubicBezTo>
                    <a:pt x="612" y="71"/>
                    <a:pt x="611" y="71"/>
                    <a:pt x="610" y="70"/>
                  </a:cubicBezTo>
                  <a:moveTo>
                    <a:pt x="1364" y="54"/>
                  </a:moveTo>
                  <a:cubicBezTo>
                    <a:pt x="1354" y="69"/>
                    <a:pt x="1354" y="69"/>
                    <a:pt x="1354" y="69"/>
                  </a:cubicBezTo>
                  <a:cubicBezTo>
                    <a:pt x="1355" y="69"/>
                    <a:pt x="1356" y="68"/>
                    <a:pt x="1357" y="68"/>
                  </a:cubicBezTo>
                  <a:cubicBezTo>
                    <a:pt x="1363" y="59"/>
                    <a:pt x="1363" y="59"/>
                    <a:pt x="1363" y="59"/>
                  </a:cubicBezTo>
                  <a:cubicBezTo>
                    <a:pt x="1363" y="58"/>
                    <a:pt x="1364" y="56"/>
                    <a:pt x="1364" y="54"/>
                  </a:cubicBezTo>
                  <a:moveTo>
                    <a:pt x="1214" y="49"/>
                  </a:moveTo>
                  <a:cubicBezTo>
                    <a:pt x="1190" y="81"/>
                    <a:pt x="1175" y="100"/>
                    <a:pt x="1146" y="135"/>
                  </a:cubicBezTo>
                  <a:cubicBezTo>
                    <a:pt x="1148" y="135"/>
                    <a:pt x="1149" y="134"/>
                    <a:pt x="1151" y="133"/>
                  </a:cubicBezTo>
                  <a:cubicBezTo>
                    <a:pt x="1176" y="104"/>
                    <a:pt x="1192" y="83"/>
                    <a:pt x="1216" y="50"/>
                  </a:cubicBezTo>
                  <a:cubicBezTo>
                    <a:pt x="1215" y="50"/>
                    <a:pt x="1214" y="50"/>
                    <a:pt x="1214" y="49"/>
                  </a:cubicBezTo>
                  <a:moveTo>
                    <a:pt x="1005" y="49"/>
                  </a:moveTo>
                  <a:cubicBezTo>
                    <a:pt x="1003" y="50"/>
                    <a:pt x="1000" y="52"/>
                    <a:pt x="997" y="53"/>
                  </a:cubicBezTo>
                  <a:cubicBezTo>
                    <a:pt x="966" y="90"/>
                    <a:pt x="948" y="109"/>
                    <a:pt x="921" y="136"/>
                  </a:cubicBezTo>
                  <a:cubicBezTo>
                    <a:pt x="922" y="137"/>
                    <a:pt x="923" y="138"/>
                    <a:pt x="923" y="139"/>
                  </a:cubicBezTo>
                  <a:cubicBezTo>
                    <a:pt x="950" y="112"/>
                    <a:pt x="969" y="90"/>
                    <a:pt x="1005" y="49"/>
                  </a:cubicBezTo>
                  <a:moveTo>
                    <a:pt x="1030" y="37"/>
                  </a:moveTo>
                  <a:cubicBezTo>
                    <a:pt x="1026" y="38"/>
                    <a:pt x="1026" y="38"/>
                    <a:pt x="1026" y="38"/>
                  </a:cubicBezTo>
                  <a:cubicBezTo>
                    <a:pt x="1064" y="105"/>
                    <a:pt x="1068" y="112"/>
                    <a:pt x="1095" y="158"/>
                  </a:cubicBezTo>
                  <a:cubicBezTo>
                    <a:pt x="1096" y="158"/>
                    <a:pt x="1097" y="157"/>
                    <a:pt x="1098" y="157"/>
                  </a:cubicBezTo>
                  <a:cubicBezTo>
                    <a:pt x="1078" y="122"/>
                    <a:pt x="1065" y="98"/>
                    <a:pt x="1030" y="37"/>
                  </a:cubicBezTo>
                  <a:moveTo>
                    <a:pt x="1138" y="27"/>
                  </a:moveTo>
                  <a:cubicBezTo>
                    <a:pt x="1132" y="62"/>
                    <a:pt x="1126" y="96"/>
                    <a:pt x="1120" y="129"/>
                  </a:cubicBezTo>
                  <a:cubicBezTo>
                    <a:pt x="1120" y="131"/>
                    <a:pt x="1121" y="133"/>
                    <a:pt x="1121" y="135"/>
                  </a:cubicBezTo>
                  <a:cubicBezTo>
                    <a:pt x="1128" y="101"/>
                    <a:pt x="1135" y="65"/>
                    <a:pt x="1141" y="28"/>
                  </a:cubicBezTo>
                  <a:cubicBezTo>
                    <a:pt x="1140" y="28"/>
                    <a:pt x="1139" y="27"/>
                    <a:pt x="1138" y="27"/>
                  </a:cubicBezTo>
                  <a:moveTo>
                    <a:pt x="57" y="20"/>
                  </a:moveTo>
                  <a:cubicBezTo>
                    <a:pt x="52" y="22"/>
                    <a:pt x="46" y="23"/>
                    <a:pt x="41" y="24"/>
                  </a:cubicBezTo>
                  <a:cubicBezTo>
                    <a:pt x="41" y="25"/>
                    <a:pt x="41" y="26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57" y="20"/>
                    <a:pt x="57" y="20"/>
                    <a:pt x="57" y="20"/>
                  </a:cubicBezTo>
                  <a:moveTo>
                    <a:pt x="91" y="13"/>
                  </a:moveTo>
                  <a:cubicBezTo>
                    <a:pt x="90" y="13"/>
                    <a:pt x="89" y="14"/>
                    <a:pt x="88" y="14"/>
                  </a:cubicBezTo>
                  <a:cubicBezTo>
                    <a:pt x="80" y="50"/>
                    <a:pt x="71" y="84"/>
                    <a:pt x="62" y="116"/>
                  </a:cubicBezTo>
                  <a:cubicBezTo>
                    <a:pt x="63" y="116"/>
                    <a:pt x="64" y="117"/>
                    <a:pt x="65" y="117"/>
                  </a:cubicBezTo>
                  <a:cubicBezTo>
                    <a:pt x="74" y="85"/>
                    <a:pt x="83" y="50"/>
                    <a:pt x="91" y="13"/>
                  </a:cubicBezTo>
                  <a:moveTo>
                    <a:pt x="97" y="12"/>
                  </a:moveTo>
                  <a:cubicBezTo>
                    <a:pt x="96" y="12"/>
                    <a:pt x="94" y="13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105" y="36"/>
                    <a:pt x="114" y="54"/>
                    <a:pt x="123" y="73"/>
                  </a:cubicBezTo>
                  <a:cubicBezTo>
                    <a:pt x="124" y="72"/>
                    <a:pt x="124" y="71"/>
                    <a:pt x="125" y="69"/>
                  </a:cubicBezTo>
                  <a:cubicBezTo>
                    <a:pt x="118" y="55"/>
                    <a:pt x="109" y="37"/>
                    <a:pt x="97" y="12"/>
                  </a:cubicBezTo>
                  <a:moveTo>
                    <a:pt x="1009" y="0"/>
                  </a:moveTo>
                  <a:cubicBezTo>
                    <a:pt x="1011" y="5"/>
                    <a:pt x="1014" y="10"/>
                    <a:pt x="1017" y="16"/>
                  </a:cubicBezTo>
                  <a:cubicBezTo>
                    <a:pt x="1013" y="22"/>
                    <a:pt x="1012" y="27"/>
                    <a:pt x="1015" y="33"/>
                  </a:cubicBezTo>
                  <a:cubicBezTo>
                    <a:pt x="1010" y="38"/>
                    <a:pt x="1006" y="43"/>
                    <a:pt x="1003" y="47"/>
                  </a:cubicBezTo>
                  <a:cubicBezTo>
                    <a:pt x="1005" y="46"/>
                    <a:pt x="1007" y="45"/>
                    <a:pt x="1009" y="44"/>
                  </a:cubicBezTo>
                  <a:cubicBezTo>
                    <a:pt x="1009" y="44"/>
                    <a:pt x="1009" y="44"/>
                    <a:pt x="1010" y="44"/>
                  </a:cubicBezTo>
                  <a:cubicBezTo>
                    <a:pt x="1010" y="44"/>
                    <a:pt x="1010" y="44"/>
                    <a:pt x="1010" y="44"/>
                  </a:cubicBezTo>
                  <a:cubicBezTo>
                    <a:pt x="1009" y="44"/>
                    <a:pt x="1009" y="44"/>
                    <a:pt x="1009" y="44"/>
                  </a:cubicBezTo>
                  <a:cubicBezTo>
                    <a:pt x="1010" y="43"/>
                    <a:pt x="1010" y="43"/>
                    <a:pt x="1010" y="43"/>
                  </a:cubicBezTo>
                  <a:cubicBezTo>
                    <a:pt x="1012" y="41"/>
                    <a:pt x="1015" y="38"/>
                    <a:pt x="1017" y="35"/>
                  </a:cubicBezTo>
                  <a:cubicBezTo>
                    <a:pt x="1018" y="36"/>
                    <a:pt x="1019" y="36"/>
                    <a:pt x="1020" y="36"/>
                  </a:cubicBezTo>
                  <a:cubicBezTo>
                    <a:pt x="1021" y="36"/>
                    <a:pt x="1022" y="36"/>
                    <a:pt x="1024" y="35"/>
                  </a:cubicBezTo>
                  <a:cubicBezTo>
                    <a:pt x="1024" y="35"/>
                    <a:pt x="1024" y="35"/>
                    <a:pt x="1024" y="35"/>
                  </a:cubicBezTo>
                  <a:cubicBezTo>
                    <a:pt x="1024" y="35"/>
                    <a:pt x="1025" y="35"/>
                    <a:pt x="1025" y="36"/>
                  </a:cubicBezTo>
                  <a:cubicBezTo>
                    <a:pt x="1029" y="34"/>
                    <a:pt x="1029" y="34"/>
                    <a:pt x="1029" y="34"/>
                  </a:cubicBezTo>
                  <a:cubicBezTo>
                    <a:pt x="1028" y="33"/>
                    <a:pt x="1028" y="32"/>
                    <a:pt x="1027" y="32"/>
                  </a:cubicBezTo>
                  <a:cubicBezTo>
                    <a:pt x="1029" y="28"/>
                    <a:pt x="1033" y="22"/>
                    <a:pt x="1030" y="14"/>
                  </a:cubicBezTo>
                  <a:cubicBezTo>
                    <a:pt x="1032" y="11"/>
                    <a:pt x="1035" y="8"/>
                    <a:pt x="1037" y="5"/>
                  </a:cubicBezTo>
                  <a:cubicBezTo>
                    <a:pt x="1036" y="5"/>
                    <a:pt x="1034" y="5"/>
                    <a:pt x="1033" y="5"/>
                  </a:cubicBezTo>
                  <a:cubicBezTo>
                    <a:pt x="1031" y="7"/>
                    <a:pt x="1029" y="9"/>
                    <a:pt x="1027" y="12"/>
                  </a:cubicBezTo>
                  <a:cubicBezTo>
                    <a:pt x="1026" y="11"/>
                    <a:pt x="1025" y="11"/>
                    <a:pt x="1024" y="11"/>
                  </a:cubicBezTo>
                  <a:cubicBezTo>
                    <a:pt x="1023" y="11"/>
                    <a:pt x="1022" y="12"/>
                    <a:pt x="1020" y="13"/>
                  </a:cubicBezTo>
                  <a:cubicBezTo>
                    <a:pt x="1018" y="9"/>
                    <a:pt x="1016" y="5"/>
                    <a:pt x="1014" y="1"/>
                  </a:cubicBezTo>
                  <a:cubicBezTo>
                    <a:pt x="1012" y="1"/>
                    <a:pt x="1010" y="1"/>
                    <a:pt x="1009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0" name="Freeform 791">
              <a:extLst>
                <a:ext uri="{FF2B5EF4-FFF2-40B4-BE49-F238E27FC236}">
                  <a16:creationId xmlns:a16="http://schemas.microsoft.com/office/drawing/2014/main" id="{5EFD91C7-AAEC-5BB9-943E-16E9378DC4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4813" y="3222626"/>
              <a:ext cx="755650" cy="196850"/>
            </a:xfrm>
            <a:custGeom>
              <a:avLst/>
              <a:gdLst>
                <a:gd name="T0" fmla="*/ 498 w 500"/>
                <a:gd name="T1" fmla="*/ 126 h 130"/>
                <a:gd name="T2" fmla="*/ 496 w 500"/>
                <a:gd name="T3" fmla="*/ 127 h 130"/>
                <a:gd name="T4" fmla="*/ 499 w 500"/>
                <a:gd name="T5" fmla="*/ 130 h 130"/>
                <a:gd name="T6" fmla="*/ 500 w 500"/>
                <a:gd name="T7" fmla="*/ 129 h 130"/>
                <a:gd name="T8" fmla="*/ 498 w 500"/>
                <a:gd name="T9" fmla="*/ 126 h 130"/>
                <a:gd name="T10" fmla="*/ 342 w 500"/>
                <a:gd name="T11" fmla="*/ 86 h 130"/>
                <a:gd name="T12" fmla="*/ 340 w 500"/>
                <a:gd name="T13" fmla="*/ 88 h 130"/>
                <a:gd name="T14" fmla="*/ 343 w 500"/>
                <a:gd name="T15" fmla="*/ 90 h 130"/>
                <a:gd name="T16" fmla="*/ 345 w 500"/>
                <a:gd name="T17" fmla="*/ 88 h 130"/>
                <a:gd name="T18" fmla="*/ 342 w 500"/>
                <a:gd name="T19" fmla="*/ 86 h 130"/>
                <a:gd name="T20" fmla="*/ 324 w 500"/>
                <a:gd name="T21" fmla="*/ 74 h 130"/>
                <a:gd name="T22" fmla="*/ 325 w 500"/>
                <a:gd name="T23" fmla="*/ 79 h 130"/>
                <a:gd name="T24" fmla="*/ 329 w 500"/>
                <a:gd name="T25" fmla="*/ 81 h 130"/>
                <a:gd name="T26" fmla="*/ 327 w 500"/>
                <a:gd name="T27" fmla="*/ 77 h 130"/>
                <a:gd name="T28" fmla="*/ 324 w 500"/>
                <a:gd name="T29" fmla="*/ 74 h 130"/>
                <a:gd name="T30" fmla="*/ 66 w 500"/>
                <a:gd name="T31" fmla="*/ 67 h 130"/>
                <a:gd name="T32" fmla="*/ 64 w 500"/>
                <a:gd name="T33" fmla="*/ 69 h 130"/>
                <a:gd name="T34" fmla="*/ 68 w 500"/>
                <a:gd name="T35" fmla="*/ 71 h 130"/>
                <a:gd name="T36" fmla="*/ 69 w 500"/>
                <a:gd name="T37" fmla="*/ 69 h 130"/>
                <a:gd name="T38" fmla="*/ 66 w 500"/>
                <a:gd name="T39" fmla="*/ 67 h 130"/>
                <a:gd name="T40" fmla="*/ 271 w 500"/>
                <a:gd name="T41" fmla="*/ 42 h 130"/>
                <a:gd name="T42" fmla="*/ 283 w 500"/>
                <a:gd name="T43" fmla="*/ 52 h 130"/>
                <a:gd name="T44" fmla="*/ 293 w 500"/>
                <a:gd name="T45" fmla="*/ 59 h 130"/>
                <a:gd name="T46" fmla="*/ 276 w 500"/>
                <a:gd name="T47" fmla="*/ 43 h 130"/>
                <a:gd name="T48" fmla="*/ 271 w 500"/>
                <a:gd name="T49" fmla="*/ 42 h 130"/>
                <a:gd name="T50" fmla="*/ 3 w 500"/>
                <a:gd name="T51" fmla="*/ 0 h 130"/>
                <a:gd name="T52" fmla="*/ 0 w 500"/>
                <a:gd name="T53" fmla="*/ 1 h 130"/>
                <a:gd name="T54" fmla="*/ 3 w 500"/>
                <a:gd name="T55" fmla="*/ 3 h 130"/>
                <a:gd name="T56" fmla="*/ 6 w 500"/>
                <a:gd name="T57" fmla="*/ 2 h 130"/>
                <a:gd name="T58" fmla="*/ 3 w 500"/>
                <a:gd name="T5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0" h="130">
                  <a:moveTo>
                    <a:pt x="498" y="126"/>
                  </a:moveTo>
                  <a:cubicBezTo>
                    <a:pt x="497" y="126"/>
                    <a:pt x="497" y="127"/>
                    <a:pt x="496" y="127"/>
                  </a:cubicBezTo>
                  <a:cubicBezTo>
                    <a:pt x="497" y="128"/>
                    <a:pt x="498" y="129"/>
                    <a:pt x="499" y="130"/>
                  </a:cubicBezTo>
                  <a:cubicBezTo>
                    <a:pt x="500" y="130"/>
                    <a:pt x="500" y="129"/>
                    <a:pt x="500" y="129"/>
                  </a:cubicBezTo>
                  <a:cubicBezTo>
                    <a:pt x="500" y="128"/>
                    <a:pt x="499" y="127"/>
                    <a:pt x="498" y="126"/>
                  </a:cubicBezTo>
                  <a:moveTo>
                    <a:pt x="342" y="86"/>
                  </a:moveTo>
                  <a:cubicBezTo>
                    <a:pt x="341" y="87"/>
                    <a:pt x="341" y="87"/>
                    <a:pt x="340" y="88"/>
                  </a:cubicBezTo>
                  <a:cubicBezTo>
                    <a:pt x="341" y="89"/>
                    <a:pt x="342" y="89"/>
                    <a:pt x="343" y="90"/>
                  </a:cubicBezTo>
                  <a:cubicBezTo>
                    <a:pt x="344" y="90"/>
                    <a:pt x="345" y="89"/>
                    <a:pt x="345" y="88"/>
                  </a:cubicBezTo>
                  <a:cubicBezTo>
                    <a:pt x="344" y="88"/>
                    <a:pt x="343" y="87"/>
                    <a:pt x="342" y="86"/>
                  </a:cubicBezTo>
                  <a:moveTo>
                    <a:pt x="324" y="74"/>
                  </a:moveTo>
                  <a:cubicBezTo>
                    <a:pt x="324" y="76"/>
                    <a:pt x="325" y="77"/>
                    <a:pt x="325" y="79"/>
                  </a:cubicBezTo>
                  <a:cubicBezTo>
                    <a:pt x="326" y="79"/>
                    <a:pt x="328" y="80"/>
                    <a:pt x="329" y="81"/>
                  </a:cubicBezTo>
                  <a:cubicBezTo>
                    <a:pt x="328" y="79"/>
                    <a:pt x="328" y="78"/>
                    <a:pt x="327" y="77"/>
                  </a:cubicBezTo>
                  <a:cubicBezTo>
                    <a:pt x="326" y="76"/>
                    <a:pt x="325" y="75"/>
                    <a:pt x="324" y="74"/>
                  </a:cubicBezTo>
                  <a:moveTo>
                    <a:pt x="66" y="67"/>
                  </a:moveTo>
                  <a:cubicBezTo>
                    <a:pt x="65" y="68"/>
                    <a:pt x="65" y="69"/>
                    <a:pt x="64" y="69"/>
                  </a:cubicBezTo>
                  <a:cubicBezTo>
                    <a:pt x="65" y="70"/>
                    <a:pt x="67" y="71"/>
                    <a:pt x="68" y="71"/>
                  </a:cubicBezTo>
                  <a:cubicBezTo>
                    <a:pt x="68" y="71"/>
                    <a:pt x="69" y="70"/>
                    <a:pt x="69" y="69"/>
                  </a:cubicBezTo>
                  <a:cubicBezTo>
                    <a:pt x="68" y="69"/>
                    <a:pt x="67" y="68"/>
                    <a:pt x="66" y="67"/>
                  </a:cubicBezTo>
                  <a:moveTo>
                    <a:pt x="271" y="42"/>
                  </a:moveTo>
                  <a:cubicBezTo>
                    <a:pt x="275" y="45"/>
                    <a:pt x="279" y="49"/>
                    <a:pt x="283" y="52"/>
                  </a:cubicBezTo>
                  <a:cubicBezTo>
                    <a:pt x="286" y="54"/>
                    <a:pt x="289" y="56"/>
                    <a:pt x="293" y="59"/>
                  </a:cubicBezTo>
                  <a:cubicBezTo>
                    <a:pt x="287" y="53"/>
                    <a:pt x="281" y="48"/>
                    <a:pt x="276" y="43"/>
                  </a:cubicBezTo>
                  <a:cubicBezTo>
                    <a:pt x="274" y="43"/>
                    <a:pt x="273" y="42"/>
                    <a:pt x="271" y="42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1" name="Freeform 792">
              <a:extLst>
                <a:ext uri="{FF2B5EF4-FFF2-40B4-BE49-F238E27FC236}">
                  <a16:creationId xmlns:a16="http://schemas.microsoft.com/office/drawing/2014/main" id="{1AA744A6-A204-D6E0-613B-FF7B240D12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2638" y="5640388"/>
              <a:ext cx="452437" cy="336550"/>
            </a:xfrm>
            <a:custGeom>
              <a:avLst/>
              <a:gdLst>
                <a:gd name="T0" fmla="*/ 23 w 299"/>
                <a:gd name="T1" fmla="*/ 223 h 223"/>
                <a:gd name="T2" fmla="*/ 36 w 299"/>
                <a:gd name="T3" fmla="*/ 214 h 223"/>
                <a:gd name="T4" fmla="*/ 36 w 299"/>
                <a:gd name="T5" fmla="*/ 213 h 223"/>
                <a:gd name="T6" fmla="*/ 0 w 299"/>
                <a:gd name="T7" fmla="*/ 190 h 223"/>
                <a:gd name="T8" fmla="*/ 5 w 299"/>
                <a:gd name="T9" fmla="*/ 190 h 223"/>
                <a:gd name="T10" fmla="*/ 48 w 299"/>
                <a:gd name="T11" fmla="*/ 176 h 223"/>
                <a:gd name="T12" fmla="*/ 45 w 299"/>
                <a:gd name="T13" fmla="*/ 179 h 223"/>
                <a:gd name="T14" fmla="*/ 48 w 299"/>
                <a:gd name="T15" fmla="*/ 176 h 223"/>
                <a:gd name="T16" fmla="*/ 71 w 299"/>
                <a:gd name="T17" fmla="*/ 180 h 223"/>
                <a:gd name="T18" fmla="*/ 64 w 299"/>
                <a:gd name="T19" fmla="*/ 189 h 223"/>
                <a:gd name="T20" fmla="*/ 91 w 299"/>
                <a:gd name="T21" fmla="*/ 164 h 223"/>
                <a:gd name="T22" fmla="*/ 88 w 299"/>
                <a:gd name="T23" fmla="*/ 167 h 223"/>
                <a:gd name="T24" fmla="*/ 93 w 299"/>
                <a:gd name="T25" fmla="*/ 164 h 223"/>
                <a:gd name="T26" fmla="*/ 91 w 299"/>
                <a:gd name="T27" fmla="*/ 165 h 223"/>
                <a:gd name="T28" fmla="*/ 234 w 299"/>
                <a:gd name="T29" fmla="*/ 119 h 223"/>
                <a:gd name="T30" fmla="*/ 231 w 299"/>
                <a:gd name="T31" fmla="*/ 122 h 223"/>
                <a:gd name="T32" fmla="*/ 234 w 299"/>
                <a:gd name="T33" fmla="*/ 119 h 223"/>
                <a:gd name="T34" fmla="*/ 224 w 299"/>
                <a:gd name="T35" fmla="*/ 117 h 223"/>
                <a:gd name="T36" fmla="*/ 228 w 299"/>
                <a:gd name="T37" fmla="*/ 115 h 223"/>
                <a:gd name="T38" fmla="*/ 253 w 299"/>
                <a:gd name="T39" fmla="*/ 112 h 223"/>
                <a:gd name="T40" fmla="*/ 250 w 299"/>
                <a:gd name="T41" fmla="*/ 115 h 223"/>
                <a:gd name="T42" fmla="*/ 253 w 299"/>
                <a:gd name="T43" fmla="*/ 112 h 223"/>
                <a:gd name="T44" fmla="*/ 262 w 299"/>
                <a:gd name="T45" fmla="*/ 109 h 223"/>
                <a:gd name="T46" fmla="*/ 262 w 299"/>
                <a:gd name="T47" fmla="*/ 110 h 223"/>
                <a:gd name="T48" fmla="*/ 179 w 299"/>
                <a:gd name="T49" fmla="*/ 80 h 223"/>
                <a:gd name="T50" fmla="*/ 180 w 299"/>
                <a:gd name="T51" fmla="*/ 85 h 223"/>
                <a:gd name="T52" fmla="*/ 179 w 299"/>
                <a:gd name="T53" fmla="*/ 80 h 223"/>
                <a:gd name="T54" fmla="*/ 173 w 299"/>
                <a:gd name="T55" fmla="*/ 53 h 223"/>
                <a:gd name="T56" fmla="*/ 176 w 299"/>
                <a:gd name="T57" fmla="*/ 50 h 223"/>
                <a:gd name="T58" fmla="*/ 224 w 299"/>
                <a:gd name="T59" fmla="*/ 30 h 223"/>
                <a:gd name="T60" fmla="*/ 217 w 299"/>
                <a:gd name="T61" fmla="*/ 35 h 223"/>
                <a:gd name="T62" fmla="*/ 224 w 299"/>
                <a:gd name="T63" fmla="*/ 30 h 223"/>
                <a:gd name="T64" fmla="*/ 296 w 299"/>
                <a:gd name="T65" fmla="*/ 0 h 223"/>
                <a:gd name="T66" fmla="*/ 295 w 299"/>
                <a:gd name="T67" fmla="*/ 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9" h="223">
                  <a:moveTo>
                    <a:pt x="36" y="213"/>
                  </a:moveTo>
                  <a:cubicBezTo>
                    <a:pt x="32" y="216"/>
                    <a:pt x="28" y="220"/>
                    <a:pt x="23" y="223"/>
                  </a:cubicBezTo>
                  <a:cubicBezTo>
                    <a:pt x="27" y="221"/>
                    <a:pt x="32" y="218"/>
                    <a:pt x="35" y="215"/>
                  </a:cubicBezTo>
                  <a:cubicBezTo>
                    <a:pt x="36" y="214"/>
                    <a:pt x="36" y="214"/>
                    <a:pt x="36" y="214"/>
                  </a:cubicBezTo>
                  <a:cubicBezTo>
                    <a:pt x="36" y="214"/>
                    <a:pt x="36" y="214"/>
                    <a:pt x="36" y="214"/>
                  </a:cubicBezTo>
                  <a:cubicBezTo>
                    <a:pt x="36" y="213"/>
                    <a:pt x="36" y="213"/>
                    <a:pt x="36" y="213"/>
                  </a:cubicBezTo>
                  <a:moveTo>
                    <a:pt x="5" y="189"/>
                  </a:moveTo>
                  <a:cubicBezTo>
                    <a:pt x="3" y="189"/>
                    <a:pt x="2" y="190"/>
                    <a:pt x="0" y="190"/>
                  </a:cubicBezTo>
                  <a:cubicBezTo>
                    <a:pt x="1" y="190"/>
                    <a:pt x="1" y="191"/>
                    <a:pt x="1" y="191"/>
                  </a:cubicBezTo>
                  <a:cubicBezTo>
                    <a:pt x="3" y="191"/>
                    <a:pt x="4" y="190"/>
                    <a:pt x="5" y="190"/>
                  </a:cubicBezTo>
                  <a:cubicBezTo>
                    <a:pt x="5" y="189"/>
                    <a:pt x="5" y="189"/>
                    <a:pt x="5" y="189"/>
                  </a:cubicBezTo>
                  <a:moveTo>
                    <a:pt x="48" y="176"/>
                  </a:moveTo>
                  <a:cubicBezTo>
                    <a:pt x="47" y="177"/>
                    <a:pt x="46" y="177"/>
                    <a:pt x="45" y="177"/>
                  </a:cubicBezTo>
                  <a:cubicBezTo>
                    <a:pt x="45" y="178"/>
                    <a:pt x="45" y="178"/>
                    <a:pt x="45" y="179"/>
                  </a:cubicBezTo>
                  <a:cubicBezTo>
                    <a:pt x="46" y="178"/>
                    <a:pt x="47" y="178"/>
                    <a:pt x="48" y="178"/>
                  </a:cubicBezTo>
                  <a:cubicBezTo>
                    <a:pt x="48" y="177"/>
                    <a:pt x="48" y="177"/>
                    <a:pt x="48" y="176"/>
                  </a:cubicBezTo>
                  <a:moveTo>
                    <a:pt x="80" y="173"/>
                  </a:moveTo>
                  <a:cubicBezTo>
                    <a:pt x="77" y="175"/>
                    <a:pt x="74" y="178"/>
                    <a:pt x="71" y="180"/>
                  </a:cubicBezTo>
                  <a:cubicBezTo>
                    <a:pt x="66" y="186"/>
                    <a:pt x="61" y="190"/>
                    <a:pt x="57" y="195"/>
                  </a:cubicBezTo>
                  <a:cubicBezTo>
                    <a:pt x="60" y="193"/>
                    <a:pt x="62" y="191"/>
                    <a:pt x="64" y="189"/>
                  </a:cubicBezTo>
                  <a:cubicBezTo>
                    <a:pt x="69" y="184"/>
                    <a:pt x="74" y="179"/>
                    <a:pt x="80" y="173"/>
                  </a:cubicBezTo>
                  <a:moveTo>
                    <a:pt x="91" y="164"/>
                  </a:moveTo>
                  <a:cubicBezTo>
                    <a:pt x="89" y="166"/>
                    <a:pt x="86" y="168"/>
                    <a:pt x="83" y="171"/>
                  </a:cubicBezTo>
                  <a:cubicBezTo>
                    <a:pt x="84" y="170"/>
                    <a:pt x="86" y="169"/>
                    <a:pt x="88" y="167"/>
                  </a:cubicBezTo>
                  <a:cubicBezTo>
                    <a:pt x="90" y="166"/>
                    <a:pt x="91" y="165"/>
                    <a:pt x="92" y="165"/>
                  </a:cubicBezTo>
                  <a:cubicBezTo>
                    <a:pt x="93" y="165"/>
                    <a:pt x="93" y="165"/>
                    <a:pt x="93" y="164"/>
                  </a:cubicBezTo>
                  <a:cubicBezTo>
                    <a:pt x="92" y="165"/>
                    <a:pt x="91" y="165"/>
                    <a:pt x="90" y="165"/>
                  </a:cubicBezTo>
                  <a:cubicBezTo>
                    <a:pt x="91" y="165"/>
                    <a:pt x="91" y="165"/>
                    <a:pt x="91" y="165"/>
                  </a:cubicBezTo>
                  <a:cubicBezTo>
                    <a:pt x="91" y="164"/>
                    <a:pt x="91" y="164"/>
                    <a:pt x="91" y="164"/>
                  </a:cubicBezTo>
                  <a:moveTo>
                    <a:pt x="234" y="119"/>
                  </a:moveTo>
                  <a:cubicBezTo>
                    <a:pt x="233" y="120"/>
                    <a:pt x="231" y="120"/>
                    <a:pt x="230" y="121"/>
                  </a:cubicBezTo>
                  <a:cubicBezTo>
                    <a:pt x="231" y="121"/>
                    <a:pt x="231" y="121"/>
                    <a:pt x="231" y="122"/>
                  </a:cubicBezTo>
                  <a:cubicBezTo>
                    <a:pt x="233" y="121"/>
                    <a:pt x="234" y="121"/>
                    <a:pt x="235" y="120"/>
                  </a:cubicBezTo>
                  <a:cubicBezTo>
                    <a:pt x="235" y="120"/>
                    <a:pt x="235" y="120"/>
                    <a:pt x="234" y="119"/>
                  </a:cubicBezTo>
                  <a:moveTo>
                    <a:pt x="227" y="114"/>
                  </a:moveTo>
                  <a:cubicBezTo>
                    <a:pt x="226" y="115"/>
                    <a:pt x="225" y="116"/>
                    <a:pt x="224" y="117"/>
                  </a:cubicBezTo>
                  <a:cubicBezTo>
                    <a:pt x="225" y="117"/>
                    <a:pt x="225" y="117"/>
                    <a:pt x="226" y="117"/>
                  </a:cubicBezTo>
                  <a:cubicBezTo>
                    <a:pt x="226" y="116"/>
                    <a:pt x="227" y="115"/>
                    <a:pt x="228" y="115"/>
                  </a:cubicBezTo>
                  <a:cubicBezTo>
                    <a:pt x="227" y="114"/>
                    <a:pt x="227" y="114"/>
                    <a:pt x="227" y="114"/>
                  </a:cubicBezTo>
                  <a:moveTo>
                    <a:pt x="253" y="112"/>
                  </a:moveTo>
                  <a:cubicBezTo>
                    <a:pt x="253" y="112"/>
                    <a:pt x="252" y="113"/>
                    <a:pt x="251" y="113"/>
                  </a:cubicBezTo>
                  <a:cubicBezTo>
                    <a:pt x="251" y="114"/>
                    <a:pt x="251" y="114"/>
                    <a:pt x="250" y="115"/>
                  </a:cubicBezTo>
                  <a:cubicBezTo>
                    <a:pt x="251" y="115"/>
                    <a:pt x="252" y="114"/>
                    <a:pt x="253" y="114"/>
                  </a:cubicBezTo>
                  <a:cubicBezTo>
                    <a:pt x="253" y="113"/>
                    <a:pt x="253" y="113"/>
                    <a:pt x="253" y="112"/>
                  </a:cubicBezTo>
                  <a:moveTo>
                    <a:pt x="265" y="108"/>
                  </a:moveTo>
                  <a:cubicBezTo>
                    <a:pt x="264" y="108"/>
                    <a:pt x="263" y="109"/>
                    <a:pt x="262" y="109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2" y="111"/>
                    <a:pt x="262" y="110"/>
                  </a:cubicBezTo>
                  <a:cubicBezTo>
                    <a:pt x="265" y="108"/>
                    <a:pt x="265" y="108"/>
                    <a:pt x="265" y="108"/>
                  </a:cubicBezTo>
                  <a:moveTo>
                    <a:pt x="179" y="80"/>
                  </a:moveTo>
                  <a:cubicBezTo>
                    <a:pt x="178" y="81"/>
                    <a:pt x="177" y="81"/>
                    <a:pt x="177" y="82"/>
                  </a:cubicBezTo>
                  <a:cubicBezTo>
                    <a:pt x="178" y="83"/>
                    <a:pt x="179" y="84"/>
                    <a:pt x="180" y="85"/>
                  </a:cubicBezTo>
                  <a:cubicBezTo>
                    <a:pt x="181" y="84"/>
                    <a:pt x="182" y="83"/>
                    <a:pt x="182" y="82"/>
                  </a:cubicBezTo>
                  <a:cubicBezTo>
                    <a:pt x="181" y="82"/>
                    <a:pt x="180" y="81"/>
                    <a:pt x="179" y="80"/>
                  </a:cubicBezTo>
                  <a:moveTo>
                    <a:pt x="176" y="50"/>
                  </a:moveTo>
                  <a:cubicBezTo>
                    <a:pt x="175" y="51"/>
                    <a:pt x="174" y="52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5" y="51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moveTo>
                    <a:pt x="224" y="30"/>
                  </a:moveTo>
                  <a:cubicBezTo>
                    <a:pt x="222" y="31"/>
                    <a:pt x="221" y="31"/>
                    <a:pt x="219" y="32"/>
                  </a:cubicBezTo>
                  <a:cubicBezTo>
                    <a:pt x="218" y="33"/>
                    <a:pt x="218" y="34"/>
                    <a:pt x="217" y="35"/>
                  </a:cubicBezTo>
                  <a:cubicBezTo>
                    <a:pt x="218" y="34"/>
                    <a:pt x="219" y="34"/>
                    <a:pt x="221" y="33"/>
                  </a:cubicBezTo>
                  <a:cubicBezTo>
                    <a:pt x="222" y="32"/>
                    <a:pt x="223" y="31"/>
                    <a:pt x="224" y="30"/>
                  </a:cubicBezTo>
                  <a:moveTo>
                    <a:pt x="299" y="0"/>
                  </a:moveTo>
                  <a:cubicBezTo>
                    <a:pt x="298" y="0"/>
                    <a:pt x="297" y="0"/>
                    <a:pt x="296" y="0"/>
                  </a:cubicBezTo>
                  <a:cubicBezTo>
                    <a:pt x="295" y="5"/>
                    <a:pt x="294" y="9"/>
                    <a:pt x="292" y="13"/>
                  </a:cubicBezTo>
                  <a:cubicBezTo>
                    <a:pt x="293" y="12"/>
                    <a:pt x="294" y="10"/>
                    <a:pt x="295" y="9"/>
                  </a:cubicBezTo>
                  <a:cubicBezTo>
                    <a:pt x="297" y="6"/>
                    <a:pt x="298" y="3"/>
                    <a:pt x="299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2" name="Freeform 793">
              <a:extLst>
                <a:ext uri="{FF2B5EF4-FFF2-40B4-BE49-F238E27FC236}">
                  <a16:creationId xmlns:a16="http://schemas.microsoft.com/office/drawing/2014/main" id="{9C25FA83-C701-D5B3-8ED2-F694071EF8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350" y="5373688"/>
              <a:ext cx="1649412" cy="654050"/>
            </a:xfrm>
            <a:custGeom>
              <a:avLst/>
              <a:gdLst>
                <a:gd name="T0" fmla="*/ 708 w 1090"/>
                <a:gd name="T1" fmla="*/ 429 h 432"/>
                <a:gd name="T2" fmla="*/ 718 w 1090"/>
                <a:gd name="T3" fmla="*/ 424 h 432"/>
                <a:gd name="T4" fmla="*/ 437 w 1090"/>
                <a:gd name="T5" fmla="*/ 391 h 432"/>
                <a:gd name="T6" fmla="*/ 681 w 1090"/>
                <a:gd name="T7" fmla="*/ 384 h 432"/>
                <a:gd name="T8" fmla="*/ 438 w 1090"/>
                <a:gd name="T9" fmla="*/ 389 h 432"/>
                <a:gd name="T10" fmla="*/ 503 w 1090"/>
                <a:gd name="T11" fmla="*/ 366 h 432"/>
                <a:gd name="T12" fmla="*/ 739 w 1090"/>
                <a:gd name="T13" fmla="*/ 355 h 432"/>
                <a:gd name="T14" fmla="*/ 745 w 1090"/>
                <a:gd name="T15" fmla="*/ 348 h 432"/>
                <a:gd name="T16" fmla="*/ 411 w 1090"/>
                <a:gd name="T17" fmla="*/ 334 h 432"/>
                <a:gd name="T18" fmla="*/ 468 w 1090"/>
                <a:gd name="T19" fmla="*/ 336 h 432"/>
                <a:gd name="T20" fmla="*/ 470 w 1090"/>
                <a:gd name="T21" fmla="*/ 334 h 432"/>
                <a:gd name="T22" fmla="*/ 571 w 1090"/>
                <a:gd name="T23" fmla="*/ 330 h 432"/>
                <a:gd name="T24" fmla="*/ 636 w 1090"/>
                <a:gd name="T25" fmla="*/ 320 h 432"/>
                <a:gd name="T26" fmla="*/ 754 w 1090"/>
                <a:gd name="T27" fmla="*/ 314 h 432"/>
                <a:gd name="T28" fmla="*/ 476 w 1090"/>
                <a:gd name="T29" fmla="*/ 316 h 432"/>
                <a:gd name="T30" fmla="*/ 894 w 1090"/>
                <a:gd name="T31" fmla="*/ 306 h 432"/>
                <a:gd name="T32" fmla="*/ 199 w 1090"/>
                <a:gd name="T33" fmla="*/ 289 h 432"/>
                <a:gd name="T34" fmla="*/ 895 w 1090"/>
                <a:gd name="T35" fmla="*/ 289 h 432"/>
                <a:gd name="T36" fmla="*/ 897 w 1090"/>
                <a:gd name="T37" fmla="*/ 294 h 432"/>
                <a:gd name="T38" fmla="*/ 174 w 1090"/>
                <a:gd name="T39" fmla="*/ 275 h 432"/>
                <a:gd name="T40" fmla="*/ 178 w 1090"/>
                <a:gd name="T41" fmla="*/ 276 h 432"/>
                <a:gd name="T42" fmla="*/ 1022 w 1090"/>
                <a:gd name="T43" fmla="*/ 241 h 432"/>
                <a:gd name="T44" fmla="*/ 778 w 1090"/>
                <a:gd name="T45" fmla="*/ 238 h 432"/>
                <a:gd name="T46" fmla="*/ 346 w 1090"/>
                <a:gd name="T47" fmla="*/ 255 h 432"/>
                <a:gd name="T48" fmla="*/ 722 w 1090"/>
                <a:gd name="T49" fmla="*/ 219 h 432"/>
                <a:gd name="T50" fmla="*/ 581 w 1090"/>
                <a:gd name="T51" fmla="*/ 220 h 432"/>
                <a:gd name="T52" fmla="*/ 1027 w 1090"/>
                <a:gd name="T53" fmla="*/ 214 h 432"/>
                <a:gd name="T54" fmla="*/ 510 w 1090"/>
                <a:gd name="T55" fmla="*/ 209 h 432"/>
                <a:gd name="T56" fmla="*/ 990 w 1090"/>
                <a:gd name="T57" fmla="*/ 202 h 432"/>
                <a:gd name="T58" fmla="*/ 134 w 1090"/>
                <a:gd name="T59" fmla="*/ 181 h 432"/>
                <a:gd name="T60" fmla="*/ 469 w 1090"/>
                <a:gd name="T61" fmla="*/ 174 h 432"/>
                <a:gd name="T62" fmla="*/ 22 w 1090"/>
                <a:gd name="T63" fmla="*/ 167 h 432"/>
                <a:gd name="T64" fmla="*/ 244 w 1090"/>
                <a:gd name="T65" fmla="*/ 162 h 432"/>
                <a:gd name="T66" fmla="*/ 793 w 1090"/>
                <a:gd name="T67" fmla="*/ 162 h 432"/>
                <a:gd name="T68" fmla="*/ 800 w 1090"/>
                <a:gd name="T69" fmla="*/ 164 h 432"/>
                <a:gd name="T70" fmla="*/ 321 w 1090"/>
                <a:gd name="T71" fmla="*/ 153 h 432"/>
                <a:gd name="T72" fmla="*/ 1067 w 1090"/>
                <a:gd name="T73" fmla="*/ 169 h 432"/>
                <a:gd name="T74" fmla="*/ 539 w 1090"/>
                <a:gd name="T75" fmla="*/ 144 h 432"/>
                <a:gd name="T76" fmla="*/ 525 w 1090"/>
                <a:gd name="T77" fmla="*/ 147 h 432"/>
                <a:gd name="T78" fmla="*/ 134 w 1090"/>
                <a:gd name="T79" fmla="*/ 134 h 432"/>
                <a:gd name="T80" fmla="*/ 1065 w 1090"/>
                <a:gd name="T81" fmla="*/ 116 h 432"/>
                <a:gd name="T82" fmla="*/ 1065 w 1090"/>
                <a:gd name="T83" fmla="*/ 116 h 432"/>
                <a:gd name="T84" fmla="*/ 764 w 1090"/>
                <a:gd name="T85" fmla="*/ 96 h 432"/>
                <a:gd name="T86" fmla="*/ 862 w 1090"/>
                <a:gd name="T87" fmla="*/ 95 h 432"/>
                <a:gd name="T88" fmla="*/ 1059 w 1090"/>
                <a:gd name="T89" fmla="*/ 85 h 432"/>
                <a:gd name="T90" fmla="*/ 1060 w 1090"/>
                <a:gd name="T91" fmla="*/ 91 h 432"/>
                <a:gd name="T92" fmla="*/ 1 w 1090"/>
                <a:gd name="T93" fmla="*/ 72 h 432"/>
                <a:gd name="T94" fmla="*/ 816 w 1090"/>
                <a:gd name="T95" fmla="*/ 70 h 432"/>
                <a:gd name="T96" fmla="*/ 601 w 1090"/>
                <a:gd name="T97" fmla="*/ 64 h 432"/>
                <a:gd name="T98" fmla="*/ 273 w 1090"/>
                <a:gd name="T99" fmla="*/ 44 h 432"/>
                <a:gd name="T100" fmla="*/ 825 w 1090"/>
                <a:gd name="T101" fmla="*/ 39 h 432"/>
                <a:gd name="T102" fmla="*/ 313 w 1090"/>
                <a:gd name="T103" fmla="*/ 26 h 432"/>
                <a:gd name="T104" fmla="*/ 266 w 1090"/>
                <a:gd name="T105" fmla="*/ 76 h 432"/>
                <a:gd name="T106" fmla="*/ 280 w 1090"/>
                <a:gd name="T107" fmla="*/ 57 h 432"/>
                <a:gd name="T108" fmla="*/ 64 w 1090"/>
                <a:gd name="T109" fmla="*/ 34 h 432"/>
                <a:gd name="T110" fmla="*/ 550 w 1090"/>
                <a:gd name="T111" fmla="*/ 2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90" h="432">
                  <a:moveTo>
                    <a:pt x="724" y="415"/>
                  </a:moveTo>
                  <a:cubicBezTo>
                    <a:pt x="723" y="416"/>
                    <a:pt x="721" y="417"/>
                    <a:pt x="720" y="418"/>
                  </a:cubicBezTo>
                  <a:cubicBezTo>
                    <a:pt x="718" y="420"/>
                    <a:pt x="717" y="422"/>
                    <a:pt x="715" y="425"/>
                  </a:cubicBezTo>
                  <a:cubicBezTo>
                    <a:pt x="710" y="427"/>
                    <a:pt x="706" y="429"/>
                    <a:pt x="701" y="431"/>
                  </a:cubicBezTo>
                  <a:cubicBezTo>
                    <a:pt x="701" y="431"/>
                    <a:pt x="701" y="432"/>
                    <a:pt x="701" y="432"/>
                  </a:cubicBezTo>
                  <a:cubicBezTo>
                    <a:pt x="701" y="432"/>
                    <a:pt x="702" y="432"/>
                    <a:pt x="702" y="432"/>
                  </a:cubicBezTo>
                  <a:cubicBezTo>
                    <a:pt x="704" y="431"/>
                    <a:pt x="706" y="430"/>
                    <a:pt x="708" y="429"/>
                  </a:cubicBezTo>
                  <a:cubicBezTo>
                    <a:pt x="708" y="430"/>
                    <a:pt x="708" y="430"/>
                    <a:pt x="708" y="430"/>
                  </a:cubicBezTo>
                  <a:cubicBezTo>
                    <a:pt x="708" y="430"/>
                    <a:pt x="708" y="430"/>
                    <a:pt x="708" y="430"/>
                  </a:cubicBezTo>
                  <a:cubicBezTo>
                    <a:pt x="712" y="429"/>
                    <a:pt x="716" y="427"/>
                    <a:pt x="718" y="425"/>
                  </a:cubicBezTo>
                  <a:cubicBezTo>
                    <a:pt x="719" y="424"/>
                    <a:pt x="719" y="424"/>
                    <a:pt x="719" y="424"/>
                  </a:cubicBezTo>
                  <a:cubicBezTo>
                    <a:pt x="719" y="423"/>
                    <a:pt x="719" y="423"/>
                    <a:pt x="719" y="423"/>
                  </a:cubicBezTo>
                  <a:cubicBezTo>
                    <a:pt x="719" y="423"/>
                    <a:pt x="719" y="423"/>
                    <a:pt x="719" y="423"/>
                  </a:cubicBezTo>
                  <a:cubicBezTo>
                    <a:pt x="719" y="423"/>
                    <a:pt x="718" y="424"/>
                    <a:pt x="718" y="424"/>
                  </a:cubicBezTo>
                  <a:cubicBezTo>
                    <a:pt x="718" y="423"/>
                    <a:pt x="719" y="422"/>
                    <a:pt x="719" y="422"/>
                  </a:cubicBezTo>
                  <a:cubicBezTo>
                    <a:pt x="719" y="421"/>
                    <a:pt x="719" y="421"/>
                    <a:pt x="719" y="421"/>
                  </a:cubicBezTo>
                  <a:cubicBezTo>
                    <a:pt x="719" y="421"/>
                    <a:pt x="720" y="421"/>
                    <a:pt x="720" y="421"/>
                  </a:cubicBezTo>
                  <a:cubicBezTo>
                    <a:pt x="721" y="419"/>
                    <a:pt x="723" y="417"/>
                    <a:pt x="724" y="415"/>
                  </a:cubicBezTo>
                  <a:moveTo>
                    <a:pt x="438" y="390"/>
                  </a:moveTo>
                  <a:cubicBezTo>
                    <a:pt x="437" y="390"/>
                    <a:pt x="437" y="390"/>
                    <a:pt x="437" y="390"/>
                  </a:cubicBezTo>
                  <a:cubicBezTo>
                    <a:pt x="437" y="391"/>
                    <a:pt x="437" y="391"/>
                    <a:pt x="437" y="391"/>
                  </a:cubicBezTo>
                  <a:cubicBezTo>
                    <a:pt x="436" y="391"/>
                    <a:pt x="436" y="391"/>
                    <a:pt x="436" y="391"/>
                  </a:cubicBezTo>
                  <a:cubicBezTo>
                    <a:pt x="436" y="392"/>
                    <a:pt x="436" y="392"/>
                    <a:pt x="436" y="392"/>
                  </a:cubicBezTo>
                  <a:cubicBezTo>
                    <a:pt x="435" y="393"/>
                    <a:pt x="435" y="394"/>
                    <a:pt x="435" y="395"/>
                  </a:cubicBezTo>
                  <a:cubicBezTo>
                    <a:pt x="435" y="396"/>
                    <a:pt x="435" y="398"/>
                    <a:pt x="435" y="399"/>
                  </a:cubicBezTo>
                  <a:cubicBezTo>
                    <a:pt x="435" y="399"/>
                    <a:pt x="435" y="400"/>
                    <a:pt x="436" y="400"/>
                  </a:cubicBezTo>
                  <a:cubicBezTo>
                    <a:pt x="436" y="396"/>
                    <a:pt x="437" y="393"/>
                    <a:pt x="438" y="390"/>
                  </a:cubicBezTo>
                  <a:moveTo>
                    <a:pt x="681" y="384"/>
                  </a:moveTo>
                  <a:cubicBezTo>
                    <a:pt x="680" y="384"/>
                    <a:pt x="679" y="385"/>
                    <a:pt x="678" y="385"/>
                  </a:cubicBezTo>
                  <a:cubicBezTo>
                    <a:pt x="678" y="386"/>
                    <a:pt x="678" y="386"/>
                    <a:pt x="679" y="386"/>
                  </a:cubicBezTo>
                  <a:cubicBezTo>
                    <a:pt x="680" y="386"/>
                    <a:pt x="681" y="385"/>
                    <a:pt x="682" y="385"/>
                  </a:cubicBezTo>
                  <a:cubicBezTo>
                    <a:pt x="682" y="384"/>
                    <a:pt x="682" y="384"/>
                    <a:pt x="681" y="384"/>
                  </a:cubicBezTo>
                  <a:moveTo>
                    <a:pt x="438" y="382"/>
                  </a:moveTo>
                  <a:cubicBezTo>
                    <a:pt x="438" y="384"/>
                    <a:pt x="437" y="385"/>
                    <a:pt x="437" y="387"/>
                  </a:cubicBezTo>
                  <a:cubicBezTo>
                    <a:pt x="437" y="388"/>
                    <a:pt x="437" y="389"/>
                    <a:pt x="438" y="389"/>
                  </a:cubicBezTo>
                  <a:cubicBezTo>
                    <a:pt x="438" y="388"/>
                    <a:pt x="439" y="386"/>
                    <a:pt x="439" y="384"/>
                  </a:cubicBezTo>
                  <a:cubicBezTo>
                    <a:pt x="439" y="384"/>
                    <a:pt x="438" y="383"/>
                    <a:pt x="438" y="382"/>
                  </a:cubicBezTo>
                  <a:moveTo>
                    <a:pt x="503" y="366"/>
                  </a:moveTo>
                  <a:cubicBezTo>
                    <a:pt x="503" y="367"/>
                    <a:pt x="502" y="367"/>
                    <a:pt x="502" y="367"/>
                  </a:cubicBezTo>
                  <a:cubicBezTo>
                    <a:pt x="502" y="368"/>
                    <a:pt x="503" y="369"/>
                    <a:pt x="504" y="369"/>
                  </a:cubicBezTo>
                  <a:cubicBezTo>
                    <a:pt x="504" y="369"/>
                    <a:pt x="505" y="369"/>
                    <a:pt x="505" y="369"/>
                  </a:cubicBezTo>
                  <a:cubicBezTo>
                    <a:pt x="505" y="368"/>
                    <a:pt x="504" y="367"/>
                    <a:pt x="503" y="366"/>
                  </a:cubicBezTo>
                  <a:moveTo>
                    <a:pt x="806" y="362"/>
                  </a:moveTo>
                  <a:cubicBezTo>
                    <a:pt x="806" y="363"/>
                    <a:pt x="805" y="363"/>
                    <a:pt x="804" y="364"/>
                  </a:cubicBezTo>
                  <a:cubicBezTo>
                    <a:pt x="805" y="364"/>
                    <a:pt x="806" y="364"/>
                    <a:pt x="806" y="365"/>
                  </a:cubicBezTo>
                  <a:cubicBezTo>
                    <a:pt x="807" y="364"/>
                    <a:pt x="808" y="363"/>
                    <a:pt x="809" y="363"/>
                  </a:cubicBezTo>
                  <a:cubicBezTo>
                    <a:pt x="808" y="363"/>
                    <a:pt x="807" y="362"/>
                    <a:pt x="806" y="362"/>
                  </a:cubicBezTo>
                  <a:moveTo>
                    <a:pt x="743" y="353"/>
                  </a:moveTo>
                  <a:cubicBezTo>
                    <a:pt x="742" y="354"/>
                    <a:pt x="740" y="355"/>
                    <a:pt x="739" y="355"/>
                  </a:cubicBezTo>
                  <a:cubicBezTo>
                    <a:pt x="739" y="356"/>
                    <a:pt x="738" y="357"/>
                    <a:pt x="738" y="357"/>
                  </a:cubicBezTo>
                  <a:cubicBezTo>
                    <a:pt x="740" y="357"/>
                    <a:pt x="741" y="356"/>
                    <a:pt x="742" y="355"/>
                  </a:cubicBezTo>
                  <a:cubicBezTo>
                    <a:pt x="743" y="355"/>
                    <a:pt x="743" y="354"/>
                    <a:pt x="743" y="353"/>
                  </a:cubicBezTo>
                  <a:moveTo>
                    <a:pt x="742" y="347"/>
                  </a:moveTo>
                  <a:cubicBezTo>
                    <a:pt x="742" y="348"/>
                    <a:pt x="741" y="349"/>
                    <a:pt x="741" y="350"/>
                  </a:cubicBezTo>
                  <a:cubicBezTo>
                    <a:pt x="742" y="350"/>
                    <a:pt x="743" y="350"/>
                    <a:pt x="744" y="350"/>
                  </a:cubicBezTo>
                  <a:cubicBezTo>
                    <a:pt x="745" y="349"/>
                    <a:pt x="745" y="349"/>
                    <a:pt x="745" y="348"/>
                  </a:cubicBezTo>
                  <a:cubicBezTo>
                    <a:pt x="744" y="348"/>
                    <a:pt x="743" y="348"/>
                    <a:pt x="742" y="347"/>
                  </a:cubicBezTo>
                  <a:moveTo>
                    <a:pt x="644" y="335"/>
                  </a:moveTo>
                  <a:cubicBezTo>
                    <a:pt x="645" y="335"/>
                    <a:pt x="645" y="336"/>
                    <a:pt x="646" y="337"/>
                  </a:cubicBezTo>
                  <a:cubicBezTo>
                    <a:pt x="648" y="337"/>
                    <a:pt x="649" y="337"/>
                    <a:pt x="651" y="337"/>
                  </a:cubicBezTo>
                  <a:cubicBezTo>
                    <a:pt x="651" y="336"/>
                    <a:pt x="650" y="336"/>
                    <a:pt x="650" y="335"/>
                  </a:cubicBezTo>
                  <a:cubicBezTo>
                    <a:pt x="648" y="335"/>
                    <a:pt x="646" y="335"/>
                    <a:pt x="644" y="335"/>
                  </a:cubicBezTo>
                  <a:moveTo>
                    <a:pt x="411" y="334"/>
                  </a:moveTo>
                  <a:cubicBezTo>
                    <a:pt x="410" y="334"/>
                    <a:pt x="408" y="334"/>
                    <a:pt x="407" y="334"/>
                  </a:cubicBezTo>
                  <a:cubicBezTo>
                    <a:pt x="407" y="335"/>
                    <a:pt x="408" y="335"/>
                    <a:pt x="408" y="336"/>
                  </a:cubicBezTo>
                  <a:cubicBezTo>
                    <a:pt x="409" y="336"/>
                    <a:pt x="411" y="336"/>
                    <a:pt x="412" y="336"/>
                  </a:cubicBezTo>
                  <a:cubicBezTo>
                    <a:pt x="412" y="335"/>
                    <a:pt x="411" y="334"/>
                    <a:pt x="411" y="334"/>
                  </a:cubicBezTo>
                  <a:moveTo>
                    <a:pt x="474" y="330"/>
                  </a:moveTo>
                  <a:cubicBezTo>
                    <a:pt x="473" y="330"/>
                    <a:pt x="471" y="330"/>
                    <a:pt x="470" y="330"/>
                  </a:cubicBezTo>
                  <a:cubicBezTo>
                    <a:pt x="469" y="332"/>
                    <a:pt x="469" y="334"/>
                    <a:pt x="468" y="336"/>
                  </a:cubicBezTo>
                  <a:cubicBezTo>
                    <a:pt x="468" y="336"/>
                    <a:pt x="468" y="336"/>
                    <a:pt x="468" y="336"/>
                  </a:cubicBezTo>
                  <a:cubicBezTo>
                    <a:pt x="468" y="336"/>
                    <a:pt x="468" y="336"/>
                    <a:pt x="468" y="336"/>
                  </a:cubicBezTo>
                  <a:cubicBezTo>
                    <a:pt x="469" y="336"/>
                    <a:pt x="469" y="336"/>
                    <a:pt x="469" y="336"/>
                  </a:cubicBezTo>
                  <a:cubicBezTo>
                    <a:pt x="469" y="337"/>
                    <a:pt x="470" y="337"/>
                    <a:pt x="471" y="338"/>
                  </a:cubicBezTo>
                  <a:cubicBezTo>
                    <a:pt x="471" y="337"/>
                    <a:pt x="471" y="337"/>
                    <a:pt x="472" y="336"/>
                  </a:cubicBezTo>
                  <a:cubicBezTo>
                    <a:pt x="471" y="336"/>
                    <a:pt x="470" y="335"/>
                    <a:pt x="470" y="334"/>
                  </a:cubicBezTo>
                  <a:cubicBezTo>
                    <a:pt x="470" y="334"/>
                    <a:pt x="470" y="334"/>
                    <a:pt x="470" y="334"/>
                  </a:cubicBezTo>
                  <a:cubicBezTo>
                    <a:pt x="470" y="334"/>
                    <a:pt x="470" y="334"/>
                    <a:pt x="470" y="334"/>
                  </a:cubicBezTo>
                  <a:cubicBezTo>
                    <a:pt x="470" y="333"/>
                    <a:pt x="470" y="333"/>
                    <a:pt x="470" y="333"/>
                  </a:cubicBezTo>
                  <a:cubicBezTo>
                    <a:pt x="470" y="333"/>
                    <a:pt x="470" y="333"/>
                    <a:pt x="470" y="333"/>
                  </a:cubicBezTo>
                  <a:cubicBezTo>
                    <a:pt x="470" y="332"/>
                    <a:pt x="470" y="332"/>
                    <a:pt x="470" y="332"/>
                  </a:cubicBezTo>
                  <a:cubicBezTo>
                    <a:pt x="471" y="332"/>
                    <a:pt x="472" y="332"/>
                    <a:pt x="473" y="332"/>
                  </a:cubicBezTo>
                  <a:cubicBezTo>
                    <a:pt x="473" y="331"/>
                    <a:pt x="474" y="331"/>
                    <a:pt x="474" y="330"/>
                  </a:cubicBezTo>
                  <a:moveTo>
                    <a:pt x="571" y="330"/>
                  </a:moveTo>
                  <a:cubicBezTo>
                    <a:pt x="570" y="331"/>
                    <a:pt x="569" y="331"/>
                    <a:pt x="568" y="332"/>
                  </a:cubicBezTo>
                  <a:cubicBezTo>
                    <a:pt x="570" y="332"/>
                    <a:pt x="572" y="332"/>
                    <a:pt x="574" y="332"/>
                  </a:cubicBezTo>
                  <a:cubicBezTo>
                    <a:pt x="576" y="332"/>
                    <a:pt x="577" y="331"/>
                    <a:pt x="578" y="330"/>
                  </a:cubicBezTo>
                  <a:cubicBezTo>
                    <a:pt x="576" y="330"/>
                    <a:pt x="573" y="330"/>
                    <a:pt x="571" y="330"/>
                  </a:cubicBezTo>
                  <a:moveTo>
                    <a:pt x="638" y="316"/>
                  </a:moveTo>
                  <a:cubicBezTo>
                    <a:pt x="637" y="317"/>
                    <a:pt x="636" y="318"/>
                    <a:pt x="635" y="319"/>
                  </a:cubicBezTo>
                  <a:cubicBezTo>
                    <a:pt x="635" y="319"/>
                    <a:pt x="635" y="320"/>
                    <a:pt x="636" y="320"/>
                  </a:cubicBezTo>
                  <a:cubicBezTo>
                    <a:pt x="637" y="319"/>
                    <a:pt x="638" y="319"/>
                    <a:pt x="639" y="318"/>
                  </a:cubicBezTo>
                  <a:cubicBezTo>
                    <a:pt x="639" y="317"/>
                    <a:pt x="638" y="317"/>
                    <a:pt x="638" y="316"/>
                  </a:cubicBezTo>
                  <a:moveTo>
                    <a:pt x="754" y="314"/>
                  </a:moveTo>
                  <a:cubicBezTo>
                    <a:pt x="753" y="317"/>
                    <a:pt x="752" y="320"/>
                    <a:pt x="751" y="322"/>
                  </a:cubicBezTo>
                  <a:cubicBezTo>
                    <a:pt x="751" y="325"/>
                    <a:pt x="751" y="329"/>
                    <a:pt x="751" y="332"/>
                  </a:cubicBezTo>
                  <a:cubicBezTo>
                    <a:pt x="752" y="329"/>
                    <a:pt x="753" y="326"/>
                    <a:pt x="754" y="323"/>
                  </a:cubicBezTo>
                  <a:cubicBezTo>
                    <a:pt x="754" y="320"/>
                    <a:pt x="754" y="317"/>
                    <a:pt x="754" y="314"/>
                  </a:cubicBezTo>
                  <a:moveTo>
                    <a:pt x="603" y="310"/>
                  </a:moveTo>
                  <a:cubicBezTo>
                    <a:pt x="603" y="310"/>
                    <a:pt x="602" y="311"/>
                    <a:pt x="601" y="311"/>
                  </a:cubicBezTo>
                  <a:cubicBezTo>
                    <a:pt x="602" y="313"/>
                    <a:pt x="603" y="314"/>
                    <a:pt x="604" y="316"/>
                  </a:cubicBezTo>
                  <a:cubicBezTo>
                    <a:pt x="605" y="316"/>
                    <a:pt x="606" y="315"/>
                    <a:pt x="606" y="315"/>
                  </a:cubicBezTo>
                  <a:cubicBezTo>
                    <a:pt x="605" y="313"/>
                    <a:pt x="604" y="311"/>
                    <a:pt x="603" y="310"/>
                  </a:cubicBezTo>
                  <a:moveTo>
                    <a:pt x="482" y="308"/>
                  </a:moveTo>
                  <a:cubicBezTo>
                    <a:pt x="480" y="310"/>
                    <a:pt x="478" y="313"/>
                    <a:pt x="476" y="316"/>
                  </a:cubicBezTo>
                  <a:cubicBezTo>
                    <a:pt x="475" y="318"/>
                    <a:pt x="474" y="320"/>
                    <a:pt x="473" y="322"/>
                  </a:cubicBezTo>
                  <a:cubicBezTo>
                    <a:pt x="476" y="319"/>
                    <a:pt x="478" y="316"/>
                    <a:pt x="480" y="313"/>
                  </a:cubicBezTo>
                  <a:cubicBezTo>
                    <a:pt x="481" y="311"/>
                    <a:pt x="482" y="310"/>
                    <a:pt x="482" y="308"/>
                  </a:cubicBezTo>
                  <a:moveTo>
                    <a:pt x="893" y="304"/>
                  </a:moveTo>
                  <a:cubicBezTo>
                    <a:pt x="892" y="306"/>
                    <a:pt x="891" y="307"/>
                    <a:pt x="891" y="308"/>
                  </a:cubicBezTo>
                  <a:cubicBezTo>
                    <a:pt x="892" y="309"/>
                    <a:pt x="892" y="310"/>
                    <a:pt x="893" y="311"/>
                  </a:cubicBezTo>
                  <a:cubicBezTo>
                    <a:pt x="893" y="310"/>
                    <a:pt x="894" y="308"/>
                    <a:pt x="894" y="306"/>
                  </a:cubicBezTo>
                  <a:cubicBezTo>
                    <a:pt x="894" y="306"/>
                    <a:pt x="893" y="305"/>
                    <a:pt x="893" y="304"/>
                  </a:cubicBezTo>
                  <a:moveTo>
                    <a:pt x="220" y="299"/>
                  </a:moveTo>
                  <a:cubicBezTo>
                    <a:pt x="220" y="299"/>
                    <a:pt x="219" y="299"/>
                    <a:pt x="218" y="300"/>
                  </a:cubicBezTo>
                  <a:cubicBezTo>
                    <a:pt x="220" y="300"/>
                    <a:pt x="221" y="301"/>
                    <a:pt x="223" y="302"/>
                  </a:cubicBezTo>
                  <a:cubicBezTo>
                    <a:pt x="224" y="302"/>
                    <a:pt x="224" y="301"/>
                    <a:pt x="225" y="301"/>
                  </a:cubicBezTo>
                  <a:cubicBezTo>
                    <a:pt x="223" y="300"/>
                    <a:pt x="222" y="300"/>
                    <a:pt x="220" y="299"/>
                  </a:cubicBezTo>
                  <a:moveTo>
                    <a:pt x="199" y="289"/>
                  </a:moveTo>
                  <a:cubicBezTo>
                    <a:pt x="199" y="290"/>
                    <a:pt x="199" y="290"/>
                    <a:pt x="198" y="291"/>
                  </a:cubicBezTo>
                  <a:cubicBezTo>
                    <a:pt x="200" y="291"/>
                    <a:pt x="201" y="292"/>
                    <a:pt x="202" y="292"/>
                  </a:cubicBezTo>
                  <a:cubicBezTo>
                    <a:pt x="202" y="292"/>
                    <a:pt x="202" y="291"/>
                    <a:pt x="202" y="291"/>
                  </a:cubicBezTo>
                  <a:cubicBezTo>
                    <a:pt x="201" y="290"/>
                    <a:pt x="200" y="290"/>
                    <a:pt x="199" y="289"/>
                  </a:cubicBezTo>
                  <a:moveTo>
                    <a:pt x="904" y="283"/>
                  </a:moveTo>
                  <a:cubicBezTo>
                    <a:pt x="903" y="283"/>
                    <a:pt x="902" y="283"/>
                    <a:pt x="901" y="283"/>
                  </a:cubicBezTo>
                  <a:cubicBezTo>
                    <a:pt x="899" y="285"/>
                    <a:pt x="897" y="287"/>
                    <a:pt x="895" y="289"/>
                  </a:cubicBezTo>
                  <a:cubicBezTo>
                    <a:pt x="894" y="289"/>
                    <a:pt x="894" y="289"/>
                    <a:pt x="894" y="289"/>
                  </a:cubicBezTo>
                  <a:cubicBezTo>
                    <a:pt x="893" y="289"/>
                    <a:pt x="893" y="289"/>
                    <a:pt x="892" y="290"/>
                  </a:cubicBezTo>
                  <a:cubicBezTo>
                    <a:pt x="889" y="291"/>
                    <a:pt x="886" y="292"/>
                    <a:pt x="883" y="294"/>
                  </a:cubicBezTo>
                  <a:cubicBezTo>
                    <a:pt x="882" y="294"/>
                    <a:pt x="882" y="295"/>
                    <a:pt x="881" y="296"/>
                  </a:cubicBezTo>
                  <a:cubicBezTo>
                    <a:pt x="884" y="294"/>
                    <a:pt x="888" y="293"/>
                    <a:pt x="891" y="292"/>
                  </a:cubicBezTo>
                  <a:cubicBezTo>
                    <a:pt x="891" y="294"/>
                    <a:pt x="893" y="294"/>
                    <a:pt x="894" y="294"/>
                  </a:cubicBezTo>
                  <a:cubicBezTo>
                    <a:pt x="895" y="294"/>
                    <a:pt x="896" y="294"/>
                    <a:pt x="897" y="294"/>
                  </a:cubicBezTo>
                  <a:cubicBezTo>
                    <a:pt x="897" y="294"/>
                    <a:pt x="897" y="294"/>
                    <a:pt x="897" y="294"/>
                  </a:cubicBezTo>
                  <a:cubicBezTo>
                    <a:pt x="897" y="293"/>
                    <a:pt x="897" y="292"/>
                    <a:pt x="897" y="291"/>
                  </a:cubicBezTo>
                  <a:cubicBezTo>
                    <a:pt x="900" y="288"/>
                    <a:pt x="902" y="285"/>
                    <a:pt x="905" y="283"/>
                  </a:cubicBezTo>
                  <a:cubicBezTo>
                    <a:pt x="905" y="283"/>
                    <a:pt x="904" y="283"/>
                    <a:pt x="904" y="283"/>
                  </a:cubicBezTo>
                  <a:moveTo>
                    <a:pt x="176" y="271"/>
                  </a:moveTo>
                  <a:cubicBezTo>
                    <a:pt x="176" y="273"/>
                    <a:pt x="176" y="274"/>
                    <a:pt x="175" y="276"/>
                  </a:cubicBezTo>
                  <a:cubicBezTo>
                    <a:pt x="175" y="275"/>
                    <a:pt x="175" y="275"/>
                    <a:pt x="174" y="275"/>
                  </a:cubicBezTo>
                  <a:cubicBezTo>
                    <a:pt x="176" y="279"/>
                    <a:pt x="178" y="283"/>
                    <a:pt x="180" y="287"/>
                  </a:cubicBezTo>
                  <a:cubicBezTo>
                    <a:pt x="180" y="287"/>
                    <a:pt x="180" y="287"/>
                    <a:pt x="180" y="287"/>
                  </a:cubicBezTo>
                  <a:cubicBezTo>
                    <a:pt x="182" y="287"/>
                    <a:pt x="182" y="286"/>
                    <a:pt x="183" y="286"/>
                  </a:cubicBezTo>
                  <a:cubicBezTo>
                    <a:pt x="181" y="283"/>
                    <a:pt x="180" y="280"/>
                    <a:pt x="179" y="277"/>
                  </a:cubicBezTo>
                  <a:cubicBezTo>
                    <a:pt x="179" y="277"/>
                    <a:pt x="179" y="277"/>
                    <a:pt x="179" y="277"/>
                  </a:cubicBezTo>
                  <a:cubicBezTo>
                    <a:pt x="178" y="277"/>
                    <a:pt x="178" y="277"/>
                    <a:pt x="178" y="277"/>
                  </a:cubicBezTo>
                  <a:cubicBezTo>
                    <a:pt x="178" y="277"/>
                    <a:pt x="178" y="277"/>
                    <a:pt x="178" y="276"/>
                  </a:cubicBezTo>
                  <a:cubicBezTo>
                    <a:pt x="177" y="275"/>
                    <a:pt x="177" y="273"/>
                    <a:pt x="176" y="271"/>
                  </a:cubicBezTo>
                  <a:moveTo>
                    <a:pt x="368" y="260"/>
                  </a:moveTo>
                  <a:cubicBezTo>
                    <a:pt x="368" y="261"/>
                    <a:pt x="369" y="262"/>
                    <a:pt x="370" y="263"/>
                  </a:cubicBezTo>
                  <a:cubicBezTo>
                    <a:pt x="372" y="264"/>
                    <a:pt x="374" y="266"/>
                    <a:pt x="376" y="267"/>
                  </a:cubicBezTo>
                  <a:cubicBezTo>
                    <a:pt x="375" y="266"/>
                    <a:pt x="375" y="265"/>
                    <a:pt x="374" y="264"/>
                  </a:cubicBezTo>
                  <a:cubicBezTo>
                    <a:pt x="372" y="262"/>
                    <a:pt x="370" y="261"/>
                    <a:pt x="368" y="260"/>
                  </a:cubicBezTo>
                  <a:moveTo>
                    <a:pt x="1022" y="241"/>
                  </a:moveTo>
                  <a:cubicBezTo>
                    <a:pt x="1021" y="242"/>
                    <a:pt x="1020" y="242"/>
                    <a:pt x="1019" y="243"/>
                  </a:cubicBezTo>
                  <a:cubicBezTo>
                    <a:pt x="1019" y="243"/>
                    <a:pt x="1019" y="244"/>
                    <a:pt x="1018" y="245"/>
                  </a:cubicBezTo>
                  <a:cubicBezTo>
                    <a:pt x="1019" y="244"/>
                    <a:pt x="1020" y="244"/>
                    <a:pt x="1022" y="244"/>
                  </a:cubicBezTo>
                  <a:cubicBezTo>
                    <a:pt x="1022" y="243"/>
                    <a:pt x="1022" y="242"/>
                    <a:pt x="1022" y="241"/>
                  </a:cubicBezTo>
                  <a:moveTo>
                    <a:pt x="782" y="233"/>
                  </a:moveTo>
                  <a:cubicBezTo>
                    <a:pt x="781" y="234"/>
                    <a:pt x="780" y="234"/>
                    <a:pt x="778" y="235"/>
                  </a:cubicBezTo>
                  <a:cubicBezTo>
                    <a:pt x="778" y="236"/>
                    <a:pt x="778" y="237"/>
                    <a:pt x="778" y="238"/>
                  </a:cubicBezTo>
                  <a:cubicBezTo>
                    <a:pt x="779" y="237"/>
                    <a:pt x="780" y="236"/>
                    <a:pt x="782" y="235"/>
                  </a:cubicBezTo>
                  <a:cubicBezTo>
                    <a:pt x="782" y="235"/>
                    <a:pt x="782" y="234"/>
                    <a:pt x="782" y="233"/>
                  </a:cubicBezTo>
                  <a:moveTo>
                    <a:pt x="364" y="231"/>
                  </a:moveTo>
                  <a:cubicBezTo>
                    <a:pt x="361" y="236"/>
                    <a:pt x="358" y="241"/>
                    <a:pt x="354" y="246"/>
                  </a:cubicBezTo>
                  <a:cubicBezTo>
                    <a:pt x="353" y="246"/>
                    <a:pt x="353" y="246"/>
                    <a:pt x="353" y="246"/>
                  </a:cubicBezTo>
                  <a:cubicBezTo>
                    <a:pt x="350" y="247"/>
                    <a:pt x="347" y="249"/>
                    <a:pt x="344" y="250"/>
                  </a:cubicBezTo>
                  <a:cubicBezTo>
                    <a:pt x="344" y="252"/>
                    <a:pt x="345" y="254"/>
                    <a:pt x="346" y="255"/>
                  </a:cubicBezTo>
                  <a:cubicBezTo>
                    <a:pt x="346" y="256"/>
                    <a:pt x="346" y="256"/>
                    <a:pt x="345" y="257"/>
                  </a:cubicBezTo>
                  <a:cubicBezTo>
                    <a:pt x="350" y="255"/>
                    <a:pt x="354" y="254"/>
                    <a:pt x="358" y="252"/>
                  </a:cubicBezTo>
                  <a:cubicBezTo>
                    <a:pt x="358" y="251"/>
                    <a:pt x="358" y="250"/>
                    <a:pt x="357" y="249"/>
                  </a:cubicBezTo>
                  <a:cubicBezTo>
                    <a:pt x="356" y="248"/>
                    <a:pt x="356" y="248"/>
                    <a:pt x="356" y="248"/>
                  </a:cubicBezTo>
                  <a:cubicBezTo>
                    <a:pt x="360" y="242"/>
                    <a:pt x="364" y="237"/>
                    <a:pt x="367" y="233"/>
                  </a:cubicBezTo>
                  <a:cubicBezTo>
                    <a:pt x="366" y="232"/>
                    <a:pt x="365" y="232"/>
                    <a:pt x="364" y="231"/>
                  </a:cubicBezTo>
                  <a:moveTo>
                    <a:pt x="722" y="219"/>
                  </a:moveTo>
                  <a:cubicBezTo>
                    <a:pt x="721" y="220"/>
                    <a:pt x="720" y="220"/>
                    <a:pt x="720" y="221"/>
                  </a:cubicBezTo>
                  <a:cubicBezTo>
                    <a:pt x="720" y="222"/>
                    <a:pt x="720" y="223"/>
                    <a:pt x="721" y="224"/>
                  </a:cubicBezTo>
                  <a:cubicBezTo>
                    <a:pt x="722" y="223"/>
                    <a:pt x="723" y="223"/>
                    <a:pt x="724" y="222"/>
                  </a:cubicBezTo>
                  <a:cubicBezTo>
                    <a:pt x="723" y="221"/>
                    <a:pt x="723" y="220"/>
                    <a:pt x="722" y="219"/>
                  </a:cubicBezTo>
                  <a:moveTo>
                    <a:pt x="583" y="216"/>
                  </a:moveTo>
                  <a:cubicBezTo>
                    <a:pt x="582" y="216"/>
                    <a:pt x="581" y="217"/>
                    <a:pt x="580" y="218"/>
                  </a:cubicBezTo>
                  <a:cubicBezTo>
                    <a:pt x="580" y="219"/>
                    <a:pt x="581" y="220"/>
                    <a:pt x="581" y="220"/>
                  </a:cubicBezTo>
                  <a:cubicBezTo>
                    <a:pt x="582" y="219"/>
                    <a:pt x="583" y="218"/>
                    <a:pt x="584" y="218"/>
                  </a:cubicBezTo>
                  <a:cubicBezTo>
                    <a:pt x="584" y="217"/>
                    <a:pt x="584" y="216"/>
                    <a:pt x="583" y="216"/>
                  </a:cubicBezTo>
                  <a:moveTo>
                    <a:pt x="1027" y="214"/>
                  </a:moveTo>
                  <a:cubicBezTo>
                    <a:pt x="1027" y="215"/>
                    <a:pt x="1027" y="216"/>
                    <a:pt x="1027" y="217"/>
                  </a:cubicBezTo>
                  <a:cubicBezTo>
                    <a:pt x="1028" y="217"/>
                    <a:pt x="1028" y="218"/>
                    <a:pt x="1029" y="218"/>
                  </a:cubicBezTo>
                  <a:cubicBezTo>
                    <a:pt x="1029" y="217"/>
                    <a:pt x="1030" y="216"/>
                    <a:pt x="1030" y="215"/>
                  </a:cubicBezTo>
                  <a:cubicBezTo>
                    <a:pt x="1029" y="215"/>
                    <a:pt x="1028" y="215"/>
                    <a:pt x="1027" y="214"/>
                  </a:cubicBezTo>
                  <a:moveTo>
                    <a:pt x="835" y="206"/>
                  </a:moveTo>
                  <a:cubicBezTo>
                    <a:pt x="833" y="207"/>
                    <a:pt x="832" y="207"/>
                    <a:pt x="831" y="208"/>
                  </a:cubicBezTo>
                  <a:cubicBezTo>
                    <a:pt x="831" y="209"/>
                    <a:pt x="832" y="209"/>
                    <a:pt x="832" y="210"/>
                  </a:cubicBezTo>
                  <a:cubicBezTo>
                    <a:pt x="833" y="209"/>
                    <a:pt x="835" y="209"/>
                    <a:pt x="836" y="208"/>
                  </a:cubicBezTo>
                  <a:cubicBezTo>
                    <a:pt x="835" y="207"/>
                    <a:pt x="835" y="207"/>
                    <a:pt x="835" y="206"/>
                  </a:cubicBezTo>
                  <a:moveTo>
                    <a:pt x="510" y="206"/>
                  </a:moveTo>
                  <a:cubicBezTo>
                    <a:pt x="510" y="207"/>
                    <a:pt x="510" y="208"/>
                    <a:pt x="510" y="209"/>
                  </a:cubicBezTo>
                  <a:cubicBezTo>
                    <a:pt x="510" y="210"/>
                    <a:pt x="511" y="210"/>
                    <a:pt x="512" y="211"/>
                  </a:cubicBezTo>
                  <a:cubicBezTo>
                    <a:pt x="513" y="210"/>
                    <a:pt x="513" y="209"/>
                    <a:pt x="513" y="208"/>
                  </a:cubicBezTo>
                  <a:cubicBezTo>
                    <a:pt x="512" y="207"/>
                    <a:pt x="511" y="207"/>
                    <a:pt x="510" y="206"/>
                  </a:cubicBezTo>
                  <a:moveTo>
                    <a:pt x="987" y="201"/>
                  </a:moveTo>
                  <a:cubicBezTo>
                    <a:pt x="987" y="202"/>
                    <a:pt x="986" y="202"/>
                    <a:pt x="985" y="203"/>
                  </a:cubicBezTo>
                  <a:cubicBezTo>
                    <a:pt x="986" y="203"/>
                    <a:pt x="987" y="204"/>
                    <a:pt x="988" y="204"/>
                  </a:cubicBezTo>
                  <a:cubicBezTo>
                    <a:pt x="989" y="203"/>
                    <a:pt x="989" y="202"/>
                    <a:pt x="990" y="202"/>
                  </a:cubicBezTo>
                  <a:cubicBezTo>
                    <a:pt x="989" y="201"/>
                    <a:pt x="988" y="201"/>
                    <a:pt x="987" y="201"/>
                  </a:cubicBezTo>
                  <a:moveTo>
                    <a:pt x="237" y="187"/>
                  </a:moveTo>
                  <a:cubicBezTo>
                    <a:pt x="237" y="187"/>
                    <a:pt x="236" y="188"/>
                    <a:pt x="236" y="189"/>
                  </a:cubicBezTo>
                  <a:cubicBezTo>
                    <a:pt x="237" y="189"/>
                    <a:pt x="238" y="190"/>
                    <a:pt x="239" y="190"/>
                  </a:cubicBezTo>
                  <a:cubicBezTo>
                    <a:pt x="239" y="190"/>
                    <a:pt x="240" y="189"/>
                    <a:pt x="240" y="188"/>
                  </a:cubicBezTo>
                  <a:cubicBezTo>
                    <a:pt x="239" y="188"/>
                    <a:pt x="238" y="187"/>
                    <a:pt x="237" y="187"/>
                  </a:cubicBezTo>
                  <a:moveTo>
                    <a:pt x="134" y="181"/>
                  </a:moveTo>
                  <a:cubicBezTo>
                    <a:pt x="133" y="182"/>
                    <a:pt x="132" y="182"/>
                    <a:pt x="131" y="182"/>
                  </a:cubicBezTo>
                  <a:cubicBezTo>
                    <a:pt x="131" y="183"/>
                    <a:pt x="132" y="184"/>
                    <a:pt x="132" y="185"/>
                  </a:cubicBezTo>
                  <a:cubicBezTo>
                    <a:pt x="133" y="184"/>
                    <a:pt x="134" y="184"/>
                    <a:pt x="135" y="184"/>
                  </a:cubicBezTo>
                  <a:cubicBezTo>
                    <a:pt x="135" y="183"/>
                    <a:pt x="134" y="182"/>
                    <a:pt x="134" y="181"/>
                  </a:cubicBezTo>
                  <a:moveTo>
                    <a:pt x="469" y="170"/>
                  </a:moveTo>
                  <a:cubicBezTo>
                    <a:pt x="468" y="171"/>
                    <a:pt x="467" y="171"/>
                    <a:pt x="467" y="172"/>
                  </a:cubicBezTo>
                  <a:cubicBezTo>
                    <a:pt x="468" y="172"/>
                    <a:pt x="468" y="173"/>
                    <a:pt x="469" y="174"/>
                  </a:cubicBezTo>
                  <a:cubicBezTo>
                    <a:pt x="470" y="173"/>
                    <a:pt x="471" y="173"/>
                    <a:pt x="471" y="172"/>
                  </a:cubicBezTo>
                  <a:cubicBezTo>
                    <a:pt x="471" y="172"/>
                    <a:pt x="470" y="171"/>
                    <a:pt x="469" y="170"/>
                  </a:cubicBezTo>
                  <a:moveTo>
                    <a:pt x="22" y="167"/>
                  </a:moveTo>
                  <a:cubicBezTo>
                    <a:pt x="21" y="167"/>
                    <a:pt x="20" y="167"/>
                    <a:pt x="19" y="167"/>
                  </a:cubicBezTo>
                  <a:cubicBezTo>
                    <a:pt x="19" y="168"/>
                    <a:pt x="19" y="169"/>
                    <a:pt x="19" y="170"/>
                  </a:cubicBezTo>
                  <a:cubicBezTo>
                    <a:pt x="20" y="170"/>
                    <a:pt x="21" y="170"/>
                    <a:pt x="22" y="170"/>
                  </a:cubicBezTo>
                  <a:cubicBezTo>
                    <a:pt x="22" y="169"/>
                    <a:pt x="22" y="168"/>
                    <a:pt x="22" y="167"/>
                  </a:cubicBezTo>
                  <a:moveTo>
                    <a:pt x="804" y="163"/>
                  </a:moveTo>
                  <a:cubicBezTo>
                    <a:pt x="804" y="164"/>
                    <a:pt x="805" y="165"/>
                    <a:pt x="805" y="165"/>
                  </a:cubicBezTo>
                  <a:cubicBezTo>
                    <a:pt x="807" y="166"/>
                    <a:pt x="809" y="166"/>
                    <a:pt x="811" y="166"/>
                  </a:cubicBezTo>
                  <a:cubicBezTo>
                    <a:pt x="810" y="165"/>
                    <a:pt x="810" y="164"/>
                    <a:pt x="809" y="163"/>
                  </a:cubicBezTo>
                  <a:cubicBezTo>
                    <a:pt x="807" y="163"/>
                    <a:pt x="805" y="163"/>
                    <a:pt x="804" y="163"/>
                  </a:cubicBezTo>
                  <a:moveTo>
                    <a:pt x="248" y="162"/>
                  </a:moveTo>
                  <a:cubicBezTo>
                    <a:pt x="246" y="162"/>
                    <a:pt x="245" y="162"/>
                    <a:pt x="244" y="162"/>
                  </a:cubicBezTo>
                  <a:cubicBezTo>
                    <a:pt x="244" y="163"/>
                    <a:pt x="244" y="164"/>
                    <a:pt x="243" y="165"/>
                  </a:cubicBezTo>
                  <a:cubicBezTo>
                    <a:pt x="244" y="165"/>
                    <a:pt x="246" y="165"/>
                    <a:pt x="247" y="164"/>
                  </a:cubicBezTo>
                  <a:cubicBezTo>
                    <a:pt x="247" y="164"/>
                    <a:pt x="247" y="163"/>
                    <a:pt x="248" y="162"/>
                  </a:cubicBezTo>
                  <a:moveTo>
                    <a:pt x="790" y="161"/>
                  </a:moveTo>
                  <a:cubicBezTo>
                    <a:pt x="789" y="161"/>
                    <a:pt x="788" y="162"/>
                    <a:pt x="787" y="163"/>
                  </a:cubicBezTo>
                  <a:cubicBezTo>
                    <a:pt x="789" y="163"/>
                    <a:pt x="790" y="163"/>
                    <a:pt x="792" y="164"/>
                  </a:cubicBezTo>
                  <a:cubicBezTo>
                    <a:pt x="792" y="163"/>
                    <a:pt x="793" y="163"/>
                    <a:pt x="793" y="162"/>
                  </a:cubicBezTo>
                  <a:cubicBezTo>
                    <a:pt x="794" y="163"/>
                    <a:pt x="794" y="163"/>
                    <a:pt x="794" y="163"/>
                  </a:cubicBezTo>
                  <a:cubicBezTo>
                    <a:pt x="794" y="163"/>
                    <a:pt x="794" y="163"/>
                    <a:pt x="794" y="163"/>
                  </a:cubicBezTo>
                  <a:cubicBezTo>
                    <a:pt x="795" y="164"/>
                    <a:pt x="795" y="164"/>
                    <a:pt x="795" y="164"/>
                  </a:cubicBezTo>
                  <a:cubicBezTo>
                    <a:pt x="795" y="164"/>
                    <a:pt x="795" y="164"/>
                    <a:pt x="795" y="164"/>
                  </a:cubicBezTo>
                  <a:cubicBezTo>
                    <a:pt x="796" y="164"/>
                    <a:pt x="796" y="164"/>
                    <a:pt x="796" y="164"/>
                  </a:cubicBezTo>
                  <a:cubicBezTo>
                    <a:pt x="797" y="164"/>
                    <a:pt x="798" y="164"/>
                    <a:pt x="800" y="165"/>
                  </a:cubicBezTo>
                  <a:cubicBezTo>
                    <a:pt x="800" y="165"/>
                    <a:pt x="800" y="164"/>
                    <a:pt x="800" y="164"/>
                  </a:cubicBezTo>
                  <a:cubicBezTo>
                    <a:pt x="801" y="164"/>
                    <a:pt x="801" y="164"/>
                    <a:pt x="801" y="164"/>
                  </a:cubicBezTo>
                  <a:cubicBezTo>
                    <a:pt x="802" y="164"/>
                    <a:pt x="802" y="164"/>
                    <a:pt x="802" y="164"/>
                  </a:cubicBezTo>
                  <a:cubicBezTo>
                    <a:pt x="803" y="163"/>
                    <a:pt x="803" y="163"/>
                    <a:pt x="803" y="163"/>
                  </a:cubicBezTo>
                  <a:cubicBezTo>
                    <a:pt x="803" y="163"/>
                    <a:pt x="803" y="163"/>
                    <a:pt x="803" y="163"/>
                  </a:cubicBezTo>
                  <a:cubicBezTo>
                    <a:pt x="803" y="163"/>
                    <a:pt x="803" y="163"/>
                    <a:pt x="803" y="163"/>
                  </a:cubicBezTo>
                  <a:cubicBezTo>
                    <a:pt x="799" y="162"/>
                    <a:pt x="794" y="161"/>
                    <a:pt x="790" y="161"/>
                  </a:cubicBezTo>
                  <a:moveTo>
                    <a:pt x="321" y="153"/>
                  </a:moveTo>
                  <a:cubicBezTo>
                    <a:pt x="320" y="153"/>
                    <a:pt x="318" y="153"/>
                    <a:pt x="317" y="154"/>
                  </a:cubicBezTo>
                  <a:cubicBezTo>
                    <a:pt x="318" y="154"/>
                    <a:pt x="318" y="155"/>
                    <a:pt x="318" y="156"/>
                  </a:cubicBezTo>
                  <a:cubicBezTo>
                    <a:pt x="320" y="156"/>
                    <a:pt x="321" y="156"/>
                    <a:pt x="322" y="156"/>
                  </a:cubicBezTo>
                  <a:cubicBezTo>
                    <a:pt x="322" y="155"/>
                    <a:pt x="321" y="154"/>
                    <a:pt x="321" y="153"/>
                  </a:cubicBezTo>
                  <a:moveTo>
                    <a:pt x="1060" y="150"/>
                  </a:moveTo>
                  <a:cubicBezTo>
                    <a:pt x="1060" y="153"/>
                    <a:pt x="1060" y="156"/>
                    <a:pt x="1060" y="159"/>
                  </a:cubicBezTo>
                  <a:cubicBezTo>
                    <a:pt x="1062" y="162"/>
                    <a:pt x="1065" y="166"/>
                    <a:pt x="1067" y="169"/>
                  </a:cubicBezTo>
                  <a:cubicBezTo>
                    <a:pt x="1067" y="167"/>
                    <a:pt x="1067" y="164"/>
                    <a:pt x="1067" y="162"/>
                  </a:cubicBezTo>
                  <a:cubicBezTo>
                    <a:pt x="1065" y="158"/>
                    <a:pt x="1062" y="154"/>
                    <a:pt x="1060" y="150"/>
                  </a:cubicBezTo>
                  <a:moveTo>
                    <a:pt x="539" y="144"/>
                  </a:moveTo>
                  <a:cubicBezTo>
                    <a:pt x="540" y="145"/>
                    <a:pt x="540" y="146"/>
                    <a:pt x="541" y="147"/>
                  </a:cubicBezTo>
                  <a:cubicBezTo>
                    <a:pt x="542" y="147"/>
                    <a:pt x="544" y="147"/>
                    <a:pt x="545" y="147"/>
                  </a:cubicBezTo>
                  <a:cubicBezTo>
                    <a:pt x="545" y="146"/>
                    <a:pt x="544" y="145"/>
                    <a:pt x="544" y="144"/>
                  </a:cubicBezTo>
                  <a:cubicBezTo>
                    <a:pt x="542" y="144"/>
                    <a:pt x="541" y="144"/>
                    <a:pt x="539" y="144"/>
                  </a:cubicBezTo>
                  <a:moveTo>
                    <a:pt x="510" y="144"/>
                  </a:moveTo>
                  <a:cubicBezTo>
                    <a:pt x="508" y="144"/>
                    <a:pt x="506" y="144"/>
                    <a:pt x="504" y="144"/>
                  </a:cubicBezTo>
                  <a:cubicBezTo>
                    <a:pt x="503" y="145"/>
                    <a:pt x="502" y="146"/>
                    <a:pt x="501" y="147"/>
                  </a:cubicBezTo>
                  <a:cubicBezTo>
                    <a:pt x="503" y="147"/>
                    <a:pt x="505" y="147"/>
                    <a:pt x="507" y="147"/>
                  </a:cubicBezTo>
                  <a:cubicBezTo>
                    <a:pt x="508" y="146"/>
                    <a:pt x="509" y="145"/>
                    <a:pt x="510" y="144"/>
                  </a:cubicBezTo>
                  <a:moveTo>
                    <a:pt x="526" y="144"/>
                  </a:moveTo>
                  <a:cubicBezTo>
                    <a:pt x="525" y="145"/>
                    <a:pt x="525" y="146"/>
                    <a:pt x="525" y="147"/>
                  </a:cubicBezTo>
                  <a:cubicBezTo>
                    <a:pt x="526" y="147"/>
                    <a:pt x="527" y="147"/>
                    <a:pt x="529" y="147"/>
                  </a:cubicBezTo>
                  <a:cubicBezTo>
                    <a:pt x="529" y="146"/>
                    <a:pt x="529" y="145"/>
                    <a:pt x="529" y="144"/>
                  </a:cubicBezTo>
                  <a:cubicBezTo>
                    <a:pt x="528" y="144"/>
                    <a:pt x="527" y="144"/>
                    <a:pt x="526" y="144"/>
                  </a:cubicBezTo>
                  <a:moveTo>
                    <a:pt x="130" y="131"/>
                  </a:moveTo>
                  <a:cubicBezTo>
                    <a:pt x="129" y="132"/>
                    <a:pt x="128" y="132"/>
                    <a:pt x="126" y="133"/>
                  </a:cubicBezTo>
                  <a:cubicBezTo>
                    <a:pt x="128" y="133"/>
                    <a:pt x="129" y="134"/>
                    <a:pt x="131" y="135"/>
                  </a:cubicBezTo>
                  <a:cubicBezTo>
                    <a:pt x="132" y="134"/>
                    <a:pt x="133" y="134"/>
                    <a:pt x="134" y="134"/>
                  </a:cubicBezTo>
                  <a:cubicBezTo>
                    <a:pt x="133" y="133"/>
                    <a:pt x="131" y="132"/>
                    <a:pt x="130" y="131"/>
                  </a:cubicBezTo>
                  <a:moveTo>
                    <a:pt x="104" y="118"/>
                  </a:moveTo>
                  <a:cubicBezTo>
                    <a:pt x="104" y="120"/>
                    <a:pt x="105" y="121"/>
                    <a:pt x="106" y="123"/>
                  </a:cubicBezTo>
                  <a:cubicBezTo>
                    <a:pt x="107" y="123"/>
                    <a:pt x="109" y="124"/>
                    <a:pt x="110" y="125"/>
                  </a:cubicBezTo>
                  <a:cubicBezTo>
                    <a:pt x="109" y="123"/>
                    <a:pt x="109" y="122"/>
                    <a:pt x="108" y="120"/>
                  </a:cubicBezTo>
                  <a:cubicBezTo>
                    <a:pt x="107" y="120"/>
                    <a:pt x="105" y="119"/>
                    <a:pt x="104" y="118"/>
                  </a:cubicBezTo>
                  <a:moveTo>
                    <a:pt x="1065" y="116"/>
                  </a:moveTo>
                  <a:cubicBezTo>
                    <a:pt x="1064" y="118"/>
                    <a:pt x="1063" y="120"/>
                    <a:pt x="1062" y="123"/>
                  </a:cubicBezTo>
                  <a:cubicBezTo>
                    <a:pt x="1063" y="122"/>
                    <a:pt x="1064" y="121"/>
                    <a:pt x="1065" y="120"/>
                  </a:cubicBezTo>
                  <a:cubicBezTo>
                    <a:pt x="1065" y="119"/>
                    <a:pt x="1065" y="117"/>
                    <a:pt x="1065" y="116"/>
                  </a:cubicBezTo>
                  <a:moveTo>
                    <a:pt x="1065" y="116"/>
                  </a:moveTo>
                  <a:cubicBezTo>
                    <a:pt x="1065" y="116"/>
                    <a:pt x="1065" y="116"/>
                    <a:pt x="1065" y="116"/>
                  </a:cubicBezTo>
                  <a:cubicBezTo>
                    <a:pt x="1065" y="116"/>
                    <a:pt x="1065" y="116"/>
                    <a:pt x="1065" y="116"/>
                  </a:cubicBezTo>
                  <a:cubicBezTo>
                    <a:pt x="1065" y="116"/>
                    <a:pt x="1065" y="116"/>
                    <a:pt x="1065" y="116"/>
                  </a:cubicBezTo>
                  <a:moveTo>
                    <a:pt x="1037" y="113"/>
                  </a:moveTo>
                  <a:cubicBezTo>
                    <a:pt x="1036" y="113"/>
                    <a:pt x="1035" y="114"/>
                    <a:pt x="1034" y="114"/>
                  </a:cubicBezTo>
                  <a:cubicBezTo>
                    <a:pt x="1034" y="115"/>
                    <a:pt x="1034" y="116"/>
                    <a:pt x="1035" y="116"/>
                  </a:cubicBezTo>
                  <a:cubicBezTo>
                    <a:pt x="1036" y="116"/>
                    <a:pt x="1037" y="115"/>
                    <a:pt x="1038" y="115"/>
                  </a:cubicBezTo>
                  <a:cubicBezTo>
                    <a:pt x="1038" y="114"/>
                    <a:pt x="1038" y="113"/>
                    <a:pt x="1037" y="113"/>
                  </a:cubicBezTo>
                  <a:moveTo>
                    <a:pt x="768" y="94"/>
                  </a:moveTo>
                  <a:cubicBezTo>
                    <a:pt x="767" y="94"/>
                    <a:pt x="766" y="95"/>
                    <a:pt x="764" y="96"/>
                  </a:cubicBezTo>
                  <a:cubicBezTo>
                    <a:pt x="765" y="97"/>
                    <a:pt x="765" y="97"/>
                    <a:pt x="766" y="98"/>
                  </a:cubicBezTo>
                  <a:cubicBezTo>
                    <a:pt x="767" y="97"/>
                    <a:pt x="768" y="97"/>
                    <a:pt x="769" y="96"/>
                  </a:cubicBezTo>
                  <a:cubicBezTo>
                    <a:pt x="769" y="95"/>
                    <a:pt x="769" y="94"/>
                    <a:pt x="768" y="94"/>
                  </a:cubicBezTo>
                  <a:moveTo>
                    <a:pt x="860" y="92"/>
                  </a:moveTo>
                  <a:cubicBezTo>
                    <a:pt x="860" y="93"/>
                    <a:pt x="859" y="93"/>
                    <a:pt x="858" y="94"/>
                  </a:cubicBezTo>
                  <a:cubicBezTo>
                    <a:pt x="859" y="95"/>
                    <a:pt x="859" y="96"/>
                    <a:pt x="860" y="97"/>
                  </a:cubicBezTo>
                  <a:cubicBezTo>
                    <a:pt x="861" y="97"/>
                    <a:pt x="861" y="96"/>
                    <a:pt x="862" y="95"/>
                  </a:cubicBezTo>
                  <a:cubicBezTo>
                    <a:pt x="862" y="94"/>
                    <a:pt x="861" y="93"/>
                    <a:pt x="860" y="92"/>
                  </a:cubicBezTo>
                  <a:moveTo>
                    <a:pt x="1090" y="89"/>
                  </a:moveTo>
                  <a:cubicBezTo>
                    <a:pt x="1088" y="90"/>
                    <a:pt x="1087" y="91"/>
                    <a:pt x="1085" y="91"/>
                  </a:cubicBezTo>
                  <a:cubicBezTo>
                    <a:pt x="1083" y="94"/>
                    <a:pt x="1080" y="97"/>
                    <a:pt x="1078" y="100"/>
                  </a:cubicBezTo>
                  <a:cubicBezTo>
                    <a:pt x="1080" y="99"/>
                    <a:pt x="1082" y="98"/>
                    <a:pt x="1084" y="97"/>
                  </a:cubicBezTo>
                  <a:cubicBezTo>
                    <a:pt x="1086" y="95"/>
                    <a:pt x="1088" y="92"/>
                    <a:pt x="1090" y="89"/>
                  </a:cubicBezTo>
                  <a:moveTo>
                    <a:pt x="1059" y="85"/>
                  </a:moveTo>
                  <a:cubicBezTo>
                    <a:pt x="1058" y="89"/>
                    <a:pt x="1057" y="94"/>
                    <a:pt x="1056" y="98"/>
                  </a:cubicBezTo>
                  <a:cubicBezTo>
                    <a:pt x="1056" y="101"/>
                    <a:pt x="1055" y="104"/>
                    <a:pt x="1055" y="105"/>
                  </a:cubicBezTo>
                  <a:cubicBezTo>
                    <a:pt x="1055" y="105"/>
                    <a:pt x="1054" y="105"/>
                    <a:pt x="1054" y="105"/>
                  </a:cubicBezTo>
                  <a:cubicBezTo>
                    <a:pt x="1054" y="106"/>
                    <a:pt x="1054" y="107"/>
                    <a:pt x="1054" y="108"/>
                  </a:cubicBezTo>
                  <a:cubicBezTo>
                    <a:pt x="1054" y="108"/>
                    <a:pt x="1054" y="108"/>
                    <a:pt x="1055" y="108"/>
                  </a:cubicBezTo>
                  <a:cubicBezTo>
                    <a:pt x="1055" y="108"/>
                    <a:pt x="1055" y="109"/>
                    <a:pt x="1056" y="110"/>
                  </a:cubicBezTo>
                  <a:cubicBezTo>
                    <a:pt x="1058" y="104"/>
                    <a:pt x="1059" y="97"/>
                    <a:pt x="1060" y="91"/>
                  </a:cubicBezTo>
                  <a:cubicBezTo>
                    <a:pt x="1060" y="89"/>
                    <a:pt x="1059" y="87"/>
                    <a:pt x="1059" y="85"/>
                  </a:cubicBezTo>
                  <a:moveTo>
                    <a:pt x="510" y="81"/>
                  </a:moveTo>
                  <a:cubicBezTo>
                    <a:pt x="509" y="81"/>
                    <a:pt x="508" y="82"/>
                    <a:pt x="507" y="83"/>
                  </a:cubicBezTo>
                  <a:cubicBezTo>
                    <a:pt x="507" y="84"/>
                    <a:pt x="508" y="85"/>
                    <a:pt x="508" y="86"/>
                  </a:cubicBezTo>
                  <a:cubicBezTo>
                    <a:pt x="509" y="85"/>
                    <a:pt x="510" y="84"/>
                    <a:pt x="511" y="83"/>
                  </a:cubicBezTo>
                  <a:cubicBezTo>
                    <a:pt x="511" y="83"/>
                    <a:pt x="510" y="82"/>
                    <a:pt x="510" y="81"/>
                  </a:cubicBezTo>
                  <a:moveTo>
                    <a:pt x="1" y="72"/>
                  </a:moveTo>
                  <a:cubicBezTo>
                    <a:pt x="0" y="73"/>
                    <a:pt x="0" y="73"/>
                    <a:pt x="0" y="74"/>
                  </a:cubicBezTo>
                  <a:cubicBezTo>
                    <a:pt x="1" y="75"/>
                    <a:pt x="2" y="75"/>
                    <a:pt x="3" y="76"/>
                  </a:cubicBezTo>
                  <a:cubicBezTo>
                    <a:pt x="3" y="75"/>
                    <a:pt x="3" y="74"/>
                    <a:pt x="4" y="73"/>
                  </a:cubicBezTo>
                  <a:cubicBezTo>
                    <a:pt x="3" y="73"/>
                    <a:pt x="2" y="72"/>
                    <a:pt x="1" y="72"/>
                  </a:cubicBezTo>
                  <a:moveTo>
                    <a:pt x="820" y="64"/>
                  </a:moveTo>
                  <a:cubicBezTo>
                    <a:pt x="819" y="65"/>
                    <a:pt x="818" y="66"/>
                    <a:pt x="817" y="66"/>
                  </a:cubicBezTo>
                  <a:cubicBezTo>
                    <a:pt x="816" y="68"/>
                    <a:pt x="816" y="69"/>
                    <a:pt x="816" y="70"/>
                  </a:cubicBezTo>
                  <a:cubicBezTo>
                    <a:pt x="817" y="69"/>
                    <a:pt x="818" y="68"/>
                    <a:pt x="820" y="68"/>
                  </a:cubicBezTo>
                  <a:cubicBezTo>
                    <a:pt x="820" y="67"/>
                    <a:pt x="820" y="65"/>
                    <a:pt x="820" y="64"/>
                  </a:cubicBezTo>
                  <a:moveTo>
                    <a:pt x="601" y="64"/>
                  </a:moveTo>
                  <a:cubicBezTo>
                    <a:pt x="600" y="65"/>
                    <a:pt x="599" y="65"/>
                    <a:pt x="599" y="66"/>
                  </a:cubicBezTo>
                  <a:cubicBezTo>
                    <a:pt x="600" y="67"/>
                    <a:pt x="601" y="68"/>
                    <a:pt x="601" y="69"/>
                  </a:cubicBezTo>
                  <a:cubicBezTo>
                    <a:pt x="602" y="68"/>
                    <a:pt x="603" y="67"/>
                    <a:pt x="604" y="67"/>
                  </a:cubicBezTo>
                  <a:cubicBezTo>
                    <a:pt x="603" y="66"/>
                    <a:pt x="602" y="65"/>
                    <a:pt x="601" y="64"/>
                  </a:cubicBezTo>
                  <a:moveTo>
                    <a:pt x="548" y="50"/>
                  </a:moveTo>
                  <a:cubicBezTo>
                    <a:pt x="547" y="51"/>
                    <a:pt x="546" y="52"/>
                    <a:pt x="544" y="53"/>
                  </a:cubicBezTo>
                  <a:cubicBezTo>
                    <a:pt x="544" y="55"/>
                    <a:pt x="544" y="56"/>
                    <a:pt x="543" y="58"/>
                  </a:cubicBezTo>
                  <a:cubicBezTo>
                    <a:pt x="545" y="57"/>
                    <a:pt x="546" y="56"/>
                    <a:pt x="548" y="55"/>
                  </a:cubicBezTo>
                  <a:cubicBezTo>
                    <a:pt x="548" y="53"/>
                    <a:pt x="548" y="52"/>
                    <a:pt x="548" y="50"/>
                  </a:cubicBezTo>
                  <a:moveTo>
                    <a:pt x="274" y="40"/>
                  </a:moveTo>
                  <a:cubicBezTo>
                    <a:pt x="273" y="41"/>
                    <a:pt x="273" y="42"/>
                    <a:pt x="273" y="44"/>
                  </a:cubicBezTo>
                  <a:cubicBezTo>
                    <a:pt x="274" y="44"/>
                    <a:pt x="275" y="45"/>
                    <a:pt x="276" y="46"/>
                  </a:cubicBezTo>
                  <a:cubicBezTo>
                    <a:pt x="276" y="44"/>
                    <a:pt x="276" y="43"/>
                    <a:pt x="277" y="42"/>
                  </a:cubicBezTo>
                  <a:cubicBezTo>
                    <a:pt x="276" y="41"/>
                    <a:pt x="275" y="41"/>
                    <a:pt x="274" y="40"/>
                  </a:cubicBezTo>
                  <a:moveTo>
                    <a:pt x="822" y="35"/>
                  </a:moveTo>
                  <a:cubicBezTo>
                    <a:pt x="822" y="37"/>
                    <a:pt x="821" y="39"/>
                    <a:pt x="821" y="41"/>
                  </a:cubicBezTo>
                  <a:cubicBezTo>
                    <a:pt x="822" y="42"/>
                    <a:pt x="823" y="43"/>
                    <a:pt x="824" y="45"/>
                  </a:cubicBezTo>
                  <a:cubicBezTo>
                    <a:pt x="824" y="43"/>
                    <a:pt x="824" y="41"/>
                    <a:pt x="825" y="39"/>
                  </a:cubicBezTo>
                  <a:cubicBezTo>
                    <a:pt x="824" y="38"/>
                    <a:pt x="823" y="37"/>
                    <a:pt x="822" y="35"/>
                  </a:cubicBezTo>
                  <a:moveTo>
                    <a:pt x="255" y="29"/>
                  </a:moveTo>
                  <a:cubicBezTo>
                    <a:pt x="255" y="30"/>
                    <a:pt x="256" y="32"/>
                    <a:pt x="257" y="33"/>
                  </a:cubicBezTo>
                  <a:cubicBezTo>
                    <a:pt x="259" y="35"/>
                    <a:pt x="261" y="36"/>
                    <a:pt x="262" y="37"/>
                  </a:cubicBezTo>
                  <a:cubicBezTo>
                    <a:pt x="262" y="35"/>
                    <a:pt x="261" y="34"/>
                    <a:pt x="260" y="32"/>
                  </a:cubicBezTo>
                  <a:cubicBezTo>
                    <a:pt x="258" y="31"/>
                    <a:pt x="256" y="30"/>
                    <a:pt x="255" y="29"/>
                  </a:cubicBezTo>
                  <a:moveTo>
                    <a:pt x="313" y="26"/>
                  </a:moveTo>
                  <a:cubicBezTo>
                    <a:pt x="307" y="31"/>
                    <a:pt x="301" y="35"/>
                    <a:pt x="294" y="40"/>
                  </a:cubicBezTo>
                  <a:cubicBezTo>
                    <a:pt x="294" y="41"/>
                    <a:pt x="293" y="41"/>
                    <a:pt x="292" y="42"/>
                  </a:cubicBezTo>
                  <a:cubicBezTo>
                    <a:pt x="292" y="42"/>
                    <a:pt x="292" y="42"/>
                    <a:pt x="292" y="42"/>
                  </a:cubicBezTo>
                  <a:cubicBezTo>
                    <a:pt x="288" y="45"/>
                    <a:pt x="284" y="48"/>
                    <a:pt x="280" y="51"/>
                  </a:cubicBezTo>
                  <a:cubicBezTo>
                    <a:pt x="280" y="51"/>
                    <a:pt x="280" y="52"/>
                    <a:pt x="280" y="52"/>
                  </a:cubicBezTo>
                  <a:cubicBezTo>
                    <a:pt x="276" y="58"/>
                    <a:pt x="271" y="63"/>
                    <a:pt x="268" y="68"/>
                  </a:cubicBezTo>
                  <a:cubicBezTo>
                    <a:pt x="267" y="71"/>
                    <a:pt x="266" y="74"/>
                    <a:pt x="266" y="76"/>
                  </a:cubicBezTo>
                  <a:cubicBezTo>
                    <a:pt x="267" y="74"/>
                    <a:pt x="269" y="72"/>
                    <a:pt x="271" y="70"/>
                  </a:cubicBezTo>
                  <a:cubicBezTo>
                    <a:pt x="271" y="70"/>
                    <a:pt x="271" y="69"/>
                    <a:pt x="271" y="69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4" y="66"/>
                    <a:pt x="277" y="62"/>
                    <a:pt x="280" y="58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0" y="57"/>
                    <a:pt x="280" y="57"/>
                    <a:pt x="280" y="57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0" y="55"/>
                    <a:pt x="280" y="55"/>
                    <a:pt x="280" y="55"/>
                  </a:cubicBezTo>
                  <a:cubicBezTo>
                    <a:pt x="286" y="51"/>
                    <a:pt x="292" y="47"/>
                    <a:pt x="297" y="43"/>
                  </a:cubicBezTo>
                  <a:cubicBezTo>
                    <a:pt x="302" y="38"/>
                    <a:pt x="308" y="32"/>
                    <a:pt x="313" y="26"/>
                  </a:cubicBezTo>
                  <a:moveTo>
                    <a:pt x="64" y="25"/>
                  </a:moveTo>
                  <a:cubicBezTo>
                    <a:pt x="63" y="27"/>
                    <a:pt x="63" y="28"/>
                    <a:pt x="62" y="29"/>
                  </a:cubicBezTo>
                  <a:cubicBezTo>
                    <a:pt x="63" y="30"/>
                    <a:pt x="64" y="32"/>
                    <a:pt x="64" y="34"/>
                  </a:cubicBezTo>
                  <a:cubicBezTo>
                    <a:pt x="65" y="33"/>
                    <a:pt x="65" y="32"/>
                    <a:pt x="66" y="30"/>
                  </a:cubicBezTo>
                  <a:cubicBezTo>
                    <a:pt x="65" y="29"/>
                    <a:pt x="64" y="27"/>
                    <a:pt x="64" y="25"/>
                  </a:cubicBezTo>
                  <a:moveTo>
                    <a:pt x="550" y="22"/>
                  </a:moveTo>
                  <a:cubicBezTo>
                    <a:pt x="550" y="23"/>
                    <a:pt x="549" y="24"/>
                    <a:pt x="549" y="26"/>
                  </a:cubicBezTo>
                  <a:cubicBezTo>
                    <a:pt x="550" y="27"/>
                    <a:pt x="551" y="27"/>
                    <a:pt x="552" y="28"/>
                  </a:cubicBezTo>
                  <a:cubicBezTo>
                    <a:pt x="553" y="27"/>
                    <a:pt x="553" y="26"/>
                    <a:pt x="553" y="24"/>
                  </a:cubicBezTo>
                  <a:cubicBezTo>
                    <a:pt x="552" y="24"/>
                    <a:pt x="551" y="23"/>
                    <a:pt x="550" y="22"/>
                  </a:cubicBezTo>
                  <a:moveTo>
                    <a:pt x="948" y="0"/>
                  </a:moveTo>
                  <a:cubicBezTo>
                    <a:pt x="946" y="1"/>
                    <a:pt x="944" y="2"/>
                    <a:pt x="942" y="3"/>
                  </a:cubicBezTo>
                  <a:cubicBezTo>
                    <a:pt x="940" y="5"/>
                    <a:pt x="938" y="7"/>
                    <a:pt x="936" y="9"/>
                  </a:cubicBezTo>
                  <a:cubicBezTo>
                    <a:pt x="939" y="8"/>
                    <a:pt x="942" y="6"/>
                    <a:pt x="944" y="5"/>
                  </a:cubicBezTo>
                  <a:cubicBezTo>
                    <a:pt x="946" y="3"/>
                    <a:pt x="947" y="2"/>
                    <a:pt x="949" y="0"/>
                  </a:cubicBezTo>
                  <a:cubicBezTo>
                    <a:pt x="948" y="0"/>
                    <a:pt x="948" y="0"/>
                    <a:pt x="948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3" name="Freeform 794">
              <a:extLst>
                <a:ext uri="{FF2B5EF4-FFF2-40B4-BE49-F238E27FC236}">
                  <a16:creationId xmlns:a16="http://schemas.microsoft.com/office/drawing/2014/main" id="{E662F012-ED1C-ABB7-8441-F9898EA1AA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7300" y="5410201"/>
              <a:ext cx="74612" cy="104775"/>
            </a:xfrm>
            <a:custGeom>
              <a:avLst/>
              <a:gdLst>
                <a:gd name="T0" fmla="*/ 4 w 49"/>
                <a:gd name="T1" fmla="*/ 62 h 69"/>
                <a:gd name="T2" fmla="*/ 1 w 49"/>
                <a:gd name="T3" fmla="*/ 66 h 69"/>
                <a:gd name="T4" fmla="*/ 0 w 49"/>
                <a:gd name="T5" fmla="*/ 69 h 69"/>
                <a:gd name="T6" fmla="*/ 3 w 49"/>
                <a:gd name="T7" fmla="*/ 65 h 69"/>
                <a:gd name="T8" fmla="*/ 4 w 49"/>
                <a:gd name="T9" fmla="*/ 62 h 69"/>
                <a:gd name="T10" fmla="*/ 4 w 49"/>
                <a:gd name="T11" fmla="*/ 57 h 69"/>
                <a:gd name="T12" fmla="*/ 4 w 49"/>
                <a:gd name="T13" fmla="*/ 58 h 69"/>
                <a:gd name="T14" fmla="*/ 4 w 49"/>
                <a:gd name="T15" fmla="*/ 58 h 69"/>
                <a:gd name="T16" fmla="*/ 4 w 49"/>
                <a:gd name="T17" fmla="*/ 59 h 69"/>
                <a:gd name="T18" fmla="*/ 4 w 49"/>
                <a:gd name="T19" fmla="*/ 59 h 69"/>
                <a:gd name="T20" fmla="*/ 4 w 49"/>
                <a:gd name="T21" fmla="*/ 59 h 69"/>
                <a:gd name="T22" fmla="*/ 4 w 49"/>
                <a:gd name="T23" fmla="*/ 57 h 69"/>
                <a:gd name="T24" fmla="*/ 6 w 49"/>
                <a:gd name="T25" fmla="*/ 44 h 69"/>
                <a:gd name="T26" fmla="*/ 4 w 49"/>
                <a:gd name="T27" fmla="*/ 46 h 69"/>
                <a:gd name="T28" fmla="*/ 5 w 49"/>
                <a:gd name="T29" fmla="*/ 48 h 69"/>
                <a:gd name="T30" fmla="*/ 6 w 49"/>
                <a:gd name="T31" fmla="*/ 44 h 69"/>
                <a:gd name="T32" fmla="*/ 26 w 49"/>
                <a:gd name="T33" fmla="*/ 29 h 69"/>
                <a:gd name="T34" fmla="*/ 25 w 49"/>
                <a:gd name="T35" fmla="*/ 32 h 69"/>
                <a:gd name="T36" fmla="*/ 26 w 49"/>
                <a:gd name="T37" fmla="*/ 33 h 69"/>
                <a:gd name="T38" fmla="*/ 28 w 49"/>
                <a:gd name="T39" fmla="*/ 30 h 69"/>
                <a:gd name="T40" fmla="*/ 26 w 49"/>
                <a:gd name="T41" fmla="*/ 29 h 69"/>
                <a:gd name="T42" fmla="*/ 18 w 49"/>
                <a:gd name="T43" fmla="*/ 27 h 69"/>
                <a:gd name="T44" fmla="*/ 17 w 49"/>
                <a:gd name="T45" fmla="*/ 28 h 69"/>
                <a:gd name="T46" fmla="*/ 18 w 49"/>
                <a:gd name="T47" fmla="*/ 28 h 69"/>
                <a:gd name="T48" fmla="*/ 18 w 49"/>
                <a:gd name="T49" fmla="*/ 27 h 69"/>
                <a:gd name="T50" fmla="*/ 49 w 49"/>
                <a:gd name="T51" fmla="*/ 0 h 69"/>
                <a:gd name="T52" fmla="*/ 46 w 49"/>
                <a:gd name="T53" fmla="*/ 1 h 69"/>
                <a:gd name="T54" fmla="*/ 43 w 49"/>
                <a:gd name="T55" fmla="*/ 5 h 69"/>
                <a:gd name="T56" fmla="*/ 46 w 49"/>
                <a:gd name="T57" fmla="*/ 4 h 69"/>
                <a:gd name="T58" fmla="*/ 49 w 49"/>
                <a:gd name="T5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" h="69">
                  <a:moveTo>
                    <a:pt x="4" y="62"/>
                  </a:moveTo>
                  <a:cubicBezTo>
                    <a:pt x="3" y="63"/>
                    <a:pt x="2" y="64"/>
                    <a:pt x="1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2" y="67"/>
                    <a:pt x="3" y="65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57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7"/>
                    <a:pt x="4" y="57"/>
                    <a:pt x="4" y="57"/>
                  </a:cubicBezTo>
                  <a:moveTo>
                    <a:pt x="6" y="44"/>
                  </a:moveTo>
                  <a:cubicBezTo>
                    <a:pt x="5" y="44"/>
                    <a:pt x="4" y="45"/>
                    <a:pt x="4" y="46"/>
                  </a:cubicBezTo>
                  <a:cubicBezTo>
                    <a:pt x="4" y="47"/>
                    <a:pt x="5" y="47"/>
                    <a:pt x="5" y="48"/>
                  </a:cubicBezTo>
                  <a:cubicBezTo>
                    <a:pt x="6" y="44"/>
                    <a:pt x="6" y="44"/>
                    <a:pt x="6" y="44"/>
                  </a:cubicBezTo>
                  <a:moveTo>
                    <a:pt x="26" y="29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7" y="30"/>
                    <a:pt x="26" y="29"/>
                  </a:cubicBezTo>
                  <a:moveTo>
                    <a:pt x="18" y="27"/>
                  </a:moveTo>
                  <a:cubicBezTo>
                    <a:pt x="18" y="28"/>
                    <a:pt x="17" y="28"/>
                    <a:pt x="17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7"/>
                  </a:cubicBezTo>
                  <a:moveTo>
                    <a:pt x="49" y="0"/>
                  </a:moveTo>
                  <a:cubicBezTo>
                    <a:pt x="48" y="0"/>
                    <a:pt x="47" y="1"/>
                    <a:pt x="46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6" y="4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4" name="Freeform 795">
              <a:extLst>
                <a:ext uri="{FF2B5EF4-FFF2-40B4-BE49-F238E27FC236}">
                  <a16:creationId xmlns:a16="http://schemas.microsoft.com/office/drawing/2014/main" id="{8206942B-5397-FF3C-01E1-D22AA7973E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8800" y="3338513"/>
              <a:ext cx="2124075" cy="2095500"/>
            </a:xfrm>
            <a:custGeom>
              <a:avLst/>
              <a:gdLst>
                <a:gd name="T0" fmla="*/ 1131 w 1404"/>
                <a:gd name="T1" fmla="*/ 1324 h 1384"/>
                <a:gd name="T2" fmla="*/ 90 w 1404"/>
                <a:gd name="T3" fmla="*/ 1311 h 1384"/>
                <a:gd name="T4" fmla="*/ 1005 w 1404"/>
                <a:gd name="T5" fmla="*/ 1298 h 1384"/>
                <a:gd name="T6" fmla="*/ 347 w 1404"/>
                <a:gd name="T7" fmla="*/ 1273 h 1384"/>
                <a:gd name="T8" fmla="*/ 796 w 1404"/>
                <a:gd name="T9" fmla="*/ 1267 h 1384"/>
                <a:gd name="T10" fmla="*/ 491 w 1404"/>
                <a:gd name="T11" fmla="*/ 1281 h 1384"/>
                <a:gd name="T12" fmla="*/ 477 w 1404"/>
                <a:gd name="T13" fmla="*/ 1259 h 1384"/>
                <a:gd name="T14" fmla="*/ 231 w 1404"/>
                <a:gd name="T15" fmla="*/ 1222 h 1384"/>
                <a:gd name="T16" fmla="*/ 358 w 1404"/>
                <a:gd name="T17" fmla="*/ 1188 h 1384"/>
                <a:gd name="T18" fmla="*/ 661 w 1404"/>
                <a:gd name="T19" fmla="*/ 1156 h 1384"/>
                <a:gd name="T20" fmla="*/ 1367 w 1404"/>
                <a:gd name="T21" fmla="*/ 1129 h 1384"/>
                <a:gd name="T22" fmla="*/ 913 w 1404"/>
                <a:gd name="T23" fmla="*/ 1102 h 1384"/>
                <a:gd name="T24" fmla="*/ 1193 w 1404"/>
                <a:gd name="T25" fmla="*/ 1074 h 1384"/>
                <a:gd name="T26" fmla="*/ 1162 w 1404"/>
                <a:gd name="T27" fmla="*/ 1064 h 1384"/>
                <a:gd name="T28" fmla="*/ 119 w 1404"/>
                <a:gd name="T29" fmla="*/ 1044 h 1384"/>
                <a:gd name="T30" fmla="*/ 981 w 1404"/>
                <a:gd name="T31" fmla="*/ 1041 h 1384"/>
                <a:gd name="T32" fmla="*/ 374 w 1404"/>
                <a:gd name="T33" fmla="*/ 1019 h 1384"/>
                <a:gd name="T34" fmla="*/ 716 w 1404"/>
                <a:gd name="T35" fmla="*/ 1019 h 1384"/>
                <a:gd name="T36" fmla="*/ 439 w 1404"/>
                <a:gd name="T37" fmla="*/ 993 h 1384"/>
                <a:gd name="T38" fmla="*/ 765 w 1404"/>
                <a:gd name="T39" fmla="*/ 955 h 1384"/>
                <a:gd name="T40" fmla="*/ 1070 w 1404"/>
                <a:gd name="T41" fmla="*/ 898 h 1384"/>
                <a:gd name="T42" fmla="*/ 262 w 1404"/>
                <a:gd name="T43" fmla="*/ 891 h 1384"/>
                <a:gd name="T44" fmla="*/ 738 w 1404"/>
                <a:gd name="T45" fmla="*/ 840 h 1384"/>
                <a:gd name="T46" fmla="*/ 380 w 1404"/>
                <a:gd name="T47" fmla="*/ 818 h 1384"/>
                <a:gd name="T48" fmla="*/ 433 w 1404"/>
                <a:gd name="T49" fmla="*/ 775 h 1384"/>
                <a:gd name="T50" fmla="*/ 89 w 1404"/>
                <a:gd name="T51" fmla="*/ 765 h 1384"/>
                <a:gd name="T52" fmla="*/ 380 w 1404"/>
                <a:gd name="T53" fmla="*/ 753 h 1384"/>
                <a:gd name="T54" fmla="*/ 1365 w 1404"/>
                <a:gd name="T55" fmla="*/ 738 h 1384"/>
                <a:gd name="T56" fmla="*/ 919 w 1404"/>
                <a:gd name="T57" fmla="*/ 735 h 1384"/>
                <a:gd name="T58" fmla="*/ 1178 w 1404"/>
                <a:gd name="T59" fmla="*/ 739 h 1384"/>
                <a:gd name="T60" fmla="*/ 388 w 1404"/>
                <a:gd name="T61" fmla="*/ 689 h 1384"/>
                <a:gd name="T62" fmla="*/ 644 w 1404"/>
                <a:gd name="T63" fmla="*/ 640 h 1384"/>
                <a:gd name="T64" fmla="*/ 730 w 1404"/>
                <a:gd name="T65" fmla="*/ 586 h 1384"/>
                <a:gd name="T66" fmla="*/ 1367 w 1404"/>
                <a:gd name="T67" fmla="*/ 566 h 1384"/>
                <a:gd name="T68" fmla="*/ 1264 w 1404"/>
                <a:gd name="T69" fmla="*/ 549 h 1384"/>
                <a:gd name="T70" fmla="*/ 1275 w 1404"/>
                <a:gd name="T71" fmla="*/ 542 h 1384"/>
                <a:gd name="T72" fmla="*/ 1024 w 1404"/>
                <a:gd name="T73" fmla="*/ 499 h 1384"/>
                <a:gd name="T74" fmla="*/ 1360 w 1404"/>
                <a:gd name="T75" fmla="*/ 486 h 1384"/>
                <a:gd name="T76" fmla="*/ 110 w 1404"/>
                <a:gd name="T77" fmla="*/ 479 h 1384"/>
                <a:gd name="T78" fmla="*/ 474 w 1404"/>
                <a:gd name="T79" fmla="*/ 473 h 1384"/>
                <a:gd name="T80" fmla="*/ 471 w 1404"/>
                <a:gd name="T81" fmla="*/ 466 h 1384"/>
                <a:gd name="T82" fmla="*/ 819 w 1404"/>
                <a:gd name="T83" fmla="*/ 423 h 1384"/>
                <a:gd name="T84" fmla="*/ 628 w 1404"/>
                <a:gd name="T85" fmla="*/ 391 h 1384"/>
                <a:gd name="T86" fmla="*/ 1129 w 1404"/>
                <a:gd name="T87" fmla="*/ 359 h 1384"/>
                <a:gd name="T88" fmla="*/ 347 w 1404"/>
                <a:gd name="T89" fmla="*/ 319 h 1384"/>
                <a:gd name="T90" fmla="*/ 621 w 1404"/>
                <a:gd name="T91" fmla="*/ 298 h 1384"/>
                <a:gd name="T92" fmla="*/ 79 w 1404"/>
                <a:gd name="T93" fmla="*/ 280 h 1384"/>
                <a:gd name="T94" fmla="*/ 1081 w 1404"/>
                <a:gd name="T95" fmla="*/ 263 h 1384"/>
                <a:gd name="T96" fmla="*/ 1194 w 1404"/>
                <a:gd name="T97" fmla="*/ 246 h 1384"/>
                <a:gd name="T98" fmla="*/ 880 w 1404"/>
                <a:gd name="T99" fmla="*/ 240 h 1384"/>
                <a:gd name="T100" fmla="*/ 658 w 1404"/>
                <a:gd name="T101" fmla="*/ 225 h 1384"/>
                <a:gd name="T102" fmla="*/ 528 w 1404"/>
                <a:gd name="T103" fmla="*/ 216 h 1384"/>
                <a:gd name="T104" fmla="*/ 1112 w 1404"/>
                <a:gd name="T105" fmla="*/ 186 h 1384"/>
                <a:gd name="T106" fmla="*/ 1304 w 1404"/>
                <a:gd name="T107" fmla="*/ 174 h 1384"/>
                <a:gd name="T108" fmla="*/ 1103 w 1404"/>
                <a:gd name="T109" fmla="*/ 133 h 1384"/>
                <a:gd name="T110" fmla="*/ 717 w 1404"/>
                <a:gd name="T111" fmla="*/ 125 h 1384"/>
                <a:gd name="T112" fmla="*/ 1281 w 1404"/>
                <a:gd name="T113" fmla="*/ 109 h 1384"/>
                <a:gd name="T114" fmla="*/ 1117 w 1404"/>
                <a:gd name="T115" fmla="*/ 70 h 1384"/>
                <a:gd name="T116" fmla="*/ 554 w 1404"/>
                <a:gd name="T117" fmla="*/ 34 h 1384"/>
                <a:gd name="T118" fmla="*/ 874 w 1404"/>
                <a:gd name="T119" fmla="*/ 29 h 1384"/>
                <a:gd name="T120" fmla="*/ 594 w 1404"/>
                <a:gd name="T121" fmla="*/ 20 h 1384"/>
                <a:gd name="T122" fmla="*/ 550 w 1404"/>
                <a:gd name="T123" fmla="*/ 9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04" h="1384">
                  <a:moveTo>
                    <a:pt x="1284" y="1372"/>
                  </a:moveTo>
                  <a:cubicBezTo>
                    <a:pt x="1283" y="1372"/>
                    <a:pt x="1283" y="1372"/>
                    <a:pt x="1283" y="1372"/>
                  </a:cubicBezTo>
                  <a:cubicBezTo>
                    <a:pt x="1282" y="1373"/>
                    <a:pt x="1282" y="1373"/>
                    <a:pt x="1282" y="1373"/>
                  </a:cubicBezTo>
                  <a:cubicBezTo>
                    <a:pt x="1282" y="1373"/>
                    <a:pt x="1281" y="1374"/>
                    <a:pt x="1281" y="1374"/>
                  </a:cubicBezTo>
                  <a:cubicBezTo>
                    <a:pt x="1281" y="1374"/>
                    <a:pt x="1281" y="1374"/>
                    <a:pt x="1281" y="1374"/>
                  </a:cubicBezTo>
                  <a:cubicBezTo>
                    <a:pt x="1283" y="1377"/>
                    <a:pt x="1285" y="1380"/>
                    <a:pt x="1287" y="1384"/>
                  </a:cubicBezTo>
                  <a:cubicBezTo>
                    <a:pt x="1288" y="1383"/>
                    <a:pt x="1289" y="1383"/>
                    <a:pt x="1290" y="1382"/>
                  </a:cubicBezTo>
                  <a:cubicBezTo>
                    <a:pt x="1288" y="1378"/>
                    <a:pt x="1286" y="1375"/>
                    <a:pt x="1284" y="1372"/>
                  </a:cubicBezTo>
                  <a:moveTo>
                    <a:pt x="1209" y="1346"/>
                  </a:moveTo>
                  <a:cubicBezTo>
                    <a:pt x="1208" y="1347"/>
                    <a:pt x="1207" y="1348"/>
                    <a:pt x="1207" y="1349"/>
                  </a:cubicBezTo>
                  <a:cubicBezTo>
                    <a:pt x="1207" y="1350"/>
                    <a:pt x="1208" y="1350"/>
                    <a:pt x="1209" y="1350"/>
                  </a:cubicBezTo>
                  <a:cubicBezTo>
                    <a:pt x="1210" y="1349"/>
                    <a:pt x="1211" y="1348"/>
                    <a:pt x="1211" y="1347"/>
                  </a:cubicBezTo>
                  <a:cubicBezTo>
                    <a:pt x="1211" y="1347"/>
                    <a:pt x="1210" y="1346"/>
                    <a:pt x="1209" y="1346"/>
                  </a:cubicBezTo>
                  <a:moveTo>
                    <a:pt x="1003" y="1343"/>
                  </a:moveTo>
                  <a:cubicBezTo>
                    <a:pt x="1002" y="1344"/>
                    <a:pt x="1002" y="1344"/>
                    <a:pt x="1002" y="1344"/>
                  </a:cubicBezTo>
                  <a:cubicBezTo>
                    <a:pt x="1002" y="1344"/>
                    <a:pt x="1002" y="1344"/>
                    <a:pt x="1003" y="1344"/>
                  </a:cubicBezTo>
                  <a:cubicBezTo>
                    <a:pt x="1003" y="1344"/>
                    <a:pt x="1003" y="1343"/>
                    <a:pt x="1003" y="1343"/>
                  </a:cubicBezTo>
                  <a:moveTo>
                    <a:pt x="1022" y="1334"/>
                  </a:moveTo>
                  <a:cubicBezTo>
                    <a:pt x="1018" y="1336"/>
                    <a:pt x="1018" y="1336"/>
                    <a:pt x="1018" y="1336"/>
                  </a:cubicBezTo>
                  <a:cubicBezTo>
                    <a:pt x="1018" y="1337"/>
                    <a:pt x="1019" y="1338"/>
                    <a:pt x="1019" y="1338"/>
                  </a:cubicBezTo>
                  <a:cubicBezTo>
                    <a:pt x="1023" y="1337"/>
                    <a:pt x="1023" y="1337"/>
                    <a:pt x="1023" y="1337"/>
                  </a:cubicBezTo>
                  <a:cubicBezTo>
                    <a:pt x="1023" y="1336"/>
                    <a:pt x="1022" y="1335"/>
                    <a:pt x="1022" y="1334"/>
                  </a:cubicBezTo>
                  <a:moveTo>
                    <a:pt x="1131" y="1324"/>
                  </a:moveTo>
                  <a:cubicBezTo>
                    <a:pt x="1131" y="1325"/>
                    <a:pt x="1131" y="1326"/>
                    <a:pt x="1131" y="1327"/>
                  </a:cubicBezTo>
                  <a:cubicBezTo>
                    <a:pt x="1132" y="1327"/>
                    <a:pt x="1133" y="1328"/>
                    <a:pt x="1134" y="1328"/>
                  </a:cubicBezTo>
                  <a:cubicBezTo>
                    <a:pt x="1134" y="1327"/>
                    <a:pt x="1134" y="1326"/>
                    <a:pt x="1134" y="1325"/>
                  </a:cubicBezTo>
                  <a:cubicBezTo>
                    <a:pt x="1133" y="1324"/>
                    <a:pt x="1132" y="1324"/>
                    <a:pt x="1131" y="1324"/>
                  </a:cubicBezTo>
                  <a:moveTo>
                    <a:pt x="68" y="1313"/>
                  </a:moveTo>
                  <a:cubicBezTo>
                    <a:pt x="62" y="1314"/>
                    <a:pt x="55" y="1316"/>
                    <a:pt x="49" y="1317"/>
                  </a:cubicBezTo>
                  <a:cubicBezTo>
                    <a:pt x="34" y="1323"/>
                    <a:pt x="34" y="1323"/>
                    <a:pt x="34" y="1323"/>
                  </a:cubicBezTo>
                  <a:cubicBezTo>
                    <a:pt x="34" y="1323"/>
                    <a:pt x="34" y="1323"/>
                    <a:pt x="34" y="1323"/>
                  </a:cubicBezTo>
                  <a:cubicBezTo>
                    <a:pt x="34" y="1324"/>
                    <a:pt x="34" y="1324"/>
                    <a:pt x="34" y="1324"/>
                  </a:cubicBezTo>
                  <a:cubicBezTo>
                    <a:pt x="39" y="1323"/>
                    <a:pt x="45" y="1322"/>
                    <a:pt x="50" y="1320"/>
                  </a:cubicBezTo>
                  <a:cubicBezTo>
                    <a:pt x="68" y="1313"/>
                    <a:pt x="68" y="1313"/>
                    <a:pt x="68" y="1313"/>
                  </a:cubicBezTo>
                  <a:moveTo>
                    <a:pt x="92" y="1308"/>
                  </a:moveTo>
                  <a:cubicBezTo>
                    <a:pt x="88" y="1309"/>
                    <a:pt x="84" y="1309"/>
                    <a:pt x="80" y="1310"/>
                  </a:cubicBezTo>
                  <a:cubicBezTo>
                    <a:pt x="80" y="1310"/>
                    <a:pt x="80" y="1310"/>
                    <a:pt x="80" y="1310"/>
                  </a:cubicBezTo>
                  <a:cubicBezTo>
                    <a:pt x="80" y="1311"/>
                    <a:pt x="80" y="1311"/>
                    <a:pt x="80" y="1311"/>
                  </a:cubicBezTo>
                  <a:cubicBezTo>
                    <a:pt x="81" y="1312"/>
                    <a:pt x="81" y="1312"/>
                    <a:pt x="81" y="1312"/>
                  </a:cubicBezTo>
                  <a:cubicBezTo>
                    <a:pt x="81" y="1312"/>
                    <a:pt x="81" y="1313"/>
                    <a:pt x="81" y="1314"/>
                  </a:cubicBezTo>
                  <a:cubicBezTo>
                    <a:pt x="82" y="1314"/>
                    <a:pt x="83" y="1313"/>
                    <a:pt x="84" y="1313"/>
                  </a:cubicBezTo>
                  <a:cubicBezTo>
                    <a:pt x="84" y="1313"/>
                    <a:pt x="84" y="1313"/>
                    <a:pt x="84" y="1313"/>
                  </a:cubicBezTo>
                  <a:cubicBezTo>
                    <a:pt x="85" y="1313"/>
                    <a:pt x="85" y="1313"/>
                    <a:pt x="85" y="1313"/>
                  </a:cubicBezTo>
                  <a:cubicBezTo>
                    <a:pt x="87" y="1313"/>
                    <a:pt x="89" y="1312"/>
                    <a:pt x="90" y="1312"/>
                  </a:cubicBezTo>
                  <a:cubicBezTo>
                    <a:pt x="90" y="1312"/>
                    <a:pt x="90" y="1312"/>
                    <a:pt x="90" y="1311"/>
                  </a:cubicBezTo>
                  <a:cubicBezTo>
                    <a:pt x="90" y="1311"/>
                    <a:pt x="90" y="1311"/>
                    <a:pt x="90" y="1311"/>
                  </a:cubicBezTo>
                  <a:cubicBezTo>
                    <a:pt x="90" y="1311"/>
                    <a:pt x="90" y="1311"/>
                    <a:pt x="90" y="1311"/>
                  </a:cubicBezTo>
                  <a:cubicBezTo>
                    <a:pt x="91" y="1311"/>
                    <a:pt x="91" y="1311"/>
                    <a:pt x="91" y="1311"/>
                  </a:cubicBezTo>
                  <a:cubicBezTo>
                    <a:pt x="91" y="1310"/>
                    <a:pt x="91" y="1310"/>
                    <a:pt x="91" y="1310"/>
                  </a:cubicBezTo>
                  <a:cubicBezTo>
                    <a:pt x="91" y="1310"/>
                    <a:pt x="91" y="1310"/>
                    <a:pt x="91" y="1310"/>
                  </a:cubicBezTo>
                  <a:cubicBezTo>
                    <a:pt x="91" y="1310"/>
                    <a:pt x="91" y="1310"/>
                    <a:pt x="91" y="1310"/>
                  </a:cubicBezTo>
                  <a:cubicBezTo>
                    <a:pt x="92" y="1309"/>
                    <a:pt x="92" y="1309"/>
                    <a:pt x="92" y="1309"/>
                  </a:cubicBezTo>
                  <a:cubicBezTo>
                    <a:pt x="92" y="1309"/>
                    <a:pt x="92" y="1309"/>
                    <a:pt x="92" y="1309"/>
                  </a:cubicBezTo>
                  <a:cubicBezTo>
                    <a:pt x="92" y="1309"/>
                    <a:pt x="92" y="1309"/>
                    <a:pt x="92" y="1309"/>
                  </a:cubicBezTo>
                  <a:cubicBezTo>
                    <a:pt x="92" y="1308"/>
                    <a:pt x="92" y="1308"/>
                    <a:pt x="92" y="1308"/>
                  </a:cubicBezTo>
                  <a:moveTo>
                    <a:pt x="1028" y="1302"/>
                  </a:moveTo>
                  <a:cubicBezTo>
                    <a:pt x="1028" y="1303"/>
                    <a:pt x="1027" y="1304"/>
                    <a:pt x="1026" y="1305"/>
                  </a:cubicBezTo>
                  <a:cubicBezTo>
                    <a:pt x="1027" y="1305"/>
                    <a:pt x="1029" y="1305"/>
                    <a:pt x="1030" y="1305"/>
                  </a:cubicBezTo>
                  <a:cubicBezTo>
                    <a:pt x="1031" y="1304"/>
                    <a:pt x="1031" y="1303"/>
                    <a:pt x="1032" y="1303"/>
                  </a:cubicBezTo>
                  <a:cubicBezTo>
                    <a:pt x="1031" y="1302"/>
                    <a:pt x="1030" y="1302"/>
                    <a:pt x="1028" y="1302"/>
                  </a:cubicBezTo>
                  <a:moveTo>
                    <a:pt x="746" y="1298"/>
                  </a:moveTo>
                  <a:cubicBezTo>
                    <a:pt x="743" y="1301"/>
                    <a:pt x="743" y="1301"/>
                    <a:pt x="743" y="1301"/>
                  </a:cubicBezTo>
                  <a:cubicBezTo>
                    <a:pt x="743" y="1302"/>
                    <a:pt x="744" y="1302"/>
                    <a:pt x="744" y="1303"/>
                  </a:cubicBezTo>
                  <a:cubicBezTo>
                    <a:pt x="748" y="1301"/>
                    <a:pt x="748" y="1301"/>
                    <a:pt x="748" y="1301"/>
                  </a:cubicBezTo>
                  <a:cubicBezTo>
                    <a:pt x="747" y="1300"/>
                    <a:pt x="747" y="1299"/>
                    <a:pt x="746" y="1298"/>
                  </a:cubicBezTo>
                  <a:moveTo>
                    <a:pt x="1000" y="1297"/>
                  </a:moveTo>
                  <a:cubicBezTo>
                    <a:pt x="1000" y="1298"/>
                    <a:pt x="1001" y="1299"/>
                    <a:pt x="1002" y="1300"/>
                  </a:cubicBezTo>
                  <a:cubicBezTo>
                    <a:pt x="1003" y="1301"/>
                    <a:pt x="1005" y="1301"/>
                    <a:pt x="1007" y="1301"/>
                  </a:cubicBezTo>
                  <a:cubicBezTo>
                    <a:pt x="1006" y="1300"/>
                    <a:pt x="1006" y="1299"/>
                    <a:pt x="1005" y="1298"/>
                  </a:cubicBezTo>
                  <a:cubicBezTo>
                    <a:pt x="1003" y="1297"/>
                    <a:pt x="1002" y="1297"/>
                    <a:pt x="1000" y="1297"/>
                  </a:cubicBezTo>
                  <a:moveTo>
                    <a:pt x="891" y="1282"/>
                  </a:moveTo>
                  <a:cubicBezTo>
                    <a:pt x="891" y="1283"/>
                    <a:pt x="891" y="1284"/>
                    <a:pt x="890" y="1285"/>
                  </a:cubicBezTo>
                  <a:cubicBezTo>
                    <a:pt x="892" y="1285"/>
                    <a:pt x="893" y="1285"/>
                    <a:pt x="894" y="1285"/>
                  </a:cubicBezTo>
                  <a:cubicBezTo>
                    <a:pt x="894" y="1284"/>
                    <a:pt x="894" y="1283"/>
                    <a:pt x="894" y="1282"/>
                  </a:cubicBezTo>
                  <a:cubicBezTo>
                    <a:pt x="893" y="1282"/>
                    <a:pt x="892" y="1282"/>
                    <a:pt x="891" y="1282"/>
                  </a:cubicBezTo>
                  <a:moveTo>
                    <a:pt x="265" y="1281"/>
                  </a:moveTo>
                  <a:cubicBezTo>
                    <a:pt x="264" y="1281"/>
                    <a:pt x="263" y="1281"/>
                    <a:pt x="262" y="1282"/>
                  </a:cubicBezTo>
                  <a:cubicBezTo>
                    <a:pt x="262" y="1283"/>
                    <a:pt x="263" y="1283"/>
                    <a:pt x="263" y="1284"/>
                  </a:cubicBezTo>
                  <a:cubicBezTo>
                    <a:pt x="264" y="1284"/>
                    <a:pt x="266" y="1284"/>
                    <a:pt x="267" y="1284"/>
                  </a:cubicBezTo>
                  <a:cubicBezTo>
                    <a:pt x="266" y="1283"/>
                    <a:pt x="266" y="1282"/>
                    <a:pt x="265" y="1281"/>
                  </a:cubicBezTo>
                  <a:moveTo>
                    <a:pt x="1141" y="1276"/>
                  </a:moveTo>
                  <a:cubicBezTo>
                    <a:pt x="1140" y="1277"/>
                    <a:pt x="1139" y="1277"/>
                    <a:pt x="1138" y="1278"/>
                  </a:cubicBezTo>
                  <a:cubicBezTo>
                    <a:pt x="1138" y="1279"/>
                    <a:pt x="1138" y="1280"/>
                    <a:pt x="1138" y="1281"/>
                  </a:cubicBezTo>
                  <a:cubicBezTo>
                    <a:pt x="1139" y="1281"/>
                    <a:pt x="1140" y="1280"/>
                    <a:pt x="1141" y="1280"/>
                  </a:cubicBezTo>
                  <a:cubicBezTo>
                    <a:pt x="1141" y="1279"/>
                    <a:pt x="1141" y="1277"/>
                    <a:pt x="1141" y="1276"/>
                  </a:cubicBezTo>
                  <a:moveTo>
                    <a:pt x="131" y="1276"/>
                  </a:moveTo>
                  <a:cubicBezTo>
                    <a:pt x="130" y="1277"/>
                    <a:pt x="129" y="1277"/>
                    <a:pt x="127" y="1278"/>
                  </a:cubicBezTo>
                  <a:cubicBezTo>
                    <a:pt x="129" y="1279"/>
                    <a:pt x="130" y="1279"/>
                    <a:pt x="132" y="1280"/>
                  </a:cubicBezTo>
                  <a:cubicBezTo>
                    <a:pt x="133" y="1279"/>
                    <a:pt x="134" y="1279"/>
                    <a:pt x="135" y="1278"/>
                  </a:cubicBezTo>
                  <a:cubicBezTo>
                    <a:pt x="134" y="1277"/>
                    <a:pt x="132" y="1277"/>
                    <a:pt x="131" y="1276"/>
                  </a:cubicBezTo>
                  <a:moveTo>
                    <a:pt x="350" y="1273"/>
                  </a:moveTo>
                  <a:cubicBezTo>
                    <a:pt x="349" y="1273"/>
                    <a:pt x="348" y="1273"/>
                    <a:pt x="347" y="1273"/>
                  </a:cubicBezTo>
                  <a:cubicBezTo>
                    <a:pt x="347" y="1274"/>
                    <a:pt x="347" y="1275"/>
                    <a:pt x="347" y="1276"/>
                  </a:cubicBezTo>
                  <a:cubicBezTo>
                    <a:pt x="348" y="1276"/>
                    <a:pt x="349" y="1276"/>
                    <a:pt x="350" y="1276"/>
                  </a:cubicBezTo>
                  <a:cubicBezTo>
                    <a:pt x="350" y="1275"/>
                    <a:pt x="350" y="1274"/>
                    <a:pt x="350" y="1273"/>
                  </a:cubicBezTo>
                  <a:moveTo>
                    <a:pt x="1052" y="1272"/>
                  </a:moveTo>
                  <a:cubicBezTo>
                    <a:pt x="1051" y="1274"/>
                    <a:pt x="1050" y="1275"/>
                    <a:pt x="1049" y="1276"/>
                  </a:cubicBezTo>
                  <a:cubicBezTo>
                    <a:pt x="1049" y="1277"/>
                    <a:pt x="1050" y="1278"/>
                    <a:pt x="1051" y="1279"/>
                  </a:cubicBezTo>
                  <a:cubicBezTo>
                    <a:pt x="1052" y="1278"/>
                    <a:pt x="1053" y="1277"/>
                    <a:pt x="1054" y="1276"/>
                  </a:cubicBezTo>
                  <a:cubicBezTo>
                    <a:pt x="1053" y="1275"/>
                    <a:pt x="1052" y="1273"/>
                    <a:pt x="1052" y="1272"/>
                  </a:cubicBezTo>
                  <a:moveTo>
                    <a:pt x="724" y="1268"/>
                  </a:moveTo>
                  <a:cubicBezTo>
                    <a:pt x="725" y="1269"/>
                    <a:pt x="726" y="1271"/>
                    <a:pt x="727" y="1272"/>
                  </a:cubicBezTo>
                  <a:cubicBezTo>
                    <a:pt x="728" y="1272"/>
                    <a:pt x="730" y="1272"/>
                    <a:pt x="731" y="1272"/>
                  </a:cubicBezTo>
                  <a:cubicBezTo>
                    <a:pt x="731" y="1271"/>
                    <a:pt x="730" y="1270"/>
                    <a:pt x="729" y="1268"/>
                  </a:cubicBezTo>
                  <a:cubicBezTo>
                    <a:pt x="728" y="1268"/>
                    <a:pt x="726" y="1268"/>
                    <a:pt x="724" y="1268"/>
                  </a:cubicBezTo>
                  <a:moveTo>
                    <a:pt x="792" y="1266"/>
                  </a:moveTo>
                  <a:cubicBezTo>
                    <a:pt x="786" y="1271"/>
                    <a:pt x="781" y="1278"/>
                    <a:pt x="774" y="1284"/>
                  </a:cubicBezTo>
                  <a:cubicBezTo>
                    <a:pt x="782" y="1280"/>
                    <a:pt x="782" y="1280"/>
                    <a:pt x="782" y="1280"/>
                  </a:cubicBezTo>
                  <a:cubicBezTo>
                    <a:pt x="782" y="1280"/>
                    <a:pt x="782" y="1280"/>
                    <a:pt x="782" y="1280"/>
                  </a:cubicBezTo>
                  <a:cubicBezTo>
                    <a:pt x="782" y="1280"/>
                    <a:pt x="782" y="1280"/>
                    <a:pt x="782" y="1280"/>
                  </a:cubicBezTo>
                  <a:cubicBezTo>
                    <a:pt x="783" y="1281"/>
                    <a:pt x="783" y="1281"/>
                    <a:pt x="783" y="1281"/>
                  </a:cubicBezTo>
                  <a:cubicBezTo>
                    <a:pt x="783" y="1281"/>
                    <a:pt x="783" y="1281"/>
                    <a:pt x="783" y="1281"/>
                  </a:cubicBezTo>
                  <a:cubicBezTo>
                    <a:pt x="788" y="1276"/>
                    <a:pt x="792" y="1271"/>
                    <a:pt x="796" y="1267"/>
                  </a:cubicBezTo>
                  <a:cubicBezTo>
                    <a:pt x="796" y="1267"/>
                    <a:pt x="796" y="1267"/>
                    <a:pt x="796" y="1267"/>
                  </a:cubicBezTo>
                  <a:cubicBezTo>
                    <a:pt x="796" y="1267"/>
                    <a:pt x="796" y="1267"/>
                    <a:pt x="796" y="1267"/>
                  </a:cubicBezTo>
                  <a:cubicBezTo>
                    <a:pt x="795" y="1267"/>
                    <a:pt x="795" y="1267"/>
                    <a:pt x="795" y="1267"/>
                  </a:cubicBezTo>
                  <a:cubicBezTo>
                    <a:pt x="795" y="1267"/>
                    <a:pt x="795" y="1267"/>
                    <a:pt x="795" y="1267"/>
                  </a:cubicBezTo>
                  <a:cubicBezTo>
                    <a:pt x="794" y="1266"/>
                    <a:pt x="793" y="1266"/>
                    <a:pt x="792" y="1266"/>
                  </a:cubicBezTo>
                  <a:moveTo>
                    <a:pt x="619" y="1265"/>
                  </a:moveTo>
                  <a:cubicBezTo>
                    <a:pt x="619" y="1266"/>
                    <a:pt x="619" y="1267"/>
                    <a:pt x="619" y="1268"/>
                  </a:cubicBezTo>
                  <a:cubicBezTo>
                    <a:pt x="620" y="1268"/>
                    <a:pt x="621" y="1268"/>
                    <a:pt x="622" y="1268"/>
                  </a:cubicBezTo>
                  <a:cubicBezTo>
                    <a:pt x="622" y="1267"/>
                    <a:pt x="622" y="1266"/>
                    <a:pt x="623" y="1265"/>
                  </a:cubicBezTo>
                  <a:cubicBezTo>
                    <a:pt x="621" y="1265"/>
                    <a:pt x="620" y="1265"/>
                    <a:pt x="619" y="1265"/>
                  </a:cubicBezTo>
                  <a:moveTo>
                    <a:pt x="475" y="1259"/>
                  </a:moveTo>
                  <a:cubicBezTo>
                    <a:pt x="474" y="1259"/>
                    <a:pt x="474" y="1259"/>
                    <a:pt x="474" y="1259"/>
                  </a:cubicBezTo>
                  <a:cubicBezTo>
                    <a:pt x="475" y="1261"/>
                    <a:pt x="476" y="1263"/>
                    <a:pt x="477" y="1266"/>
                  </a:cubicBezTo>
                  <a:cubicBezTo>
                    <a:pt x="475" y="1269"/>
                    <a:pt x="474" y="1272"/>
                    <a:pt x="474" y="1275"/>
                  </a:cubicBezTo>
                  <a:cubicBezTo>
                    <a:pt x="474" y="1275"/>
                    <a:pt x="474" y="1275"/>
                    <a:pt x="474" y="1275"/>
                  </a:cubicBezTo>
                  <a:cubicBezTo>
                    <a:pt x="474" y="1275"/>
                    <a:pt x="474" y="1275"/>
                    <a:pt x="474" y="1275"/>
                  </a:cubicBezTo>
                  <a:cubicBezTo>
                    <a:pt x="476" y="1276"/>
                    <a:pt x="476" y="1276"/>
                    <a:pt x="476" y="1276"/>
                  </a:cubicBezTo>
                  <a:cubicBezTo>
                    <a:pt x="478" y="1275"/>
                    <a:pt x="478" y="1275"/>
                    <a:pt x="478" y="1275"/>
                  </a:cubicBezTo>
                  <a:cubicBezTo>
                    <a:pt x="478" y="1275"/>
                    <a:pt x="478" y="1275"/>
                    <a:pt x="478" y="1275"/>
                  </a:cubicBezTo>
                  <a:cubicBezTo>
                    <a:pt x="479" y="1275"/>
                    <a:pt x="479" y="1275"/>
                    <a:pt x="479" y="1275"/>
                  </a:cubicBezTo>
                  <a:cubicBezTo>
                    <a:pt x="480" y="1275"/>
                    <a:pt x="480" y="1275"/>
                    <a:pt x="480" y="1275"/>
                  </a:cubicBezTo>
                  <a:cubicBezTo>
                    <a:pt x="480" y="1275"/>
                    <a:pt x="480" y="1275"/>
                    <a:pt x="480" y="1275"/>
                  </a:cubicBezTo>
                  <a:cubicBezTo>
                    <a:pt x="481" y="1275"/>
                    <a:pt x="481" y="1275"/>
                    <a:pt x="481" y="1275"/>
                  </a:cubicBezTo>
                  <a:cubicBezTo>
                    <a:pt x="482" y="1274"/>
                    <a:pt x="482" y="1274"/>
                    <a:pt x="482" y="1274"/>
                  </a:cubicBezTo>
                  <a:cubicBezTo>
                    <a:pt x="491" y="1281"/>
                    <a:pt x="491" y="1281"/>
                    <a:pt x="491" y="1281"/>
                  </a:cubicBezTo>
                  <a:cubicBezTo>
                    <a:pt x="491" y="1279"/>
                    <a:pt x="492" y="1278"/>
                    <a:pt x="492" y="1277"/>
                  </a:cubicBezTo>
                  <a:cubicBezTo>
                    <a:pt x="485" y="1272"/>
                    <a:pt x="485" y="1272"/>
                    <a:pt x="485" y="1272"/>
                  </a:cubicBezTo>
                  <a:cubicBezTo>
                    <a:pt x="485" y="1272"/>
                    <a:pt x="485" y="1272"/>
                    <a:pt x="485" y="1272"/>
                  </a:cubicBezTo>
                  <a:cubicBezTo>
                    <a:pt x="485" y="1271"/>
                    <a:pt x="485" y="1271"/>
                    <a:pt x="485" y="1271"/>
                  </a:cubicBezTo>
                  <a:cubicBezTo>
                    <a:pt x="486" y="1271"/>
                    <a:pt x="486" y="1271"/>
                    <a:pt x="486" y="1271"/>
                  </a:cubicBezTo>
                  <a:cubicBezTo>
                    <a:pt x="486" y="1270"/>
                    <a:pt x="486" y="1270"/>
                    <a:pt x="486" y="1270"/>
                  </a:cubicBezTo>
                  <a:cubicBezTo>
                    <a:pt x="486" y="1269"/>
                    <a:pt x="486" y="1269"/>
                    <a:pt x="486" y="1269"/>
                  </a:cubicBezTo>
                  <a:cubicBezTo>
                    <a:pt x="487" y="1269"/>
                    <a:pt x="487" y="1269"/>
                    <a:pt x="487" y="1269"/>
                  </a:cubicBezTo>
                  <a:cubicBezTo>
                    <a:pt x="488" y="1269"/>
                    <a:pt x="490" y="1268"/>
                    <a:pt x="491" y="1268"/>
                  </a:cubicBezTo>
                  <a:cubicBezTo>
                    <a:pt x="491" y="1268"/>
                    <a:pt x="491" y="1268"/>
                    <a:pt x="491" y="1267"/>
                  </a:cubicBezTo>
                  <a:cubicBezTo>
                    <a:pt x="491" y="1267"/>
                    <a:pt x="492" y="1266"/>
                    <a:pt x="493" y="1265"/>
                  </a:cubicBezTo>
                  <a:cubicBezTo>
                    <a:pt x="491" y="1265"/>
                    <a:pt x="488" y="1265"/>
                    <a:pt x="486" y="1266"/>
                  </a:cubicBezTo>
                  <a:cubicBezTo>
                    <a:pt x="486" y="1265"/>
                    <a:pt x="486" y="1265"/>
                    <a:pt x="486" y="1265"/>
                  </a:cubicBezTo>
                  <a:cubicBezTo>
                    <a:pt x="486" y="1264"/>
                    <a:pt x="486" y="1264"/>
                    <a:pt x="486" y="1264"/>
                  </a:cubicBezTo>
                  <a:cubicBezTo>
                    <a:pt x="485" y="1263"/>
                    <a:pt x="485" y="1263"/>
                    <a:pt x="485" y="1263"/>
                  </a:cubicBezTo>
                  <a:cubicBezTo>
                    <a:pt x="485" y="1263"/>
                    <a:pt x="485" y="1263"/>
                    <a:pt x="485" y="1263"/>
                  </a:cubicBezTo>
                  <a:cubicBezTo>
                    <a:pt x="484" y="1263"/>
                    <a:pt x="484" y="1263"/>
                    <a:pt x="484" y="1263"/>
                  </a:cubicBezTo>
                  <a:cubicBezTo>
                    <a:pt x="484" y="1263"/>
                    <a:pt x="484" y="1263"/>
                    <a:pt x="484" y="1263"/>
                  </a:cubicBezTo>
                  <a:cubicBezTo>
                    <a:pt x="483" y="1263"/>
                    <a:pt x="482" y="1263"/>
                    <a:pt x="481" y="1263"/>
                  </a:cubicBezTo>
                  <a:cubicBezTo>
                    <a:pt x="480" y="1262"/>
                    <a:pt x="479" y="1261"/>
                    <a:pt x="478" y="1260"/>
                  </a:cubicBezTo>
                  <a:cubicBezTo>
                    <a:pt x="478" y="1260"/>
                    <a:pt x="478" y="1260"/>
                    <a:pt x="478" y="1260"/>
                  </a:cubicBezTo>
                  <a:cubicBezTo>
                    <a:pt x="477" y="1259"/>
                    <a:pt x="477" y="1259"/>
                    <a:pt x="477" y="1259"/>
                  </a:cubicBezTo>
                  <a:cubicBezTo>
                    <a:pt x="477" y="1259"/>
                    <a:pt x="477" y="1259"/>
                    <a:pt x="477" y="1259"/>
                  </a:cubicBezTo>
                  <a:cubicBezTo>
                    <a:pt x="477" y="1259"/>
                    <a:pt x="477" y="1259"/>
                    <a:pt x="477" y="1259"/>
                  </a:cubicBezTo>
                  <a:cubicBezTo>
                    <a:pt x="475" y="1259"/>
                    <a:pt x="475" y="1259"/>
                    <a:pt x="475" y="1259"/>
                  </a:cubicBezTo>
                  <a:moveTo>
                    <a:pt x="1268" y="1257"/>
                  </a:moveTo>
                  <a:cubicBezTo>
                    <a:pt x="1267" y="1259"/>
                    <a:pt x="1266" y="1261"/>
                    <a:pt x="1264" y="1263"/>
                  </a:cubicBezTo>
                  <a:cubicBezTo>
                    <a:pt x="1265" y="1264"/>
                    <a:pt x="1265" y="1265"/>
                    <a:pt x="1265" y="1266"/>
                  </a:cubicBezTo>
                  <a:cubicBezTo>
                    <a:pt x="1266" y="1264"/>
                    <a:pt x="1268" y="1263"/>
                    <a:pt x="1269" y="1261"/>
                  </a:cubicBezTo>
                  <a:cubicBezTo>
                    <a:pt x="1269" y="1260"/>
                    <a:pt x="1268" y="1258"/>
                    <a:pt x="1268" y="1257"/>
                  </a:cubicBezTo>
                  <a:moveTo>
                    <a:pt x="92" y="1256"/>
                  </a:moveTo>
                  <a:cubicBezTo>
                    <a:pt x="92" y="1257"/>
                    <a:pt x="92" y="1258"/>
                    <a:pt x="92" y="1259"/>
                  </a:cubicBezTo>
                  <a:cubicBezTo>
                    <a:pt x="93" y="1260"/>
                    <a:pt x="94" y="1260"/>
                    <a:pt x="95" y="1261"/>
                  </a:cubicBezTo>
                  <a:cubicBezTo>
                    <a:pt x="95" y="1260"/>
                    <a:pt x="95" y="1258"/>
                    <a:pt x="95" y="1257"/>
                  </a:cubicBezTo>
                  <a:cubicBezTo>
                    <a:pt x="94" y="1257"/>
                    <a:pt x="93" y="1256"/>
                    <a:pt x="92" y="1256"/>
                  </a:cubicBezTo>
                  <a:moveTo>
                    <a:pt x="1216" y="1241"/>
                  </a:moveTo>
                  <a:cubicBezTo>
                    <a:pt x="1215" y="1242"/>
                    <a:pt x="1214" y="1242"/>
                    <a:pt x="1212" y="1243"/>
                  </a:cubicBezTo>
                  <a:cubicBezTo>
                    <a:pt x="1213" y="1244"/>
                    <a:pt x="1213" y="1245"/>
                    <a:pt x="1214" y="1246"/>
                  </a:cubicBezTo>
                  <a:cubicBezTo>
                    <a:pt x="1215" y="1245"/>
                    <a:pt x="1216" y="1245"/>
                    <a:pt x="1217" y="1244"/>
                  </a:cubicBezTo>
                  <a:cubicBezTo>
                    <a:pt x="1217" y="1243"/>
                    <a:pt x="1216" y="1242"/>
                    <a:pt x="1216" y="1241"/>
                  </a:cubicBezTo>
                  <a:moveTo>
                    <a:pt x="236" y="1212"/>
                  </a:moveTo>
                  <a:cubicBezTo>
                    <a:pt x="233" y="1215"/>
                    <a:pt x="230" y="1217"/>
                    <a:pt x="227" y="1220"/>
                  </a:cubicBezTo>
                  <a:cubicBezTo>
                    <a:pt x="227" y="1220"/>
                    <a:pt x="227" y="1220"/>
                    <a:pt x="227" y="1220"/>
                  </a:cubicBezTo>
                  <a:cubicBezTo>
                    <a:pt x="228" y="1220"/>
                    <a:pt x="228" y="1220"/>
                    <a:pt x="229" y="1220"/>
                  </a:cubicBezTo>
                  <a:cubicBezTo>
                    <a:pt x="229" y="1220"/>
                    <a:pt x="229" y="1220"/>
                    <a:pt x="229" y="1220"/>
                  </a:cubicBezTo>
                  <a:cubicBezTo>
                    <a:pt x="230" y="1221"/>
                    <a:pt x="230" y="1222"/>
                    <a:pt x="231" y="1222"/>
                  </a:cubicBezTo>
                  <a:cubicBezTo>
                    <a:pt x="232" y="1222"/>
                    <a:pt x="232" y="1221"/>
                    <a:pt x="233" y="1220"/>
                  </a:cubicBezTo>
                  <a:cubicBezTo>
                    <a:pt x="233" y="1219"/>
                    <a:pt x="233" y="1219"/>
                    <a:pt x="232" y="1218"/>
                  </a:cubicBezTo>
                  <a:cubicBezTo>
                    <a:pt x="234" y="1216"/>
                    <a:pt x="235" y="1214"/>
                    <a:pt x="236" y="1212"/>
                  </a:cubicBezTo>
                  <a:moveTo>
                    <a:pt x="903" y="1205"/>
                  </a:moveTo>
                  <a:cubicBezTo>
                    <a:pt x="902" y="1206"/>
                    <a:pt x="901" y="1207"/>
                    <a:pt x="900" y="1207"/>
                  </a:cubicBezTo>
                  <a:cubicBezTo>
                    <a:pt x="900" y="1209"/>
                    <a:pt x="900" y="1210"/>
                    <a:pt x="899" y="1212"/>
                  </a:cubicBezTo>
                  <a:cubicBezTo>
                    <a:pt x="901" y="1211"/>
                    <a:pt x="902" y="1210"/>
                    <a:pt x="903" y="1210"/>
                  </a:cubicBezTo>
                  <a:cubicBezTo>
                    <a:pt x="903" y="1208"/>
                    <a:pt x="903" y="1207"/>
                    <a:pt x="903" y="1205"/>
                  </a:cubicBezTo>
                  <a:moveTo>
                    <a:pt x="556" y="1202"/>
                  </a:moveTo>
                  <a:cubicBezTo>
                    <a:pt x="549" y="1208"/>
                    <a:pt x="542" y="1213"/>
                    <a:pt x="534" y="1219"/>
                  </a:cubicBezTo>
                  <a:cubicBezTo>
                    <a:pt x="528" y="1226"/>
                    <a:pt x="521" y="1232"/>
                    <a:pt x="513" y="1240"/>
                  </a:cubicBezTo>
                  <a:cubicBezTo>
                    <a:pt x="523" y="1232"/>
                    <a:pt x="531" y="1226"/>
                    <a:pt x="540" y="1219"/>
                  </a:cubicBezTo>
                  <a:cubicBezTo>
                    <a:pt x="545" y="1214"/>
                    <a:pt x="551" y="1208"/>
                    <a:pt x="556" y="1202"/>
                  </a:cubicBezTo>
                  <a:moveTo>
                    <a:pt x="1308" y="1201"/>
                  </a:moveTo>
                  <a:cubicBezTo>
                    <a:pt x="1307" y="1202"/>
                    <a:pt x="1305" y="1203"/>
                    <a:pt x="1304" y="1203"/>
                  </a:cubicBezTo>
                  <a:cubicBezTo>
                    <a:pt x="1303" y="1205"/>
                    <a:pt x="1302" y="1206"/>
                    <a:pt x="1300" y="1208"/>
                  </a:cubicBezTo>
                  <a:cubicBezTo>
                    <a:pt x="1302" y="1207"/>
                    <a:pt x="1303" y="1207"/>
                    <a:pt x="1305" y="1206"/>
                  </a:cubicBezTo>
                  <a:cubicBezTo>
                    <a:pt x="1306" y="1204"/>
                    <a:pt x="1307" y="1203"/>
                    <a:pt x="1308" y="1201"/>
                  </a:cubicBezTo>
                  <a:moveTo>
                    <a:pt x="358" y="1188"/>
                  </a:moveTo>
                  <a:cubicBezTo>
                    <a:pt x="358" y="1189"/>
                    <a:pt x="358" y="1190"/>
                    <a:pt x="358" y="1191"/>
                  </a:cubicBezTo>
                  <a:cubicBezTo>
                    <a:pt x="359" y="1192"/>
                    <a:pt x="360" y="1193"/>
                    <a:pt x="361" y="1193"/>
                  </a:cubicBezTo>
                  <a:cubicBezTo>
                    <a:pt x="361" y="1192"/>
                    <a:pt x="361" y="1191"/>
                    <a:pt x="362" y="1190"/>
                  </a:cubicBezTo>
                  <a:cubicBezTo>
                    <a:pt x="361" y="1189"/>
                    <a:pt x="360" y="1188"/>
                    <a:pt x="358" y="1188"/>
                  </a:cubicBezTo>
                  <a:moveTo>
                    <a:pt x="941" y="1185"/>
                  </a:moveTo>
                  <a:cubicBezTo>
                    <a:pt x="940" y="1185"/>
                    <a:pt x="939" y="1186"/>
                    <a:pt x="938" y="1187"/>
                  </a:cubicBezTo>
                  <a:cubicBezTo>
                    <a:pt x="938" y="1188"/>
                    <a:pt x="939" y="1189"/>
                    <a:pt x="939" y="1190"/>
                  </a:cubicBezTo>
                  <a:cubicBezTo>
                    <a:pt x="940" y="1189"/>
                    <a:pt x="942" y="1188"/>
                    <a:pt x="943" y="1188"/>
                  </a:cubicBezTo>
                  <a:cubicBezTo>
                    <a:pt x="942" y="1187"/>
                    <a:pt x="942" y="1186"/>
                    <a:pt x="941" y="1185"/>
                  </a:cubicBezTo>
                  <a:moveTo>
                    <a:pt x="1355" y="1179"/>
                  </a:moveTo>
                  <a:cubicBezTo>
                    <a:pt x="1354" y="1180"/>
                    <a:pt x="1353" y="1180"/>
                    <a:pt x="1352" y="1180"/>
                  </a:cubicBezTo>
                  <a:cubicBezTo>
                    <a:pt x="1352" y="1182"/>
                    <a:pt x="1352" y="1183"/>
                    <a:pt x="1352" y="1184"/>
                  </a:cubicBezTo>
                  <a:cubicBezTo>
                    <a:pt x="1353" y="1184"/>
                    <a:pt x="1354" y="1183"/>
                    <a:pt x="1355" y="1183"/>
                  </a:cubicBezTo>
                  <a:cubicBezTo>
                    <a:pt x="1355" y="1182"/>
                    <a:pt x="1355" y="1180"/>
                    <a:pt x="1355" y="1179"/>
                  </a:cubicBezTo>
                  <a:moveTo>
                    <a:pt x="1387" y="1164"/>
                  </a:moveTo>
                  <a:cubicBezTo>
                    <a:pt x="1387" y="1164"/>
                    <a:pt x="1386" y="1165"/>
                    <a:pt x="1385" y="1165"/>
                  </a:cubicBezTo>
                  <a:cubicBezTo>
                    <a:pt x="1387" y="1168"/>
                    <a:pt x="1387" y="1168"/>
                    <a:pt x="1387" y="1168"/>
                  </a:cubicBezTo>
                  <a:cubicBezTo>
                    <a:pt x="1387" y="1168"/>
                    <a:pt x="1387" y="1168"/>
                    <a:pt x="1387" y="1168"/>
                  </a:cubicBezTo>
                  <a:cubicBezTo>
                    <a:pt x="1387" y="1166"/>
                    <a:pt x="1387" y="1165"/>
                    <a:pt x="1387" y="1164"/>
                  </a:cubicBezTo>
                  <a:moveTo>
                    <a:pt x="298" y="1146"/>
                  </a:moveTo>
                  <a:cubicBezTo>
                    <a:pt x="296" y="1146"/>
                    <a:pt x="294" y="1147"/>
                    <a:pt x="293" y="1148"/>
                  </a:cubicBezTo>
                  <a:cubicBezTo>
                    <a:pt x="291" y="1149"/>
                    <a:pt x="289" y="1151"/>
                    <a:pt x="287" y="1153"/>
                  </a:cubicBezTo>
                  <a:cubicBezTo>
                    <a:pt x="286" y="1155"/>
                    <a:pt x="286" y="1157"/>
                    <a:pt x="287" y="1158"/>
                  </a:cubicBezTo>
                  <a:cubicBezTo>
                    <a:pt x="291" y="1154"/>
                    <a:pt x="295" y="1150"/>
                    <a:pt x="300" y="1146"/>
                  </a:cubicBezTo>
                  <a:cubicBezTo>
                    <a:pt x="299" y="1146"/>
                    <a:pt x="299" y="1146"/>
                    <a:pt x="298" y="1146"/>
                  </a:cubicBezTo>
                  <a:moveTo>
                    <a:pt x="649" y="1135"/>
                  </a:moveTo>
                  <a:cubicBezTo>
                    <a:pt x="653" y="1143"/>
                    <a:pt x="657" y="1150"/>
                    <a:pt x="661" y="1156"/>
                  </a:cubicBezTo>
                  <a:cubicBezTo>
                    <a:pt x="664" y="1159"/>
                    <a:pt x="667" y="1161"/>
                    <a:pt x="670" y="1164"/>
                  </a:cubicBezTo>
                  <a:cubicBezTo>
                    <a:pt x="668" y="1161"/>
                    <a:pt x="667" y="1158"/>
                    <a:pt x="665" y="1155"/>
                  </a:cubicBezTo>
                  <a:cubicBezTo>
                    <a:pt x="662" y="1152"/>
                    <a:pt x="659" y="1150"/>
                    <a:pt x="656" y="1147"/>
                  </a:cubicBezTo>
                  <a:cubicBezTo>
                    <a:pt x="658" y="1145"/>
                    <a:pt x="658" y="1144"/>
                    <a:pt x="657" y="1142"/>
                  </a:cubicBezTo>
                  <a:cubicBezTo>
                    <a:pt x="656" y="1140"/>
                    <a:pt x="656" y="1139"/>
                    <a:pt x="655" y="1137"/>
                  </a:cubicBezTo>
                  <a:cubicBezTo>
                    <a:pt x="654" y="1137"/>
                    <a:pt x="654" y="1137"/>
                    <a:pt x="654" y="1138"/>
                  </a:cubicBezTo>
                  <a:cubicBezTo>
                    <a:pt x="652" y="1136"/>
                    <a:pt x="651" y="1136"/>
                    <a:pt x="649" y="1135"/>
                  </a:cubicBezTo>
                  <a:moveTo>
                    <a:pt x="634" y="1134"/>
                  </a:moveTo>
                  <a:cubicBezTo>
                    <a:pt x="633" y="1136"/>
                    <a:pt x="633" y="1137"/>
                    <a:pt x="633" y="1139"/>
                  </a:cubicBezTo>
                  <a:cubicBezTo>
                    <a:pt x="634" y="1139"/>
                    <a:pt x="634" y="1140"/>
                    <a:pt x="635" y="1140"/>
                  </a:cubicBezTo>
                  <a:cubicBezTo>
                    <a:pt x="633" y="1143"/>
                    <a:pt x="633" y="1144"/>
                    <a:pt x="635" y="1147"/>
                  </a:cubicBezTo>
                  <a:cubicBezTo>
                    <a:pt x="634" y="1148"/>
                    <a:pt x="633" y="1148"/>
                    <a:pt x="632" y="1149"/>
                  </a:cubicBezTo>
                  <a:cubicBezTo>
                    <a:pt x="632" y="1150"/>
                    <a:pt x="632" y="1152"/>
                    <a:pt x="632" y="1154"/>
                  </a:cubicBezTo>
                  <a:cubicBezTo>
                    <a:pt x="633" y="1153"/>
                    <a:pt x="634" y="1152"/>
                    <a:pt x="635" y="1151"/>
                  </a:cubicBezTo>
                  <a:cubicBezTo>
                    <a:pt x="636" y="1146"/>
                    <a:pt x="636" y="1142"/>
                    <a:pt x="637" y="1137"/>
                  </a:cubicBezTo>
                  <a:cubicBezTo>
                    <a:pt x="636" y="1136"/>
                    <a:pt x="635" y="1135"/>
                    <a:pt x="634" y="1134"/>
                  </a:cubicBezTo>
                  <a:moveTo>
                    <a:pt x="622" y="1125"/>
                  </a:moveTo>
                  <a:cubicBezTo>
                    <a:pt x="621" y="1126"/>
                    <a:pt x="620" y="1127"/>
                    <a:pt x="619" y="1128"/>
                  </a:cubicBezTo>
                  <a:cubicBezTo>
                    <a:pt x="620" y="1129"/>
                    <a:pt x="621" y="1130"/>
                    <a:pt x="623" y="1131"/>
                  </a:cubicBezTo>
                  <a:cubicBezTo>
                    <a:pt x="623" y="1130"/>
                    <a:pt x="624" y="1129"/>
                    <a:pt x="625" y="1128"/>
                  </a:cubicBezTo>
                  <a:cubicBezTo>
                    <a:pt x="624" y="1127"/>
                    <a:pt x="623" y="1126"/>
                    <a:pt x="622" y="1125"/>
                  </a:cubicBezTo>
                  <a:moveTo>
                    <a:pt x="1365" y="1125"/>
                  </a:moveTo>
                  <a:cubicBezTo>
                    <a:pt x="1367" y="1129"/>
                    <a:pt x="1367" y="1129"/>
                    <a:pt x="1367" y="1129"/>
                  </a:cubicBezTo>
                  <a:cubicBezTo>
                    <a:pt x="1369" y="1130"/>
                    <a:pt x="1370" y="1131"/>
                    <a:pt x="1372" y="1131"/>
                  </a:cubicBezTo>
                  <a:cubicBezTo>
                    <a:pt x="1370" y="1127"/>
                    <a:pt x="1370" y="1127"/>
                    <a:pt x="1370" y="1127"/>
                  </a:cubicBezTo>
                  <a:cubicBezTo>
                    <a:pt x="1368" y="1126"/>
                    <a:pt x="1367" y="1126"/>
                    <a:pt x="1365" y="1125"/>
                  </a:cubicBezTo>
                  <a:moveTo>
                    <a:pt x="1354" y="1121"/>
                  </a:moveTo>
                  <a:cubicBezTo>
                    <a:pt x="1354" y="1122"/>
                    <a:pt x="1353" y="1123"/>
                    <a:pt x="1353" y="1124"/>
                  </a:cubicBezTo>
                  <a:cubicBezTo>
                    <a:pt x="1353" y="1124"/>
                    <a:pt x="1354" y="1124"/>
                    <a:pt x="1355" y="1125"/>
                  </a:cubicBezTo>
                  <a:cubicBezTo>
                    <a:pt x="1355" y="1124"/>
                    <a:pt x="1356" y="1124"/>
                    <a:pt x="1356" y="1123"/>
                  </a:cubicBezTo>
                  <a:cubicBezTo>
                    <a:pt x="1356" y="1123"/>
                    <a:pt x="1356" y="1123"/>
                    <a:pt x="1356" y="1123"/>
                  </a:cubicBezTo>
                  <a:cubicBezTo>
                    <a:pt x="1357" y="1124"/>
                    <a:pt x="1357" y="1124"/>
                    <a:pt x="1357" y="1124"/>
                  </a:cubicBezTo>
                  <a:cubicBezTo>
                    <a:pt x="1357" y="1124"/>
                    <a:pt x="1357" y="1124"/>
                    <a:pt x="1357" y="1124"/>
                  </a:cubicBezTo>
                  <a:cubicBezTo>
                    <a:pt x="1358" y="1124"/>
                    <a:pt x="1358" y="1124"/>
                    <a:pt x="1358" y="1124"/>
                  </a:cubicBezTo>
                  <a:cubicBezTo>
                    <a:pt x="1358" y="1125"/>
                    <a:pt x="1358" y="1125"/>
                    <a:pt x="1358" y="1126"/>
                  </a:cubicBezTo>
                  <a:cubicBezTo>
                    <a:pt x="1359" y="1126"/>
                    <a:pt x="1360" y="1127"/>
                    <a:pt x="1362" y="1127"/>
                  </a:cubicBezTo>
                  <a:cubicBezTo>
                    <a:pt x="1362" y="1126"/>
                    <a:pt x="1362" y="1125"/>
                    <a:pt x="1362" y="1124"/>
                  </a:cubicBezTo>
                  <a:cubicBezTo>
                    <a:pt x="1359" y="1123"/>
                    <a:pt x="1357" y="1122"/>
                    <a:pt x="1354" y="1121"/>
                  </a:cubicBezTo>
                  <a:moveTo>
                    <a:pt x="925" y="1109"/>
                  </a:moveTo>
                  <a:cubicBezTo>
                    <a:pt x="924" y="1110"/>
                    <a:pt x="923" y="1111"/>
                    <a:pt x="922" y="1112"/>
                  </a:cubicBezTo>
                  <a:cubicBezTo>
                    <a:pt x="923" y="1113"/>
                    <a:pt x="924" y="1114"/>
                    <a:pt x="925" y="1115"/>
                  </a:cubicBezTo>
                  <a:cubicBezTo>
                    <a:pt x="926" y="1114"/>
                    <a:pt x="927" y="1113"/>
                    <a:pt x="927" y="1112"/>
                  </a:cubicBezTo>
                  <a:cubicBezTo>
                    <a:pt x="927" y="1111"/>
                    <a:pt x="926" y="1110"/>
                    <a:pt x="925" y="1109"/>
                  </a:cubicBezTo>
                  <a:moveTo>
                    <a:pt x="910" y="1093"/>
                  </a:moveTo>
                  <a:cubicBezTo>
                    <a:pt x="910" y="1095"/>
                    <a:pt x="910" y="1097"/>
                    <a:pt x="910" y="1099"/>
                  </a:cubicBezTo>
                  <a:cubicBezTo>
                    <a:pt x="911" y="1100"/>
                    <a:pt x="912" y="1101"/>
                    <a:pt x="913" y="1102"/>
                  </a:cubicBezTo>
                  <a:cubicBezTo>
                    <a:pt x="913" y="1100"/>
                    <a:pt x="913" y="1099"/>
                    <a:pt x="914" y="1097"/>
                  </a:cubicBezTo>
                  <a:cubicBezTo>
                    <a:pt x="913" y="1096"/>
                    <a:pt x="911" y="1095"/>
                    <a:pt x="910" y="1093"/>
                  </a:cubicBezTo>
                  <a:moveTo>
                    <a:pt x="372" y="1091"/>
                  </a:moveTo>
                  <a:cubicBezTo>
                    <a:pt x="370" y="1092"/>
                    <a:pt x="369" y="1093"/>
                    <a:pt x="368" y="1094"/>
                  </a:cubicBezTo>
                  <a:cubicBezTo>
                    <a:pt x="368" y="1096"/>
                    <a:pt x="368" y="1097"/>
                    <a:pt x="367" y="1099"/>
                  </a:cubicBezTo>
                  <a:cubicBezTo>
                    <a:pt x="369" y="1098"/>
                    <a:pt x="370" y="1097"/>
                    <a:pt x="371" y="1096"/>
                  </a:cubicBezTo>
                  <a:cubicBezTo>
                    <a:pt x="371" y="1094"/>
                    <a:pt x="371" y="1093"/>
                    <a:pt x="372" y="1091"/>
                  </a:cubicBezTo>
                  <a:moveTo>
                    <a:pt x="1183" y="1090"/>
                  </a:moveTo>
                  <a:cubicBezTo>
                    <a:pt x="1183" y="1091"/>
                    <a:pt x="1182" y="1092"/>
                    <a:pt x="1181" y="1093"/>
                  </a:cubicBezTo>
                  <a:cubicBezTo>
                    <a:pt x="1182" y="1094"/>
                    <a:pt x="1182" y="1095"/>
                    <a:pt x="1183" y="1096"/>
                  </a:cubicBezTo>
                  <a:cubicBezTo>
                    <a:pt x="1184" y="1095"/>
                    <a:pt x="1185" y="1094"/>
                    <a:pt x="1185" y="1093"/>
                  </a:cubicBezTo>
                  <a:cubicBezTo>
                    <a:pt x="1185" y="1092"/>
                    <a:pt x="1184" y="1091"/>
                    <a:pt x="1183" y="1090"/>
                  </a:cubicBezTo>
                  <a:moveTo>
                    <a:pt x="1134" y="1087"/>
                  </a:moveTo>
                  <a:cubicBezTo>
                    <a:pt x="1133" y="1088"/>
                    <a:pt x="1131" y="1088"/>
                    <a:pt x="1130" y="1089"/>
                  </a:cubicBezTo>
                  <a:cubicBezTo>
                    <a:pt x="1131" y="1090"/>
                    <a:pt x="1131" y="1091"/>
                    <a:pt x="1132" y="1092"/>
                  </a:cubicBezTo>
                  <a:cubicBezTo>
                    <a:pt x="1133" y="1091"/>
                    <a:pt x="1134" y="1091"/>
                    <a:pt x="1135" y="1090"/>
                  </a:cubicBezTo>
                  <a:cubicBezTo>
                    <a:pt x="1135" y="1089"/>
                    <a:pt x="1134" y="1088"/>
                    <a:pt x="1134" y="1087"/>
                  </a:cubicBezTo>
                  <a:moveTo>
                    <a:pt x="380" y="1084"/>
                  </a:moveTo>
                  <a:cubicBezTo>
                    <a:pt x="379" y="1085"/>
                    <a:pt x="378" y="1085"/>
                    <a:pt x="377" y="1086"/>
                  </a:cubicBezTo>
                  <a:cubicBezTo>
                    <a:pt x="378" y="1087"/>
                    <a:pt x="379" y="1088"/>
                    <a:pt x="379" y="1090"/>
                  </a:cubicBezTo>
                  <a:cubicBezTo>
                    <a:pt x="380" y="1089"/>
                    <a:pt x="381" y="1088"/>
                    <a:pt x="382" y="1087"/>
                  </a:cubicBezTo>
                  <a:cubicBezTo>
                    <a:pt x="381" y="1086"/>
                    <a:pt x="381" y="1085"/>
                    <a:pt x="380" y="1084"/>
                  </a:cubicBezTo>
                  <a:moveTo>
                    <a:pt x="1193" y="1074"/>
                  </a:moveTo>
                  <a:cubicBezTo>
                    <a:pt x="1193" y="1075"/>
                    <a:pt x="1192" y="1076"/>
                    <a:pt x="1191" y="1077"/>
                  </a:cubicBezTo>
                  <a:cubicBezTo>
                    <a:pt x="1193" y="1078"/>
                    <a:pt x="1194" y="1078"/>
                    <a:pt x="1195" y="1078"/>
                  </a:cubicBezTo>
                  <a:cubicBezTo>
                    <a:pt x="1196" y="1077"/>
                    <a:pt x="1196" y="1076"/>
                    <a:pt x="1197" y="1075"/>
                  </a:cubicBezTo>
                  <a:cubicBezTo>
                    <a:pt x="1196" y="1075"/>
                    <a:pt x="1195" y="1075"/>
                    <a:pt x="1193" y="1074"/>
                  </a:cubicBezTo>
                  <a:moveTo>
                    <a:pt x="150" y="1071"/>
                  </a:moveTo>
                  <a:cubicBezTo>
                    <a:pt x="151" y="1073"/>
                    <a:pt x="152" y="1075"/>
                    <a:pt x="153" y="1077"/>
                  </a:cubicBezTo>
                  <a:cubicBezTo>
                    <a:pt x="155" y="1078"/>
                    <a:pt x="157" y="1079"/>
                    <a:pt x="159" y="1080"/>
                  </a:cubicBezTo>
                  <a:cubicBezTo>
                    <a:pt x="158" y="1078"/>
                    <a:pt x="156" y="1076"/>
                    <a:pt x="155" y="1074"/>
                  </a:cubicBezTo>
                  <a:cubicBezTo>
                    <a:pt x="153" y="1073"/>
                    <a:pt x="152" y="1072"/>
                    <a:pt x="150" y="1071"/>
                  </a:cubicBezTo>
                  <a:moveTo>
                    <a:pt x="1114" y="1058"/>
                  </a:moveTo>
                  <a:cubicBezTo>
                    <a:pt x="1114" y="1059"/>
                    <a:pt x="1115" y="1061"/>
                    <a:pt x="1116" y="1062"/>
                  </a:cubicBezTo>
                  <a:cubicBezTo>
                    <a:pt x="1117" y="1062"/>
                    <a:pt x="1119" y="1062"/>
                    <a:pt x="1121" y="1063"/>
                  </a:cubicBezTo>
                  <a:cubicBezTo>
                    <a:pt x="1120" y="1062"/>
                    <a:pt x="1119" y="1060"/>
                    <a:pt x="1119" y="1059"/>
                  </a:cubicBezTo>
                  <a:cubicBezTo>
                    <a:pt x="1117" y="1059"/>
                    <a:pt x="1115" y="1058"/>
                    <a:pt x="1114" y="1058"/>
                  </a:cubicBezTo>
                  <a:moveTo>
                    <a:pt x="1391" y="1057"/>
                  </a:moveTo>
                  <a:cubicBezTo>
                    <a:pt x="1389" y="1060"/>
                    <a:pt x="1389" y="1060"/>
                    <a:pt x="1389" y="1060"/>
                  </a:cubicBezTo>
                  <a:cubicBezTo>
                    <a:pt x="1390" y="1061"/>
                    <a:pt x="1390" y="1062"/>
                    <a:pt x="1390" y="1063"/>
                  </a:cubicBezTo>
                  <a:cubicBezTo>
                    <a:pt x="1392" y="1060"/>
                    <a:pt x="1392" y="1060"/>
                    <a:pt x="1392" y="1060"/>
                  </a:cubicBezTo>
                  <a:cubicBezTo>
                    <a:pt x="1392" y="1059"/>
                    <a:pt x="1391" y="1058"/>
                    <a:pt x="1391" y="1057"/>
                  </a:cubicBezTo>
                  <a:moveTo>
                    <a:pt x="1161" y="1055"/>
                  </a:moveTo>
                  <a:cubicBezTo>
                    <a:pt x="1161" y="1057"/>
                    <a:pt x="1161" y="1059"/>
                    <a:pt x="1161" y="1061"/>
                  </a:cubicBezTo>
                  <a:cubicBezTo>
                    <a:pt x="1161" y="1062"/>
                    <a:pt x="1162" y="1063"/>
                    <a:pt x="1163" y="1064"/>
                  </a:cubicBezTo>
                  <a:cubicBezTo>
                    <a:pt x="1162" y="1064"/>
                    <a:pt x="1162" y="1064"/>
                    <a:pt x="1162" y="1064"/>
                  </a:cubicBezTo>
                  <a:cubicBezTo>
                    <a:pt x="1161" y="1065"/>
                    <a:pt x="1161" y="1065"/>
                    <a:pt x="1161" y="1065"/>
                  </a:cubicBezTo>
                  <a:cubicBezTo>
                    <a:pt x="1161" y="1066"/>
                    <a:pt x="1161" y="1066"/>
                    <a:pt x="1161" y="1066"/>
                  </a:cubicBezTo>
                  <a:cubicBezTo>
                    <a:pt x="1160" y="1066"/>
                    <a:pt x="1160" y="1066"/>
                    <a:pt x="1160" y="1066"/>
                  </a:cubicBezTo>
                  <a:cubicBezTo>
                    <a:pt x="1160" y="1066"/>
                    <a:pt x="1160" y="1066"/>
                    <a:pt x="1160" y="1066"/>
                  </a:cubicBezTo>
                  <a:cubicBezTo>
                    <a:pt x="1160" y="1070"/>
                    <a:pt x="1160" y="1074"/>
                    <a:pt x="1159" y="1078"/>
                  </a:cubicBezTo>
                  <a:cubicBezTo>
                    <a:pt x="1160" y="1077"/>
                    <a:pt x="1161" y="1077"/>
                    <a:pt x="1162" y="1077"/>
                  </a:cubicBezTo>
                  <a:cubicBezTo>
                    <a:pt x="1162" y="1077"/>
                    <a:pt x="1162" y="1077"/>
                    <a:pt x="1162" y="1077"/>
                  </a:cubicBezTo>
                  <a:cubicBezTo>
                    <a:pt x="1162" y="1077"/>
                    <a:pt x="1162" y="1077"/>
                    <a:pt x="1162" y="1077"/>
                  </a:cubicBezTo>
                  <a:cubicBezTo>
                    <a:pt x="1162" y="1077"/>
                    <a:pt x="1162" y="1077"/>
                    <a:pt x="1162" y="1077"/>
                  </a:cubicBezTo>
                  <a:cubicBezTo>
                    <a:pt x="1163" y="1071"/>
                    <a:pt x="1163" y="1065"/>
                    <a:pt x="1164" y="1059"/>
                  </a:cubicBezTo>
                  <a:cubicBezTo>
                    <a:pt x="1163" y="1058"/>
                    <a:pt x="1162" y="1056"/>
                    <a:pt x="1161" y="1055"/>
                  </a:cubicBezTo>
                  <a:moveTo>
                    <a:pt x="118" y="1054"/>
                  </a:moveTo>
                  <a:cubicBezTo>
                    <a:pt x="118" y="1055"/>
                    <a:pt x="118" y="1057"/>
                    <a:pt x="118" y="1058"/>
                  </a:cubicBezTo>
                  <a:cubicBezTo>
                    <a:pt x="119" y="1059"/>
                    <a:pt x="120" y="1059"/>
                    <a:pt x="121" y="1060"/>
                  </a:cubicBezTo>
                  <a:cubicBezTo>
                    <a:pt x="121" y="1058"/>
                    <a:pt x="121" y="1057"/>
                    <a:pt x="121" y="1056"/>
                  </a:cubicBezTo>
                  <a:cubicBezTo>
                    <a:pt x="120" y="1055"/>
                    <a:pt x="119" y="1055"/>
                    <a:pt x="118" y="1054"/>
                  </a:cubicBezTo>
                  <a:moveTo>
                    <a:pt x="1216" y="1046"/>
                  </a:moveTo>
                  <a:cubicBezTo>
                    <a:pt x="1214" y="1046"/>
                    <a:pt x="1212" y="1047"/>
                    <a:pt x="1210" y="1048"/>
                  </a:cubicBezTo>
                  <a:cubicBezTo>
                    <a:pt x="1209" y="1050"/>
                    <a:pt x="1208" y="1052"/>
                    <a:pt x="1207" y="1054"/>
                  </a:cubicBezTo>
                  <a:cubicBezTo>
                    <a:pt x="1209" y="1053"/>
                    <a:pt x="1210" y="1052"/>
                    <a:pt x="1212" y="1051"/>
                  </a:cubicBezTo>
                  <a:cubicBezTo>
                    <a:pt x="1214" y="1049"/>
                    <a:pt x="1215" y="1047"/>
                    <a:pt x="1216" y="1046"/>
                  </a:cubicBezTo>
                  <a:moveTo>
                    <a:pt x="122" y="1044"/>
                  </a:moveTo>
                  <a:cubicBezTo>
                    <a:pt x="121" y="1044"/>
                    <a:pt x="120" y="1044"/>
                    <a:pt x="119" y="1044"/>
                  </a:cubicBezTo>
                  <a:cubicBezTo>
                    <a:pt x="119" y="1046"/>
                    <a:pt x="119" y="1047"/>
                    <a:pt x="119" y="1048"/>
                  </a:cubicBezTo>
                  <a:cubicBezTo>
                    <a:pt x="120" y="1048"/>
                    <a:pt x="121" y="1048"/>
                    <a:pt x="122" y="1047"/>
                  </a:cubicBezTo>
                  <a:cubicBezTo>
                    <a:pt x="122" y="1046"/>
                    <a:pt x="122" y="1045"/>
                    <a:pt x="122" y="1044"/>
                  </a:cubicBezTo>
                  <a:moveTo>
                    <a:pt x="136" y="1042"/>
                  </a:moveTo>
                  <a:cubicBezTo>
                    <a:pt x="135" y="1042"/>
                    <a:pt x="134" y="1042"/>
                    <a:pt x="133" y="1042"/>
                  </a:cubicBezTo>
                  <a:cubicBezTo>
                    <a:pt x="134" y="1044"/>
                    <a:pt x="134" y="1045"/>
                    <a:pt x="135" y="1046"/>
                  </a:cubicBezTo>
                  <a:cubicBezTo>
                    <a:pt x="136" y="1045"/>
                    <a:pt x="137" y="1045"/>
                    <a:pt x="138" y="1045"/>
                  </a:cubicBezTo>
                  <a:cubicBezTo>
                    <a:pt x="138" y="1044"/>
                    <a:pt x="137" y="1043"/>
                    <a:pt x="136" y="1042"/>
                  </a:cubicBezTo>
                  <a:moveTo>
                    <a:pt x="104" y="1039"/>
                  </a:moveTo>
                  <a:cubicBezTo>
                    <a:pt x="103" y="1039"/>
                    <a:pt x="102" y="1040"/>
                    <a:pt x="100" y="1040"/>
                  </a:cubicBezTo>
                  <a:cubicBezTo>
                    <a:pt x="99" y="1040"/>
                    <a:pt x="99" y="1040"/>
                    <a:pt x="99" y="1040"/>
                  </a:cubicBezTo>
                  <a:cubicBezTo>
                    <a:pt x="92" y="1046"/>
                    <a:pt x="92" y="1046"/>
                    <a:pt x="92" y="1046"/>
                  </a:cubicBezTo>
                  <a:cubicBezTo>
                    <a:pt x="92" y="1046"/>
                    <a:pt x="92" y="1046"/>
                    <a:pt x="92" y="1046"/>
                  </a:cubicBezTo>
                  <a:cubicBezTo>
                    <a:pt x="92" y="1047"/>
                    <a:pt x="92" y="1047"/>
                    <a:pt x="92" y="1047"/>
                  </a:cubicBezTo>
                  <a:cubicBezTo>
                    <a:pt x="92" y="1047"/>
                    <a:pt x="92" y="1048"/>
                    <a:pt x="92" y="1049"/>
                  </a:cubicBezTo>
                  <a:cubicBezTo>
                    <a:pt x="91" y="1049"/>
                    <a:pt x="90" y="1049"/>
                    <a:pt x="89" y="1049"/>
                  </a:cubicBezTo>
                  <a:cubicBezTo>
                    <a:pt x="84" y="1053"/>
                    <a:pt x="84" y="1053"/>
                    <a:pt x="84" y="1053"/>
                  </a:cubicBezTo>
                  <a:cubicBezTo>
                    <a:pt x="87" y="1053"/>
                    <a:pt x="89" y="1053"/>
                    <a:pt x="91" y="1052"/>
                  </a:cubicBezTo>
                  <a:cubicBezTo>
                    <a:pt x="106" y="1040"/>
                    <a:pt x="106" y="1040"/>
                    <a:pt x="106" y="1040"/>
                  </a:cubicBezTo>
                  <a:cubicBezTo>
                    <a:pt x="105" y="1039"/>
                    <a:pt x="105" y="1039"/>
                    <a:pt x="104" y="1039"/>
                  </a:cubicBezTo>
                  <a:moveTo>
                    <a:pt x="979" y="1037"/>
                  </a:moveTo>
                  <a:cubicBezTo>
                    <a:pt x="978" y="1038"/>
                    <a:pt x="977" y="1039"/>
                    <a:pt x="977" y="1040"/>
                  </a:cubicBezTo>
                  <a:cubicBezTo>
                    <a:pt x="978" y="1041"/>
                    <a:pt x="980" y="1041"/>
                    <a:pt x="981" y="1041"/>
                  </a:cubicBezTo>
                  <a:cubicBezTo>
                    <a:pt x="982" y="1040"/>
                    <a:pt x="982" y="1039"/>
                    <a:pt x="983" y="1038"/>
                  </a:cubicBezTo>
                  <a:cubicBezTo>
                    <a:pt x="982" y="1038"/>
                    <a:pt x="980" y="1038"/>
                    <a:pt x="979" y="1037"/>
                  </a:cubicBezTo>
                  <a:moveTo>
                    <a:pt x="915" y="1030"/>
                  </a:moveTo>
                  <a:cubicBezTo>
                    <a:pt x="915" y="1031"/>
                    <a:pt x="915" y="1032"/>
                    <a:pt x="914" y="1033"/>
                  </a:cubicBezTo>
                  <a:cubicBezTo>
                    <a:pt x="916" y="1033"/>
                    <a:pt x="917" y="1034"/>
                    <a:pt x="918" y="1034"/>
                  </a:cubicBezTo>
                  <a:cubicBezTo>
                    <a:pt x="918" y="1033"/>
                    <a:pt x="918" y="1031"/>
                    <a:pt x="918" y="1030"/>
                  </a:cubicBezTo>
                  <a:cubicBezTo>
                    <a:pt x="917" y="1030"/>
                    <a:pt x="916" y="1030"/>
                    <a:pt x="915" y="1030"/>
                  </a:cubicBezTo>
                  <a:moveTo>
                    <a:pt x="343" y="1021"/>
                  </a:moveTo>
                  <a:cubicBezTo>
                    <a:pt x="341" y="1021"/>
                    <a:pt x="340" y="1021"/>
                    <a:pt x="339" y="1021"/>
                  </a:cubicBezTo>
                  <a:cubicBezTo>
                    <a:pt x="339" y="1022"/>
                    <a:pt x="340" y="1023"/>
                    <a:pt x="341" y="1024"/>
                  </a:cubicBezTo>
                  <a:cubicBezTo>
                    <a:pt x="342" y="1024"/>
                    <a:pt x="343" y="1024"/>
                    <a:pt x="345" y="1024"/>
                  </a:cubicBezTo>
                  <a:cubicBezTo>
                    <a:pt x="344" y="1023"/>
                    <a:pt x="344" y="1022"/>
                    <a:pt x="343" y="1021"/>
                  </a:cubicBezTo>
                  <a:moveTo>
                    <a:pt x="130" y="1019"/>
                  </a:moveTo>
                  <a:cubicBezTo>
                    <a:pt x="127" y="1023"/>
                    <a:pt x="123" y="1027"/>
                    <a:pt x="119" y="1031"/>
                  </a:cubicBezTo>
                  <a:cubicBezTo>
                    <a:pt x="120" y="1032"/>
                    <a:pt x="120" y="1032"/>
                    <a:pt x="120" y="1032"/>
                  </a:cubicBezTo>
                  <a:cubicBezTo>
                    <a:pt x="120" y="1033"/>
                    <a:pt x="120" y="1034"/>
                    <a:pt x="120" y="1035"/>
                  </a:cubicBezTo>
                  <a:cubicBezTo>
                    <a:pt x="124" y="1031"/>
                    <a:pt x="127" y="1028"/>
                    <a:pt x="131" y="1024"/>
                  </a:cubicBezTo>
                  <a:cubicBezTo>
                    <a:pt x="131" y="1024"/>
                    <a:pt x="131" y="1023"/>
                    <a:pt x="131" y="1022"/>
                  </a:cubicBezTo>
                  <a:cubicBezTo>
                    <a:pt x="131" y="1021"/>
                    <a:pt x="131" y="1021"/>
                    <a:pt x="131" y="1021"/>
                  </a:cubicBezTo>
                  <a:cubicBezTo>
                    <a:pt x="131" y="1020"/>
                    <a:pt x="131" y="1020"/>
                    <a:pt x="131" y="1020"/>
                  </a:cubicBezTo>
                  <a:cubicBezTo>
                    <a:pt x="130" y="1019"/>
                    <a:pt x="130" y="1019"/>
                    <a:pt x="130" y="1019"/>
                  </a:cubicBezTo>
                  <a:moveTo>
                    <a:pt x="377" y="1018"/>
                  </a:moveTo>
                  <a:cubicBezTo>
                    <a:pt x="376" y="1019"/>
                    <a:pt x="375" y="1019"/>
                    <a:pt x="374" y="1019"/>
                  </a:cubicBezTo>
                  <a:cubicBezTo>
                    <a:pt x="373" y="1020"/>
                    <a:pt x="373" y="1021"/>
                    <a:pt x="373" y="1022"/>
                  </a:cubicBezTo>
                  <a:cubicBezTo>
                    <a:pt x="374" y="1022"/>
                    <a:pt x="376" y="1022"/>
                    <a:pt x="377" y="1022"/>
                  </a:cubicBezTo>
                  <a:cubicBezTo>
                    <a:pt x="377" y="1021"/>
                    <a:pt x="377" y="1020"/>
                    <a:pt x="377" y="1018"/>
                  </a:cubicBezTo>
                  <a:moveTo>
                    <a:pt x="425" y="1016"/>
                  </a:moveTo>
                  <a:cubicBezTo>
                    <a:pt x="423" y="1016"/>
                    <a:pt x="421" y="1016"/>
                    <a:pt x="419" y="1016"/>
                  </a:cubicBezTo>
                  <a:cubicBezTo>
                    <a:pt x="418" y="1017"/>
                    <a:pt x="417" y="1019"/>
                    <a:pt x="416" y="1020"/>
                  </a:cubicBezTo>
                  <a:cubicBezTo>
                    <a:pt x="418" y="1020"/>
                    <a:pt x="420" y="1020"/>
                    <a:pt x="422" y="1020"/>
                  </a:cubicBezTo>
                  <a:cubicBezTo>
                    <a:pt x="423" y="1018"/>
                    <a:pt x="424" y="1017"/>
                    <a:pt x="425" y="1016"/>
                  </a:cubicBezTo>
                  <a:moveTo>
                    <a:pt x="838" y="1016"/>
                  </a:moveTo>
                  <a:cubicBezTo>
                    <a:pt x="838" y="1016"/>
                    <a:pt x="838" y="1016"/>
                    <a:pt x="838" y="1016"/>
                  </a:cubicBezTo>
                  <a:cubicBezTo>
                    <a:pt x="842" y="1024"/>
                    <a:pt x="847" y="1032"/>
                    <a:pt x="851" y="1039"/>
                  </a:cubicBezTo>
                  <a:cubicBezTo>
                    <a:pt x="856" y="1043"/>
                    <a:pt x="860" y="1047"/>
                    <a:pt x="863" y="1051"/>
                  </a:cubicBezTo>
                  <a:cubicBezTo>
                    <a:pt x="861" y="1046"/>
                    <a:pt x="858" y="1042"/>
                    <a:pt x="855" y="1038"/>
                  </a:cubicBezTo>
                  <a:cubicBezTo>
                    <a:pt x="853" y="1035"/>
                    <a:pt x="851" y="1033"/>
                    <a:pt x="849" y="1031"/>
                  </a:cubicBezTo>
                  <a:cubicBezTo>
                    <a:pt x="849" y="1031"/>
                    <a:pt x="849" y="1031"/>
                    <a:pt x="849" y="1031"/>
                  </a:cubicBezTo>
                  <a:cubicBezTo>
                    <a:pt x="850" y="1030"/>
                    <a:pt x="850" y="1030"/>
                    <a:pt x="850" y="1030"/>
                  </a:cubicBezTo>
                  <a:cubicBezTo>
                    <a:pt x="850" y="1029"/>
                    <a:pt x="850" y="1029"/>
                    <a:pt x="850" y="1029"/>
                  </a:cubicBezTo>
                  <a:cubicBezTo>
                    <a:pt x="850" y="1029"/>
                    <a:pt x="850" y="1029"/>
                    <a:pt x="850" y="1029"/>
                  </a:cubicBezTo>
                  <a:cubicBezTo>
                    <a:pt x="848" y="1025"/>
                    <a:pt x="845" y="1021"/>
                    <a:pt x="843" y="1016"/>
                  </a:cubicBezTo>
                  <a:cubicBezTo>
                    <a:pt x="842" y="1016"/>
                    <a:pt x="840" y="1016"/>
                    <a:pt x="838" y="1016"/>
                  </a:cubicBezTo>
                  <a:moveTo>
                    <a:pt x="713" y="1016"/>
                  </a:moveTo>
                  <a:cubicBezTo>
                    <a:pt x="712" y="1017"/>
                    <a:pt x="711" y="1018"/>
                    <a:pt x="711" y="1019"/>
                  </a:cubicBezTo>
                  <a:cubicBezTo>
                    <a:pt x="712" y="1019"/>
                    <a:pt x="714" y="1019"/>
                    <a:pt x="716" y="1019"/>
                  </a:cubicBezTo>
                  <a:cubicBezTo>
                    <a:pt x="716" y="1018"/>
                    <a:pt x="717" y="1017"/>
                    <a:pt x="718" y="1016"/>
                  </a:cubicBezTo>
                  <a:cubicBezTo>
                    <a:pt x="717" y="1016"/>
                    <a:pt x="715" y="1016"/>
                    <a:pt x="713" y="1016"/>
                  </a:cubicBezTo>
                  <a:moveTo>
                    <a:pt x="642" y="1013"/>
                  </a:moveTo>
                  <a:cubicBezTo>
                    <a:pt x="642" y="1015"/>
                    <a:pt x="642" y="1016"/>
                    <a:pt x="642" y="1017"/>
                  </a:cubicBezTo>
                  <a:cubicBezTo>
                    <a:pt x="643" y="1017"/>
                    <a:pt x="644" y="1017"/>
                    <a:pt x="646" y="1017"/>
                  </a:cubicBezTo>
                  <a:cubicBezTo>
                    <a:pt x="646" y="1016"/>
                    <a:pt x="646" y="1015"/>
                    <a:pt x="646" y="1014"/>
                  </a:cubicBezTo>
                  <a:cubicBezTo>
                    <a:pt x="645" y="1014"/>
                    <a:pt x="643" y="1013"/>
                    <a:pt x="642" y="1013"/>
                  </a:cubicBezTo>
                  <a:moveTo>
                    <a:pt x="577" y="1013"/>
                  </a:moveTo>
                  <a:cubicBezTo>
                    <a:pt x="578" y="1014"/>
                    <a:pt x="579" y="1015"/>
                    <a:pt x="579" y="1016"/>
                  </a:cubicBezTo>
                  <a:cubicBezTo>
                    <a:pt x="581" y="1016"/>
                    <a:pt x="582" y="1016"/>
                    <a:pt x="584" y="1016"/>
                  </a:cubicBezTo>
                  <a:cubicBezTo>
                    <a:pt x="583" y="1015"/>
                    <a:pt x="583" y="1014"/>
                    <a:pt x="582" y="1013"/>
                  </a:cubicBezTo>
                  <a:cubicBezTo>
                    <a:pt x="580" y="1013"/>
                    <a:pt x="579" y="1013"/>
                    <a:pt x="577" y="1013"/>
                  </a:cubicBezTo>
                  <a:moveTo>
                    <a:pt x="1307" y="1000"/>
                  </a:moveTo>
                  <a:cubicBezTo>
                    <a:pt x="1306" y="1000"/>
                    <a:pt x="1305" y="1001"/>
                    <a:pt x="1304" y="1001"/>
                  </a:cubicBezTo>
                  <a:cubicBezTo>
                    <a:pt x="1304" y="1003"/>
                    <a:pt x="1305" y="1004"/>
                    <a:pt x="1305" y="1005"/>
                  </a:cubicBezTo>
                  <a:cubicBezTo>
                    <a:pt x="1306" y="1004"/>
                    <a:pt x="1307" y="1004"/>
                    <a:pt x="1308" y="1003"/>
                  </a:cubicBezTo>
                  <a:cubicBezTo>
                    <a:pt x="1308" y="1002"/>
                    <a:pt x="1307" y="1001"/>
                    <a:pt x="1307" y="1000"/>
                  </a:cubicBezTo>
                  <a:moveTo>
                    <a:pt x="1368" y="998"/>
                  </a:moveTo>
                  <a:cubicBezTo>
                    <a:pt x="1368" y="1003"/>
                    <a:pt x="1368" y="1007"/>
                    <a:pt x="1368" y="1012"/>
                  </a:cubicBezTo>
                  <a:cubicBezTo>
                    <a:pt x="1368" y="1013"/>
                    <a:pt x="1369" y="1014"/>
                    <a:pt x="1370" y="1016"/>
                  </a:cubicBezTo>
                  <a:cubicBezTo>
                    <a:pt x="1370" y="1012"/>
                    <a:pt x="1370" y="1007"/>
                    <a:pt x="1370" y="1003"/>
                  </a:cubicBezTo>
                  <a:cubicBezTo>
                    <a:pt x="1370" y="1002"/>
                    <a:pt x="1369" y="1000"/>
                    <a:pt x="1368" y="998"/>
                  </a:cubicBezTo>
                  <a:moveTo>
                    <a:pt x="439" y="993"/>
                  </a:moveTo>
                  <a:cubicBezTo>
                    <a:pt x="439" y="994"/>
                    <a:pt x="438" y="995"/>
                    <a:pt x="437" y="996"/>
                  </a:cubicBezTo>
                  <a:cubicBezTo>
                    <a:pt x="438" y="997"/>
                    <a:pt x="439" y="998"/>
                    <a:pt x="440" y="998"/>
                  </a:cubicBezTo>
                  <a:cubicBezTo>
                    <a:pt x="441" y="997"/>
                    <a:pt x="442" y="996"/>
                    <a:pt x="443" y="995"/>
                  </a:cubicBezTo>
                  <a:cubicBezTo>
                    <a:pt x="442" y="994"/>
                    <a:pt x="441" y="994"/>
                    <a:pt x="439" y="993"/>
                  </a:cubicBezTo>
                  <a:moveTo>
                    <a:pt x="921" y="976"/>
                  </a:moveTo>
                  <a:cubicBezTo>
                    <a:pt x="920" y="977"/>
                    <a:pt x="918" y="977"/>
                    <a:pt x="917" y="978"/>
                  </a:cubicBezTo>
                  <a:cubicBezTo>
                    <a:pt x="917" y="980"/>
                    <a:pt x="917" y="981"/>
                    <a:pt x="917" y="983"/>
                  </a:cubicBezTo>
                  <a:cubicBezTo>
                    <a:pt x="918" y="982"/>
                    <a:pt x="919" y="981"/>
                    <a:pt x="921" y="981"/>
                  </a:cubicBezTo>
                  <a:cubicBezTo>
                    <a:pt x="921" y="979"/>
                    <a:pt x="921" y="978"/>
                    <a:pt x="921" y="976"/>
                  </a:cubicBezTo>
                  <a:moveTo>
                    <a:pt x="1372" y="970"/>
                  </a:moveTo>
                  <a:cubicBezTo>
                    <a:pt x="1371" y="970"/>
                    <a:pt x="1371" y="970"/>
                    <a:pt x="1370" y="971"/>
                  </a:cubicBezTo>
                  <a:cubicBezTo>
                    <a:pt x="1370" y="972"/>
                    <a:pt x="1370" y="974"/>
                    <a:pt x="1370" y="975"/>
                  </a:cubicBezTo>
                  <a:cubicBezTo>
                    <a:pt x="1370" y="975"/>
                    <a:pt x="1371" y="974"/>
                    <a:pt x="1372" y="974"/>
                  </a:cubicBezTo>
                  <a:cubicBezTo>
                    <a:pt x="1372" y="972"/>
                    <a:pt x="1372" y="971"/>
                    <a:pt x="1372" y="970"/>
                  </a:cubicBezTo>
                  <a:moveTo>
                    <a:pt x="549" y="958"/>
                  </a:moveTo>
                  <a:cubicBezTo>
                    <a:pt x="548" y="959"/>
                    <a:pt x="547" y="960"/>
                    <a:pt x="545" y="960"/>
                  </a:cubicBezTo>
                  <a:cubicBezTo>
                    <a:pt x="546" y="961"/>
                    <a:pt x="547" y="963"/>
                    <a:pt x="547" y="964"/>
                  </a:cubicBezTo>
                  <a:cubicBezTo>
                    <a:pt x="549" y="963"/>
                    <a:pt x="550" y="962"/>
                    <a:pt x="551" y="961"/>
                  </a:cubicBezTo>
                  <a:cubicBezTo>
                    <a:pt x="550" y="960"/>
                    <a:pt x="549" y="959"/>
                    <a:pt x="549" y="958"/>
                  </a:cubicBezTo>
                  <a:moveTo>
                    <a:pt x="762" y="953"/>
                  </a:moveTo>
                  <a:cubicBezTo>
                    <a:pt x="761" y="954"/>
                    <a:pt x="760" y="955"/>
                    <a:pt x="759" y="956"/>
                  </a:cubicBezTo>
                  <a:cubicBezTo>
                    <a:pt x="760" y="957"/>
                    <a:pt x="761" y="958"/>
                    <a:pt x="762" y="959"/>
                  </a:cubicBezTo>
                  <a:cubicBezTo>
                    <a:pt x="763" y="958"/>
                    <a:pt x="764" y="957"/>
                    <a:pt x="765" y="955"/>
                  </a:cubicBezTo>
                  <a:cubicBezTo>
                    <a:pt x="764" y="955"/>
                    <a:pt x="763" y="954"/>
                    <a:pt x="762" y="953"/>
                  </a:cubicBezTo>
                  <a:moveTo>
                    <a:pt x="377" y="952"/>
                  </a:moveTo>
                  <a:cubicBezTo>
                    <a:pt x="377" y="954"/>
                    <a:pt x="377" y="955"/>
                    <a:pt x="377" y="957"/>
                  </a:cubicBezTo>
                  <a:cubicBezTo>
                    <a:pt x="378" y="958"/>
                    <a:pt x="379" y="958"/>
                    <a:pt x="380" y="959"/>
                  </a:cubicBezTo>
                  <a:cubicBezTo>
                    <a:pt x="380" y="957"/>
                    <a:pt x="380" y="956"/>
                    <a:pt x="380" y="954"/>
                  </a:cubicBezTo>
                  <a:cubicBezTo>
                    <a:pt x="379" y="954"/>
                    <a:pt x="378" y="953"/>
                    <a:pt x="377" y="952"/>
                  </a:cubicBezTo>
                  <a:moveTo>
                    <a:pt x="1055" y="921"/>
                  </a:moveTo>
                  <a:cubicBezTo>
                    <a:pt x="1054" y="922"/>
                    <a:pt x="1054" y="922"/>
                    <a:pt x="1054" y="923"/>
                  </a:cubicBezTo>
                  <a:cubicBezTo>
                    <a:pt x="1052" y="922"/>
                    <a:pt x="1051" y="921"/>
                    <a:pt x="1050" y="921"/>
                  </a:cubicBezTo>
                  <a:cubicBezTo>
                    <a:pt x="1050" y="921"/>
                    <a:pt x="1050" y="921"/>
                    <a:pt x="1050" y="921"/>
                  </a:cubicBezTo>
                  <a:cubicBezTo>
                    <a:pt x="1053" y="925"/>
                    <a:pt x="1055" y="928"/>
                    <a:pt x="1058" y="931"/>
                  </a:cubicBezTo>
                  <a:cubicBezTo>
                    <a:pt x="1057" y="929"/>
                    <a:pt x="1057" y="927"/>
                    <a:pt x="1056" y="926"/>
                  </a:cubicBezTo>
                  <a:cubicBezTo>
                    <a:pt x="1056" y="925"/>
                    <a:pt x="1057" y="925"/>
                    <a:pt x="1057" y="924"/>
                  </a:cubicBezTo>
                  <a:cubicBezTo>
                    <a:pt x="1056" y="923"/>
                    <a:pt x="1055" y="922"/>
                    <a:pt x="1055" y="921"/>
                  </a:cubicBezTo>
                  <a:moveTo>
                    <a:pt x="1028" y="899"/>
                  </a:moveTo>
                  <a:cubicBezTo>
                    <a:pt x="1032" y="906"/>
                    <a:pt x="1037" y="914"/>
                    <a:pt x="1042" y="923"/>
                  </a:cubicBezTo>
                  <a:cubicBezTo>
                    <a:pt x="1042" y="923"/>
                    <a:pt x="1042" y="923"/>
                    <a:pt x="1042" y="923"/>
                  </a:cubicBezTo>
                  <a:cubicBezTo>
                    <a:pt x="1044" y="923"/>
                    <a:pt x="1045" y="922"/>
                    <a:pt x="1046" y="922"/>
                  </a:cubicBezTo>
                  <a:cubicBezTo>
                    <a:pt x="1043" y="916"/>
                    <a:pt x="1039" y="910"/>
                    <a:pt x="1036" y="905"/>
                  </a:cubicBezTo>
                  <a:cubicBezTo>
                    <a:pt x="1035" y="905"/>
                    <a:pt x="1035" y="905"/>
                    <a:pt x="1034" y="906"/>
                  </a:cubicBezTo>
                  <a:cubicBezTo>
                    <a:pt x="1032" y="903"/>
                    <a:pt x="1030" y="901"/>
                    <a:pt x="1028" y="899"/>
                  </a:cubicBezTo>
                  <a:moveTo>
                    <a:pt x="1077" y="894"/>
                  </a:moveTo>
                  <a:cubicBezTo>
                    <a:pt x="1074" y="895"/>
                    <a:pt x="1072" y="897"/>
                    <a:pt x="1070" y="898"/>
                  </a:cubicBezTo>
                  <a:cubicBezTo>
                    <a:pt x="1068" y="900"/>
                    <a:pt x="1067" y="902"/>
                    <a:pt x="1065" y="905"/>
                  </a:cubicBezTo>
                  <a:cubicBezTo>
                    <a:pt x="1068" y="903"/>
                    <a:pt x="1070" y="902"/>
                    <a:pt x="1072" y="901"/>
                  </a:cubicBezTo>
                  <a:cubicBezTo>
                    <a:pt x="1074" y="898"/>
                    <a:pt x="1075" y="896"/>
                    <a:pt x="1077" y="894"/>
                  </a:cubicBezTo>
                  <a:moveTo>
                    <a:pt x="1299" y="894"/>
                  </a:moveTo>
                  <a:cubicBezTo>
                    <a:pt x="1299" y="895"/>
                    <a:pt x="1298" y="896"/>
                    <a:pt x="1297" y="897"/>
                  </a:cubicBezTo>
                  <a:cubicBezTo>
                    <a:pt x="1298" y="898"/>
                    <a:pt x="1299" y="899"/>
                    <a:pt x="1299" y="900"/>
                  </a:cubicBezTo>
                  <a:cubicBezTo>
                    <a:pt x="1300" y="899"/>
                    <a:pt x="1301" y="898"/>
                    <a:pt x="1301" y="897"/>
                  </a:cubicBezTo>
                  <a:cubicBezTo>
                    <a:pt x="1301" y="896"/>
                    <a:pt x="1300" y="895"/>
                    <a:pt x="1299" y="894"/>
                  </a:cubicBezTo>
                  <a:moveTo>
                    <a:pt x="262" y="892"/>
                  </a:moveTo>
                  <a:cubicBezTo>
                    <a:pt x="261" y="895"/>
                    <a:pt x="261" y="896"/>
                    <a:pt x="263" y="899"/>
                  </a:cubicBezTo>
                  <a:cubicBezTo>
                    <a:pt x="263" y="900"/>
                    <a:pt x="263" y="900"/>
                    <a:pt x="263" y="900"/>
                  </a:cubicBezTo>
                  <a:cubicBezTo>
                    <a:pt x="263" y="901"/>
                    <a:pt x="264" y="902"/>
                    <a:pt x="265" y="903"/>
                  </a:cubicBezTo>
                  <a:cubicBezTo>
                    <a:pt x="265" y="903"/>
                    <a:pt x="266" y="902"/>
                    <a:pt x="266" y="902"/>
                  </a:cubicBezTo>
                  <a:cubicBezTo>
                    <a:pt x="267" y="902"/>
                    <a:pt x="268" y="903"/>
                    <a:pt x="269" y="903"/>
                  </a:cubicBezTo>
                  <a:cubicBezTo>
                    <a:pt x="267" y="899"/>
                    <a:pt x="264" y="896"/>
                    <a:pt x="262" y="892"/>
                  </a:cubicBezTo>
                  <a:moveTo>
                    <a:pt x="650" y="890"/>
                  </a:moveTo>
                  <a:cubicBezTo>
                    <a:pt x="649" y="891"/>
                    <a:pt x="648" y="892"/>
                    <a:pt x="647" y="893"/>
                  </a:cubicBezTo>
                  <a:cubicBezTo>
                    <a:pt x="647" y="894"/>
                    <a:pt x="647" y="896"/>
                    <a:pt x="647" y="898"/>
                  </a:cubicBezTo>
                  <a:cubicBezTo>
                    <a:pt x="648" y="897"/>
                    <a:pt x="649" y="896"/>
                    <a:pt x="650" y="895"/>
                  </a:cubicBezTo>
                  <a:cubicBezTo>
                    <a:pt x="650" y="894"/>
                    <a:pt x="650" y="892"/>
                    <a:pt x="650" y="890"/>
                  </a:cubicBezTo>
                  <a:moveTo>
                    <a:pt x="244" y="877"/>
                  </a:moveTo>
                  <a:cubicBezTo>
                    <a:pt x="244" y="878"/>
                    <a:pt x="244" y="880"/>
                    <a:pt x="244" y="881"/>
                  </a:cubicBezTo>
                  <a:cubicBezTo>
                    <a:pt x="250" y="885"/>
                    <a:pt x="255" y="888"/>
                    <a:pt x="262" y="891"/>
                  </a:cubicBezTo>
                  <a:cubicBezTo>
                    <a:pt x="261" y="890"/>
                    <a:pt x="260" y="889"/>
                    <a:pt x="259" y="887"/>
                  </a:cubicBezTo>
                  <a:cubicBezTo>
                    <a:pt x="259" y="887"/>
                    <a:pt x="259" y="886"/>
                    <a:pt x="259" y="886"/>
                  </a:cubicBezTo>
                  <a:cubicBezTo>
                    <a:pt x="254" y="882"/>
                    <a:pt x="249" y="879"/>
                    <a:pt x="244" y="877"/>
                  </a:cubicBezTo>
                  <a:moveTo>
                    <a:pt x="647" y="868"/>
                  </a:moveTo>
                  <a:cubicBezTo>
                    <a:pt x="647" y="869"/>
                    <a:pt x="647" y="871"/>
                    <a:pt x="647" y="873"/>
                  </a:cubicBezTo>
                  <a:cubicBezTo>
                    <a:pt x="648" y="873"/>
                    <a:pt x="650" y="874"/>
                    <a:pt x="651" y="875"/>
                  </a:cubicBezTo>
                  <a:cubicBezTo>
                    <a:pt x="651" y="873"/>
                    <a:pt x="651" y="872"/>
                    <a:pt x="651" y="870"/>
                  </a:cubicBezTo>
                  <a:cubicBezTo>
                    <a:pt x="650" y="869"/>
                    <a:pt x="649" y="868"/>
                    <a:pt x="647" y="868"/>
                  </a:cubicBezTo>
                  <a:moveTo>
                    <a:pt x="1374" y="845"/>
                  </a:moveTo>
                  <a:cubicBezTo>
                    <a:pt x="1374" y="846"/>
                    <a:pt x="1374" y="847"/>
                    <a:pt x="1373" y="848"/>
                  </a:cubicBezTo>
                  <a:cubicBezTo>
                    <a:pt x="1374" y="849"/>
                    <a:pt x="1375" y="849"/>
                    <a:pt x="1376" y="849"/>
                  </a:cubicBezTo>
                  <a:cubicBezTo>
                    <a:pt x="1376" y="848"/>
                    <a:pt x="1376" y="847"/>
                    <a:pt x="1376" y="846"/>
                  </a:cubicBezTo>
                  <a:cubicBezTo>
                    <a:pt x="1375" y="845"/>
                    <a:pt x="1374" y="845"/>
                    <a:pt x="1374" y="845"/>
                  </a:cubicBezTo>
                  <a:moveTo>
                    <a:pt x="1172" y="843"/>
                  </a:moveTo>
                  <a:cubicBezTo>
                    <a:pt x="1171" y="844"/>
                    <a:pt x="1170" y="844"/>
                    <a:pt x="1169" y="845"/>
                  </a:cubicBezTo>
                  <a:cubicBezTo>
                    <a:pt x="1169" y="846"/>
                    <a:pt x="1169" y="848"/>
                    <a:pt x="1169" y="849"/>
                  </a:cubicBezTo>
                  <a:cubicBezTo>
                    <a:pt x="1170" y="848"/>
                    <a:pt x="1171" y="848"/>
                    <a:pt x="1172" y="847"/>
                  </a:cubicBezTo>
                  <a:cubicBezTo>
                    <a:pt x="1172" y="846"/>
                    <a:pt x="1172" y="844"/>
                    <a:pt x="1172" y="843"/>
                  </a:cubicBezTo>
                  <a:moveTo>
                    <a:pt x="738" y="840"/>
                  </a:moveTo>
                  <a:cubicBezTo>
                    <a:pt x="737" y="840"/>
                    <a:pt x="735" y="841"/>
                    <a:pt x="734" y="842"/>
                  </a:cubicBezTo>
                  <a:cubicBezTo>
                    <a:pt x="735" y="843"/>
                    <a:pt x="736" y="844"/>
                    <a:pt x="736" y="845"/>
                  </a:cubicBezTo>
                  <a:cubicBezTo>
                    <a:pt x="737" y="845"/>
                    <a:pt x="739" y="844"/>
                    <a:pt x="740" y="843"/>
                  </a:cubicBezTo>
                  <a:cubicBezTo>
                    <a:pt x="739" y="842"/>
                    <a:pt x="738" y="841"/>
                    <a:pt x="738" y="840"/>
                  </a:cubicBezTo>
                  <a:moveTo>
                    <a:pt x="1334" y="833"/>
                  </a:moveTo>
                  <a:cubicBezTo>
                    <a:pt x="1333" y="834"/>
                    <a:pt x="1333" y="835"/>
                    <a:pt x="1332" y="836"/>
                  </a:cubicBezTo>
                  <a:cubicBezTo>
                    <a:pt x="1333" y="836"/>
                    <a:pt x="1334" y="837"/>
                    <a:pt x="1335" y="837"/>
                  </a:cubicBezTo>
                  <a:cubicBezTo>
                    <a:pt x="1336" y="836"/>
                    <a:pt x="1336" y="835"/>
                    <a:pt x="1337" y="834"/>
                  </a:cubicBezTo>
                  <a:cubicBezTo>
                    <a:pt x="1336" y="834"/>
                    <a:pt x="1335" y="833"/>
                    <a:pt x="1334" y="833"/>
                  </a:cubicBezTo>
                  <a:moveTo>
                    <a:pt x="1216" y="819"/>
                  </a:moveTo>
                  <a:cubicBezTo>
                    <a:pt x="1215" y="820"/>
                    <a:pt x="1214" y="821"/>
                    <a:pt x="1213" y="821"/>
                  </a:cubicBezTo>
                  <a:cubicBezTo>
                    <a:pt x="1214" y="822"/>
                    <a:pt x="1214" y="823"/>
                    <a:pt x="1215" y="825"/>
                  </a:cubicBezTo>
                  <a:cubicBezTo>
                    <a:pt x="1216" y="824"/>
                    <a:pt x="1217" y="823"/>
                    <a:pt x="1218" y="823"/>
                  </a:cubicBezTo>
                  <a:cubicBezTo>
                    <a:pt x="1217" y="822"/>
                    <a:pt x="1217" y="821"/>
                    <a:pt x="1216" y="819"/>
                  </a:cubicBezTo>
                  <a:moveTo>
                    <a:pt x="573" y="813"/>
                  </a:moveTo>
                  <a:cubicBezTo>
                    <a:pt x="572" y="814"/>
                    <a:pt x="572" y="815"/>
                    <a:pt x="571" y="816"/>
                  </a:cubicBezTo>
                  <a:cubicBezTo>
                    <a:pt x="572" y="817"/>
                    <a:pt x="573" y="818"/>
                    <a:pt x="574" y="819"/>
                  </a:cubicBezTo>
                  <a:cubicBezTo>
                    <a:pt x="575" y="818"/>
                    <a:pt x="576" y="817"/>
                    <a:pt x="576" y="815"/>
                  </a:cubicBezTo>
                  <a:cubicBezTo>
                    <a:pt x="575" y="815"/>
                    <a:pt x="574" y="814"/>
                    <a:pt x="573" y="813"/>
                  </a:cubicBezTo>
                  <a:moveTo>
                    <a:pt x="129" y="811"/>
                  </a:moveTo>
                  <a:cubicBezTo>
                    <a:pt x="129" y="812"/>
                    <a:pt x="129" y="814"/>
                    <a:pt x="129" y="815"/>
                  </a:cubicBezTo>
                  <a:cubicBezTo>
                    <a:pt x="130" y="816"/>
                    <a:pt x="131" y="816"/>
                    <a:pt x="132" y="817"/>
                  </a:cubicBezTo>
                  <a:cubicBezTo>
                    <a:pt x="132" y="815"/>
                    <a:pt x="132" y="814"/>
                    <a:pt x="132" y="812"/>
                  </a:cubicBezTo>
                  <a:cubicBezTo>
                    <a:pt x="131" y="812"/>
                    <a:pt x="130" y="811"/>
                    <a:pt x="129" y="811"/>
                  </a:cubicBezTo>
                  <a:moveTo>
                    <a:pt x="383" y="810"/>
                  </a:moveTo>
                  <a:cubicBezTo>
                    <a:pt x="382" y="811"/>
                    <a:pt x="381" y="812"/>
                    <a:pt x="380" y="813"/>
                  </a:cubicBezTo>
                  <a:cubicBezTo>
                    <a:pt x="380" y="815"/>
                    <a:pt x="380" y="816"/>
                    <a:pt x="380" y="818"/>
                  </a:cubicBezTo>
                  <a:cubicBezTo>
                    <a:pt x="381" y="817"/>
                    <a:pt x="382" y="816"/>
                    <a:pt x="383" y="816"/>
                  </a:cubicBezTo>
                  <a:cubicBezTo>
                    <a:pt x="383" y="814"/>
                    <a:pt x="383" y="812"/>
                    <a:pt x="383" y="810"/>
                  </a:cubicBezTo>
                  <a:moveTo>
                    <a:pt x="1202" y="802"/>
                  </a:moveTo>
                  <a:cubicBezTo>
                    <a:pt x="1203" y="803"/>
                    <a:pt x="1204" y="804"/>
                    <a:pt x="1205" y="806"/>
                  </a:cubicBezTo>
                  <a:cubicBezTo>
                    <a:pt x="1206" y="806"/>
                    <a:pt x="1208" y="806"/>
                    <a:pt x="1209" y="807"/>
                  </a:cubicBezTo>
                  <a:cubicBezTo>
                    <a:pt x="1208" y="805"/>
                    <a:pt x="1208" y="804"/>
                    <a:pt x="1207" y="803"/>
                  </a:cubicBezTo>
                  <a:cubicBezTo>
                    <a:pt x="1205" y="802"/>
                    <a:pt x="1204" y="802"/>
                    <a:pt x="1202" y="802"/>
                  </a:cubicBezTo>
                  <a:moveTo>
                    <a:pt x="1169" y="795"/>
                  </a:moveTo>
                  <a:cubicBezTo>
                    <a:pt x="1169" y="796"/>
                    <a:pt x="1169" y="798"/>
                    <a:pt x="1169" y="799"/>
                  </a:cubicBezTo>
                  <a:cubicBezTo>
                    <a:pt x="1170" y="799"/>
                    <a:pt x="1171" y="799"/>
                    <a:pt x="1172" y="799"/>
                  </a:cubicBezTo>
                  <a:cubicBezTo>
                    <a:pt x="1172" y="798"/>
                    <a:pt x="1172" y="797"/>
                    <a:pt x="1172" y="796"/>
                  </a:cubicBezTo>
                  <a:cubicBezTo>
                    <a:pt x="1171" y="796"/>
                    <a:pt x="1170" y="795"/>
                    <a:pt x="1169" y="795"/>
                  </a:cubicBezTo>
                  <a:moveTo>
                    <a:pt x="921" y="795"/>
                  </a:moveTo>
                  <a:cubicBezTo>
                    <a:pt x="921" y="797"/>
                    <a:pt x="921" y="798"/>
                    <a:pt x="921" y="800"/>
                  </a:cubicBezTo>
                  <a:cubicBezTo>
                    <a:pt x="922" y="801"/>
                    <a:pt x="923" y="802"/>
                    <a:pt x="924" y="803"/>
                  </a:cubicBezTo>
                  <a:cubicBezTo>
                    <a:pt x="924" y="802"/>
                    <a:pt x="924" y="800"/>
                    <a:pt x="924" y="798"/>
                  </a:cubicBezTo>
                  <a:cubicBezTo>
                    <a:pt x="923" y="797"/>
                    <a:pt x="922" y="796"/>
                    <a:pt x="921" y="795"/>
                  </a:cubicBezTo>
                  <a:moveTo>
                    <a:pt x="1138" y="790"/>
                  </a:moveTo>
                  <a:cubicBezTo>
                    <a:pt x="1137" y="791"/>
                    <a:pt x="1137" y="792"/>
                    <a:pt x="1136" y="793"/>
                  </a:cubicBezTo>
                  <a:cubicBezTo>
                    <a:pt x="1137" y="793"/>
                    <a:pt x="1139" y="793"/>
                    <a:pt x="1140" y="794"/>
                  </a:cubicBezTo>
                  <a:cubicBezTo>
                    <a:pt x="1140" y="792"/>
                    <a:pt x="1141" y="791"/>
                    <a:pt x="1142" y="790"/>
                  </a:cubicBezTo>
                  <a:cubicBezTo>
                    <a:pt x="1140" y="790"/>
                    <a:pt x="1139" y="790"/>
                    <a:pt x="1138" y="790"/>
                  </a:cubicBezTo>
                  <a:moveTo>
                    <a:pt x="433" y="775"/>
                  </a:moveTo>
                  <a:cubicBezTo>
                    <a:pt x="432" y="775"/>
                    <a:pt x="431" y="776"/>
                    <a:pt x="430" y="777"/>
                  </a:cubicBezTo>
                  <a:cubicBezTo>
                    <a:pt x="431" y="778"/>
                    <a:pt x="432" y="779"/>
                    <a:pt x="432" y="780"/>
                  </a:cubicBezTo>
                  <a:cubicBezTo>
                    <a:pt x="434" y="780"/>
                    <a:pt x="435" y="779"/>
                    <a:pt x="436" y="778"/>
                  </a:cubicBezTo>
                  <a:cubicBezTo>
                    <a:pt x="435" y="777"/>
                    <a:pt x="434" y="776"/>
                    <a:pt x="433" y="775"/>
                  </a:cubicBezTo>
                  <a:moveTo>
                    <a:pt x="132" y="772"/>
                  </a:moveTo>
                  <a:cubicBezTo>
                    <a:pt x="131" y="772"/>
                    <a:pt x="130" y="772"/>
                    <a:pt x="129" y="772"/>
                  </a:cubicBezTo>
                  <a:cubicBezTo>
                    <a:pt x="129" y="773"/>
                    <a:pt x="129" y="775"/>
                    <a:pt x="129" y="776"/>
                  </a:cubicBezTo>
                  <a:cubicBezTo>
                    <a:pt x="130" y="776"/>
                    <a:pt x="131" y="775"/>
                    <a:pt x="132" y="775"/>
                  </a:cubicBezTo>
                  <a:cubicBezTo>
                    <a:pt x="132" y="774"/>
                    <a:pt x="132" y="773"/>
                    <a:pt x="132" y="772"/>
                  </a:cubicBezTo>
                  <a:moveTo>
                    <a:pt x="177" y="766"/>
                  </a:moveTo>
                  <a:cubicBezTo>
                    <a:pt x="175" y="767"/>
                    <a:pt x="174" y="767"/>
                    <a:pt x="172" y="767"/>
                  </a:cubicBezTo>
                  <a:cubicBezTo>
                    <a:pt x="173" y="768"/>
                    <a:pt x="174" y="769"/>
                    <a:pt x="175" y="770"/>
                  </a:cubicBezTo>
                  <a:cubicBezTo>
                    <a:pt x="176" y="770"/>
                    <a:pt x="178" y="770"/>
                    <a:pt x="179" y="770"/>
                  </a:cubicBezTo>
                  <a:cubicBezTo>
                    <a:pt x="178" y="769"/>
                    <a:pt x="177" y="768"/>
                    <a:pt x="177" y="766"/>
                  </a:cubicBezTo>
                  <a:moveTo>
                    <a:pt x="889" y="766"/>
                  </a:moveTo>
                  <a:cubicBezTo>
                    <a:pt x="888" y="767"/>
                    <a:pt x="888" y="768"/>
                    <a:pt x="887" y="769"/>
                  </a:cubicBezTo>
                  <a:cubicBezTo>
                    <a:pt x="888" y="770"/>
                    <a:pt x="889" y="771"/>
                    <a:pt x="890" y="772"/>
                  </a:cubicBezTo>
                  <a:cubicBezTo>
                    <a:pt x="891" y="771"/>
                    <a:pt x="891" y="770"/>
                    <a:pt x="892" y="769"/>
                  </a:cubicBezTo>
                  <a:cubicBezTo>
                    <a:pt x="891" y="768"/>
                    <a:pt x="890" y="767"/>
                    <a:pt x="889" y="766"/>
                  </a:cubicBezTo>
                  <a:moveTo>
                    <a:pt x="89" y="765"/>
                  </a:moveTo>
                  <a:cubicBezTo>
                    <a:pt x="88" y="766"/>
                    <a:pt x="88" y="766"/>
                    <a:pt x="87" y="767"/>
                  </a:cubicBezTo>
                  <a:cubicBezTo>
                    <a:pt x="87" y="767"/>
                    <a:pt x="87" y="768"/>
                    <a:pt x="87" y="768"/>
                  </a:cubicBezTo>
                  <a:cubicBezTo>
                    <a:pt x="89" y="765"/>
                    <a:pt x="89" y="765"/>
                    <a:pt x="89" y="765"/>
                  </a:cubicBezTo>
                  <a:moveTo>
                    <a:pt x="946" y="764"/>
                  </a:moveTo>
                  <a:cubicBezTo>
                    <a:pt x="947" y="765"/>
                    <a:pt x="948" y="766"/>
                    <a:pt x="949" y="767"/>
                  </a:cubicBezTo>
                  <a:cubicBezTo>
                    <a:pt x="950" y="767"/>
                    <a:pt x="952" y="768"/>
                    <a:pt x="954" y="768"/>
                  </a:cubicBezTo>
                  <a:cubicBezTo>
                    <a:pt x="953" y="767"/>
                    <a:pt x="952" y="765"/>
                    <a:pt x="951" y="764"/>
                  </a:cubicBezTo>
                  <a:cubicBezTo>
                    <a:pt x="950" y="764"/>
                    <a:pt x="948" y="764"/>
                    <a:pt x="946" y="764"/>
                  </a:cubicBezTo>
                  <a:moveTo>
                    <a:pt x="921" y="761"/>
                  </a:moveTo>
                  <a:cubicBezTo>
                    <a:pt x="921" y="762"/>
                    <a:pt x="921" y="763"/>
                    <a:pt x="921" y="765"/>
                  </a:cubicBezTo>
                  <a:cubicBezTo>
                    <a:pt x="922" y="765"/>
                    <a:pt x="923" y="765"/>
                    <a:pt x="924" y="765"/>
                  </a:cubicBezTo>
                  <a:cubicBezTo>
                    <a:pt x="924" y="764"/>
                    <a:pt x="924" y="763"/>
                    <a:pt x="924" y="761"/>
                  </a:cubicBezTo>
                  <a:cubicBezTo>
                    <a:pt x="923" y="761"/>
                    <a:pt x="922" y="761"/>
                    <a:pt x="921" y="761"/>
                  </a:cubicBezTo>
                  <a:moveTo>
                    <a:pt x="894" y="759"/>
                  </a:moveTo>
                  <a:cubicBezTo>
                    <a:pt x="893" y="760"/>
                    <a:pt x="893" y="761"/>
                    <a:pt x="892" y="762"/>
                  </a:cubicBezTo>
                  <a:cubicBezTo>
                    <a:pt x="893" y="762"/>
                    <a:pt x="895" y="762"/>
                    <a:pt x="897" y="762"/>
                  </a:cubicBezTo>
                  <a:cubicBezTo>
                    <a:pt x="897" y="761"/>
                    <a:pt x="898" y="760"/>
                    <a:pt x="899" y="759"/>
                  </a:cubicBezTo>
                  <a:cubicBezTo>
                    <a:pt x="897" y="759"/>
                    <a:pt x="896" y="759"/>
                    <a:pt x="894" y="759"/>
                  </a:cubicBezTo>
                  <a:moveTo>
                    <a:pt x="349" y="752"/>
                  </a:moveTo>
                  <a:cubicBezTo>
                    <a:pt x="347" y="752"/>
                    <a:pt x="345" y="752"/>
                    <a:pt x="344" y="752"/>
                  </a:cubicBezTo>
                  <a:cubicBezTo>
                    <a:pt x="343" y="753"/>
                    <a:pt x="342" y="754"/>
                    <a:pt x="341" y="756"/>
                  </a:cubicBezTo>
                  <a:cubicBezTo>
                    <a:pt x="343" y="755"/>
                    <a:pt x="344" y="755"/>
                    <a:pt x="346" y="755"/>
                  </a:cubicBezTo>
                  <a:cubicBezTo>
                    <a:pt x="347" y="754"/>
                    <a:pt x="348" y="753"/>
                    <a:pt x="349" y="752"/>
                  </a:cubicBezTo>
                  <a:moveTo>
                    <a:pt x="383" y="750"/>
                  </a:moveTo>
                  <a:cubicBezTo>
                    <a:pt x="382" y="750"/>
                    <a:pt x="381" y="750"/>
                    <a:pt x="380" y="750"/>
                  </a:cubicBezTo>
                  <a:cubicBezTo>
                    <a:pt x="380" y="751"/>
                    <a:pt x="380" y="752"/>
                    <a:pt x="380" y="753"/>
                  </a:cubicBezTo>
                  <a:cubicBezTo>
                    <a:pt x="381" y="753"/>
                    <a:pt x="382" y="753"/>
                    <a:pt x="383" y="753"/>
                  </a:cubicBezTo>
                  <a:cubicBezTo>
                    <a:pt x="383" y="752"/>
                    <a:pt x="383" y="751"/>
                    <a:pt x="383" y="750"/>
                  </a:cubicBezTo>
                  <a:moveTo>
                    <a:pt x="415" y="748"/>
                  </a:moveTo>
                  <a:cubicBezTo>
                    <a:pt x="413" y="748"/>
                    <a:pt x="412" y="748"/>
                    <a:pt x="410" y="748"/>
                  </a:cubicBezTo>
                  <a:cubicBezTo>
                    <a:pt x="411" y="750"/>
                    <a:pt x="412" y="751"/>
                    <a:pt x="412" y="752"/>
                  </a:cubicBezTo>
                  <a:cubicBezTo>
                    <a:pt x="414" y="752"/>
                    <a:pt x="415" y="752"/>
                    <a:pt x="417" y="752"/>
                  </a:cubicBezTo>
                  <a:cubicBezTo>
                    <a:pt x="416" y="750"/>
                    <a:pt x="415" y="749"/>
                    <a:pt x="415" y="748"/>
                  </a:cubicBezTo>
                  <a:moveTo>
                    <a:pt x="671" y="746"/>
                  </a:moveTo>
                  <a:cubicBezTo>
                    <a:pt x="672" y="747"/>
                    <a:pt x="673" y="748"/>
                    <a:pt x="674" y="750"/>
                  </a:cubicBezTo>
                  <a:cubicBezTo>
                    <a:pt x="676" y="750"/>
                    <a:pt x="677" y="750"/>
                    <a:pt x="679" y="750"/>
                  </a:cubicBezTo>
                  <a:cubicBezTo>
                    <a:pt x="678" y="749"/>
                    <a:pt x="677" y="747"/>
                    <a:pt x="677" y="746"/>
                  </a:cubicBezTo>
                  <a:cubicBezTo>
                    <a:pt x="675" y="746"/>
                    <a:pt x="673" y="746"/>
                    <a:pt x="671" y="746"/>
                  </a:cubicBezTo>
                  <a:moveTo>
                    <a:pt x="647" y="746"/>
                  </a:moveTo>
                  <a:cubicBezTo>
                    <a:pt x="647" y="747"/>
                    <a:pt x="647" y="748"/>
                    <a:pt x="647" y="749"/>
                  </a:cubicBezTo>
                  <a:cubicBezTo>
                    <a:pt x="649" y="749"/>
                    <a:pt x="650" y="749"/>
                    <a:pt x="651" y="749"/>
                  </a:cubicBezTo>
                  <a:cubicBezTo>
                    <a:pt x="651" y="748"/>
                    <a:pt x="651" y="747"/>
                    <a:pt x="651" y="746"/>
                  </a:cubicBezTo>
                  <a:cubicBezTo>
                    <a:pt x="650" y="746"/>
                    <a:pt x="649" y="746"/>
                    <a:pt x="647" y="746"/>
                  </a:cubicBezTo>
                  <a:moveTo>
                    <a:pt x="621" y="745"/>
                  </a:moveTo>
                  <a:cubicBezTo>
                    <a:pt x="620" y="746"/>
                    <a:pt x="619" y="747"/>
                    <a:pt x="618" y="749"/>
                  </a:cubicBezTo>
                  <a:cubicBezTo>
                    <a:pt x="620" y="749"/>
                    <a:pt x="622" y="749"/>
                    <a:pt x="623" y="749"/>
                  </a:cubicBezTo>
                  <a:cubicBezTo>
                    <a:pt x="624" y="747"/>
                    <a:pt x="625" y="746"/>
                    <a:pt x="626" y="745"/>
                  </a:cubicBezTo>
                  <a:cubicBezTo>
                    <a:pt x="624" y="745"/>
                    <a:pt x="622" y="745"/>
                    <a:pt x="621" y="745"/>
                  </a:cubicBezTo>
                  <a:moveTo>
                    <a:pt x="1365" y="738"/>
                  </a:moveTo>
                  <a:cubicBezTo>
                    <a:pt x="1364" y="738"/>
                    <a:pt x="1363" y="739"/>
                    <a:pt x="1362" y="739"/>
                  </a:cubicBezTo>
                  <a:cubicBezTo>
                    <a:pt x="1363" y="740"/>
                    <a:pt x="1363" y="741"/>
                    <a:pt x="1364" y="743"/>
                  </a:cubicBezTo>
                  <a:cubicBezTo>
                    <a:pt x="1365" y="742"/>
                    <a:pt x="1366" y="742"/>
                    <a:pt x="1366" y="741"/>
                  </a:cubicBezTo>
                  <a:cubicBezTo>
                    <a:pt x="1366" y="740"/>
                    <a:pt x="1365" y="739"/>
                    <a:pt x="1365" y="738"/>
                  </a:cubicBezTo>
                  <a:moveTo>
                    <a:pt x="915" y="735"/>
                  </a:moveTo>
                  <a:cubicBezTo>
                    <a:pt x="912" y="737"/>
                    <a:pt x="909" y="739"/>
                    <a:pt x="907" y="740"/>
                  </a:cubicBezTo>
                  <a:cubicBezTo>
                    <a:pt x="905" y="743"/>
                    <a:pt x="903" y="745"/>
                    <a:pt x="901" y="748"/>
                  </a:cubicBezTo>
                  <a:cubicBezTo>
                    <a:pt x="904" y="746"/>
                    <a:pt x="907" y="745"/>
                    <a:pt x="910" y="743"/>
                  </a:cubicBezTo>
                  <a:cubicBezTo>
                    <a:pt x="911" y="741"/>
                    <a:pt x="913" y="738"/>
                    <a:pt x="915" y="735"/>
                  </a:cubicBezTo>
                  <a:moveTo>
                    <a:pt x="1375" y="732"/>
                  </a:moveTo>
                  <a:cubicBezTo>
                    <a:pt x="1374" y="732"/>
                    <a:pt x="1374" y="732"/>
                    <a:pt x="1373" y="733"/>
                  </a:cubicBezTo>
                  <a:cubicBezTo>
                    <a:pt x="1373" y="734"/>
                    <a:pt x="1373" y="736"/>
                    <a:pt x="1373" y="737"/>
                  </a:cubicBezTo>
                  <a:cubicBezTo>
                    <a:pt x="1374" y="737"/>
                    <a:pt x="1374" y="737"/>
                    <a:pt x="1375" y="736"/>
                  </a:cubicBezTo>
                  <a:cubicBezTo>
                    <a:pt x="1375" y="735"/>
                    <a:pt x="1375" y="733"/>
                    <a:pt x="1375" y="732"/>
                  </a:cubicBezTo>
                  <a:moveTo>
                    <a:pt x="131" y="729"/>
                  </a:moveTo>
                  <a:cubicBezTo>
                    <a:pt x="130" y="730"/>
                    <a:pt x="129" y="731"/>
                    <a:pt x="128" y="732"/>
                  </a:cubicBezTo>
                  <a:cubicBezTo>
                    <a:pt x="128" y="733"/>
                    <a:pt x="128" y="735"/>
                    <a:pt x="128" y="737"/>
                  </a:cubicBezTo>
                  <a:cubicBezTo>
                    <a:pt x="129" y="736"/>
                    <a:pt x="130" y="735"/>
                    <a:pt x="131" y="734"/>
                  </a:cubicBezTo>
                  <a:cubicBezTo>
                    <a:pt x="131" y="733"/>
                    <a:pt x="131" y="731"/>
                    <a:pt x="131" y="729"/>
                  </a:cubicBezTo>
                  <a:moveTo>
                    <a:pt x="930" y="726"/>
                  </a:moveTo>
                  <a:cubicBezTo>
                    <a:pt x="926" y="729"/>
                    <a:pt x="922" y="731"/>
                    <a:pt x="918" y="734"/>
                  </a:cubicBezTo>
                  <a:cubicBezTo>
                    <a:pt x="918" y="734"/>
                    <a:pt x="918" y="734"/>
                    <a:pt x="918" y="734"/>
                  </a:cubicBezTo>
                  <a:cubicBezTo>
                    <a:pt x="919" y="735"/>
                    <a:pt x="919" y="735"/>
                    <a:pt x="919" y="735"/>
                  </a:cubicBezTo>
                  <a:cubicBezTo>
                    <a:pt x="919" y="735"/>
                    <a:pt x="919" y="735"/>
                    <a:pt x="919" y="735"/>
                  </a:cubicBezTo>
                  <a:cubicBezTo>
                    <a:pt x="920" y="735"/>
                    <a:pt x="920" y="735"/>
                    <a:pt x="920" y="735"/>
                  </a:cubicBezTo>
                  <a:cubicBezTo>
                    <a:pt x="920" y="736"/>
                    <a:pt x="920" y="736"/>
                    <a:pt x="920" y="737"/>
                  </a:cubicBezTo>
                  <a:cubicBezTo>
                    <a:pt x="924" y="735"/>
                    <a:pt x="927" y="733"/>
                    <a:pt x="931" y="731"/>
                  </a:cubicBezTo>
                  <a:cubicBezTo>
                    <a:pt x="930" y="730"/>
                    <a:pt x="930" y="730"/>
                    <a:pt x="930" y="729"/>
                  </a:cubicBezTo>
                  <a:cubicBezTo>
                    <a:pt x="930" y="729"/>
                    <a:pt x="930" y="729"/>
                    <a:pt x="930" y="729"/>
                  </a:cubicBezTo>
                  <a:cubicBezTo>
                    <a:pt x="930" y="729"/>
                    <a:pt x="930" y="729"/>
                    <a:pt x="930" y="729"/>
                  </a:cubicBezTo>
                  <a:cubicBezTo>
                    <a:pt x="930" y="728"/>
                    <a:pt x="930" y="728"/>
                    <a:pt x="930" y="728"/>
                  </a:cubicBezTo>
                  <a:cubicBezTo>
                    <a:pt x="930" y="727"/>
                    <a:pt x="930" y="727"/>
                    <a:pt x="930" y="727"/>
                  </a:cubicBezTo>
                  <a:cubicBezTo>
                    <a:pt x="930" y="726"/>
                    <a:pt x="930" y="726"/>
                    <a:pt x="930" y="726"/>
                  </a:cubicBezTo>
                  <a:moveTo>
                    <a:pt x="141" y="721"/>
                  </a:moveTo>
                  <a:cubicBezTo>
                    <a:pt x="140" y="721"/>
                    <a:pt x="139" y="722"/>
                    <a:pt x="138" y="723"/>
                  </a:cubicBezTo>
                  <a:cubicBezTo>
                    <a:pt x="139" y="724"/>
                    <a:pt x="140" y="725"/>
                    <a:pt x="141" y="726"/>
                  </a:cubicBezTo>
                  <a:cubicBezTo>
                    <a:pt x="142" y="725"/>
                    <a:pt x="143" y="725"/>
                    <a:pt x="143" y="724"/>
                  </a:cubicBezTo>
                  <a:cubicBezTo>
                    <a:pt x="143" y="723"/>
                    <a:pt x="142" y="722"/>
                    <a:pt x="141" y="721"/>
                  </a:cubicBezTo>
                  <a:moveTo>
                    <a:pt x="1151" y="709"/>
                  </a:moveTo>
                  <a:cubicBezTo>
                    <a:pt x="1153" y="714"/>
                    <a:pt x="1156" y="718"/>
                    <a:pt x="1159" y="723"/>
                  </a:cubicBezTo>
                  <a:cubicBezTo>
                    <a:pt x="1165" y="730"/>
                    <a:pt x="1171" y="737"/>
                    <a:pt x="1178" y="744"/>
                  </a:cubicBezTo>
                  <a:cubicBezTo>
                    <a:pt x="1178" y="743"/>
                    <a:pt x="1178" y="743"/>
                    <a:pt x="1178" y="743"/>
                  </a:cubicBezTo>
                  <a:cubicBezTo>
                    <a:pt x="1178" y="742"/>
                    <a:pt x="1178" y="742"/>
                    <a:pt x="1178" y="742"/>
                  </a:cubicBezTo>
                  <a:cubicBezTo>
                    <a:pt x="1178" y="742"/>
                    <a:pt x="1178" y="742"/>
                    <a:pt x="1178" y="742"/>
                  </a:cubicBezTo>
                  <a:cubicBezTo>
                    <a:pt x="1178" y="740"/>
                    <a:pt x="1178" y="740"/>
                    <a:pt x="1178" y="740"/>
                  </a:cubicBezTo>
                  <a:cubicBezTo>
                    <a:pt x="1178" y="739"/>
                    <a:pt x="1178" y="739"/>
                    <a:pt x="1178" y="739"/>
                  </a:cubicBezTo>
                  <a:cubicBezTo>
                    <a:pt x="1174" y="735"/>
                    <a:pt x="1171" y="731"/>
                    <a:pt x="1167" y="727"/>
                  </a:cubicBezTo>
                  <a:cubicBezTo>
                    <a:pt x="1166" y="727"/>
                    <a:pt x="1166" y="727"/>
                    <a:pt x="1166" y="727"/>
                  </a:cubicBezTo>
                  <a:cubicBezTo>
                    <a:pt x="1166" y="728"/>
                    <a:pt x="1166" y="728"/>
                    <a:pt x="1166" y="728"/>
                  </a:cubicBezTo>
                  <a:cubicBezTo>
                    <a:pt x="1166" y="728"/>
                    <a:pt x="1166" y="728"/>
                    <a:pt x="1166" y="728"/>
                  </a:cubicBezTo>
                  <a:cubicBezTo>
                    <a:pt x="1164" y="725"/>
                    <a:pt x="1163" y="723"/>
                    <a:pt x="1161" y="721"/>
                  </a:cubicBezTo>
                  <a:cubicBezTo>
                    <a:pt x="1158" y="717"/>
                    <a:pt x="1154" y="713"/>
                    <a:pt x="1151" y="709"/>
                  </a:cubicBezTo>
                  <a:moveTo>
                    <a:pt x="1404" y="708"/>
                  </a:moveTo>
                  <a:cubicBezTo>
                    <a:pt x="1403" y="708"/>
                    <a:pt x="1402" y="708"/>
                    <a:pt x="1400" y="708"/>
                  </a:cubicBezTo>
                  <a:cubicBezTo>
                    <a:pt x="1400" y="708"/>
                    <a:pt x="1400" y="708"/>
                    <a:pt x="1400" y="708"/>
                  </a:cubicBezTo>
                  <a:cubicBezTo>
                    <a:pt x="1397" y="714"/>
                    <a:pt x="1397" y="714"/>
                    <a:pt x="1397" y="714"/>
                  </a:cubicBezTo>
                  <a:cubicBezTo>
                    <a:pt x="1397" y="715"/>
                    <a:pt x="1397" y="715"/>
                    <a:pt x="1397" y="716"/>
                  </a:cubicBezTo>
                  <a:cubicBezTo>
                    <a:pt x="1397" y="716"/>
                    <a:pt x="1397" y="716"/>
                    <a:pt x="1397" y="716"/>
                  </a:cubicBezTo>
                  <a:cubicBezTo>
                    <a:pt x="1397" y="717"/>
                    <a:pt x="1398" y="718"/>
                    <a:pt x="1398" y="718"/>
                  </a:cubicBezTo>
                  <a:cubicBezTo>
                    <a:pt x="1398" y="719"/>
                    <a:pt x="1398" y="719"/>
                    <a:pt x="1398" y="719"/>
                  </a:cubicBezTo>
                  <a:cubicBezTo>
                    <a:pt x="1396" y="719"/>
                    <a:pt x="1395" y="720"/>
                    <a:pt x="1393" y="721"/>
                  </a:cubicBezTo>
                  <a:cubicBezTo>
                    <a:pt x="1390" y="728"/>
                    <a:pt x="1390" y="728"/>
                    <a:pt x="1390" y="728"/>
                  </a:cubicBezTo>
                  <a:cubicBezTo>
                    <a:pt x="1392" y="727"/>
                    <a:pt x="1393" y="726"/>
                    <a:pt x="1395" y="725"/>
                  </a:cubicBezTo>
                  <a:cubicBezTo>
                    <a:pt x="1404" y="708"/>
                    <a:pt x="1404" y="708"/>
                    <a:pt x="1404" y="708"/>
                  </a:cubicBezTo>
                  <a:moveTo>
                    <a:pt x="388" y="689"/>
                  </a:moveTo>
                  <a:cubicBezTo>
                    <a:pt x="387" y="690"/>
                    <a:pt x="386" y="691"/>
                    <a:pt x="385" y="692"/>
                  </a:cubicBezTo>
                  <a:cubicBezTo>
                    <a:pt x="387" y="693"/>
                    <a:pt x="388" y="693"/>
                    <a:pt x="389" y="694"/>
                  </a:cubicBezTo>
                  <a:cubicBezTo>
                    <a:pt x="390" y="693"/>
                    <a:pt x="390" y="692"/>
                    <a:pt x="391" y="691"/>
                  </a:cubicBezTo>
                  <a:cubicBezTo>
                    <a:pt x="390" y="690"/>
                    <a:pt x="389" y="689"/>
                    <a:pt x="388" y="689"/>
                  </a:cubicBezTo>
                  <a:moveTo>
                    <a:pt x="378" y="682"/>
                  </a:moveTo>
                  <a:cubicBezTo>
                    <a:pt x="378" y="684"/>
                    <a:pt x="378" y="686"/>
                    <a:pt x="378" y="687"/>
                  </a:cubicBezTo>
                  <a:cubicBezTo>
                    <a:pt x="379" y="688"/>
                    <a:pt x="380" y="689"/>
                    <a:pt x="381" y="689"/>
                  </a:cubicBezTo>
                  <a:cubicBezTo>
                    <a:pt x="381" y="688"/>
                    <a:pt x="381" y="686"/>
                    <a:pt x="381" y="684"/>
                  </a:cubicBezTo>
                  <a:cubicBezTo>
                    <a:pt x="380" y="684"/>
                    <a:pt x="379" y="683"/>
                    <a:pt x="378" y="682"/>
                  </a:cubicBezTo>
                  <a:moveTo>
                    <a:pt x="1371" y="667"/>
                  </a:moveTo>
                  <a:cubicBezTo>
                    <a:pt x="1371" y="669"/>
                    <a:pt x="1371" y="671"/>
                    <a:pt x="1371" y="674"/>
                  </a:cubicBezTo>
                  <a:cubicBezTo>
                    <a:pt x="1372" y="675"/>
                    <a:pt x="1373" y="676"/>
                    <a:pt x="1373" y="677"/>
                  </a:cubicBezTo>
                  <a:cubicBezTo>
                    <a:pt x="1373" y="675"/>
                    <a:pt x="1373" y="673"/>
                    <a:pt x="1373" y="670"/>
                  </a:cubicBezTo>
                  <a:cubicBezTo>
                    <a:pt x="1372" y="669"/>
                    <a:pt x="1371" y="668"/>
                    <a:pt x="1371" y="667"/>
                  </a:cubicBezTo>
                  <a:moveTo>
                    <a:pt x="346" y="662"/>
                  </a:moveTo>
                  <a:cubicBezTo>
                    <a:pt x="349" y="665"/>
                    <a:pt x="351" y="669"/>
                    <a:pt x="354" y="672"/>
                  </a:cubicBezTo>
                  <a:cubicBezTo>
                    <a:pt x="357" y="674"/>
                    <a:pt x="360" y="676"/>
                    <a:pt x="363" y="678"/>
                  </a:cubicBezTo>
                  <a:cubicBezTo>
                    <a:pt x="361" y="675"/>
                    <a:pt x="359" y="672"/>
                    <a:pt x="356" y="669"/>
                  </a:cubicBezTo>
                  <a:cubicBezTo>
                    <a:pt x="353" y="667"/>
                    <a:pt x="350" y="665"/>
                    <a:pt x="346" y="662"/>
                  </a:cubicBezTo>
                  <a:moveTo>
                    <a:pt x="613" y="654"/>
                  </a:moveTo>
                  <a:cubicBezTo>
                    <a:pt x="612" y="655"/>
                    <a:pt x="611" y="656"/>
                    <a:pt x="610" y="657"/>
                  </a:cubicBezTo>
                  <a:cubicBezTo>
                    <a:pt x="610" y="658"/>
                    <a:pt x="611" y="659"/>
                    <a:pt x="612" y="660"/>
                  </a:cubicBezTo>
                  <a:cubicBezTo>
                    <a:pt x="613" y="659"/>
                    <a:pt x="614" y="659"/>
                    <a:pt x="616" y="658"/>
                  </a:cubicBezTo>
                  <a:cubicBezTo>
                    <a:pt x="615" y="657"/>
                    <a:pt x="614" y="656"/>
                    <a:pt x="613" y="654"/>
                  </a:cubicBezTo>
                  <a:moveTo>
                    <a:pt x="647" y="633"/>
                  </a:moveTo>
                  <a:cubicBezTo>
                    <a:pt x="646" y="634"/>
                    <a:pt x="645" y="634"/>
                    <a:pt x="644" y="635"/>
                  </a:cubicBezTo>
                  <a:cubicBezTo>
                    <a:pt x="644" y="637"/>
                    <a:pt x="644" y="638"/>
                    <a:pt x="644" y="640"/>
                  </a:cubicBezTo>
                  <a:cubicBezTo>
                    <a:pt x="645" y="639"/>
                    <a:pt x="646" y="638"/>
                    <a:pt x="648" y="638"/>
                  </a:cubicBezTo>
                  <a:cubicBezTo>
                    <a:pt x="647" y="636"/>
                    <a:pt x="647" y="635"/>
                    <a:pt x="647" y="633"/>
                  </a:cubicBezTo>
                  <a:moveTo>
                    <a:pt x="1108" y="630"/>
                  </a:moveTo>
                  <a:cubicBezTo>
                    <a:pt x="1107" y="630"/>
                    <a:pt x="1106" y="631"/>
                    <a:pt x="1105" y="631"/>
                  </a:cubicBezTo>
                  <a:cubicBezTo>
                    <a:pt x="1106" y="633"/>
                    <a:pt x="1106" y="634"/>
                    <a:pt x="1107" y="635"/>
                  </a:cubicBezTo>
                  <a:cubicBezTo>
                    <a:pt x="1108" y="634"/>
                    <a:pt x="1109" y="634"/>
                    <a:pt x="1110" y="633"/>
                  </a:cubicBezTo>
                  <a:cubicBezTo>
                    <a:pt x="1109" y="632"/>
                    <a:pt x="1109" y="631"/>
                    <a:pt x="1108" y="630"/>
                  </a:cubicBezTo>
                  <a:moveTo>
                    <a:pt x="705" y="618"/>
                  </a:moveTo>
                  <a:cubicBezTo>
                    <a:pt x="704" y="619"/>
                    <a:pt x="703" y="620"/>
                    <a:pt x="702" y="621"/>
                  </a:cubicBezTo>
                  <a:cubicBezTo>
                    <a:pt x="703" y="622"/>
                    <a:pt x="705" y="623"/>
                    <a:pt x="706" y="624"/>
                  </a:cubicBezTo>
                  <a:cubicBezTo>
                    <a:pt x="706" y="623"/>
                    <a:pt x="707" y="622"/>
                    <a:pt x="708" y="620"/>
                  </a:cubicBezTo>
                  <a:cubicBezTo>
                    <a:pt x="707" y="620"/>
                    <a:pt x="706" y="619"/>
                    <a:pt x="705" y="618"/>
                  </a:cubicBezTo>
                  <a:moveTo>
                    <a:pt x="302" y="600"/>
                  </a:moveTo>
                  <a:cubicBezTo>
                    <a:pt x="301" y="601"/>
                    <a:pt x="300" y="602"/>
                    <a:pt x="298" y="602"/>
                  </a:cubicBezTo>
                  <a:cubicBezTo>
                    <a:pt x="299" y="603"/>
                    <a:pt x="300" y="604"/>
                    <a:pt x="301" y="605"/>
                  </a:cubicBezTo>
                  <a:cubicBezTo>
                    <a:pt x="302" y="605"/>
                    <a:pt x="303" y="604"/>
                    <a:pt x="304" y="603"/>
                  </a:cubicBezTo>
                  <a:cubicBezTo>
                    <a:pt x="303" y="602"/>
                    <a:pt x="302" y="601"/>
                    <a:pt x="302" y="600"/>
                  </a:cubicBezTo>
                  <a:moveTo>
                    <a:pt x="1166" y="596"/>
                  </a:moveTo>
                  <a:cubicBezTo>
                    <a:pt x="1165" y="597"/>
                    <a:pt x="1164" y="598"/>
                    <a:pt x="1163" y="598"/>
                  </a:cubicBezTo>
                  <a:cubicBezTo>
                    <a:pt x="1163" y="600"/>
                    <a:pt x="1164" y="601"/>
                    <a:pt x="1164" y="603"/>
                  </a:cubicBezTo>
                  <a:cubicBezTo>
                    <a:pt x="1165" y="602"/>
                    <a:pt x="1165" y="602"/>
                    <a:pt x="1166" y="601"/>
                  </a:cubicBezTo>
                  <a:cubicBezTo>
                    <a:pt x="1166" y="600"/>
                    <a:pt x="1166" y="598"/>
                    <a:pt x="1166" y="596"/>
                  </a:cubicBezTo>
                  <a:moveTo>
                    <a:pt x="730" y="586"/>
                  </a:moveTo>
                  <a:cubicBezTo>
                    <a:pt x="727" y="588"/>
                    <a:pt x="724" y="589"/>
                    <a:pt x="722" y="591"/>
                  </a:cubicBezTo>
                  <a:cubicBezTo>
                    <a:pt x="720" y="594"/>
                    <a:pt x="718" y="596"/>
                    <a:pt x="717" y="599"/>
                  </a:cubicBezTo>
                  <a:cubicBezTo>
                    <a:pt x="719" y="597"/>
                    <a:pt x="722" y="595"/>
                    <a:pt x="725" y="594"/>
                  </a:cubicBezTo>
                  <a:cubicBezTo>
                    <a:pt x="726" y="591"/>
                    <a:pt x="728" y="589"/>
                    <a:pt x="730" y="586"/>
                  </a:cubicBezTo>
                  <a:moveTo>
                    <a:pt x="209" y="584"/>
                  </a:moveTo>
                  <a:cubicBezTo>
                    <a:pt x="209" y="585"/>
                    <a:pt x="208" y="586"/>
                    <a:pt x="207" y="588"/>
                  </a:cubicBezTo>
                  <a:cubicBezTo>
                    <a:pt x="208" y="588"/>
                    <a:pt x="209" y="589"/>
                    <a:pt x="210" y="589"/>
                  </a:cubicBezTo>
                  <a:cubicBezTo>
                    <a:pt x="211" y="588"/>
                    <a:pt x="211" y="587"/>
                    <a:pt x="212" y="586"/>
                  </a:cubicBezTo>
                  <a:cubicBezTo>
                    <a:pt x="211" y="585"/>
                    <a:pt x="210" y="585"/>
                    <a:pt x="209" y="584"/>
                  </a:cubicBezTo>
                  <a:moveTo>
                    <a:pt x="1009" y="578"/>
                  </a:moveTo>
                  <a:cubicBezTo>
                    <a:pt x="1009" y="579"/>
                    <a:pt x="1008" y="580"/>
                    <a:pt x="1007" y="581"/>
                  </a:cubicBezTo>
                  <a:cubicBezTo>
                    <a:pt x="1008" y="582"/>
                    <a:pt x="1009" y="583"/>
                    <a:pt x="1010" y="584"/>
                  </a:cubicBezTo>
                  <a:cubicBezTo>
                    <a:pt x="1011" y="583"/>
                    <a:pt x="1012" y="582"/>
                    <a:pt x="1012" y="580"/>
                  </a:cubicBezTo>
                  <a:cubicBezTo>
                    <a:pt x="1011" y="579"/>
                    <a:pt x="1010" y="579"/>
                    <a:pt x="1009" y="578"/>
                  </a:cubicBezTo>
                  <a:moveTo>
                    <a:pt x="641" y="577"/>
                  </a:moveTo>
                  <a:cubicBezTo>
                    <a:pt x="641" y="579"/>
                    <a:pt x="641" y="581"/>
                    <a:pt x="641" y="583"/>
                  </a:cubicBezTo>
                  <a:cubicBezTo>
                    <a:pt x="642" y="584"/>
                    <a:pt x="644" y="584"/>
                    <a:pt x="645" y="585"/>
                  </a:cubicBezTo>
                  <a:cubicBezTo>
                    <a:pt x="645" y="583"/>
                    <a:pt x="645" y="582"/>
                    <a:pt x="644" y="580"/>
                  </a:cubicBezTo>
                  <a:cubicBezTo>
                    <a:pt x="643" y="579"/>
                    <a:pt x="642" y="578"/>
                    <a:pt x="641" y="577"/>
                  </a:cubicBezTo>
                  <a:moveTo>
                    <a:pt x="1365" y="566"/>
                  </a:moveTo>
                  <a:cubicBezTo>
                    <a:pt x="1365" y="567"/>
                    <a:pt x="1365" y="568"/>
                    <a:pt x="1365" y="569"/>
                  </a:cubicBezTo>
                  <a:cubicBezTo>
                    <a:pt x="1366" y="569"/>
                    <a:pt x="1367" y="570"/>
                    <a:pt x="1367" y="570"/>
                  </a:cubicBezTo>
                  <a:cubicBezTo>
                    <a:pt x="1367" y="569"/>
                    <a:pt x="1367" y="568"/>
                    <a:pt x="1367" y="566"/>
                  </a:cubicBezTo>
                  <a:cubicBezTo>
                    <a:pt x="1366" y="566"/>
                    <a:pt x="1366" y="566"/>
                    <a:pt x="1365" y="566"/>
                  </a:cubicBezTo>
                  <a:moveTo>
                    <a:pt x="374" y="549"/>
                  </a:moveTo>
                  <a:cubicBezTo>
                    <a:pt x="373" y="550"/>
                    <a:pt x="371" y="550"/>
                    <a:pt x="370" y="551"/>
                  </a:cubicBezTo>
                  <a:cubicBezTo>
                    <a:pt x="371" y="553"/>
                    <a:pt x="371" y="554"/>
                    <a:pt x="371" y="556"/>
                  </a:cubicBezTo>
                  <a:cubicBezTo>
                    <a:pt x="372" y="555"/>
                    <a:pt x="373" y="554"/>
                    <a:pt x="374" y="553"/>
                  </a:cubicBezTo>
                  <a:cubicBezTo>
                    <a:pt x="374" y="552"/>
                    <a:pt x="374" y="550"/>
                    <a:pt x="374" y="549"/>
                  </a:cubicBezTo>
                  <a:moveTo>
                    <a:pt x="802" y="542"/>
                  </a:moveTo>
                  <a:cubicBezTo>
                    <a:pt x="801" y="543"/>
                    <a:pt x="800" y="544"/>
                    <a:pt x="798" y="544"/>
                  </a:cubicBezTo>
                  <a:cubicBezTo>
                    <a:pt x="799" y="546"/>
                    <a:pt x="800" y="547"/>
                    <a:pt x="801" y="548"/>
                  </a:cubicBezTo>
                  <a:cubicBezTo>
                    <a:pt x="802" y="547"/>
                    <a:pt x="803" y="547"/>
                    <a:pt x="804" y="546"/>
                  </a:cubicBezTo>
                  <a:cubicBezTo>
                    <a:pt x="803" y="545"/>
                    <a:pt x="803" y="544"/>
                    <a:pt x="802" y="542"/>
                  </a:cubicBezTo>
                  <a:moveTo>
                    <a:pt x="115" y="528"/>
                  </a:moveTo>
                  <a:cubicBezTo>
                    <a:pt x="115" y="530"/>
                    <a:pt x="116" y="532"/>
                    <a:pt x="116" y="533"/>
                  </a:cubicBezTo>
                  <a:cubicBezTo>
                    <a:pt x="117" y="534"/>
                    <a:pt x="118" y="535"/>
                    <a:pt x="119" y="535"/>
                  </a:cubicBezTo>
                  <a:cubicBezTo>
                    <a:pt x="119" y="534"/>
                    <a:pt x="119" y="532"/>
                    <a:pt x="118" y="530"/>
                  </a:cubicBezTo>
                  <a:cubicBezTo>
                    <a:pt x="117" y="529"/>
                    <a:pt x="116" y="529"/>
                    <a:pt x="115" y="528"/>
                  </a:cubicBezTo>
                  <a:moveTo>
                    <a:pt x="1287" y="525"/>
                  </a:moveTo>
                  <a:cubicBezTo>
                    <a:pt x="1285" y="527"/>
                    <a:pt x="1283" y="528"/>
                    <a:pt x="1281" y="529"/>
                  </a:cubicBezTo>
                  <a:cubicBezTo>
                    <a:pt x="1280" y="531"/>
                    <a:pt x="1279" y="534"/>
                    <a:pt x="1277" y="536"/>
                  </a:cubicBezTo>
                  <a:cubicBezTo>
                    <a:pt x="1279" y="535"/>
                    <a:pt x="1281" y="534"/>
                    <a:pt x="1283" y="533"/>
                  </a:cubicBezTo>
                  <a:cubicBezTo>
                    <a:pt x="1285" y="530"/>
                    <a:pt x="1286" y="528"/>
                    <a:pt x="1287" y="525"/>
                  </a:cubicBezTo>
                  <a:moveTo>
                    <a:pt x="1249" y="524"/>
                  </a:moveTo>
                  <a:cubicBezTo>
                    <a:pt x="1254" y="531"/>
                    <a:pt x="1259" y="540"/>
                    <a:pt x="1264" y="549"/>
                  </a:cubicBezTo>
                  <a:cubicBezTo>
                    <a:pt x="1264" y="549"/>
                    <a:pt x="1263" y="550"/>
                    <a:pt x="1263" y="550"/>
                  </a:cubicBezTo>
                  <a:cubicBezTo>
                    <a:pt x="1264" y="551"/>
                    <a:pt x="1264" y="551"/>
                    <a:pt x="1264" y="551"/>
                  </a:cubicBezTo>
                  <a:cubicBezTo>
                    <a:pt x="1266" y="551"/>
                    <a:pt x="1266" y="551"/>
                    <a:pt x="1266" y="551"/>
                  </a:cubicBezTo>
                  <a:cubicBezTo>
                    <a:pt x="1267" y="551"/>
                    <a:pt x="1267" y="551"/>
                    <a:pt x="1267" y="551"/>
                  </a:cubicBezTo>
                  <a:cubicBezTo>
                    <a:pt x="1267" y="551"/>
                    <a:pt x="1267" y="551"/>
                    <a:pt x="1267" y="551"/>
                  </a:cubicBezTo>
                  <a:cubicBezTo>
                    <a:pt x="1268" y="551"/>
                    <a:pt x="1268" y="551"/>
                    <a:pt x="1268" y="551"/>
                  </a:cubicBezTo>
                  <a:cubicBezTo>
                    <a:pt x="1269" y="551"/>
                    <a:pt x="1269" y="551"/>
                    <a:pt x="1269" y="551"/>
                  </a:cubicBezTo>
                  <a:cubicBezTo>
                    <a:pt x="1269" y="551"/>
                    <a:pt x="1269" y="551"/>
                    <a:pt x="1269" y="551"/>
                  </a:cubicBezTo>
                  <a:cubicBezTo>
                    <a:pt x="1270" y="551"/>
                    <a:pt x="1270" y="551"/>
                    <a:pt x="1270" y="551"/>
                  </a:cubicBezTo>
                  <a:cubicBezTo>
                    <a:pt x="1272" y="553"/>
                    <a:pt x="1275" y="555"/>
                    <a:pt x="1277" y="558"/>
                  </a:cubicBezTo>
                  <a:cubicBezTo>
                    <a:pt x="1276" y="555"/>
                    <a:pt x="1276" y="553"/>
                    <a:pt x="1275" y="552"/>
                  </a:cubicBezTo>
                  <a:cubicBezTo>
                    <a:pt x="1275" y="551"/>
                    <a:pt x="1275" y="551"/>
                    <a:pt x="1275" y="551"/>
                  </a:cubicBezTo>
                  <a:cubicBezTo>
                    <a:pt x="1274" y="550"/>
                    <a:pt x="1274" y="550"/>
                    <a:pt x="1274" y="550"/>
                  </a:cubicBezTo>
                  <a:cubicBezTo>
                    <a:pt x="1274" y="550"/>
                    <a:pt x="1274" y="550"/>
                    <a:pt x="1274" y="550"/>
                  </a:cubicBezTo>
                  <a:cubicBezTo>
                    <a:pt x="1274" y="550"/>
                    <a:pt x="1274" y="549"/>
                    <a:pt x="1273" y="549"/>
                  </a:cubicBezTo>
                  <a:cubicBezTo>
                    <a:pt x="1274" y="549"/>
                    <a:pt x="1274" y="549"/>
                    <a:pt x="1274" y="549"/>
                  </a:cubicBezTo>
                  <a:cubicBezTo>
                    <a:pt x="1274" y="548"/>
                    <a:pt x="1274" y="548"/>
                    <a:pt x="1274" y="548"/>
                  </a:cubicBezTo>
                  <a:cubicBezTo>
                    <a:pt x="1275" y="547"/>
                    <a:pt x="1275" y="547"/>
                    <a:pt x="1275" y="547"/>
                  </a:cubicBezTo>
                  <a:cubicBezTo>
                    <a:pt x="1275" y="547"/>
                    <a:pt x="1275" y="547"/>
                    <a:pt x="1275" y="547"/>
                  </a:cubicBezTo>
                  <a:cubicBezTo>
                    <a:pt x="1275" y="546"/>
                    <a:pt x="1275" y="546"/>
                    <a:pt x="1275" y="546"/>
                  </a:cubicBezTo>
                  <a:cubicBezTo>
                    <a:pt x="1276" y="546"/>
                    <a:pt x="1276" y="546"/>
                    <a:pt x="1276" y="546"/>
                  </a:cubicBezTo>
                  <a:cubicBezTo>
                    <a:pt x="1277" y="545"/>
                    <a:pt x="1277" y="544"/>
                    <a:pt x="1278" y="543"/>
                  </a:cubicBezTo>
                  <a:cubicBezTo>
                    <a:pt x="1277" y="543"/>
                    <a:pt x="1276" y="543"/>
                    <a:pt x="1275" y="542"/>
                  </a:cubicBezTo>
                  <a:cubicBezTo>
                    <a:pt x="1275" y="541"/>
                    <a:pt x="1275" y="541"/>
                    <a:pt x="1275" y="541"/>
                  </a:cubicBezTo>
                  <a:cubicBezTo>
                    <a:pt x="1275" y="541"/>
                    <a:pt x="1275" y="541"/>
                    <a:pt x="1275" y="541"/>
                  </a:cubicBezTo>
                  <a:cubicBezTo>
                    <a:pt x="1274" y="543"/>
                    <a:pt x="1273" y="545"/>
                    <a:pt x="1272" y="547"/>
                  </a:cubicBezTo>
                  <a:cubicBezTo>
                    <a:pt x="1270" y="546"/>
                    <a:pt x="1269" y="545"/>
                    <a:pt x="1268" y="545"/>
                  </a:cubicBezTo>
                  <a:cubicBezTo>
                    <a:pt x="1267" y="545"/>
                    <a:pt x="1267" y="546"/>
                    <a:pt x="1266" y="546"/>
                  </a:cubicBezTo>
                  <a:cubicBezTo>
                    <a:pt x="1263" y="541"/>
                    <a:pt x="1260" y="537"/>
                    <a:pt x="1258" y="532"/>
                  </a:cubicBezTo>
                  <a:cubicBezTo>
                    <a:pt x="1255" y="529"/>
                    <a:pt x="1252" y="526"/>
                    <a:pt x="1249" y="524"/>
                  </a:cubicBezTo>
                  <a:moveTo>
                    <a:pt x="1158" y="519"/>
                  </a:moveTo>
                  <a:cubicBezTo>
                    <a:pt x="1158" y="520"/>
                    <a:pt x="1158" y="521"/>
                    <a:pt x="1158" y="522"/>
                  </a:cubicBezTo>
                  <a:cubicBezTo>
                    <a:pt x="1159" y="522"/>
                    <a:pt x="1160" y="523"/>
                    <a:pt x="1161" y="523"/>
                  </a:cubicBezTo>
                  <a:cubicBezTo>
                    <a:pt x="1161" y="522"/>
                    <a:pt x="1161" y="520"/>
                    <a:pt x="1161" y="519"/>
                  </a:cubicBezTo>
                  <a:cubicBezTo>
                    <a:pt x="1160" y="519"/>
                    <a:pt x="1159" y="519"/>
                    <a:pt x="1158" y="519"/>
                  </a:cubicBezTo>
                  <a:moveTo>
                    <a:pt x="1049" y="502"/>
                  </a:moveTo>
                  <a:cubicBezTo>
                    <a:pt x="1048" y="503"/>
                    <a:pt x="1047" y="504"/>
                    <a:pt x="1047" y="505"/>
                  </a:cubicBezTo>
                  <a:cubicBezTo>
                    <a:pt x="1048" y="505"/>
                    <a:pt x="1050" y="505"/>
                    <a:pt x="1051" y="506"/>
                  </a:cubicBezTo>
                  <a:cubicBezTo>
                    <a:pt x="1052" y="505"/>
                    <a:pt x="1052" y="504"/>
                    <a:pt x="1053" y="503"/>
                  </a:cubicBezTo>
                  <a:cubicBezTo>
                    <a:pt x="1051" y="502"/>
                    <a:pt x="1050" y="502"/>
                    <a:pt x="1049" y="502"/>
                  </a:cubicBezTo>
                  <a:moveTo>
                    <a:pt x="115" y="500"/>
                  </a:moveTo>
                  <a:cubicBezTo>
                    <a:pt x="114" y="500"/>
                    <a:pt x="113" y="500"/>
                    <a:pt x="112" y="501"/>
                  </a:cubicBezTo>
                  <a:cubicBezTo>
                    <a:pt x="112" y="502"/>
                    <a:pt x="113" y="503"/>
                    <a:pt x="113" y="504"/>
                  </a:cubicBezTo>
                  <a:cubicBezTo>
                    <a:pt x="114" y="504"/>
                    <a:pt x="115" y="504"/>
                    <a:pt x="116" y="504"/>
                  </a:cubicBezTo>
                  <a:cubicBezTo>
                    <a:pt x="116" y="502"/>
                    <a:pt x="115" y="501"/>
                    <a:pt x="115" y="500"/>
                  </a:cubicBezTo>
                  <a:moveTo>
                    <a:pt x="1024" y="499"/>
                  </a:moveTo>
                  <a:cubicBezTo>
                    <a:pt x="1025" y="500"/>
                    <a:pt x="1026" y="501"/>
                    <a:pt x="1027" y="502"/>
                  </a:cubicBezTo>
                  <a:cubicBezTo>
                    <a:pt x="1028" y="503"/>
                    <a:pt x="1030" y="503"/>
                    <a:pt x="1032" y="503"/>
                  </a:cubicBezTo>
                  <a:cubicBezTo>
                    <a:pt x="1031" y="502"/>
                    <a:pt x="1030" y="501"/>
                    <a:pt x="1029" y="499"/>
                  </a:cubicBezTo>
                  <a:cubicBezTo>
                    <a:pt x="1028" y="499"/>
                    <a:pt x="1026" y="499"/>
                    <a:pt x="1024" y="499"/>
                  </a:cubicBezTo>
                  <a:moveTo>
                    <a:pt x="206" y="490"/>
                  </a:moveTo>
                  <a:cubicBezTo>
                    <a:pt x="204" y="490"/>
                    <a:pt x="202" y="490"/>
                    <a:pt x="201" y="490"/>
                  </a:cubicBezTo>
                  <a:cubicBezTo>
                    <a:pt x="202" y="491"/>
                    <a:pt x="203" y="492"/>
                    <a:pt x="204" y="493"/>
                  </a:cubicBezTo>
                  <a:cubicBezTo>
                    <a:pt x="205" y="493"/>
                    <a:pt x="207" y="493"/>
                    <a:pt x="209" y="493"/>
                  </a:cubicBezTo>
                  <a:cubicBezTo>
                    <a:pt x="208" y="492"/>
                    <a:pt x="207" y="491"/>
                    <a:pt x="206" y="490"/>
                  </a:cubicBezTo>
                  <a:moveTo>
                    <a:pt x="510" y="486"/>
                  </a:moveTo>
                  <a:cubicBezTo>
                    <a:pt x="509" y="487"/>
                    <a:pt x="508" y="489"/>
                    <a:pt x="507" y="490"/>
                  </a:cubicBezTo>
                  <a:cubicBezTo>
                    <a:pt x="509" y="491"/>
                    <a:pt x="510" y="491"/>
                    <a:pt x="511" y="492"/>
                  </a:cubicBezTo>
                  <a:cubicBezTo>
                    <a:pt x="512" y="491"/>
                    <a:pt x="512" y="490"/>
                    <a:pt x="513" y="489"/>
                  </a:cubicBezTo>
                  <a:cubicBezTo>
                    <a:pt x="512" y="488"/>
                    <a:pt x="511" y="487"/>
                    <a:pt x="510" y="486"/>
                  </a:cubicBezTo>
                  <a:moveTo>
                    <a:pt x="269" y="484"/>
                  </a:moveTo>
                  <a:cubicBezTo>
                    <a:pt x="267" y="484"/>
                    <a:pt x="266" y="484"/>
                    <a:pt x="264" y="484"/>
                  </a:cubicBezTo>
                  <a:cubicBezTo>
                    <a:pt x="263" y="486"/>
                    <a:pt x="263" y="487"/>
                    <a:pt x="262" y="488"/>
                  </a:cubicBezTo>
                  <a:cubicBezTo>
                    <a:pt x="263" y="488"/>
                    <a:pt x="265" y="488"/>
                    <a:pt x="266" y="488"/>
                  </a:cubicBezTo>
                  <a:cubicBezTo>
                    <a:pt x="267" y="486"/>
                    <a:pt x="268" y="485"/>
                    <a:pt x="269" y="484"/>
                  </a:cubicBezTo>
                  <a:moveTo>
                    <a:pt x="1360" y="481"/>
                  </a:moveTo>
                  <a:cubicBezTo>
                    <a:pt x="1359" y="482"/>
                    <a:pt x="1358" y="482"/>
                    <a:pt x="1357" y="483"/>
                  </a:cubicBezTo>
                  <a:cubicBezTo>
                    <a:pt x="1357" y="484"/>
                    <a:pt x="1358" y="486"/>
                    <a:pt x="1358" y="487"/>
                  </a:cubicBezTo>
                  <a:cubicBezTo>
                    <a:pt x="1359" y="487"/>
                    <a:pt x="1359" y="486"/>
                    <a:pt x="1360" y="486"/>
                  </a:cubicBezTo>
                  <a:cubicBezTo>
                    <a:pt x="1360" y="484"/>
                    <a:pt x="1360" y="483"/>
                    <a:pt x="1360" y="481"/>
                  </a:cubicBezTo>
                  <a:moveTo>
                    <a:pt x="910" y="479"/>
                  </a:moveTo>
                  <a:cubicBezTo>
                    <a:pt x="909" y="479"/>
                    <a:pt x="908" y="480"/>
                    <a:pt x="907" y="480"/>
                  </a:cubicBezTo>
                  <a:cubicBezTo>
                    <a:pt x="907" y="480"/>
                    <a:pt x="907" y="480"/>
                    <a:pt x="907" y="480"/>
                  </a:cubicBezTo>
                  <a:cubicBezTo>
                    <a:pt x="907" y="486"/>
                    <a:pt x="908" y="491"/>
                    <a:pt x="908" y="497"/>
                  </a:cubicBezTo>
                  <a:cubicBezTo>
                    <a:pt x="910" y="498"/>
                    <a:pt x="911" y="499"/>
                    <a:pt x="912" y="500"/>
                  </a:cubicBezTo>
                  <a:cubicBezTo>
                    <a:pt x="912" y="498"/>
                    <a:pt x="912" y="496"/>
                    <a:pt x="912" y="494"/>
                  </a:cubicBezTo>
                  <a:cubicBezTo>
                    <a:pt x="911" y="494"/>
                    <a:pt x="911" y="494"/>
                    <a:pt x="911" y="494"/>
                  </a:cubicBezTo>
                  <a:cubicBezTo>
                    <a:pt x="911" y="494"/>
                    <a:pt x="911" y="494"/>
                    <a:pt x="911" y="494"/>
                  </a:cubicBezTo>
                  <a:cubicBezTo>
                    <a:pt x="911" y="493"/>
                    <a:pt x="911" y="493"/>
                    <a:pt x="911" y="493"/>
                  </a:cubicBezTo>
                  <a:cubicBezTo>
                    <a:pt x="911" y="488"/>
                    <a:pt x="911" y="483"/>
                    <a:pt x="910" y="479"/>
                  </a:cubicBezTo>
                  <a:moveTo>
                    <a:pt x="786" y="478"/>
                  </a:moveTo>
                  <a:cubicBezTo>
                    <a:pt x="785" y="479"/>
                    <a:pt x="785" y="480"/>
                    <a:pt x="784" y="481"/>
                  </a:cubicBezTo>
                  <a:cubicBezTo>
                    <a:pt x="786" y="481"/>
                    <a:pt x="787" y="481"/>
                    <a:pt x="789" y="481"/>
                  </a:cubicBezTo>
                  <a:cubicBezTo>
                    <a:pt x="790" y="480"/>
                    <a:pt x="790" y="479"/>
                    <a:pt x="791" y="478"/>
                  </a:cubicBezTo>
                  <a:cubicBezTo>
                    <a:pt x="789" y="478"/>
                    <a:pt x="788" y="478"/>
                    <a:pt x="786" y="478"/>
                  </a:cubicBezTo>
                  <a:moveTo>
                    <a:pt x="367" y="477"/>
                  </a:moveTo>
                  <a:cubicBezTo>
                    <a:pt x="366" y="477"/>
                    <a:pt x="365" y="477"/>
                    <a:pt x="364" y="477"/>
                  </a:cubicBezTo>
                  <a:cubicBezTo>
                    <a:pt x="364" y="479"/>
                    <a:pt x="364" y="480"/>
                    <a:pt x="364" y="481"/>
                  </a:cubicBezTo>
                  <a:cubicBezTo>
                    <a:pt x="365" y="481"/>
                    <a:pt x="366" y="481"/>
                    <a:pt x="368" y="481"/>
                  </a:cubicBezTo>
                  <a:cubicBezTo>
                    <a:pt x="367" y="480"/>
                    <a:pt x="367" y="478"/>
                    <a:pt x="367" y="477"/>
                  </a:cubicBezTo>
                  <a:moveTo>
                    <a:pt x="113" y="477"/>
                  </a:moveTo>
                  <a:cubicBezTo>
                    <a:pt x="112" y="477"/>
                    <a:pt x="111" y="478"/>
                    <a:pt x="110" y="479"/>
                  </a:cubicBezTo>
                  <a:cubicBezTo>
                    <a:pt x="110" y="480"/>
                    <a:pt x="110" y="482"/>
                    <a:pt x="110" y="483"/>
                  </a:cubicBezTo>
                  <a:cubicBezTo>
                    <a:pt x="111" y="482"/>
                    <a:pt x="112" y="481"/>
                    <a:pt x="113" y="481"/>
                  </a:cubicBezTo>
                  <a:cubicBezTo>
                    <a:pt x="113" y="479"/>
                    <a:pt x="113" y="478"/>
                    <a:pt x="113" y="477"/>
                  </a:cubicBezTo>
                  <a:moveTo>
                    <a:pt x="751" y="476"/>
                  </a:moveTo>
                  <a:cubicBezTo>
                    <a:pt x="752" y="477"/>
                    <a:pt x="753" y="478"/>
                    <a:pt x="754" y="479"/>
                  </a:cubicBezTo>
                  <a:cubicBezTo>
                    <a:pt x="756" y="479"/>
                    <a:pt x="758" y="479"/>
                    <a:pt x="759" y="480"/>
                  </a:cubicBezTo>
                  <a:cubicBezTo>
                    <a:pt x="758" y="478"/>
                    <a:pt x="758" y="477"/>
                    <a:pt x="757" y="476"/>
                  </a:cubicBezTo>
                  <a:cubicBezTo>
                    <a:pt x="755" y="476"/>
                    <a:pt x="753" y="476"/>
                    <a:pt x="751" y="476"/>
                  </a:cubicBezTo>
                  <a:moveTo>
                    <a:pt x="633" y="472"/>
                  </a:moveTo>
                  <a:cubicBezTo>
                    <a:pt x="633" y="473"/>
                    <a:pt x="633" y="474"/>
                    <a:pt x="633" y="476"/>
                  </a:cubicBezTo>
                  <a:cubicBezTo>
                    <a:pt x="634" y="476"/>
                    <a:pt x="635" y="476"/>
                    <a:pt x="637" y="476"/>
                  </a:cubicBezTo>
                  <a:cubicBezTo>
                    <a:pt x="636" y="474"/>
                    <a:pt x="636" y="473"/>
                    <a:pt x="636" y="472"/>
                  </a:cubicBezTo>
                  <a:cubicBezTo>
                    <a:pt x="635" y="472"/>
                    <a:pt x="634" y="472"/>
                    <a:pt x="633" y="472"/>
                  </a:cubicBezTo>
                  <a:moveTo>
                    <a:pt x="523" y="472"/>
                  </a:moveTo>
                  <a:cubicBezTo>
                    <a:pt x="521" y="472"/>
                    <a:pt x="519" y="472"/>
                    <a:pt x="518" y="472"/>
                  </a:cubicBezTo>
                  <a:cubicBezTo>
                    <a:pt x="517" y="473"/>
                    <a:pt x="517" y="474"/>
                    <a:pt x="516" y="476"/>
                  </a:cubicBezTo>
                  <a:cubicBezTo>
                    <a:pt x="517" y="476"/>
                    <a:pt x="519" y="476"/>
                    <a:pt x="521" y="475"/>
                  </a:cubicBezTo>
                  <a:cubicBezTo>
                    <a:pt x="521" y="474"/>
                    <a:pt x="522" y="473"/>
                    <a:pt x="523" y="472"/>
                  </a:cubicBezTo>
                  <a:moveTo>
                    <a:pt x="475" y="470"/>
                  </a:moveTo>
                  <a:cubicBezTo>
                    <a:pt x="475" y="471"/>
                    <a:pt x="475" y="471"/>
                    <a:pt x="475" y="471"/>
                  </a:cubicBezTo>
                  <a:cubicBezTo>
                    <a:pt x="474" y="471"/>
                    <a:pt x="474" y="471"/>
                    <a:pt x="474" y="471"/>
                  </a:cubicBezTo>
                  <a:cubicBezTo>
                    <a:pt x="474" y="472"/>
                    <a:pt x="474" y="472"/>
                    <a:pt x="474" y="472"/>
                  </a:cubicBezTo>
                  <a:cubicBezTo>
                    <a:pt x="474" y="473"/>
                    <a:pt x="474" y="473"/>
                    <a:pt x="474" y="473"/>
                  </a:cubicBezTo>
                  <a:cubicBezTo>
                    <a:pt x="474" y="473"/>
                    <a:pt x="474" y="473"/>
                    <a:pt x="474" y="473"/>
                  </a:cubicBezTo>
                  <a:cubicBezTo>
                    <a:pt x="473" y="473"/>
                    <a:pt x="472" y="473"/>
                    <a:pt x="472" y="473"/>
                  </a:cubicBezTo>
                  <a:cubicBezTo>
                    <a:pt x="474" y="476"/>
                    <a:pt x="477" y="479"/>
                    <a:pt x="480" y="482"/>
                  </a:cubicBezTo>
                  <a:cubicBezTo>
                    <a:pt x="480" y="482"/>
                    <a:pt x="480" y="482"/>
                    <a:pt x="480" y="482"/>
                  </a:cubicBezTo>
                  <a:cubicBezTo>
                    <a:pt x="480" y="482"/>
                    <a:pt x="480" y="482"/>
                    <a:pt x="480" y="482"/>
                  </a:cubicBezTo>
                  <a:cubicBezTo>
                    <a:pt x="480" y="482"/>
                    <a:pt x="480" y="482"/>
                    <a:pt x="480" y="482"/>
                  </a:cubicBezTo>
                  <a:cubicBezTo>
                    <a:pt x="481" y="483"/>
                    <a:pt x="481" y="483"/>
                    <a:pt x="481" y="483"/>
                  </a:cubicBezTo>
                  <a:cubicBezTo>
                    <a:pt x="482" y="483"/>
                    <a:pt x="482" y="483"/>
                    <a:pt x="482" y="483"/>
                  </a:cubicBezTo>
                  <a:cubicBezTo>
                    <a:pt x="483" y="483"/>
                    <a:pt x="483" y="483"/>
                    <a:pt x="483" y="483"/>
                  </a:cubicBezTo>
                  <a:cubicBezTo>
                    <a:pt x="483" y="483"/>
                    <a:pt x="483" y="483"/>
                    <a:pt x="483" y="483"/>
                  </a:cubicBezTo>
                  <a:cubicBezTo>
                    <a:pt x="484" y="483"/>
                    <a:pt x="484" y="483"/>
                    <a:pt x="484" y="483"/>
                  </a:cubicBezTo>
                  <a:cubicBezTo>
                    <a:pt x="485" y="483"/>
                    <a:pt x="485" y="483"/>
                    <a:pt x="485" y="483"/>
                  </a:cubicBezTo>
                  <a:cubicBezTo>
                    <a:pt x="485" y="483"/>
                    <a:pt x="485" y="483"/>
                    <a:pt x="485" y="483"/>
                  </a:cubicBezTo>
                  <a:cubicBezTo>
                    <a:pt x="486" y="483"/>
                    <a:pt x="486" y="483"/>
                    <a:pt x="486" y="483"/>
                  </a:cubicBezTo>
                  <a:cubicBezTo>
                    <a:pt x="482" y="479"/>
                    <a:pt x="479" y="475"/>
                    <a:pt x="475" y="470"/>
                  </a:cubicBezTo>
                  <a:moveTo>
                    <a:pt x="1384" y="466"/>
                  </a:moveTo>
                  <a:cubicBezTo>
                    <a:pt x="1383" y="467"/>
                    <a:pt x="1382" y="467"/>
                    <a:pt x="1382" y="467"/>
                  </a:cubicBezTo>
                  <a:cubicBezTo>
                    <a:pt x="1384" y="471"/>
                    <a:pt x="1384" y="471"/>
                    <a:pt x="1384" y="471"/>
                  </a:cubicBezTo>
                  <a:cubicBezTo>
                    <a:pt x="1384" y="471"/>
                    <a:pt x="1385" y="470"/>
                    <a:pt x="1386" y="470"/>
                  </a:cubicBezTo>
                  <a:cubicBezTo>
                    <a:pt x="1384" y="466"/>
                    <a:pt x="1384" y="466"/>
                    <a:pt x="1384" y="466"/>
                  </a:cubicBezTo>
                  <a:moveTo>
                    <a:pt x="450" y="447"/>
                  </a:moveTo>
                  <a:cubicBezTo>
                    <a:pt x="453" y="451"/>
                    <a:pt x="456" y="454"/>
                    <a:pt x="459" y="458"/>
                  </a:cubicBezTo>
                  <a:cubicBezTo>
                    <a:pt x="463" y="461"/>
                    <a:pt x="467" y="463"/>
                    <a:pt x="471" y="466"/>
                  </a:cubicBezTo>
                  <a:cubicBezTo>
                    <a:pt x="468" y="462"/>
                    <a:pt x="465" y="458"/>
                    <a:pt x="462" y="455"/>
                  </a:cubicBezTo>
                  <a:cubicBezTo>
                    <a:pt x="458" y="452"/>
                    <a:pt x="453" y="450"/>
                    <a:pt x="450" y="447"/>
                  </a:cubicBezTo>
                  <a:moveTo>
                    <a:pt x="157" y="443"/>
                  </a:moveTo>
                  <a:cubicBezTo>
                    <a:pt x="156" y="444"/>
                    <a:pt x="155" y="445"/>
                    <a:pt x="154" y="446"/>
                  </a:cubicBezTo>
                  <a:cubicBezTo>
                    <a:pt x="155" y="446"/>
                    <a:pt x="156" y="447"/>
                    <a:pt x="157" y="448"/>
                  </a:cubicBezTo>
                  <a:cubicBezTo>
                    <a:pt x="158" y="447"/>
                    <a:pt x="159" y="447"/>
                    <a:pt x="160" y="446"/>
                  </a:cubicBezTo>
                  <a:cubicBezTo>
                    <a:pt x="159" y="445"/>
                    <a:pt x="158" y="444"/>
                    <a:pt x="157" y="443"/>
                  </a:cubicBezTo>
                  <a:moveTo>
                    <a:pt x="543" y="438"/>
                  </a:moveTo>
                  <a:cubicBezTo>
                    <a:pt x="540" y="439"/>
                    <a:pt x="538" y="441"/>
                    <a:pt x="535" y="442"/>
                  </a:cubicBezTo>
                  <a:cubicBezTo>
                    <a:pt x="534" y="445"/>
                    <a:pt x="532" y="447"/>
                    <a:pt x="531" y="450"/>
                  </a:cubicBezTo>
                  <a:cubicBezTo>
                    <a:pt x="533" y="448"/>
                    <a:pt x="536" y="446"/>
                    <a:pt x="538" y="445"/>
                  </a:cubicBezTo>
                  <a:cubicBezTo>
                    <a:pt x="540" y="442"/>
                    <a:pt x="541" y="440"/>
                    <a:pt x="543" y="438"/>
                  </a:cubicBezTo>
                  <a:moveTo>
                    <a:pt x="986" y="436"/>
                  </a:moveTo>
                  <a:cubicBezTo>
                    <a:pt x="985" y="436"/>
                    <a:pt x="983" y="437"/>
                    <a:pt x="982" y="438"/>
                  </a:cubicBezTo>
                  <a:cubicBezTo>
                    <a:pt x="983" y="439"/>
                    <a:pt x="984" y="440"/>
                    <a:pt x="985" y="441"/>
                  </a:cubicBezTo>
                  <a:cubicBezTo>
                    <a:pt x="986" y="440"/>
                    <a:pt x="987" y="440"/>
                    <a:pt x="988" y="439"/>
                  </a:cubicBezTo>
                  <a:cubicBezTo>
                    <a:pt x="987" y="438"/>
                    <a:pt x="986" y="437"/>
                    <a:pt x="986" y="436"/>
                  </a:cubicBezTo>
                  <a:moveTo>
                    <a:pt x="1149" y="427"/>
                  </a:moveTo>
                  <a:cubicBezTo>
                    <a:pt x="1149" y="429"/>
                    <a:pt x="1149" y="430"/>
                    <a:pt x="1150" y="432"/>
                  </a:cubicBezTo>
                  <a:cubicBezTo>
                    <a:pt x="1151" y="433"/>
                    <a:pt x="1152" y="434"/>
                    <a:pt x="1153" y="435"/>
                  </a:cubicBezTo>
                  <a:cubicBezTo>
                    <a:pt x="1153" y="433"/>
                    <a:pt x="1152" y="432"/>
                    <a:pt x="1152" y="430"/>
                  </a:cubicBezTo>
                  <a:cubicBezTo>
                    <a:pt x="1151" y="429"/>
                    <a:pt x="1150" y="428"/>
                    <a:pt x="1149" y="427"/>
                  </a:cubicBezTo>
                  <a:moveTo>
                    <a:pt x="819" y="423"/>
                  </a:moveTo>
                  <a:cubicBezTo>
                    <a:pt x="818" y="424"/>
                    <a:pt x="817" y="425"/>
                    <a:pt x="817" y="426"/>
                  </a:cubicBezTo>
                  <a:cubicBezTo>
                    <a:pt x="818" y="427"/>
                    <a:pt x="819" y="428"/>
                    <a:pt x="820" y="429"/>
                  </a:cubicBezTo>
                  <a:cubicBezTo>
                    <a:pt x="821" y="428"/>
                    <a:pt x="822" y="427"/>
                    <a:pt x="822" y="426"/>
                  </a:cubicBezTo>
                  <a:cubicBezTo>
                    <a:pt x="821" y="425"/>
                    <a:pt x="820" y="424"/>
                    <a:pt x="819" y="423"/>
                  </a:cubicBezTo>
                  <a:moveTo>
                    <a:pt x="1110" y="393"/>
                  </a:moveTo>
                  <a:cubicBezTo>
                    <a:pt x="1110" y="394"/>
                    <a:pt x="1109" y="395"/>
                    <a:pt x="1109" y="396"/>
                  </a:cubicBezTo>
                  <a:cubicBezTo>
                    <a:pt x="1110" y="397"/>
                    <a:pt x="1111" y="398"/>
                    <a:pt x="1112" y="399"/>
                  </a:cubicBezTo>
                  <a:cubicBezTo>
                    <a:pt x="1112" y="398"/>
                    <a:pt x="1113" y="397"/>
                    <a:pt x="1113" y="396"/>
                  </a:cubicBezTo>
                  <a:cubicBezTo>
                    <a:pt x="1112" y="395"/>
                    <a:pt x="1111" y="394"/>
                    <a:pt x="1110" y="393"/>
                  </a:cubicBezTo>
                  <a:moveTo>
                    <a:pt x="1354" y="393"/>
                  </a:moveTo>
                  <a:cubicBezTo>
                    <a:pt x="1352" y="396"/>
                    <a:pt x="1352" y="396"/>
                    <a:pt x="1352" y="396"/>
                  </a:cubicBezTo>
                  <a:cubicBezTo>
                    <a:pt x="1353" y="397"/>
                    <a:pt x="1354" y="398"/>
                    <a:pt x="1355" y="399"/>
                  </a:cubicBezTo>
                  <a:cubicBezTo>
                    <a:pt x="1356" y="396"/>
                    <a:pt x="1356" y="396"/>
                    <a:pt x="1356" y="396"/>
                  </a:cubicBezTo>
                  <a:cubicBezTo>
                    <a:pt x="1355" y="395"/>
                    <a:pt x="1354" y="394"/>
                    <a:pt x="1354" y="393"/>
                  </a:cubicBezTo>
                  <a:moveTo>
                    <a:pt x="353" y="387"/>
                  </a:moveTo>
                  <a:cubicBezTo>
                    <a:pt x="354" y="389"/>
                    <a:pt x="354" y="391"/>
                    <a:pt x="354" y="393"/>
                  </a:cubicBezTo>
                  <a:cubicBezTo>
                    <a:pt x="355" y="393"/>
                    <a:pt x="356" y="394"/>
                    <a:pt x="358" y="395"/>
                  </a:cubicBezTo>
                  <a:cubicBezTo>
                    <a:pt x="357" y="393"/>
                    <a:pt x="357" y="391"/>
                    <a:pt x="357" y="390"/>
                  </a:cubicBezTo>
                  <a:cubicBezTo>
                    <a:pt x="356" y="389"/>
                    <a:pt x="355" y="388"/>
                    <a:pt x="353" y="387"/>
                  </a:cubicBezTo>
                  <a:moveTo>
                    <a:pt x="627" y="386"/>
                  </a:moveTo>
                  <a:cubicBezTo>
                    <a:pt x="626" y="387"/>
                    <a:pt x="625" y="388"/>
                    <a:pt x="624" y="388"/>
                  </a:cubicBezTo>
                  <a:cubicBezTo>
                    <a:pt x="624" y="390"/>
                    <a:pt x="624" y="391"/>
                    <a:pt x="624" y="393"/>
                  </a:cubicBezTo>
                  <a:cubicBezTo>
                    <a:pt x="625" y="392"/>
                    <a:pt x="626" y="391"/>
                    <a:pt x="628" y="391"/>
                  </a:cubicBezTo>
                  <a:cubicBezTo>
                    <a:pt x="627" y="389"/>
                    <a:pt x="627" y="388"/>
                    <a:pt x="627" y="386"/>
                  </a:cubicBezTo>
                  <a:moveTo>
                    <a:pt x="1345" y="384"/>
                  </a:moveTo>
                  <a:cubicBezTo>
                    <a:pt x="1345" y="386"/>
                    <a:pt x="1346" y="387"/>
                    <a:pt x="1346" y="389"/>
                  </a:cubicBezTo>
                  <a:cubicBezTo>
                    <a:pt x="1347" y="390"/>
                    <a:pt x="1348" y="391"/>
                    <a:pt x="1348" y="392"/>
                  </a:cubicBezTo>
                  <a:cubicBezTo>
                    <a:pt x="1348" y="390"/>
                    <a:pt x="1348" y="389"/>
                    <a:pt x="1348" y="387"/>
                  </a:cubicBezTo>
                  <a:cubicBezTo>
                    <a:pt x="1347" y="386"/>
                    <a:pt x="1346" y="385"/>
                    <a:pt x="1345" y="384"/>
                  </a:cubicBezTo>
                  <a:moveTo>
                    <a:pt x="327" y="372"/>
                  </a:moveTo>
                  <a:cubicBezTo>
                    <a:pt x="326" y="373"/>
                    <a:pt x="326" y="374"/>
                    <a:pt x="325" y="375"/>
                  </a:cubicBezTo>
                  <a:cubicBezTo>
                    <a:pt x="326" y="376"/>
                    <a:pt x="327" y="376"/>
                    <a:pt x="328" y="377"/>
                  </a:cubicBezTo>
                  <a:cubicBezTo>
                    <a:pt x="329" y="376"/>
                    <a:pt x="329" y="375"/>
                    <a:pt x="330" y="374"/>
                  </a:cubicBezTo>
                  <a:cubicBezTo>
                    <a:pt x="329" y="373"/>
                    <a:pt x="328" y="372"/>
                    <a:pt x="327" y="372"/>
                  </a:cubicBezTo>
                  <a:moveTo>
                    <a:pt x="667" y="363"/>
                  </a:moveTo>
                  <a:cubicBezTo>
                    <a:pt x="665" y="364"/>
                    <a:pt x="664" y="365"/>
                    <a:pt x="663" y="365"/>
                  </a:cubicBezTo>
                  <a:cubicBezTo>
                    <a:pt x="664" y="366"/>
                    <a:pt x="665" y="367"/>
                    <a:pt x="666" y="368"/>
                  </a:cubicBezTo>
                  <a:cubicBezTo>
                    <a:pt x="667" y="368"/>
                    <a:pt x="668" y="367"/>
                    <a:pt x="669" y="366"/>
                  </a:cubicBezTo>
                  <a:cubicBezTo>
                    <a:pt x="668" y="365"/>
                    <a:pt x="667" y="364"/>
                    <a:pt x="667" y="363"/>
                  </a:cubicBezTo>
                  <a:moveTo>
                    <a:pt x="1322" y="361"/>
                  </a:moveTo>
                  <a:cubicBezTo>
                    <a:pt x="1324" y="364"/>
                    <a:pt x="1326" y="367"/>
                    <a:pt x="1327" y="370"/>
                  </a:cubicBezTo>
                  <a:cubicBezTo>
                    <a:pt x="1330" y="373"/>
                    <a:pt x="1332" y="375"/>
                    <a:pt x="1335" y="377"/>
                  </a:cubicBezTo>
                  <a:cubicBezTo>
                    <a:pt x="1333" y="374"/>
                    <a:pt x="1331" y="371"/>
                    <a:pt x="1329" y="368"/>
                  </a:cubicBezTo>
                  <a:cubicBezTo>
                    <a:pt x="1327" y="366"/>
                    <a:pt x="1324" y="363"/>
                    <a:pt x="1322" y="361"/>
                  </a:cubicBezTo>
                  <a:moveTo>
                    <a:pt x="1136" y="355"/>
                  </a:moveTo>
                  <a:cubicBezTo>
                    <a:pt x="1134" y="356"/>
                    <a:pt x="1132" y="357"/>
                    <a:pt x="1129" y="359"/>
                  </a:cubicBezTo>
                  <a:cubicBezTo>
                    <a:pt x="1128" y="361"/>
                    <a:pt x="1127" y="363"/>
                    <a:pt x="1126" y="366"/>
                  </a:cubicBezTo>
                  <a:cubicBezTo>
                    <a:pt x="1128" y="364"/>
                    <a:pt x="1130" y="363"/>
                    <a:pt x="1132" y="362"/>
                  </a:cubicBezTo>
                  <a:cubicBezTo>
                    <a:pt x="1134" y="360"/>
                    <a:pt x="1135" y="357"/>
                    <a:pt x="1136" y="355"/>
                  </a:cubicBezTo>
                  <a:moveTo>
                    <a:pt x="1148" y="348"/>
                  </a:moveTo>
                  <a:cubicBezTo>
                    <a:pt x="1145" y="350"/>
                    <a:pt x="1141" y="352"/>
                    <a:pt x="1138" y="354"/>
                  </a:cubicBezTo>
                  <a:cubicBezTo>
                    <a:pt x="1138" y="355"/>
                    <a:pt x="1138" y="355"/>
                    <a:pt x="1138" y="355"/>
                  </a:cubicBezTo>
                  <a:cubicBezTo>
                    <a:pt x="1139" y="355"/>
                    <a:pt x="1139" y="355"/>
                    <a:pt x="1139" y="355"/>
                  </a:cubicBezTo>
                  <a:cubicBezTo>
                    <a:pt x="1140" y="356"/>
                    <a:pt x="1140" y="356"/>
                    <a:pt x="1140" y="356"/>
                  </a:cubicBezTo>
                  <a:cubicBezTo>
                    <a:pt x="1141" y="357"/>
                    <a:pt x="1141" y="357"/>
                    <a:pt x="1141" y="357"/>
                  </a:cubicBezTo>
                  <a:cubicBezTo>
                    <a:pt x="1141" y="357"/>
                    <a:pt x="1141" y="357"/>
                    <a:pt x="1141" y="357"/>
                  </a:cubicBezTo>
                  <a:cubicBezTo>
                    <a:pt x="1143" y="356"/>
                    <a:pt x="1146" y="354"/>
                    <a:pt x="1148" y="353"/>
                  </a:cubicBezTo>
                  <a:cubicBezTo>
                    <a:pt x="1148" y="353"/>
                    <a:pt x="1148" y="352"/>
                    <a:pt x="1148" y="352"/>
                  </a:cubicBezTo>
                  <a:cubicBezTo>
                    <a:pt x="1148" y="351"/>
                    <a:pt x="1148" y="351"/>
                    <a:pt x="1148" y="351"/>
                  </a:cubicBezTo>
                  <a:cubicBezTo>
                    <a:pt x="1148" y="351"/>
                    <a:pt x="1148" y="351"/>
                    <a:pt x="1148" y="351"/>
                  </a:cubicBezTo>
                  <a:cubicBezTo>
                    <a:pt x="1148" y="351"/>
                    <a:pt x="1148" y="351"/>
                    <a:pt x="1148" y="351"/>
                  </a:cubicBezTo>
                  <a:cubicBezTo>
                    <a:pt x="1148" y="350"/>
                    <a:pt x="1148" y="350"/>
                    <a:pt x="1148" y="350"/>
                  </a:cubicBezTo>
                  <a:cubicBezTo>
                    <a:pt x="1148" y="349"/>
                    <a:pt x="1148" y="349"/>
                    <a:pt x="1148" y="348"/>
                  </a:cubicBezTo>
                  <a:moveTo>
                    <a:pt x="337" y="325"/>
                  </a:moveTo>
                  <a:cubicBezTo>
                    <a:pt x="336" y="326"/>
                    <a:pt x="335" y="326"/>
                    <a:pt x="334" y="327"/>
                  </a:cubicBezTo>
                  <a:cubicBezTo>
                    <a:pt x="335" y="328"/>
                    <a:pt x="336" y="329"/>
                    <a:pt x="337" y="329"/>
                  </a:cubicBezTo>
                  <a:cubicBezTo>
                    <a:pt x="338" y="329"/>
                    <a:pt x="339" y="328"/>
                    <a:pt x="340" y="327"/>
                  </a:cubicBezTo>
                  <a:cubicBezTo>
                    <a:pt x="339" y="326"/>
                    <a:pt x="338" y="326"/>
                    <a:pt x="337" y="325"/>
                  </a:cubicBezTo>
                  <a:moveTo>
                    <a:pt x="347" y="319"/>
                  </a:moveTo>
                  <a:cubicBezTo>
                    <a:pt x="346" y="320"/>
                    <a:pt x="345" y="320"/>
                    <a:pt x="344" y="321"/>
                  </a:cubicBezTo>
                  <a:cubicBezTo>
                    <a:pt x="344" y="322"/>
                    <a:pt x="344" y="323"/>
                    <a:pt x="344" y="325"/>
                  </a:cubicBezTo>
                  <a:cubicBezTo>
                    <a:pt x="345" y="324"/>
                    <a:pt x="346" y="323"/>
                    <a:pt x="347" y="323"/>
                  </a:cubicBezTo>
                  <a:cubicBezTo>
                    <a:pt x="347" y="322"/>
                    <a:pt x="347" y="320"/>
                    <a:pt x="347" y="319"/>
                  </a:cubicBezTo>
                  <a:moveTo>
                    <a:pt x="1334" y="315"/>
                  </a:moveTo>
                  <a:cubicBezTo>
                    <a:pt x="1334" y="315"/>
                    <a:pt x="1334" y="316"/>
                    <a:pt x="1335" y="317"/>
                  </a:cubicBezTo>
                  <a:cubicBezTo>
                    <a:pt x="1335" y="318"/>
                    <a:pt x="1336" y="318"/>
                    <a:pt x="1337" y="318"/>
                  </a:cubicBezTo>
                  <a:cubicBezTo>
                    <a:pt x="1337" y="317"/>
                    <a:pt x="1337" y="316"/>
                    <a:pt x="1336" y="315"/>
                  </a:cubicBezTo>
                  <a:cubicBezTo>
                    <a:pt x="1336" y="315"/>
                    <a:pt x="1335" y="315"/>
                    <a:pt x="1334" y="315"/>
                  </a:cubicBezTo>
                  <a:moveTo>
                    <a:pt x="366" y="307"/>
                  </a:moveTo>
                  <a:cubicBezTo>
                    <a:pt x="364" y="308"/>
                    <a:pt x="362" y="309"/>
                    <a:pt x="360" y="311"/>
                  </a:cubicBezTo>
                  <a:cubicBezTo>
                    <a:pt x="359" y="313"/>
                    <a:pt x="357" y="315"/>
                    <a:pt x="356" y="317"/>
                  </a:cubicBezTo>
                  <a:cubicBezTo>
                    <a:pt x="358" y="316"/>
                    <a:pt x="361" y="314"/>
                    <a:pt x="363" y="313"/>
                  </a:cubicBezTo>
                  <a:cubicBezTo>
                    <a:pt x="364" y="311"/>
                    <a:pt x="365" y="309"/>
                    <a:pt x="366" y="307"/>
                  </a:cubicBezTo>
                  <a:moveTo>
                    <a:pt x="1285" y="301"/>
                  </a:moveTo>
                  <a:cubicBezTo>
                    <a:pt x="1286" y="302"/>
                    <a:pt x="1287" y="303"/>
                    <a:pt x="1288" y="305"/>
                  </a:cubicBezTo>
                  <a:cubicBezTo>
                    <a:pt x="1289" y="305"/>
                    <a:pt x="1290" y="305"/>
                    <a:pt x="1291" y="305"/>
                  </a:cubicBezTo>
                  <a:cubicBezTo>
                    <a:pt x="1290" y="304"/>
                    <a:pt x="1290" y="303"/>
                    <a:pt x="1289" y="302"/>
                  </a:cubicBezTo>
                  <a:cubicBezTo>
                    <a:pt x="1288" y="302"/>
                    <a:pt x="1287" y="301"/>
                    <a:pt x="1285" y="301"/>
                  </a:cubicBezTo>
                  <a:moveTo>
                    <a:pt x="610" y="287"/>
                  </a:moveTo>
                  <a:cubicBezTo>
                    <a:pt x="610" y="288"/>
                    <a:pt x="610" y="290"/>
                    <a:pt x="611" y="292"/>
                  </a:cubicBezTo>
                  <a:cubicBezTo>
                    <a:pt x="614" y="294"/>
                    <a:pt x="618" y="296"/>
                    <a:pt x="622" y="299"/>
                  </a:cubicBezTo>
                  <a:cubicBezTo>
                    <a:pt x="621" y="298"/>
                    <a:pt x="621" y="298"/>
                    <a:pt x="621" y="298"/>
                  </a:cubicBezTo>
                  <a:cubicBezTo>
                    <a:pt x="622" y="297"/>
                    <a:pt x="623" y="296"/>
                    <a:pt x="623" y="295"/>
                  </a:cubicBezTo>
                  <a:cubicBezTo>
                    <a:pt x="622" y="294"/>
                    <a:pt x="621" y="294"/>
                    <a:pt x="620" y="293"/>
                  </a:cubicBezTo>
                  <a:cubicBezTo>
                    <a:pt x="619" y="294"/>
                    <a:pt x="619" y="294"/>
                    <a:pt x="618" y="295"/>
                  </a:cubicBezTo>
                  <a:cubicBezTo>
                    <a:pt x="618" y="295"/>
                    <a:pt x="618" y="295"/>
                    <a:pt x="618" y="295"/>
                  </a:cubicBezTo>
                  <a:cubicBezTo>
                    <a:pt x="617" y="294"/>
                    <a:pt x="617" y="294"/>
                    <a:pt x="617" y="294"/>
                  </a:cubicBezTo>
                  <a:cubicBezTo>
                    <a:pt x="616" y="294"/>
                    <a:pt x="616" y="294"/>
                    <a:pt x="616" y="294"/>
                  </a:cubicBezTo>
                  <a:cubicBezTo>
                    <a:pt x="616" y="293"/>
                    <a:pt x="615" y="293"/>
                    <a:pt x="614" y="293"/>
                  </a:cubicBezTo>
                  <a:cubicBezTo>
                    <a:pt x="614" y="292"/>
                    <a:pt x="614" y="290"/>
                    <a:pt x="614" y="289"/>
                  </a:cubicBezTo>
                  <a:cubicBezTo>
                    <a:pt x="612" y="288"/>
                    <a:pt x="611" y="288"/>
                    <a:pt x="610" y="287"/>
                  </a:cubicBezTo>
                  <a:moveTo>
                    <a:pt x="160" y="281"/>
                  </a:moveTo>
                  <a:cubicBezTo>
                    <a:pt x="159" y="282"/>
                    <a:pt x="158" y="283"/>
                    <a:pt x="158" y="285"/>
                  </a:cubicBezTo>
                  <a:cubicBezTo>
                    <a:pt x="159" y="285"/>
                    <a:pt x="160" y="286"/>
                    <a:pt x="161" y="286"/>
                  </a:cubicBezTo>
                  <a:cubicBezTo>
                    <a:pt x="161" y="285"/>
                    <a:pt x="162" y="284"/>
                    <a:pt x="162" y="283"/>
                  </a:cubicBezTo>
                  <a:cubicBezTo>
                    <a:pt x="162" y="282"/>
                    <a:pt x="161" y="282"/>
                    <a:pt x="160" y="281"/>
                  </a:cubicBezTo>
                  <a:moveTo>
                    <a:pt x="1176" y="277"/>
                  </a:moveTo>
                  <a:cubicBezTo>
                    <a:pt x="1175" y="278"/>
                    <a:pt x="1175" y="278"/>
                    <a:pt x="1174" y="279"/>
                  </a:cubicBezTo>
                  <a:cubicBezTo>
                    <a:pt x="1176" y="280"/>
                    <a:pt x="1177" y="280"/>
                    <a:pt x="1178" y="280"/>
                  </a:cubicBezTo>
                  <a:cubicBezTo>
                    <a:pt x="1179" y="279"/>
                    <a:pt x="1179" y="278"/>
                    <a:pt x="1180" y="278"/>
                  </a:cubicBezTo>
                  <a:cubicBezTo>
                    <a:pt x="1179" y="277"/>
                    <a:pt x="1177" y="277"/>
                    <a:pt x="1176" y="277"/>
                  </a:cubicBezTo>
                  <a:moveTo>
                    <a:pt x="78" y="277"/>
                  </a:moveTo>
                  <a:cubicBezTo>
                    <a:pt x="77" y="277"/>
                    <a:pt x="76" y="278"/>
                    <a:pt x="75" y="279"/>
                  </a:cubicBezTo>
                  <a:cubicBezTo>
                    <a:pt x="75" y="280"/>
                    <a:pt x="75" y="281"/>
                    <a:pt x="76" y="282"/>
                  </a:cubicBezTo>
                  <a:cubicBezTo>
                    <a:pt x="77" y="281"/>
                    <a:pt x="78" y="281"/>
                    <a:pt x="79" y="280"/>
                  </a:cubicBezTo>
                  <a:cubicBezTo>
                    <a:pt x="78" y="279"/>
                    <a:pt x="78" y="278"/>
                    <a:pt x="78" y="277"/>
                  </a:cubicBezTo>
                  <a:moveTo>
                    <a:pt x="1272" y="276"/>
                  </a:moveTo>
                  <a:cubicBezTo>
                    <a:pt x="1271" y="276"/>
                    <a:pt x="1271" y="277"/>
                    <a:pt x="1270" y="277"/>
                  </a:cubicBezTo>
                  <a:cubicBezTo>
                    <a:pt x="1271" y="278"/>
                    <a:pt x="1271" y="280"/>
                    <a:pt x="1272" y="281"/>
                  </a:cubicBezTo>
                  <a:cubicBezTo>
                    <a:pt x="1273" y="280"/>
                    <a:pt x="1273" y="280"/>
                    <a:pt x="1274" y="279"/>
                  </a:cubicBezTo>
                  <a:cubicBezTo>
                    <a:pt x="1273" y="278"/>
                    <a:pt x="1273" y="277"/>
                    <a:pt x="1272" y="276"/>
                  </a:cubicBezTo>
                  <a:moveTo>
                    <a:pt x="1127" y="268"/>
                  </a:moveTo>
                  <a:cubicBezTo>
                    <a:pt x="1127" y="269"/>
                    <a:pt x="1127" y="270"/>
                    <a:pt x="1128" y="271"/>
                  </a:cubicBezTo>
                  <a:cubicBezTo>
                    <a:pt x="1129" y="271"/>
                    <a:pt x="1130" y="271"/>
                    <a:pt x="1131" y="271"/>
                  </a:cubicBezTo>
                  <a:cubicBezTo>
                    <a:pt x="1130" y="270"/>
                    <a:pt x="1130" y="269"/>
                    <a:pt x="1130" y="268"/>
                  </a:cubicBezTo>
                  <a:cubicBezTo>
                    <a:pt x="1129" y="268"/>
                    <a:pt x="1128" y="268"/>
                    <a:pt x="1127" y="268"/>
                  </a:cubicBezTo>
                  <a:moveTo>
                    <a:pt x="853" y="263"/>
                  </a:moveTo>
                  <a:cubicBezTo>
                    <a:pt x="852" y="264"/>
                    <a:pt x="851" y="264"/>
                    <a:pt x="850" y="265"/>
                  </a:cubicBezTo>
                  <a:cubicBezTo>
                    <a:pt x="850" y="266"/>
                    <a:pt x="851" y="267"/>
                    <a:pt x="852" y="268"/>
                  </a:cubicBezTo>
                  <a:cubicBezTo>
                    <a:pt x="853" y="267"/>
                    <a:pt x="855" y="267"/>
                    <a:pt x="856" y="266"/>
                  </a:cubicBezTo>
                  <a:cubicBezTo>
                    <a:pt x="855" y="265"/>
                    <a:pt x="854" y="264"/>
                    <a:pt x="853" y="263"/>
                  </a:cubicBezTo>
                  <a:moveTo>
                    <a:pt x="568" y="261"/>
                  </a:moveTo>
                  <a:cubicBezTo>
                    <a:pt x="572" y="264"/>
                    <a:pt x="575" y="268"/>
                    <a:pt x="579" y="272"/>
                  </a:cubicBezTo>
                  <a:cubicBezTo>
                    <a:pt x="584" y="275"/>
                    <a:pt x="588" y="278"/>
                    <a:pt x="593" y="281"/>
                  </a:cubicBezTo>
                  <a:cubicBezTo>
                    <a:pt x="589" y="277"/>
                    <a:pt x="586" y="273"/>
                    <a:pt x="583" y="270"/>
                  </a:cubicBezTo>
                  <a:cubicBezTo>
                    <a:pt x="578" y="267"/>
                    <a:pt x="573" y="264"/>
                    <a:pt x="568" y="261"/>
                  </a:cubicBezTo>
                  <a:moveTo>
                    <a:pt x="1079" y="260"/>
                  </a:moveTo>
                  <a:cubicBezTo>
                    <a:pt x="1080" y="261"/>
                    <a:pt x="1081" y="262"/>
                    <a:pt x="1081" y="263"/>
                  </a:cubicBezTo>
                  <a:cubicBezTo>
                    <a:pt x="1083" y="263"/>
                    <a:pt x="1084" y="264"/>
                    <a:pt x="1086" y="264"/>
                  </a:cubicBezTo>
                  <a:cubicBezTo>
                    <a:pt x="1085" y="263"/>
                    <a:pt x="1084" y="262"/>
                    <a:pt x="1084" y="261"/>
                  </a:cubicBezTo>
                  <a:cubicBezTo>
                    <a:pt x="1082" y="260"/>
                    <a:pt x="1081" y="260"/>
                    <a:pt x="1079" y="260"/>
                  </a:cubicBezTo>
                  <a:moveTo>
                    <a:pt x="74" y="260"/>
                  </a:moveTo>
                  <a:cubicBezTo>
                    <a:pt x="73" y="260"/>
                    <a:pt x="72" y="260"/>
                    <a:pt x="70" y="260"/>
                  </a:cubicBezTo>
                  <a:cubicBezTo>
                    <a:pt x="71" y="261"/>
                    <a:pt x="71" y="262"/>
                    <a:pt x="71" y="263"/>
                  </a:cubicBezTo>
                  <a:cubicBezTo>
                    <a:pt x="72" y="263"/>
                    <a:pt x="73" y="263"/>
                    <a:pt x="74" y="263"/>
                  </a:cubicBezTo>
                  <a:cubicBezTo>
                    <a:pt x="74" y="262"/>
                    <a:pt x="74" y="261"/>
                    <a:pt x="74" y="260"/>
                  </a:cubicBezTo>
                  <a:moveTo>
                    <a:pt x="920" y="252"/>
                  </a:moveTo>
                  <a:cubicBezTo>
                    <a:pt x="919" y="253"/>
                    <a:pt x="919" y="254"/>
                    <a:pt x="918" y="255"/>
                  </a:cubicBezTo>
                  <a:cubicBezTo>
                    <a:pt x="920" y="255"/>
                    <a:pt x="921" y="256"/>
                    <a:pt x="922" y="257"/>
                  </a:cubicBezTo>
                  <a:cubicBezTo>
                    <a:pt x="922" y="256"/>
                    <a:pt x="923" y="255"/>
                    <a:pt x="923" y="254"/>
                  </a:cubicBezTo>
                  <a:cubicBezTo>
                    <a:pt x="922" y="253"/>
                    <a:pt x="921" y="253"/>
                    <a:pt x="920" y="252"/>
                  </a:cubicBezTo>
                  <a:moveTo>
                    <a:pt x="881" y="248"/>
                  </a:moveTo>
                  <a:cubicBezTo>
                    <a:pt x="880" y="248"/>
                    <a:pt x="879" y="249"/>
                    <a:pt x="878" y="250"/>
                  </a:cubicBezTo>
                  <a:cubicBezTo>
                    <a:pt x="878" y="251"/>
                    <a:pt x="879" y="252"/>
                    <a:pt x="879" y="254"/>
                  </a:cubicBezTo>
                  <a:cubicBezTo>
                    <a:pt x="880" y="253"/>
                    <a:pt x="881" y="252"/>
                    <a:pt x="882" y="252"/>
                  </a:cubicBezTo>
                  <a:cubicBezTo>
                    <a:pt x="882" y="251"/>
                    <a:pt x="881" y="249"/>
                    <a:pt x="881" y="248"/>
                  </a:cubicBezTo>
                  <a:moveTo>
                    <a:pt x="1194" y="246"/>
                  </a:moveTo>
                  <a:cubicBezTo>
                    <a:pt x="1193" y="247"/>
                    <a:pt x="1193" y="248"/>
                    <a:pt x="1192" y="249"/>
                  </a:cubicBezTo>
                  <a:cubicBezTo>
                    <a:pt x="1193" y="250"/>
                    <a:pt x="1194" y="251"/>
                    <a:pt x="1195" y="252"/>
                  </a:cubicBezTo>
                  <a:cubicBezTo>
                    <a:pt x="1196" y="251"/>
                    <a:pt x="1196" y="250"/>
                    <a:pt x="1197" y="249"/>
                  </a:cubicBezTo>
                  <a:cubicBezTo>
                    <a:pt x="1196" y="248"/>
                    <a:pt x="1195" y="247"/>
                    <a:pt x="1194" y="246"/>
                  </a:cubicBezTo>
                  <a:moveTo>
                    <a:pt x="182" y="246"/>
                  </a:moveTo>
                  <a:cubicBezTo>
                    <a:pt x="180" y="246"/>
                    <a:pt x="179" y="246"/>
                    <a:pt x="178" y="246"/>
                  </a:cubicBezTo>
                  <a:cubicBezTo>
                    <a:pt x="177" y="247"/>
                    <a:pt x="177" y="248"/>
                    <a:pt x="176" y="249"/>
                  </a:cubicBezTo>
                  <a:cubicBezTo>
                    <a:pt x="177" y="249"/>
                    <a:pt x="179" y="249"/>
                    <a:pt x="180" y="249"/>
                  </a:cubicBezTo>
                  <a:cubicBezTo>
                    <a:pt x="181" y="248"/>
                    <a:pt x="181" y="247"/>
                    <a:pt x="182" y="246"/>
                  </a:cubicBezTo>
                  <a:moveTo>
                    <a:pt x="1323" y="243"/>
                  </a:moveTo>
                  <a:cubicBezTo>
                    <a:pt x="1322" y="244"/>
                    <a:pt x="1321" y="244"/>
                    <a:pt x="1321" y="245"/>
                  </a:cubicBezTo>
                  <a:cubicBezTo>
                    <a:pt x="1321" y="246"/>
                    <a:pt x="1321" y="248"/>
                    <a:pt x="1322" y="249"/>
                  </a:cubicBezTo>
                  <a:cubicBezTo>
                    <a:pt x="1322" y="249"/>
                    <a:pt x="1323" y="248"/>
                    <a:pt x="1323" y="248"/>
                  </a:cubicBezTo>
                  <a:cubicBezTo>
                    <a:pt x="1323" y="246"/>
                    <a:pt x="1323" y="245"/>
                    <a:pt x="1323" y="243"/>
                  </a:cubicBezTo>
                  <a:moveTo>
                    <a:pt x="926" y="241"/>
                  </a:moveTo>
                  <a:cubicBezTo>
                    <a:pt x="926" y="242"/>
                    <a:pt x="925" y="243"/>
                    <a:pt x="925" y="244"/>
                  </a:cubicBezTo>
                  <a:cubicBezTo>
                    <a:pt x="926" y="244"/>
                    <a:pt x="928" y="244"/>
                    <a:pt x="930" y="244"/>
                  </a:cubicBezTo>
                  <a:cubicBezTo>
                    <a:pt x="930" y="243"/>
                    <a:pt x="931" y="242"/>
                    <a:pt x="931" y="241"/>
                  </a:cubicBezTo>
                  <a:cubicBezTo>
                    <a:pt x="930" y="241"/>
                    <a:pt x="928" y="241"/>
                    <a:pt x="926" y="241"/>
                  </a:cubicBezTo>
                  <a:moveTo>
                    <a:pt x="229" y="241"/>
                  </a:moveTo>
                  <a:cubicBezTo>
                    <a:pt x="227" y="241"/>
                    <a:pt x="225" y="241"/>
                    <a:pt x="223" y="241"/>
                  </a:cubicBezTo>
                  <a:cubicBezTo>
                    <a:pt x="225" y="242"/>
                    <a:pt x="226" y="243"/>
                    <a:pt x="227" y="244"/>
                  </a:cubicBezTo>
                  <a:cubicBezTo>
                    <a:pt x="229" y="243"/>
                    <a:pt x="231" y="243"/>
                    <a:pt x="233" y="243"/>
                  </a:cubicBezTo>
                  <a:cubicBezTo>
                    <a:pt x="231" y="242"/>
                    <a:pt x="230" y="241"/>
                    <a:pt x="229" y="241"/>
                  </a:cubicBezTo>
                  <a:moveTo>
                    <a:pt x="876" y="236"/>
                  </a:moveTo>
                  <a:cubicBezTo>
                    <a:pt x="876" y="237"/>
                    <a:pt x="876" y="238"/>
                    <a:pt x="876" y="239"/>
                  </a:cubicBezTo>
                  <a:cubicBezTo>
                    <a:pt x="877" y="239"/>
                    <a:pt x="879" y="239"/>
                    <a:pt x="880" y="240"/>
                  </a:cubicBezTo>
                  <a:cubicBezTo>
                    <a:pt x="880" y="239"/>
                    <a:pt x="879" y="238"/>
                    <a:pt x="879" y="237"/>
                  </a:cubicBezTo>
                  <a:cubicBezTo>
                    <a:pt x="878" y="237"/>
                    <a:pt x="877" y="236"/>
                    <a:pt x="876" y="236"/>
                  </a:cubicBezTo>
                  <a:moveTo>
                    <a:pt x="821" y="232"/>
                  </a:moveTo>
                  <a:cubicBezTo>
                    <a:pt x="822" y="233"/>
                    <a:pt x="823" y="234"/>
                    <a:pt x="824" y="235"/>
                  </a:cubicBezTo>
                  <a:cubicBezTo>
                    <a:pt x="826" y="235"/>
                    <a:pt x="828" y="235"/>
                    <a:pt x="829" y="236"/>
                  </a:cubicBezTo>
                  <a:cubicBezTo>
                    <a:pt x="829" y="235"/>
                    <a:pt x="828" y="234"/>
                    <a:pt x="827" y="233"/>
                  </a:cubicBezTo>
                  <a:cubicBezTo>
                    <a:pt x="825" y="232"/>
                    <a:pt x="823" y="232"/>
                    <a:pt x="821" y="232"/>
                  </a:cubicBezTo>
                  <a:moveTo>
                    <a:pt x="331" y="232"/>
                  </a:moveTo>
                  <a:cubicBezTo>
                    <a:pt x="330" y="232"/>
                    <a:pt x="328" y="232"/>
                    <a:pt x="327" y="232"/>
                  </a:cubicBezTo>
                  <a:cubicBezTo>
                    <a:pt x="328" y="233"/>
                    <a:pt x="328" y="234"/>
                    <a:pt x="328" y="235"/>
                  </a:cubicBezTo>
                  <a:cubicBezTo>
                    <a:pt x="329" y="235"/>
                    <a:pt x="330" y="235"/>
                    <a:pt x="331" y="235"/>
                  </a:cubicBezTo>
                  <a:cubicBezTo>
                    <a:pt x="331" y="234"/>
                    <a:pt x="331" y="233"/>
                    <a:pt x="331" y="232"/>
                  </a:cubicBezTo>
                  <a:moveTo>
                    <a:pt x="409" y="228"/>
                  </a:moveTo>
                  <a:cubicBezTo>
                    <a:pt x="408" y="228"/>
                    <a:pt x="406" y="228"/>
                    <a:pt x="405" y="228"/>
                  </a:cubicBezTo>
                  <a:cubicBezTo>
                    <a:pt x="404" y="229"/>
                    <a:pt x="404" y="230"/>
                    <a:pt x="403" y="231"/>
                  </a:cubicBezTo>
                  <a:cubicBezTo>
                    <a:pt x="405" y="231"/>
                    <a:pt x="406" y="231"/>
                    <a:pt x="408" y="231"/>
                  </a:cubicBezTo>
                  <a:cubicBezTo>
                    <a:pt x="408" y="230"/>
                    <a:pt x="409" y="229"/>
                    <a:pt x="409" y="228"/>
                  </a:cubicBezTo>
                  <a:moveTo>
                    <a:pt x="61" y="226"/>
                  </a:moveTo>
                  <a:cubicBezTo>
                    <a:pt x="62" y="228"/>
                    <a:pt x="62" y="230"/>
                    <a:pt x="63" y="231"/>
                  </a:cubicBezTo>
                  <a:cubicBezTo>
                    <a:pt x="64" y="232"/>
                    <a:pt x="66" y="233"/>
                    <a:pt x="67" y="234"/>
                  </a:cubicBezTo>
                  <a:cubicBezTo>
                    <a:pt x="66" y="232"/>
                    <a:pt x="66" y="230"/>
                    <a:pt x="65" y="228"/>
                  </a:cubicBezTo>
                  <a:cubicBezTo>
                    <a:pt x="64" y="228"/>
                    <a:pt x="63" y="227"/>
                    <a:pt x="61" y="226"/>
                  </a:cubicBezTo>
                  <a:moveTo>
                    <a:pt x="658" y="225"/>
                  </a:moveTo>
                  <a:cubicBezTo>
                    <a:pt x="658" y="226"/>
                    <a:pt x="657" y="227"/>
                    <a:pt x="657" y="228"/>
                  </a:cubicBezTo>
                  <a:cubicBezTo>
                    <a:pt x="658" y="228"/>
                    <a:pt x="660" y="228"/>
                    <a:pt x="661" y="228"/>
                  </a:cubicBezTo>
                  <a:cubicBezTo>
                    <a:pt x="662" y="227"/>
                    <a:pt x="663" y="226"/>
                    <a:pt x="663" y="225"/>
                  </a:cubicBezTo>
                  <a:cubicBezTo>
                    <a:pt x="662" y="225"/>
                    <a:pt x="660" y="225"/>
                    <a:pt x="658" y="225"/>
                  </a:cubicBezTo>
                  <a:moveTo>
                    <a:pt x="536" y="224"/>
                  </a:moveTo>
                  <a:cubicBezTo>
                    <a:pt x="535" y="224"/>
                    <a:pt x="533" y="224"/>
                    <a:pt x="531" y="224"/>
                  </a:cubicBezTo>
                  <a:cubicBezTo>
                    <a:pt x="532" y="225"/>
                    <a:pt x="533" y="226"/>
                    <a:pt x="534" y="227"/>
                  </a:cubicBezTo>
                  <a:cubicBezTo>
                    <a:pt x="536" y="227"/>
                    <a:pt x="538" y="227"/>
                    <a:pt x="540" y="227"/>
                  </a:cubicBezTo>
                  <a:cubicBezTo>
                    <a:pt x="539" y="226"/>
                    <a:pt x="537" y="225"/>
                    <a:pt x="536" y="224"/>
                  </a:cubicBezTo>
                  <a:moveTo>
                    <a:pt x="599" y="224"/>
                  </a:moveTo>
                  <a:cubicBezTo>
                    <a:pt x="599" y="225"/>
                    <a:pt x="600" y="226"/>
                    <a:pt x="600" y="227"/>
                  </a:cubicBezTo>
                  <a:cubicBezTo>
                    <a:pt x="601" y="227"/>
                    <a:pt x="602" y="227"/>
                    <a:pt x="603" y="227"/>
                  </a:cubicBezTo>
                  <a:cubicBezTo>
                    <a:pt x="603" y="226"/>
                    <a:pt x="603" y="225"/>
                    <a:pt x="603" y="224"/>
                  </a:cubicBezTo>
                  <a:cubicBezTo>
                    <a:pt x="602" y="224"/>
                    <a:pt x="600" y="224"/>
                    <a:pt x="599" y="224"/>
                  </a:cubicBezTo>
                  <a:moveTo>
                    <a:pt x="873" y="220"/>
                  </a:moveTo>
                  <a:cubicBezTo>
                    <a:pt x="873" y="221"/>
                    <a:pt x="873" y="223"/>
                    <a:pt x="874" y="224"/>
                  </a:cubicBezTo>
                  <a:cubicBezTo>
                    <a:pt x="875" y="225"/>
                    <a:pt x="876" y="226"/>
                    <a:pt x="878" y="227"/>
                  </a:cubicBezTo>
                  <a:cubicBezTo>
                    <a:pt x="877" y="225"/>
                    <a:pt x="877" y="224"/>
                    <a:pt x="877" y="222"/>
                  </a:cubicBezTo>
                  <a:cubicBezTo>
                    <a:pt x="875" y="221"/>
                    <a:pt x="874" y="220"/>
                    <a:pt x="873" y="220"/>
                  </a:cubicBezTo>
                  <a:moveTo>
                    <a:pt x="525" y="214"/>
                  </a:moveTo>
                  <a:cubicBezTo>
                    <a:pt x="524" y="214"/>
                    <a:pt x="523" y="215"/>
                    <a:pt x="522" y="216"/>
                  </a:cubicBezTo>
                  <a:cubicBezTo>
                    <a:pt x="523" y="217"/>
                    <a:pt x="523" y="217"/>
                    <a:pt x="524" y="218"/>
                  </a:cubicBezTo>
                  <a:cubicBezTo>
                    <a:pt x="526" y="218"/>
                    <a:pt x="527" y="217"/>
                    <a:pt x="528" y="216"/>
                  </a:cubicBezTo>
                  <a:cubicBezTo>
                    <a:pt x="527" y="215"/>
                    <a:pt x="526" y="215"/>
                    <a:pt x="525" y="214"/>
                  </a:cubicBezTo>
                  <a:moveTo>
                    <a:pt x="949" y="212"/>
                  </a:moveTo>
                  <a:cubicBezTo>
                    <a:pt x="947" y="213"/>
                    <a:pt x="944" y="214"/>
                    <a:pt x="942" y="216"/>
                  </a:cubicBezTo>
                  <a:cubicBezTo>
                    <a:pt x="940" y="218"/>
                    <a:pt x="939" y="220"/>
                    <a:pt x="938" y="222"/>
                  </a:cubicBezTo>
                  <a:cubicBezTo>
                    <a:pt x="940" y="221"/>
                    <a:pt x="943" y="219"/>
                    <a:pt x="945" y="218"/>
                  </a:cubicBezTo>
                  <a:cubicBezTo>
                    <a:pt x="946" y="216"/>
                    <a:pt x="948" y="214"/>
                    <a:pt x="949" y="212"/>
                  </a:cubicBezTo>
                  <a:moveTo>
                    <a:pt x="182" y="209"/>
                  </a:moveTo>
                  <a:cubicBezTo>
                    <a:pt x="181" y="209"/>
                    <a:pt x="179" y="210"/>
                    <a:pt x="178" y="211"/>
                  </a:cubicBezTo>
                  <a:cubicBezTo>
                    <a:pt x="179" y="211"/>
                    <a:pt x="180" y="212"/>
                    <a:pt x="181" y="212"/>
                  </a:cubicBezTo>
                  <a:cubicBezTo>
                    <a:pt x="183" y="212"/>
                    <a:pt x="184" y="211"/>
                    <a:pt x="185" y="210"/>
                  </a:cubicBezTo>
                  <a:cubicBezTo>
                    <a:pt x="184" y="210"/>
                    <a:pt x="183" y="209"/>
                    <a:pt x="182" y="209"/>
                  </a:cubicBezTo>
                  <a:moveTo>
                    <a:pt x="19" y="201"/>
                  </a:moveTo>
                  <a:cubicBezTo>
                    <a:pt x="17" y="205"/>
                    <a:pt x="17" y="205"/>
                    <a:pt x="17" y="205"/>
                  </a:cubicBezTo>
                  <a:cubicBezTo>
                    <a:pt x="18" y="205"/>
                    <a:pt x="19" y="206"/>
                    <a:pt x="20" y="206"/>
                  </a:cubicBezTo>
                  <a:cubicBezTo>
                    <a:pt x="21" y="203"/>
                    <a:pt x="21" y="203"/>
                    <a:pt x="21" y="203"/>
                  </a:cubicBezTo>
                  <a:cubicBezTo>
                    <a:pt x="21" y="202"/>
                    <a:pt x="20" y="202"/>
                    <a:pt x="19" y="201"/>
                  </a:cubicBezTo>
                  <a:moveTo>
                    <a:pt x="204" y="195"/>
                  </a:moveTo>
                  <a:cubicBezTo>
                    <a:pt x="200" y="197"/>
                    <a:pt x="196" y="200"/>
                    <a:pt x="192" y="202"/>
                  </a:cubicBezTo>
                  <a:cubicBezTo>
                    <a:pt x="191" y="204"/>
                    <a:pt x="190" y="206"/>
                    <a:pt x="188" y="208"/>
                  </a:cubicBezTo>
                  <a:cubicBezTo>
                    <a:pt x="193" y="205"/>
                    <a:pt x="197" y="203"/>
                    <a:pt x="201" y="200"/>
                  </a:cubicBezTo>
                  <a:cubicBezTo>
                    <a:pt x="202" y="198"/>
                    <a:pt x="203" y="197"/>
                    <a:pt x="204" y="195"/>
                  </a:cubicBezTo>
                  <a:moveTo>
                    <a:pt x="1111" y="183"/>
                  </a:moveTo>
                  <a:cubicBezTo>
                    <a:pt x="1111" y="184"/>
                    <a:pt x="1112" y="185"/>
                    <a:pt x="1112" y="186"/>
                  </a:cubicBezTo>
                  <a:cubicBezTo>
                    <a:pt x="1113" y="187"/>
                    <a:pt x="1114" y="188"/>
                    <a:pt x="1115" y="189"/>
                  </a:cubicBezTo>
                  <a:cubicBezTo>
                    <a:pt x="1115" y="187"/>
                    <a:pt x="1115" y="186"/>
                    <a:pt x="1114" y="185"/>
                  </a:cubicBezTo>
                  <a:cubicBezTo>
                    <a:pt x="1113" y="184"/>
                    <a:pt x="1112" y="183"/>
                    <a:pt x="1111" y="183"/>
                  </a:cubicBezTo>
                  <a:moveTo>
                    <a:pt x="431" y="180"/>
                  </a:moveTo>
                  <a:cubicBezTo>
                    <a:pt x="430" y="181"/>
                    <a:pt x="430" y="183"/>
                    <a:pt x="429" y="184"/>
                  </a:cubicBezTo>
                  <a:cubicBezTo>
                    <a:pt x="430" y="184"/>
                    <a:pt x="431" y="185"/>
                    <a:pt x="432" y="185"/>
                  </a:cubicBezTo>
                  <a:cubicBezTo>
                    <a:pt x="433" y="184"/>
                    <a:pt x="434" y="183"/>
                    <a:pt x="434" y="182"/>
                  </a:cubicBezTo>
                  <a:cubicBezTo>
                    <a:pt x="433" y="182"/>
                    <a:pt x="432" y="181"/>
                    <a:pt x="431" y="180"/>
                  </a:cubicBezTo>
                  <a:moveTo>
                    <a:pt x="593" y="176"/>
                  </a:moveTo>
                  <a:cubicBezTo>
                    <a:pt x="592" y="177"/>
                    <a:pt x="591" y="178"/>
                    <a:pt x="590" y="178"/>
                  </a:cubicBezTo>
                  <a:cubicBezTo>
                    <a:pt x="590" y="179"/>
                    <a:pt x="591" y="181"/>
                    <a:pt x="591" y="182"/>
                  </a:cubicBezTo>
                  <a:cubicBezTo>
                    <a:pt x="592" y="181"/>
                    <a:pt x="593" y="181"/>
                    <a:pt x="594" y="180"/>
                  </a:cubicBezTo>
                  <a:cubicBezTo>
                    <a:pt x="594" y="179"/>
                    <a:pt x="594" y="178"/>
                    <a:pt x="593" y="176"/>
                  </a:cubicBezTo>
                  <a:moveTo>
                    <a:pt x="1016" y="176"/>
                  </a:moveTo>
                  <a:cubicBezTo>
                    <a:pt x="1016" y="177"/>
                    <a:pt x="1015" y="177"/>
                    <a:pt x="1014" y="178"/>
                  </a:cubicBezTo>
                  <a:cubicBezTo>
                    <a:pt x="1015" y="179"/>
                    <a:pt x="1015" y="180"/>
                    <a:pt x="1016" y="180"/>
                  </a:cubicBezTo>
                  <a:cubicBezTo>
                    <a:pt x="1017" y="180"/>
                    <a:pt x="1018" y="180"/>
                    <a:pt x="1019" y="179"/>
                  </a:cubicBezTo>
                  <a:cubicBezTo>
                    <a:pt x="1018" y="178"/>
                    <a:pt x="1017" y="177"/>
                    <a:pt x="1016" y="176"/>
                  </a:cubicBezTo>
                  <a:moveTo>
                    <a:pt x="1304" y="174"/>
                  </a:moveTo>
                  <a:cubicBezTo>
                    <a:pt x="1304" y="175"/>
                    <a:pt x="1305" y="177"/>
                    <a:pt x="1305" y="178"/>
                  </a:cubicBezTo>
                  <a:cubicBezTo>
                    <a:pt x="1306" y="179"/>
                    <a:pt x="1307" y="179"/>
                    <a:pt x="1308" y="180"/>
                  </a:cubicBezTo>
                  <a:cubicBezTo>
                    <a:pt x="1307" y="179"/>
                    <a:pt x="1307" y="178"/>
                    <a:pt x="1307" y="176"/>
                  </a:cubicBezTo>
                  <a:cubicBezTo>
                    <a:pt x="1306" y="175"/>
                    <a:pt x="1305" y="175"/>
                    <a:pt x="1304" y="174"/>
                  </a:cubicBezTo>
                  <a:moveTo>
                    <a:pt x="4" y="151"/>
                  </a:moveTo>
                  <a:cubicBezTo>
                    <a:pt x="4" y="151"/>
                    <a:pt x="4" y="151"/>
                    <a:pt x="4" y="151"/>
                  </a:cubicBezTo>
                  <a:cubicBezTo>
                    <a:pt x="4" y="151"/>
                    <a:pt x="4" y="151"/>
                    <a:pt x="4" y="151"/>
                  </a:cubicBezTo>
                  <a:cubicBezTo>
                    <a:pt x="3" y="152"/>
                    <a:pt x="2" y="153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5" y="153"/>
                    <a:pt x="6" y="152"/>
                    <a:pt x="7" y="151"/>
                  </a:cubicBezTo>
                  <a:cubicBezTo>
                    <a:pt x="4" y="151"/>
                    <a:pt x="4" y="151"/>
                    <a:pt x="4" y="151"/>
                  </a:cubicBezTo>
                  <a:moveTo>
                    <a:pt x="1262" y="139"/>
                  </a:moveTo>
                  <a:cubicBezTo>
                    <a:pt x="1261" y="139"/>
                    <a:pt x="1261" y="140"/>
                    <a:pt x="1260" y="140"/>
                  </a:cubicBezTo>
                  <a:cubicBezTo>
                    <a:pt x="1261" y="141"/>
                    <a:pt x="1263" y="142"/>
                    <a:pt x="1264" y="143"/>
                  </a:cubicBezTo>
                  <a:cubicBezTo>
                    <a:pt x="1264" y="143"/>
                    <a:pt x="1264" y="142"/>
                    <a:pt x="1265" y="142"/>
                  </a:cubicBezTo>
                  <a:cubicBezTo>
                    <a:pt x="1264" y="141"/>
                    <a:pt x="1263" y="140"/>
                    <a:pt x="1262" y="139"/>
                  </a:cubicBezTo>
                  <a:moveTo>
                    <a:pt x="307" y="134"/>
                  </a:moveTo>
                  <a:cubicBezTo>
                    <a:pt x="306" y="134"/>
                    <a:pt x="305" y="135"/>
                    <a:pt x="304" y="135"/>
                  </a:cubicBezTo>
                  <a:cubicBezTo>
                    <a:pt x="305" y="136"/>
                    <a:pt x="305" y="137"/>
                    <a:pt x="305" y="138"/>
                  </a:cubicBezTo>
                  <a:cubicBezTo>
                    <a:pt x="306" y="138"/>
                    <a:pt x="307" y="137"/>
                    <a:pt x="308" y="137"/>
                  </a:cubicBezTo>
                  <a:cubicBezTo>
                    <a:pt x="308" y="136"/>
                    <a:pt x="308" y="135"/>
                    <a:pt x="307" y="134"/>
                  </a:cubicBezTo>
                  <a:moveTo>
                    <a:pt x="1103" y="133"/>
                  </a:moveTo>
                  <a:cubicBezTo>
                    <a:pt x="1102" y="133"/>
                    <a:pt x="1101" y="134"/>
                    <a:pt x="1100" y="134"/>
                  </a:cubicBezTo>
                  <a:cubicBezTo>
                    <a:pt x="1100" y="135"/>
                    <a:pt x="1101" y="137"/>
                    <a:pt x="1101" y="138"/>
                  </a:cubicBezTo>
                  <a:cubicBezTo>
                    <a:pt x="1102" y="137"/>
                    <a:pt x="1103" y="137"/>
                    <a:pt x="1104" y="136"/>
                  </a:cubicBezTo>
                  <a:cubicBezTo>
                    <a:pt x="1103" y="135"/>
                    <a:pt x="1103" y="134"/>
                    <a:pt x="1103" y="133"/>
                  </a:cubicBezTo>
                  <a:moveTo>
                    <a:pt x="33" y="132"/>
                  </a:moveTo>
                  <a:cubicBezTo>
                    <a:pt x="33" y="132"/>
                    <a:pt x="33" y="132"/>
                    <a:pt x="33" y="132"/>
                  </a:cubicBezTo>
                  <a:cubicBezTo>
                    <a:pt x="32" y="132"/>
                    <a:pt x="31" y="133"/>
                    <a:pt x="30" y="133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0" y="134"/>
                    <a:pt x="31" y="135"/>
                    <a:pt x="31" y="135"/>
                  </a:cubicBezTo>
                  <a:cubicBezTo>
                    <a:pt x="32" y="135"/>
                    <a:pt x="33" y="134"/>
                    <a:pt x="34" y="133"/>
                  </a:cubicBezTo>
                  <a:cubicBezTo>
                    <a:pt x="33" y="133"/>
                    <a:pt x="33" y="132"/>
                    <a:pt x="33" y="132"/>
                  </a:cubicBezTo>
                  <a:moveTo>
                    <a:pt x="298" y="112"/>
                  </a:moveTo>
                  <a:cubicBezTo>
                    <a:pt x="298" y="114"/>
                    <a:pt x="299" y="115"/>
                    <a:pt x="299" y="117"/>
                  </a:cubicBezTo>
                  <a:cubicBezTo>
                    <a:pt x="301" y="118"/>
                    <a:pt x="302" y="118"/>
                    <a:pt x="303" y="119"/>
                  </a:cubicBezTo>
                  <a:cubicBezTo>
                    <a:pt x="303" y="117"/>
                    <a:pt x="303" y="116"/>
                    <a:pt x="302" y="114"/>
                  </a:cubicBezTo>
                  <a:cubicBezTo>
                    <a:pt x="301" y="113"/>
                    <a:pt x="299" y="113"/>
                    <a:pt x="298" y="112"/>
                  </a:cubicBezTo>
                  <a:moveTo>
                    <a:pt x="727" y="110"/>
                  </a:moveTo>
                  <a:cubicBezTo>
                    <a:pt x="723" y="112"/>
                    <a:pt x="720" y="113"/>
                    <a:pt x="716" y="115"/>
                  </a:cubicBezTo>
                  <a:cubicBezTo>
                    <a:pt x="713" y="114"/>
                    <a:pt x="709" y="113"/>
                    <a:pt x="707" y="113"/>
                  </a:cubicBezTo>
                  <a:cubicBezTo>
                    <a:pt x="707" y="113"/>
                    <a:pt x="706" y="113"/>
                    <a:pt x="706" y="113"/>
                  </a:cubicBezTo>
                  <a:cubicBezTo>
                    <a:pt x="707" y="114"/>
                    <a:pt x="709" y="115"/>
                    <a:pt x="710" y="116"/>
                  </a:cubicBezTo>
                  <a:cubicBezTo>
                    <a:pt x="709" y="117"/>
                    <a:pt x="709" y="117"/>
                    <a:pt x="709" y="117"/>
                  </a:cubicBezTo>
                  <a:cubicBezTo>
                    <a:pt x="709" y="118"/>
                    <a:pt x="709" y="118"/>
                    <a:pt x="709" y="118"/>
                  </a:cubicBezTo>
                  <a:cubicBezTo>
                    <a:pt x="709" y="121"/>
                    <a:pt x="709" y="124"/>
                    <a:pt x="710" y="127"/>
                  </a:cubicBezTo>
                  <a:cubicBezTo>
                    <a:pt x="712" y="127"/>
                    <a:pt x="714" y="127"/>
                    <a:pt x="715" y="126"/>
                  </a:cubicBezTo>
                  <a:cubicBezTo>
                    <a:pt x="716" y="126"/>
                    <a:pt x="716" y="126"/>
                    <a:pt x="716" y="126"/>
                  </a:cubicBezTo>
                  <a:cubicBezTo>
                    <a:pt x="717" y="125"/>
                    <a:pt x="717" y="125"/>
                    <a:pt x="717" y="125"/>
                  </a:cubicBezTo>
                  <a:cubicBezTo>
                    <a:pt x="721" y="128"/>
                    <a:pt x="725" y="130"/>
                    <a:pt x="728" y="132"/>
                  </a:cubicBezTo>
                  <a:cubicBezTo>
                    <a:pt x="728" y="131"/>
                    <a:pt x="727" y="131"/>
                    <a:pt x="727" y="131"/>
                  </a:cubicBezTo>
                  <a:cubicBezTo>
                    <a:pt x="727" y="130"/>
                    <a:pt x="727" y="130"/>
                    <a:pt x="727" y="130"/>
                  </a:cubicBezTo>
                  <a:cubicBezTo>
                    <a:pt x="728" y="129"/>
                    <a:pt x="728" y="129"/>
                    <a:pt x="728" y="129"/>
                  </a:cubicBezTo>
                  <a:cubicBezTo>
                    <a:pt x="728" y="129"/>
                    <a:pt x="728" y="129"/>
                    <a:pt x="728" y="128"/>
                  </a:cubicBezTo>
                  <a:cubicBezTo>
                    <a:pt x="725" y="127"/>
                    <a:pt x="723" y="125"/>
                    <a:pt x="720" y="123"/>
                  </a:cubicBezTo>
                  <a:cubicBezTo>
                    <a:pt x="721" y="122"/>
                    <a:pt x="721" y="120"/>
                    <a:pt x="720" y="118"/>
                  </a:cubicBezTo>
                  <a:cubicBezTo>
                    <a:pt x="719" y="117"/>
                    <a:pt x="719" y="117"/>
                    <a:pt x="719" y="117"/>
                  </a:cubicBezTo>
                  <a:cubicBezTo>
                    <a:pt x="721" y="117"/>
                    <a:pt x="722" y="116"/>
                    <a:pt x="724" y="115"/>
                  </a:cubicBezTo>
                  <a:cubicBezTo>
                    <a:pt x="723" y="115"/>
                    <a:pt x="723" y="115"/>
                    <a:pt x="723" y="115"/>
                  </a:cubicBezTo>
                  <a:cubicBezTo>
                    <a:pt x="724" y="113"/>
                    <a:pt x="726" y="112"/>
                    <a:pt x="727" y="110"/>
                  </a:cubicBezTo>
                  <a:moveTo>
                    <a:pt x="1281" y="109"/>
                  </a:moveTo>
                  <a:cubicBezTo>
                    <a:pt x="1281" y="109"/>
                    <a:pt x="1281" y="109"/>
                    <a:pt x="1281" y="109"/>
                  </a:cubicBezTo>
                  <a:cubicBezTo>
                    <a:pt x="1281" y="111"/>
                    <a:pt x="1281" y="111"/>
                    <a:pt x="1281" y="111"/>
                  </a:cubicBezTo>
                  <a:cubicBezTo>
                    <a:pt x="1282" y="111"/>
                    <a:pt x="1282" y="111"/>
                    <a:pt x="1282" y="111"/>
                  </a:cubicBezTo>
                  <a:cubicBezTo>
                    <a:pt x="1286" y="112"/>
                    <a:pt x="1290" y="114"/>
                    <a:pt x="1293" y="115"/>
                  </a:cubicBezTo>
                  <a:cubicBezTo>
                    <a:pt x="1293" y="115"/>
                    <a:pt x="1293" y="115"/>
                    <a:pt x="1293" y="115"/>
                  </a:cubicBezTo>
                  <a:cubicBezTo>
                    <a:pt x="1293" y="114"/>
                    <a:pt x="1293" y="114"/>
                    <a:pt x="1293" y="114"/>
                  </a:cubicBezTo>
                  <a:cubicBezTo>
                    <a:pt x="1293" y="114"/>
                    <a:pt x="1293" y="114"/>
                    <a:pt x="1293" y="114"/>
                  </a:cubicBezTo>
                  <a:cubicBezTo>
                    <a:pt x="1293" y="113"/>
                    <a:pt x="1293" y="113"/>
                    <a:pt x="1293" y="113"/>
                  </a:cubicBezTo>
                  <a:cubicBezTo>
                    <a:pt x="1292" y="113"/>
                    <a:pt x="1292" y="113"/>
                    <a:pt x="1292" y="113"/>
                  </a:cubicBezTo>
                  <a:cubicBezTo>
                    <a:pt x="1292" y="112"/>
                    <a:pt x="1292" y="112"/>
                    <a:pt x="1292" y="112"/>
                  </a:cubicBezTo>
                  <a:cubicBezTo>
                    <a:pt x="1288" y="111"/>
                    <a:pt x="1285" y="110"/>
                    <a:pt x="1281" y="109"/>
                  </a:cubicBezTo>
                  <a:moveTo>
                    <a:pt x="1000" y="109"/>
                  </a:moveTo>
                  <a:cubicBezTo>
                    <a:pt x="999" y="109"/>
                    <a:pt x="999" y="110"/>
                    <a:pt x="998" y="111"/>
                  </a:cubicBezTo>
                  <a:cubicBezTo>
                    <a:pt x="1000" y="112"/>
                    <a:pt x="1002" y="114"/>
                    <a:pt x="1005" y="115"/>
                  </a:cubicBezTo>
                  <a:cubicBezTo>
                    <a:pt x="1005" y="114"/>
                    <a:pt x="1006" y="114"/>
                    <a:pt x="1006" y="113"/>
                  </a:cubicBezTo>
                  <a:cubicBezTo>
                    <a:pt x="1004" y="111"/>
                    <a:pt x="1002" y="110"/>
                    <a:pt x="1000" y="109"/>
                  </a:cubicBezTo>
                  <a:moveTo>
                    <a:pt x="1149" y="107"/>
                  </a:moveTo>
                  <a:cubicBezTo>
                    <a:pt x="1148" y="107"/>
                    <a:pt x="1147" y="107"/>
                    <a:pt x="1147" y="108"/>
                  </a:cubicBezTo>
                  <a:cubicBezTo>
                    <a:pt x="1148" y="109"/>
                    <a:pt x="1148" y="110"/>
                    <a:pt x="1149" y="110"/>
                  </a:cubicBezTo>
                  <a:cubicBezTo>
                    <a:pt x="1150" y="110"/>
                    <a:pt x="1150" y="110"/>
                    <a:pt x="1151" y="109"/>
                  </a:cubicBezTo>
                  <a:cubicBezTo>
                    <a:pt x="1150" y="108"/>
                    <a:pt x="1149" y="107"/>
                    <a:pt x="1149" y="107"/>
                  </a:cubicBezTo>
                  <a:moveTo>
                    <a:pt x="377" y="98"/>
                  </a:moveTo>
                  <a:cubicBezTo>
                    <a:pt x="376" y="99"/>
                    <a:pt x="375" y="99"/>
                    <a:pt x="374" y="100"/>
                  </a:cubicBezTo>
                  <a:cubicBezTo>
                    <a:pt x="374" y="100"/>
                    <a:pt x="375" y="101"/>
                    <a:pt x="376" y="102"/>
                  </a:cubicBezTo>
                  <a:cubicBezTo>
                    <a:pt x="378" y="101"/>
                    <a:pt x="379" y="100"/>
                    <a:pt x="380" y="100"/>
                  </a:cubicBezTo>
                  <a:cubicBezTo>
                    <a:pt x="379" y="99"/>
                    <a:pt x="378" y="99"/>
                    <a:pt x="377" y="98"/>
                  </a:cubicBezTo>
                  <a:moveTo>
                    <a:pt x="256" y="89"/>
                  </a:moveTo>
                  <a:cubicBezTo>
                    <a:pt x="255" y="91"/>
                    <a:pt x="255" y="92"/>
                    <a:pt x="254" y="93"/>
                  </a:cubicBezTo>
                  <a:cubicBezTo>
                    <a:pt x="255" y="93"/>
                    <a:pt x="256" y="94"/>
                    <a:pt x="257" y="94"/>
                  </a:cubicBezTo>
                  <a:cubicBezTo>
                    <a:pt x="258" y="93"/>
                    <a:pt x="258" y="92"/>
                    <a:pt x="259" y="91"/>
                  </a:cubicBezTo>
                  <a:cubicBezTo>
                    <a:pt x="258" y="90"/>
                    <a:pt x="257" y="90"/>
                    <a:pt x="256" y="89"/>
                  </a:cubicBezTo>
                  <a:moveTo>
                    <a:pt x="1111" y="67"/>
                  </a:moveTo>
                  <a:cubicBezTo>
                    <a:pt x="1112" y="68"/>
                    <a:pt x="1112" y="69"/>
                    <a:pt x="1113" y="69"/>
                  </a:cubicBezTo>
                  <a:cubicBezTo>
                    <a:pt x="1114" y="70"/>
                    <a:pt x="1115" y="70"/>
                    <a:pt x="1117" y="70"/>
                  </a:cubicBezTo>
                  <a:cubicBezTo>
                    <a:pt x="1116" y="69"/>
                    <a:pt x="1115" y="68"/>
                    <a:pt x="1114" y="67"/>
                  </a:cubicBezTo>
                  <a:cubicBezTo>
                    <a:pt x="1113" y="67"/>
                    <a:pt x="1112" y="67"/>
                    <a:pt x="1111" y="67"/>
                  </a:cubicBezTo>
                  <a:moveTo>
                    <a:pt x="1081" y="61"/>
                  </a:moveTo>
                  <a:cubicBezTo>
                    <a:pt x="1081" y="62"/>
                    <a:pt x="1082" y="63"/>
                    <a:pt x="1082" y="64"/>
                  </a:cubicBezTo>
                  <a:cubicBezTo>
                    <a:pt x="1083" y="64"/>
                    <a:pt x="1084" y="64"/>
                    <a:pt x="1085" y="64"/>
                  </a:cubicBezTo>
                  <a:cubicBezTo>
                    <a:pt x="1084" y="63"/>
                    <a:pt x="1084" y="63"/>
                    <a:pt x="1084" y="62"/>
                  </a:cubicBezTo>
                  <a:cubicBezTo>
                    <a:pt x="1083" y="62"/>
                    <a:pt x="1082" y="61"/>
                    <a:pt x="1081" y="61"/>
                  </a:cubicBezTo>
                  <a:moveTo>
                    <a:pt x="1042" y="55"/>
                  </a:moveTo>
                  <a:cubicBezTo>
                    <a:pt x="1041" y="55"/>
                    <a:pt x="1041" y="56"/>
                    <a:pt x="1040" y="57"/>
                  </a:cubicBezTo>
                  <a:cubicBezTo>
                    <a:pt x="1042" y="57"/>
                    <a:pt x="1044" y="57"/>
                    <a:pt x="1045" y="57"/>
                  </a:cubicBezTo>
                  <a:cubicBezTo>
                    <a:pt x="1046" y="57"/>
                    <a:pt x="1046" y="56"/>
                    <a:pt x="1047" y="55"/>
                  </a:cubicBezTo>
                  <a:cubicBezTo>
                    <a:pt x="1045" y="55"/>
                    <a:pt x="1044" y="55"/>
                    <a:pt x="1042" y="55"/>
                  </a:cubicBezTo>
                  <a:moveTo>
                    <a:pt x="839" y="53"/>
                  </a:moveTo>
                  <a:cubicBezTo>
                    <a:pt x="838" y="54"/>
                    <a:pt x="837" y="54"/>
                    <a:pt x="836" y="55"/>
                  </a:cubicBezTo>
                  <a:cubicBezTo>
                    <a:pt x="837" y="56"/>
                    <a:pt x="837" y="57"/>
                    <a:pt x="837" y="58"/>
                  </a:cubicBezTo>
                  <a:cubicBezTo>
                    <a:pt x="838" y="58"/>
                    <a:pt x="839" y="57"/>
                    <a:pt x="840" y="57"/>
                  </a:cubicBezTo>
                  <a:cubicBezTo>
                    <a:pt x="840" y="56"/>
                    <a:pt x="840" y="55"/>
                    <a:pt x="839" y="53"/>
                  </a:cubicBezTo>
                  <a:moveTo>
                    <a:pt x="250" y="36"/>
                  </a:moveTo>
                  <a:cubicBezTo>
                    <a:pt x="247" y="36"/>
                    <a:pt x="245" y="37"/>
                    <a:pt x="242" y="37"/>
                  </a:cubicBezTo>
                  <a:cubicBezTo>
                    <a:pt x="248" y="39"/>
                    <a:pt x="248" y="39"/>
                    <a:pt x="248" y="39"/>
                  </a:cubicBezTo>
                  <a:cubicBezTo>
                    <a:pt x="251" y="39"/>
                    <a:pt x="253" y="39"/>
                    <a:pt x="256" y="38"/>
                  </a:cubicBezTo>
                  <a:cubicBezTo>
                    <a:pt x="250" y="36"/>
                    <a:pt x="250" y="36"/>
                    <a:pt x="250" y="36"/>
                  </a:cubicBezTo>
                  <a:moveTo>
                    <a:pt x="554" y="34"/>
                  </a:moveTo>
                  <a:cubicBezTo>
                    <a:pt x="555" y="36"/>
                    <a:pt x="555" y="37"/>
                    <a:pt x="556" y="38"/>
                  </a:cubicBezTo>
                  <a:cubicBezTo>
                    <a:pt x="557" y="39"/>
                    <a:pt x="559" y="40"/>
                    <a:pt x="560" y="41"/>
                  </a:cubicBezTo>
                  <a:cubicBezTo>
                    <a:pt x="560" y="39"/>
                    <a:pt x="559" y="38"/>
                    <a:pt x="559" y="37"/>
                  </a:cubicBezTo>
                  <a:cubicBezTo>
                    <a:pt x="557" y="36"/>
                    <a:pt x="556" y="35"/>
                    <a:pt x="554" y="34"/>
                  </a:cubicBezTo>
                  <a:moveTo>
                    <a:pt x="276" y="34"/>
                  </a:moveTo>
                  <a:cubicBezTo>
                    <a:pt x="275" y="34"/>
                    <a:pt x="273" y="34"/>
                    <a:pt x="272" y="34"/>
                  </a:cubicBezTo>
                  <a:cubicBezTo>
                    <a:pt x="273" y="35"/>
                    <a:pt x="273" y="36"/>
                    <a:pt x="273" y="37"/>
                  </a:cubicBezTo>
                  <a:cubicBezTo>
                    <a:pt x="274" y="37"/>
                    <a:pt x="276" y="36"/>
                    <a:pt x="277" y="36"/>
                  </a:cubicBezTo>
                  <a:cubicBezTo>
                    <a:pt x="276" y="35"/>
                    <a:pt x="276" y="35"/>
                    <a:pt x="276" y="34"/>
                  </a:cubicBezTo>
                  <a:moveTo>
                    <a:pt x="291" y="32"/>
                  </a:moveTo>
                  <a:cubicBezTo>
                    <a:pt x="289" y="33"/>
                    <a:pt x="288" y="33"/>
                    <a:pt x="287" y="33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87" y="35"/>
                    <a:pt x="288" y="35"/>
                    <a:pt x="289" y="35"/>
                  </a:cubicBezTo>
                  <a:cubicBezTo>
                    <a:pt x="291" y="32"/>
                    <a:pt x="291" y="32"/>
                    <a:pt x="291" y="32"/>
                  </a:cubicBezTo>
                  <a:moveTo>
                    <a:pt x="830" y="30"/>
                  </a:moveTo>
                  <a:cubicBezTo>
                    <a:pt x="830" y="31"/>
                    <a:pt x="830" y="31"/>
                    <a:pt x="830" y="32"/>
                  </a:cubicBezTo>
                  <a:cubicBezTo>
                    <a:pt x="831" y="32"/>
                    <a:pt x="832" y="32"/>
                    <a:pt x="834" y="33"/>
                  </a:cubicBezTo>
                  <a:cubicBezTo>
                    <a:pt x="833" y="32"/>
                    <a:pt x="833" y="31"/>
                    <a:pt x="833" y="30"/>
                  </a:cubicBezTo>
                  <a:cubicBezTo>
                    <a:pt x="832" y="30"/>
                    <a:pt x="831" y="30"/>
                    <a:pt x="830" y="30"/>
                  </a:cubicBezTo>
                  <a:moveTo>
                    <a:pt x="876" y="29"/>
                  </a:moveTo>
                  <a:cubicBezTo>
                    <a:pt x="875" y="29"/>
                    <a:pt x="875" y="29"/>
                    <a:pt x="875" y="29"/>
                  </a:cubicBezTo>
                  <a:cubicBezTo>
                    <a:pt x="875" y="29"/>
                    <a:pt x="875" y="29"/>
                    <a:pt x="875" y="29"/>
                  </a:cubicBezTo>
                  <a:cubicBezTo>
                    <a:pt x="874" y="29"/>
                    <a:pt x="874" y="29"/>
                    <a:pt x="874" y="29"/>
                  </a:cubicBezTo>
                  <a:cubicBezTo>
                    <a:pt x="880" y="34"/>
                    <a:pt x="885" y="38"/>
                    <a:pt x="889" y="43"/>
                  </a:cubicBezTo>
                  <a:cubicBezTo>
                    <a:pt x="893" y="45"/>
                    <a:pt x="897" y="47"/>
                    <a:pt x="900" y="49"/>
                  </a:cubicBezTo>
                  <a:cubicBezTo>
                    <a:pt x="897" y="46"/>
                    <a:pt x="894" y="44"/>
                    <a:pt x="891" y="41"/>
                  </a:cubicBezTo>
                  <a:cubicBezTo>
                    <a:pt x="891" y="40"/>
                    <a:pt x="890" y="40"/>
                    <a:pt x="890" y="40"/>
                  </a:cubicBezTo>
                  <a:cubicBezTo>
                    <a:pt x="890" y="40"/>
                    <a:pt x="890" y="40"/>
                    <a:pt x="890" y="40"/>
                  </a:cubicBezTo>
                  <a:cubicBezTo>
                    <a:pt x="890" y="40"/>
                    <a:pt x="890" y="40"/>
                    <a:pt x="890" y="40"/>
                  </a:cubicBezTo>
                  <a:cubicBezTo>
                    <a:pt x="886" y="36"/>
                    <a:pt x="882" y="33"/>
                    <a:pt x="878" y="29"/>
                  </a:cubicBezTo>
                  <a:cubicBezTo>
                    <a:pt x="878" y="29"/>
                    <a:pt x="878" y="29"/>
                    <a:pt x="878" y="29"/>
                  </a:cubicBezTo>
                  <a:cubicBezTo>
                    <a:pt x="876" y="29"/>
                    <a:pt x="876" y="29"/>
                    <a:pt x="876" y="29"/>
                  </a:cubicBezTo>
                  <a:moveTo>
                    <a:pt x="777" y="26"/>
                  </a:moveTo>
                  <a:cubicBezTo>
                    <a:pt x="776" y="27"/>
                    <a:pt x="776" y="28"/>
                    <a:pt x="775" y="28"/>
                  </a:cubicBezTo>
                  <a:cubicBezTo>
                    <a:pt x="777" y="29"/>
                    <a:pt x="779" y="29"/>
                    <a:pt x="780" y="29"/>
                  </a:cubicBezTo>
                  <a:cubicBezTo>
                    <a:pt x="781" y="28"/>
                    <a:pt x="781" y="27"/>
                    <a:pt x="782" y="27"/>
                  </a:cubicBezTo>
                  <a:cubicBezTo>
                    <a:pt x="780" y="26"/>
                    <a:pt x="778" y="26"/>
                    <a:pt x="777" y="26"/>
                  </a:cubicBezTo>
                  <a:moveTo>
                    <a:pt x="554" y="20"/>
                  </a:moveTo>
                  <a:cubicBezTo>
                    <a:pt x="553" y="20"/>
                    <a:pt x="551" y="20"/>
                    <a:pt x="550" y="20"/>
                  </a:cubicBezTo>
                  <a:cubicBezTo>
                    <a:pt x="550" y="21"/>
                    <a:pt x="551" y="22"/>
                    <a:pt x="551" y="23"/>
                  </a:cubicBezTo>
                  <a:cubicBezTo>
                    <a:pt x="552" y="23"/>
                    <a:pt x="553" y="23"/>
                    <a:pt x="554" y="23"/>
                  </a:cubicBezTo>
                  <a:cubicBezTo>
                    <a:pt x="554" y="22"/>
                    <a:pt x="554" y="21"/>
                    <a:pt x="554" y="20"/>
                  </a:cubicBezTo>
                  <a:moveTo>
                    <a:pt x="589" y="20"/>
                  </a:moveTo>
                  <a:cubicBezTo>
                    <a:pt x="590" y="21"/>
                    <a:pt x="591" y="22"/>
                    <a:pt x="592" y="23"/>
                  </a:cubicBezTo>
                  <a:cubicBezTo>
                    <a:pt x="594" y="23"/>
                    <a:pt x="596" y="23"/>
                    <a:pt x="597" y="23"/>
                  </a:cubicBezTo>
                  <a:cubicBezTo>
                    <a:pt x="596" y="22"/>
                    <a:pt x="595" y="21"/>
                    <a:pt x="594" y="20"/>
                  </a:cubicBezTo>
                  <a:cubicBezTo>
                    <a:pt x="592" y="20"/>
                    <a:pt x="591" y="20"/>
                    <a:pt x="589" y="20"/>
                  </a:cubicBezTo>
                  <a:moveTo>
                    <a:pt x="526" y="16"/>
                  </a:moveTo>
                  <a:cubicBezTo>
                    <a:pt x="526" y="16"/>
                    <a:pt x="526" y="16"/>
                    <a:pt x="526" y="16"/>
                  </a:cubicBezTo>
                  <a:cubicBezTo>
                    <a:pt x="525" y="16"/>
                    <a:pt x="525" y="16"/>
                    <a:pt x="525" y="16"/>
                  </a:cubicBezTo>
                  <a:cubicBezTo>
                    <a:pt x="524" y="16"/>
                    <a:pt x="524" y="16"/>
                    <a:pt x="524" y="16"/>
                  </a:cubicBezTo>
                  <a:cubicBezTo>
                    <a:pt x="523" y="16"/>
                    <a:pt x="523" y="16"/>
                    <a:pt x="523" y="16"/>
                  </a:cubicBezTo>
                  <a:cubicBezTo>
                    <a:pt x="522" y="16"/>
                    <a:pt x="522" y="16"/>
                    <a:pt x="522" y="16"/>
                  </a:cubicBezTo>
                  <a:cubicBezTo>
                    <a:pt x="521" y="17"/>
                    <a:pt x="521" y="17"/>
                    <a:pt x="521" y="17"/>
                  </a:cubicBezTo>
                  <a:cubicBezTo>
                    <a:pt x="521" y="16"/>
                    <a:pt x="521" y="16"/>
                    <a:pt x="521" y="16"/>
                  </a:cubicBezTo>
                  <a:cubicBezTo>
                    <a:pt x="519" y="19"/>
                    <a:pt x="517" y="22"/>
                    <a:pt x="516" y="24"/>
                  </a:cubicBezTo>
                  <a:cubicBezTo>
                    <a:pt x="516" y="24"/>
                    <a:pt x="516" y="24"/>
                    <a:pt x="516" y="24"/>
                  </a:cubicBezTo>
                  <a:cubicBezTo>
                    <a:pt x="516" y="25"/>
                    <a:pt x="516" y="25"/>
                    <a:pt x="516" y="25"/>
                  </a:cubicBez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7" y="25"/>
                  </a:cubicBezTo>
                  <a:cubicBezTo>
                    <a:pt x="516" y="26"/>
                    <a:pt x="515" y="26"/>
                    <a:pt x="514" y="27"/>
                  </a:cubicBezTo>
                  <a:cubicBezTo>
                    <a:pt x="513" y="28"/>
                    <a:pt x="512" y="30"/>
                    <a:pt x="511" y="32"/>
                  </a:cubicBezTo>
                  <a:cubicBezTo>
                    <a:pt x="513" y="30"/>
                    <a:pt x="516" y="29"/>
                    <a:pt x="518" y="28"/>
                  </a:cubicBezTo>
                  <a:cubicBezTo>
                    <a:pt x="520" y="24"/>
                    <a:pt x="523" y="20"/>
                    <a:pt x="526" y="16"/>
                  </a:cubicBezTo>
                  <a:moveTo>
                    <a:pt x="550" y="9"/>
                  </a:moveTo>
                  <a:cubicBezTo>
                    <a:pt x="547" y="11"/>
                    <a:pt x="547" y="11"/>
                    <a:pt x="547" y="11"/>
                  </a:cubicBezTo>
                  <a:cubicBezTo>
                    <a:pt x="547" y="12"/>
                    <a:pt x="548" y="12"/>
                    <a:pt x="548" y="13"/>
                  </a:cubicBezTo>
                  <a:cubicBezTo>
                    <a:pt x="551" y="12"/>
                    <a:pt x="551" y="12"/>
                    <a:pt x="551" y="12"/>
                  </a:cubicBezTo>
                  <a:cubicBezTo>
                    <a:pt x="551" y="11"/>
                    <a:pt x="551" y="10"/>
                    <a:pt x="550" y="9"/>
                  </a:cubicBezTo>
                  <a:moveTo>
                    <a:pt x="566" y="1"/>
                  </a:moveTo>
                  <a:cubicBezTo>
                    <a:pt x="563" y="3"/>
                    <a:pt x="563" y="3"/>
                    <a:pt x="563" y="3"/>
                  </a:cubicBezTo>
                  <a:cubicBezTo>
                    <a:pt x="564" y="4"/>
                    <a:pt x="565" y="4"/>
                    <a:pt x="566" y="5"/>
                  </a:cubicBezTo>
                  <a:cubicBezTo>
                    <a:pt x="569" y="3"/>
                    <a:pt x="569" y="3"/>
                    <a:pt x="569" y="3"/>
                  </a:cubicBezTo>
                  <a:cubicBezTo>
                    <a:pt x="568" y="3"/>
                    <a:pt x="567" y="2"/>
                    <a:pt x="566" y="1"/>
                  </a:cubicBezTo>
                  <a:moveTo>
                    <a:pt x="821" y="0"/>
                  </a:moveTo>
                  <a:cubicBezTo>
                    <a:pt x="821" y="1"/>
                    <a:pt x="821" y="3"/>
                    <a:pt x="822" y="4"/>
                  </a:cubicBezTo>
                  <a:cubicBezTo>
                    <a:pt x="826" y="6"/>
                    <a:pt x="826" y="6"/>
                    <a:pt x="826" y="6"/>
                  </a:cubicBezTo>
                  <a:cubicBezTo>
                    <a:pt x="825" y="5"/>
                    <a:pt x="825" y="4"/>
                    <a:pt x="825" y="3"/>
                  </a:cubicBezTo>
                  <a:cubicBezTo>
                    <a:pt x="821" y="0"/>
                    <a:pt x="821" y="0"/>
                    <a:pt x="82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5" name="Freeform 796">
              <a:extLst>
                <a:ext uri="{FF2B5EF4-FFF2-40B4-BE49-F238E27FC236}">
                  <a16:creationId xmlns:a16="http://schemas.microsoft.com/office/drawing/2014/main" id="{F5BE9972-2EC8-FDF1-A6C4-9E8235C67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3650" y="3211513"/>
              <a:ext cx="904875" cy="171450"/>
            </a:xfrm>
            <a:custGeom>
              <a:avLst/>
              <a:gdLst>
                <a:gd name="T0" fmla="*/ 595 w 598"/>
                <a:gd name="T1" fmla="*/ 81 h 113"/>
                <a:gd name="T2" fmla="*/ 581 w 598"/>
                <a:gd name="T3" fmla="*/ 38 h 113"/>
                <a:gd name="T4" fmla="*/ 511 w 598"/>
                <a:gd name="T5" fmla="*/ 21 h 113"/>
                <a:gd name="T6" fmla="*/ 515 w 598"/>
                <a:gd name="T7" fmla="*/ 22 h 113"/>
                <a:gd name="T8" fmla="*/ 118 w 598"/>
                <a:gd name="T9" fmla="*/ 10 h 113"/>
                <a:gd name="T10" fmla="*/ 78 w 598"/>
                <a:gd name="T11" fmla="*/ 63 h 113"/>
                <a:gd name="T12" fmla="*/ 76 w 598"/>
                <a:gd name="T13" fmla="*/ 62 h 113"/>
                <a:gd name="T14" fmla="*/ 58 w 598"/>
                <a:gd name="T15" fmla="*/ 20 h 113"/>
                <a:gd name="T16" fmla="*/ 54 w 598"/>
                <a:gd name="T17" fmla="*/ 20 h 113"/>
                <a:gd name="T18" fmla="*/ 69 w 598"/>
                <a:gd name="T19" fmla="*/ 63 h 113"/>
                <a:gd name="T20" fmla="*/ 67 w 598"/>
                <a:gd name="T21" fmla="*/ 65 h 113"/>
                <a:gd name="T22" fmla="*/ 0 w 598"/>
                <a:gd name="T23" fmla="*/ 32 h 113"/>
                <a:gd name="T24" fmla="*/ 66 w 598"/>
                <a:gd name="T25" fmla="*/ 68 h 113"/>
                <a:gd name="T26" fmla="*/ 66 w 598"/>
                <a:gd name="T27" fmla="*/ 69 h 113"/>
                <a:gd name="T28" fmla="*/ 66 w 598"/>
                <a:gd name="T29" fmla="*/ 70 h 113"/>
                <a:gd name="T30" fmla="*/ 66 w 598"/>
                <a:gd name="T31" fmla="*/ 73 h 113"/>
                <a:gd name="T32" fmla="*/ 67 w 598"/>
                <a:gd name="T33" fmla="*/ 75 h 113"/>
                <a:gd name="T34" fmla="*/ 68 w 598"/>
                <a:gd name="T35" fmla="*/ 76 h 113"/>
                <a:gd name="T36" fmla="*/ 55 w 598"/>
                <a:gd name="T37" fmla="*/ 101 h 113"/>
                <a:gd name="T38" fmla="*/ 58 w 598"/>
                <a:gd name="T39" fmla="*/ 100 h 113"/>
                <a:gd name="T40" fmla="*/ 60 w 598"/>
                <a:gd name="T41" fmla="*/ 100 h 113"/>
                <a:gd name="T42" fmla="*/ 74 w 598"/>
                <a:gd name="T43" fmla="*/ 80 h 113"/>
                <a:gd name="T44" fmla="*/ 76 w 598"/>
                <a:gd name="T45" fmla="*/ 80 h 113"/>
                <a:gd name="T46" fmla="*/ 80 w 598"/>
                <a:gd name="T47" fmla="*/ 80 h 113"/>
                <a:gd name="T48" fmla="*/ 82 w 598"/>
                <a:gd name="T49" fmla="*/ 78 h 113"/>
                <a:gd name="T50" fmla="*/ 97 w 598"/>
                <a:gd name="T51" fmla="*/ 87 h 113"/>
                <a:gd name="T52" fmla="*/ 84 w 598"/>
                <a:gd name="T53" fmla="*/ 74 h 113"/>
                <a:gd name="T54" fmla="*/ 85 w 598"/>
                <a:gd name="T55" fmla="*/ 73 h 113"/>
                <a:gd name="T56" fmla="*/ 85 w 598"/>
                <a:gd name="T57" fmla="*/ 72 h 113"/>
                <a:gd name="T58" fmla="*/ 84 w 598"/>
                <a:gd name="T59" fmla="*/ 69 h 113"/>
                <a:gd name="T60" fmla="*/ 83 w 598"/>
                <a:gd name="T61" fmla="*/ 67 h 113"/>
                <a:gd name="T62" fmla="*/ 82 w 598"/>
                <a:gd name="T63" fmla="*/ 66 h 113"/>
                <a:gd name="T64" fmla="*/ 118 w 598"/>
                <a:gd name="T65" fmla="*/ 10 h 113"/>
                <a:gd name="T66" fmla="*/ 344 w 598"/>
                <a:gd name="T67" fmla="*/ 52 h 113"/>
                <a:gd name="T68" fmla="*/ 342 w 598"/>
                <a:gd name="T69" fmla="*/ 53 h 113"/>
                <a:gd name="T70" fmla="*/ 277 w 598"/>
                <a:gd name="T71" fmla="*/ 9 h 113"/>
                <a:gd name="T72" fmla="*/ 339 w 598"/>
                <a:gd name="T73" fmla="*/ 56 h 113"/>
                <a:gd name="T74" fmla="*/ 339 w 598"/>
                <a:gd name="T75" fmla="*/ 57 h 113"/>
                <a:gd name="T76" fmla="*/ 339 w 598"/>
                <a:gd name="T77" fmla="*/ 59 h 113"/>
                <a:gd name="T78" fmla="*/ 340 w 598"/>
                <a:gd name="T79" fmla="*/ 61 h 113"/>
                <a:gd name="T80" fmla="*/ 341 w 598"/>
                <a:gd name="T81" fmla="*/ 63 h 113"/>
                <a:gd name="T82" fmla="*/ 342 w 598"/>
                <a:gd name="T83" fmla="*/ 65 h 113"/>
                <a:gd name="T84" fmla="*/ 340 w 598"/>
                <a:gd name="T85" fmla="*/ 76 h 113"/>
                <a:gd name="T86" fmla="*/ 347 w 598"/>
                <a:gd name="T87" fmla="*/ 70 h 113"/>
                <a:gd name="T88" fmla="*/ 350 w 598"/>
                <a:gd name="T89" fmla="*/ 70 h 113"/>
                <a:gd name="T90" fmla="*/ 354 w 598"/>
                <a:gd name="T91" fmla="*/ 71 h 113"/>
                <a:gd name="T92" fmla="*/ 356 w 598"/>
                <a:gd name="T93" fmla="*/ 70 h 113"/>
                <a:gd name="T94" fmla="*/ 408 w 598"/>
                <a:gd name="T95" fmla="*/ 113 h 113"/>
                <a:gd name="T96" fmla="*/ 410 w 598"/>
                <a:gd name="T97" fmla="*/ 113 h 113"/>
                <a:gd name="T98" fmla="*/ 358 w 598"/>
                <a:gd name="T99" fmla="*/ 67 h 113"/>
                <a:gd name="T100" fmla="*/ 358 w 598"/>
                <a:gd name="T101" fmla="*/ 66 h 113"/>
                <a:gd name="T102" fmla="*/ 359 w 598"/>
                <a:gd name="T103" fmla="*/ 65 h 113"/>
                <a:gd name="T104" fmla="*/ 358 w 598"/>
                <a:gd name="T105" fmla="*/ 63 h 113"/>
                <a:gd name="T106" fmla="*/ 357 w 598"/>
                <a:gd name="T107" fmla="*/ 60 h 113"/>
                <a:gd name="T108" fmla="*/ 356 w 598"/>
                <a:gd name="T109" fmla="*/ 58 h 113"/>
                <a:gd name="T110" fmla="*/ 398 w 598"/>
                <a:gd name="T111" fmla="*/ 5 h 113"/>
                <a:gd name="T112" fmla="*/ 393 w 598"/>
                <a:gd name="T113" fmla="*/ 4 h 113"/>
                <a:gd name="T114" fmla="*/ 350 w 598"/>
                <a:gd name="T115" fmla="*/ 53 h 113"/>
                <a:gd name="T116" fmla="*/ 348 w 598"/>
                <a:gd name="T117" fmla="*/ 52 h 113"/>
                <a:gd name="T118" fmla="*/ 325 w 598"/>
                <a:gd name="T1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8" h="113">
                  <a:moveTo>
                    <a:pt x="579" y="38"/>
                  </a:moveTo>
                  <a:cubicBezTo>
                    <a:pt x="579" y="38"/>
                    <a:pt x="579" y="38"/>
                    <a:pt x="578" y="38"/>
                  </a:cubicBezTo>
                  <a:cubicBezTo>
                    <a:pt x="584" y="52"/>
                    <a:pt x="589" y="66"/>
                    <a:pt x="595" y="81"/>
                  </a:cubicBezTo>
                  <a:cubicBezTo>
                    <a:pt x="596" y="82"/>
                    <a:pt x="597" y="83"/>
                    <a:pt x="598" y="84"/>
                  </a:cubicBezTo>
                  <a:cubicBezTo>
                    <a:pt x="593" y="68"/>
                    <a:pt x="587" y="52"/>
                    <a:pt x="581" y="38"/>
                  </a:cubicBezTo>
                  <a:cubicBezTo>
                    <a:pt x="581" y="38"/>
                    <a:pt x="581" y="38"/>
                    <a:pt x="581" y="38"/>
                  </a:cubicBezTo>
                  <a:cubicBezTo>
                    <a:pt x="580" y="38"/>
                    <a:pt x="580" y="38"/>
                    <a:pt x="579" y="38"/>
                  </a:cubicBezTo>
                  <a:moveTo>
                    <a:pt x="511" y="21"/>
                  </a:moveTo>
                  <a:cubicBezTo>
                    <a:pt x="511" y="21"/>
                    <a:pt x="511" y="21"/>
                    <a:pt x="511" y="21"/>
                  </a:cubicBezTo>
                  <a:cubicBezTo>
                    <a:pt x="521" y="30"/>
                    <a:pt x="531" y="39"/>
                    <a:pt x="542" y="49"/>
                  </a:cubicBezTo>
                  <a:cubicBezTo>
                    <a:pt x="544" y="49"/>
                    <a:pt x="545" y="50"/>
                    <a:pt x="547" y="50"/>
                  </a:cubicBezTo>
                  <a:cubicBezTo>
                    <a:pt x="536" y="40"/>
                    <a:pt x="525" y="31"/>
                    <a:pt x="515" y="22"/>
                  </a:cubicBezTo>
                  <a:cubicBezTo>
                    <a:pt x="515" y="22"/>
                    <a:pt x="515" y="22"/>
                    <a:pt x="515" y="22"/>
                  </a:cubicBezTo>
                  <a:cubicBezTo>
                    <a:pt x="514" y="22"/>
                    <a:pt x="512" y="22"/>
                    <a:pt x="511" y="21"/>
                  </a:cubicBezTo>
                  <a:moveTo>
                    <a:pt x="118" y="10"/>
                  </a:moveTo>
                  <a:cubicBezTo>
                    <a:pt x="116" y="11"/>
                    <a:pt x="114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02" y="26"/>
                    <a:pt x="88" y="47"/>
                    <a:pt x="78" y="63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69" y="47"/>
                    <a:pt x="63" y="33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0"/>
                    <a:pt x="55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60" y="34"/>
                    <a:pt x="65" y="48"/>
                    <a:pt x="70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49" y="54"/>
                    <a:pt x="23" y="4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1" y="3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0" y="42"/>
                    <a:pt x="46" y="57"/>
                    <a:pt x="66" y="67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4" y="85"/>
                    <a:pt x="59" y="93"/>
                    <a:pt x="55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3" y="93"/>
                    <a:pt x="67" y="87"/>
                    <a:pt x="72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8" y="85"/>
                    <a:pt x="80" y="90"/>
                    <a:pt x="81" y="95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3" y="89"/>
                    <a:pt x="81" y="84"/>
                    <a:pt x="80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88" y="81"/>
                    <a:pt x="93" y="84"/>
                    <a:pt x="97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5" y="82"/>
                    <a:pt x="90" y="79"/>
                    <a:pt x="84" y="75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2" y="48"/>
                    <a:pt x="107" y="27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moveTo>
                    <a:pt x="325" y="0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331" y="16"/>
                    <a:pt x="338" y="34"/>
                    <a:pt x="344" y="52"/>
                  </a:cubicBezTo>
                  <a:cubicBezTo>
                    <a:pt x="343" y="52"/>
                    <a:pt x="343" y="52"/>
                    <a:pt x="343" y="52"/>
                  </a:cubicBezTo>
                  <a:cubicBezTo>
                    <a:pt x="343" y="53"/>
                    <a:pt x="343" y="53"/>
                    <a:pt x="343" y="53"/>
                  </a:cubicBezTo>
                  <a:cubicBezTo>
                    <a:pt x="342" y="53"/>
                    <a:pt x="342" y="53"/>
                    <a:pt x="342" y="53"/>
                  </a:cubicBezTo>
                  <a:cubicBezTo>
                    <a:pt x="341" y="53"/>
                    <a:pt x="341" y="53"/>
                    <a:pt x="341" y="53"/>
                  </a:cubicBezTo>
                  <a:cubicBezTo>
                    <a:pt x="341" y="54"/>
                    <a:pt x="341" y="54"/>
                    <a:pt x="341" y="54"/>
                  </a:cubicBezTo>
                  <a:cubicBezTo>
                    <a:pt x="322" y="40"/>
                    <a:pt x="298" y="23"/>
                    <a:pt x="277" y="9"/>
                  </a:cubicBezTo>
                  <a:cubicBezTo>
                    <a:pt x="276" y="9"/>
                    <a:pt x="275" y="9"/>
                    <a:pt x="274" y="10"/>
                  </a:cubicBezTo>
                  <a:cubicBezTo>
                    <a:pt x="296" y="24"/>
                    <a:pt x="320" y="42"/>
                    <a:pt x="340" y="56"/>
                  </a:cubicBezTo>
                  <a:cubicBezTo>
                    <a:pt x="339" y="56"/>
                    <a:pt x="339" y="56"/>
                    <a:pt x="339" y="56"/>
                  </a:cubicBezTo>
                  <a:cubicBezTo>
                    <a:pt x="339" y="56"/>
                    <a:pt x="339" y="56"/>
                    <a:pt x="339" y="56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39" y="58"/>
                    <a:pt x="339" y="58"/>
                    <a:pt x="339" y="58"/>
                  </a:cubicBezTo>
                  <a:cubicBezTo>
                    <a:pt x="339" y="58"/>
                    <a:pt x="339" y="58"/>
                    <a:pt x="339" y="58"/>
                  </a:cubicBezTo>
                  <a:cubicBezTo>
                    <a:pt x="339" y="59"/>
                    <a:pt x="339" y="59"/>
                    <a:pt x="339" y="59"/>
                  </a:cubicBezTo>
                  <a:cubicBezTo>
                    <a:pt x="339" y="59"/>
                    <a:pt x="339" y="59"/>
                    <a:pt x="339" y="59"/>
                  </a:cubicBezTo>
                  <a:cubicBezTo>
                    <a:pt x="339" y="60"/>
                    <a:pt x="339" y="60"/>
                    <a:pt x="339" y="60"/>
                  </a:cubicBezTo>
                  <a:cubicBezTo>
                    <a:pt x="340" y="61"/>
                    <a:pt x="340" y="61"/>
                    <a:pt x="340" y="61"/>
                  </a:cubicBezTo>
                  <a:cubicBezTo>
                    <a:pt x="340" y="63"/>
                    <a:pt x="340" y="63"/>
                    <a:pt x="340" y="63"/>
                  </a:cubicBezTo>
                  <a:cubicBezTo>
                    <a:pt x="340" y="63"/>
                    <a:pt x="340" y="63"/>
                    <a:pt x="340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1" y="65"/>
                    <a:pt x="341" y="65"/>
                    <a:pt x="341" y="65"/>
                  </a:cubicBezTo>
                  <a:cubicBezTo>
                    <a:pt x="342" y="65"/>
                    <a:pt x="342" y="65"/>
                    <a:pt x="342" y="65"/>
                  </a:cubicBezTo>
                  <a:cubicBezTo>
                    <a:pt x="343" y="66"/>
                    <a:pt x="343" y="66"/>
                    <a:pt x="343" y="66"/>
                  </a:cubicBezTo>
                  <a:cubicBezTo>
                    <a:pt x="341" y="69"/>
                    <a:pt x="339" y="72"/>
                    <a:pt x="337" y="74"/>
                  </a:cubicBezTo>
                  <a:cubicBezTo>
                    <a:pt x="338" y="75"/>
                    <a:pt x="339" y="76"/>
                    <a:pt x="340" y="76"/>
                  </a:cubicBezTo>
                  <a:cubicBezTo>
                    <a:pt x="342" y="74"/>
                    <a:pt x="344" y="71"/>
                    <a:pt x="346" y="69"/>
                  </a:cubicBezTo>
                  <a:cubicBezTo>
                    <a:pt x="347" y="69"/>
                    <a:pt x="347" y="69"/>
                    <a:pt x="347" y="69"/>
                  </a:cubicBezTo>
                  <a:cubicBezTo>
                    <a:pt x="347" y="70"/>
                    <a:pt x="347" y="70"/>
                    <a:pt x="347" y="70"/>
                  </a:cubicBezTo>
                  <a:cubicBezTo>
                    <a:pt x="348" y="70"/>
                    <a:pt x="348" y="70"/>
                    <a:pt x="348" y="70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50" y="70"/>
                    <a:pt x="350" y="70"/>
                    <a:pt x="350" y="70"/>
                  </a:cubicBezTo>
                  <a:cubicBezTo>
                    <a:pt x="352" y="75"/>
                    <a:pt x="353" y="80"/>
                    <a:pt x="355" y="84"/>
                  </a:cubicBezTo>
                  <a:cubicBezTo>
                    <a:pt x="359" y="87"/>
                    <a:pt x="359" y="87"/>
                    <a:pt x="359" y="87"/>
                  </a:cubicBezTo>
                  <a:cubicBezTo>
                    <a:pt x="357" y="81"/>
                    <a:pt x="355" y="76"/>
                    <a:pt x="354" y="71"/>
                  </a:cubicBezTo>
                  <a:cubicBezTo>
                    <a:pt x="355" y="70"/>
                    <a:pt x="355" y="70"/>
                    <a:pt x="355" y="70"/>
                  </a:cubicBezTo>
                  <a:cubicBezTo>
                    <a:pt x="355" y="70"/>
                    <a:pt x="355" y="70"/>
                    <a:pt x="355" y="70"/>
                  </a:cubicBezTo>
                  <a:cubicBezTo>
                    <a:pt x="356" y="70"/>
                    <a:pt x="356" y="70"/>
                    <a:pt x="356" y="70"/>
                  </a:cubicBezTo>
                  <a:cubicBezTo>
                    <a:pt x="356" y="69"/>
                    <a:pt x="356" y="69"/>
                    <a:pt x="356" y="69"/>
                  </a:cubicBezTo>
                  <a:cubicBezTo>
                    <a:pt x="357" y="69"/>
                    <a:pt x="357" y="69"/>
                    <a:pt x="357" y="69"/>
                  </a:cubicBezTo>
                  <a:cubicBezTo>
                    <a:pt x="379" y="88"/>
                    <a:pt x="395" y="101"/>
                    <a:pt x="408" y="113"/>
                  </a:cubicBezTo>
                  <a:cubicBezTo>
                    <a:pt x="409" y="113"/>
                    <a:pt x="409" y="113"/>
                    <a:pt x="409" y="113"/>
                  </a:cubicBezTo>
                  <a:cubicBezTo>
                    <a:pt x="409" y="113"/>
                    <a:pt x="409" y="113"/>
                    <a:pt x="409" y="113"/>
                  </a:cubicBezTo>
                  <a:cubicBezTo>
                    <a:pt x="410" y="113"/>
                    <a:pt x="410" y="113"/>
                    <a:pt x="410" y="113"/>
                  </a:cubicBezTo>
                  <a:cubicBezTo>
                    <a:pt x="412" y="113"/>
                    <a:pt x="412" y="113"/>
                    <a:pt x="412" y="113"/>
                  </a:cubicBezTo>
                  <a:cubicBezTo>
                    <a:pt x="412" y="113"/>
                    <a:pt x="412" y="113"/>
                    <a:pt x="412" y="113"/>
                  </a:cubicBezTo>
                  <a:cubicBezTo>
                    <a:pt x="397" y="100"/>
                    <a:pt x="381" y="86"/>
                    <a:pt x="358" y="67"/>
                  </a:cubicBezTo>
                  <a:cubicBezTo>
                    <a:pt x="358" y="67"/>
                    <a:pt x="358" y="67"/>
                    <a:pt x="358" y="67"/>
                  </a:cubicBezTo>
                  <a:cubicBezTo>
                    <a:pt x="358" y="67"/>
                    <a:pt x="358" y="67"/>
                    <a:pt x="358" y="67"/>
                  </a:cubicBezTo>
                  <a:cubicBezTo>
                    <a:pt x="358" y="66"/>
                    <a:pt x="358" y="66"/>
                    <a:pt x="358" y="66"/>
                  </a:cubicBezTo>
                  <a:cubicBezTo>
                    <a:pt x="358" y="65"/>
                    <a:pt x="358" y="65"/>
                    <a:pt x="358" y="65"/>
                  </a:cubicBezTo>
                  <a:cubicBezTo>
                    <a:pt x="359" y="65"/>
                    <a:pt x="359" y="65"/>
                    <a:pt x="359" y="65"/>
                  </a:cubicBezTo>
                  <a:cubicBezTo>
                    <a:pt x="359" y="65"/>
                    <a:pt x="359" y="65"/>
                    <a:pt x="359" y="65"/>
                  </a:cubicBezTo>
                  <a:cubicBezTo>
                    <a:pt x="358" y="64"/>
                    <a:pt x="358" y="64"/>
                    <a:pt x="358" y="64"/>
                  </a:cubicBezTo>
                  <a:cubicBezTo>
                    <a:pt x="358" y="63"/>
                    <a:pt x="358" y="63"/>
                    <a:pt x="358" y="63"/>
                  </a:cubicBezTo>
                  <a:cubicBezTo>
                    <a:pt x="358" y="63"/>
                    <a:pt x="358" y="63"/>
                    <a:pt x="358" y="63"/>
                  </a:cubicBezTo>
                  <a:cubicBezTo>
                    <a:pt x="358" y="62"/>
                    <a:pt x="358" y="62"/>
                    <a:pt x="358" y="62"/>
                  </a:cubicBezTo>
                  <a:cubicBezTo>
                    <a:pt x="357" y="60"/>
                    <a:pt x="357" y="60"/>
                    <a:pt x="357" y="60"/>
                  </a:cubicBezTo>
                  <a:cubicBezTo>
                    <a:pt x="357" y="60"/>
                    <a:pt x="357" y="60"/>
                    <a:pt x="357" y="60"/>
                  </a:cubicBezTo>
                  <a:cubicBezTo>
                    <a:pt x="357" y="59"/>
                    <a:pt x="357" y="59"/>
                    <a:pt x="357" y="59"/>
                  </a:cubicBezTo>
                  <a:cubicBezTo>
                    <a:pt x="357" y="59"/>
                    <a:pt x="357" y="59"/>
                    <a:pt x="357" y="59"/>
                  </a:cubicBezTo>
                  <a:cubicBezTo>
                    <a:pt x="356" y="58"/>
                    <a:pt x="356" y="58"/>
                    <a:pt x="356" y="58"/>
                  </a:cubicBezTo>
                  <a:cubicBezTo>
                    <a:pt x="356" y="58"/>
                    <a:pt x="356" y="58"/>
                    <a:pt x="356" y="58"/>
                  </a:cubicBezTo>
                  <a:cubicBezTo>
                    <a:pt x="355" y="57"/>
                    <a:pt x="355" y="57"/>
                    <a:pt x="355" y="57"/>
                  </a:cubicBezTo>
                  <a:cubicBezTo>
                    <a:pt x="367" y="41"/>
                    <a:pt x="385" y="20"/>
                    <a:pt x="398" y="5"/>
                  </a:cubicBezTo>
                  <a:cubicBezTo>
                    <a:pt x="398" y="5"/>
                    <a:pt x="398" y="5"/>
                    <a:pt x="398" y="5"/>
                  </a:cubicBezTo>
                  <a:cubicBezTo>
                    <a:pt x="396" y="4"/>
                    <a:pt x="394" y="4"/>
                    <a:pt x="393" y="4"/>
                  </a:cubicBezTo>
                  <a:cubicBezTo>
                    <a:pt x="393" y="4"/>
                    <a:pt x="393" y="4"/>
                    <a:pt x="393" y="4"/>
                  </a:cubicBezTo>
                  <a:cubicBezTo>
                    <a:pt x="380" y="19"/>
                    <a:pt x="364" y="39"/>
                    <a:pt x="352" y="54"/>
                  </a:cubicBezTo>
                  <a:cubicBezTo>
                    <a:pt x="351" y="54"/>
                    <a:pt x="351" y="54"/>
                    <a:pt x="351" y="54"/>
                  </a:cubicBezTo>
                  <a:cubicBezTo>
                    <a:pt x="350" y="53"/>
                    <a:pt x="350" y="53"/>
                    <a:pt x="350" y="53"/>
                  </a:cubicBezTo>
                  <a:cubicBezTo>
                    <a:pt x="349" y="53"/>
                    <a:pt x="349" y="53"/>
                    <a:pt x="349" y="53"/>
                  </a:cubicBezTo>
                  <a:cubicBezTo>
                    <a:pt x="349" y="53"/>
                    <a:pt x="349" y="53"/>
                    <a:pt x="349" y="53"/>
                  </a:cubicBezTo>
                  <a:cubicBezTo>
                    <a:pt x="348" y="52"/>
                    <a:pt x="348" y="52"/>
                    <a:pt x="348" y="52"/>
                  </a:cubicBezTo>
                  <a:cubicBezTo>
                    <a:pt x="341" y="34"/>
                    <a:pt x="335" y="16"/>
                    <a:pt x="328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7" y="0"/>
                    <a:pt x="326" y="0"/>
                    <a:pt x="325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6" name="Freeform 797">
              <a:extLst>
                <a:ext uri="{FF2B5EF4-FFF2-40B4-BE49-F238E27FC236}">
                  <a16:creationId xmlns:a16="http://schemas.microsoft.com/office/drawing/2014/main" id="{910408F8-7DDE-D4D5-2ED4-4359A99C44C8}"/>
                </a:ext>
              </a:extLst>
            </p:cNvPr>
            <p:cNvSpPr/>
            <p:nvPr/>
          </p:nvSpPr>
          <p:spPr bwMode="auto">
            <a:xfrm>
              <a:off x="8488363" y="3267076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7" name="Freeform 798">
              <a:extLst>
                <a:ext uri="{FF2B5EF4-FFF2-40B4-BE49-F238E27FC236}">
                  <a16:creationId xmlns:a16="http://schemas.microsoft.com/office/drawing/2014/main" id="{734ABF5E-CD7C-D3CB-44F4-A6513A21FE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3775" y="3327401"/>
              <a:ext cx="1547812" cy="180975"/>
            </a:xfrm>
            <a:custGeom>
              <a:avLst/>
              <a:gdLst>
                <a:gd name="T0" fmla="*/ 974 w 1023"/>
                <a:gd name="T1" fmla="*/ 51 h 120"/>
                <a:gd name="T2" fmla="*/ 974 w 1023"/>
                <a:gd name="T3" fmla="*/ 51 h 120"/>
                <a:gd name="T4" fmla="*/ 997 w 1023"/>
                <a:gd name="T5" fmla="*/ 112 h 120"/>
                <a:gd name="T6" fmla="*/ 996 w 1023"/>
                <a:gd name="T7" fmla="*/ 112 h 120"/>
                <a:gd name="T8" fmla="*/ 996 w 1023"/>
                <a:gd name="T9" fmla="*/ 112 h 120"/>
                <a:gd name="T10" fmla="*/ 995 w 1023"/>
                <a:gd name="T11" fmla="*/ 112 h 120"/>
                <a:gd name="T12" fmla="*/ 995 w 1023"/>
                <a:gd name="T13" fmla="*/ 112 h 120"/>
                <a:gd name="T14" fmla="*/ 995 w 1023"/>
                <a:gd name="T15" fmla="*/ 112 h 120"/>
                <a:gd name="T16" fmla="*/ 950 w 1023"/>
                <a:gd name="T17" fmla="*/ 60 h 120"/>
                <a:gd name="T18" fmla="*/ 949 w 1023"/>
                <a:gd name="T19" fmla="*/ 61 h 120"/>
                <a:gd name="T20" fmla="*/ 994 w 1023"/>
                <a:gd name="T21" fmla="*/ 113 h 120"/>
                <a:gd name="T22" fmla="*/ 994 w 1023"/>
                <a:gd name="T23" fmla="*/ 114 h 120"/>
                <a:gd name="T24" fmla="*/ 994 w 1023"/>
                <a:gd name="T25" fmla="*/ 114 h 120"/>
                <a:gd name="T26" fmla="*/ 993 w 1023"/>
                <a:gd name="T27" fmla="*/ 114 h 120"/>
                <a:gd name="T28" fmla="*/ 993 w 1023"/>
                <a:gd name="T29" fmla="*/ 114 h 120"/>
                <a:gd name="T30" fmla="*/ 993 w 1023"/>
                <a:gd name="T31" fmla="*/ 115 h 120"/>
                <a:gd name="T32" fmla="*/ 993 w 1023"/>
                <a:gd name="T33" fmla="*/ 115 h 120"/>
                <a:gd name="T34" fmla="*/ 993 w 1023"/>
                <a:gd name="T35" fmla="*/ 116 h 120"/>
                <a:gd name="T36" fmla="*/ 994 w 1023"/>
                <a:gd name="T37" fmla="*/ 116 h 120"/>
                <a:gd name="T38" fmla="*/ 994 w 1023"/>
                <a:gd name="T39" fmla="*/ 116 h 120"/>
                <a:gd name="T40" fmla="*/ 994 w 1023"/>
                <a:gd name="T41" fmla="*/ 117 h 120"/>
                <a:gd name="T42" fmla="*/ 1005 w 1023"/>
                <a:gd name="T43" fmla="*/ 120 h 120"/>
                <a:gd name="T44" fmla="*/ 1005 w 1023"/>
                <a:gd name="T45" fmla="*/ 120 h 120"/>
                <a:gd name="T46" fmla="*/ 1023 w 1023"/>
                <a:gd name="T47" fmla="*/ 104 h 120"/>
                <a:gd name="T48" fmla="*/ 1022 w 1023"/>
                <a:gd name="T49" fmla="*/ 100 h 120"/>
                <a:gd name="T50" fmla="*/ 1022 w 1023"/>
                <a:gd name="T51" fmla="*/ 100 h 120"/>
                <a:gd name="T52" fmla="*/ 1002 w 1023"/>
                <a:gd name="T53" fmla="*/ 116 h 120"/>
                <a:gd name="T54" fmla="*/ 1002 w 1023"/>
                <a:gd name="T55" fmla="*/ 116 h 120"/>
                <a:gd name="T56" fmla="*/ 1001 w 1023"/>
                <a:gd name="T57" fmla="*/ 115 h 120"/>
                <a:gd name="T58" fmla="*/ 1000 w 1023"/>
                <a:gd name="T59" fmla="*/ 115 h 120"/>
                <a:gd name="T60" fmla="*/ 1000 w 1023"/>
                <a:gd name="T61" fmla="*/ 114 h 120"/>
                <a:gd name="T62" fmla="*/ 999 w 1023"/>
                <a:gd name="T63" fmla="*/ 114 h 120"/>
                <a:gd name="T64" fmla="*/ 977 w 1023"/>
                <a:gd name="T65" fmla="*/ 52 h 120"/>
                <a:gd name="T66" fmla="*/ 977 w 1023"/>
                <a:gd name="T67" fmla="*/ 52 h 120"/>
                <a:gd name="T68" fmla="*/ 974 w 1023"/>
                <a:gd name="T69" fmla="*/ 51 h 120"/>
                <a:gd name="T70" fmla="*/ 911 w 1023"/>
                <a:gd name="T71" fmla="*/ 18 h 120"/>
                <a:gd name="T72" fmla="*/ 911 w 1023"/>
                <a:gd name="T73" fmla="*/ 18 h 120"/>
                <a:gd name="T74" fmla="*/ 946 w 1023"/>
                <a:gd name="T75" fmla="*/ 58 h 120"/>
                <a:gd name="T76" fmla="*/ 948 w 1023"/>
                <a:gd name="T77" fmla="*/ 57 h 120"/>
                <a:gd name="T78" fmla="*/ 915 w 1023"/>
                <a:gd name="T79" fmla="*/ 20 h 120"/>
                <a:gd name="T80" fmla="*/ 915 w 1023"/>
                <a:gd name="T81" fmla="*/ 20 h 120"/>
                <a:gd name="T82" fmla="*/ 911 w 1023"/>
                <a:gd name="T83" fmla="*/ 18 h 120"/>
                <a:gd name="T84" fmla="*/ 26 w 1023"/>
                <a:gd name="T85" fmla="*/ 0 h 120"/>
                <a:gd name="T86" fmla="*/ 22 w 1023"/>
                <a:gd name="T87" fmla="*/ 2 h 120"/>
                <a:gd name="T88" fmla="*/ 22 w 1023"/>
                <a:gd name="T89" fmla="*/ 2 h 120"/>
                <a:gd name="T90" fmla="*/ 0 w 1023"/>
                <a:gd name="T91" fmla="*/ 41 h 120"/>
                <a:gd name="T92" fmla="*/ 4 w 1023"/>
                <a:gd name="T93" fmla="*/ 40 h 120"/>
                <a:gd name="T94" fmla="*/ 26 w 1023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23" h="120">
                  <a:moveTo>
                    <a:pt x="974" y="51"/>
                  </a:moveTo>
                  <a:cubicBezTo>
                    <a:pt x="974" y="51"/>
                    <a:pt x="974" y="51"/>
                    <a:pt x="974" y="51"/>
                  </a:cubicBezTo>
                  <a:cubicBezTo>
                    <a:pt x="982" y="70"/>
                    <a:pt x="990" y="90"/>
                    <a:pt x="997" y="112"/>
                  </a:cubicBezTo>
                  <a:cubicBezTo>
                    <a:pt x="996" y="112"/>
                    <a:pt x="996" y="112"/>
                    <a:pt x="996" y="112"/>
                  </a:cubicBezTo>
                  <a:cubicBezTo>
                    <a:pt x="996" y="112"/>
                    <a:pt x="996" y="112"/>
                    <a:pt x="996" y="112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82" y="96"/>
                    <a:pt x="966" y="78"/>
                    <a:pt x="950" y="60"/>
                  </a:cubicBezTo>
                  <a:cubicBezTo>
                    <a:pt x="950" y="60"/>
                    <a:pt x="950" y="61"/>
                    <a:pt x="949" y="61"/>
                  </a:cubicBezTo>
                  <a:cubicBezTo>
                    <a:pt x="965" y="79"/>
                    <a:pt x="980" y="98"/>
                    <a:pt x="994" y="113"/>
                  </a:cubicBezTo>
                  <a:cubicBezTo>
                    <a:pt x="994" y="114"/>
                    <a:pt x="994" y="114"/>
                    <a:pt x="994" y="114"/>
                  </a:cubicBezTo>
                  <a:cubicBezTo>
                    <a:pt x="994" y="114"/>
                    <a:pt x="994" y="114"/>
                    <a:pt x="994" y="114"/>
                  </a:cubicBezTo>
                  <a:cubicBezTo>
                    <a:pt x="993" y="114"/>
                    <a:pt x="993" y="114"/>
                    <a:pt x="993" y="114"/>
                  </a:cubicBezTo>
                  <a:cubicBezTo>
                    <a:pt x="993" y="114"/>
                    <a:pt x="993" y="114"/>
                    <a:pt x="993" y="114"/>
                  </a:cubicBezTo>
                  <a:cubicBezTo>
                    <a:pt x="993" y="115"/>
                    <a:pt x="993" y="115"/>
                    <a:pt x="993" y="115"/>
                  </a:cubicBezTo>
                  <a:cubicBezTo>
                    <a:pt x="993" y="115"/>
                    <a:pt x="993" y="115"/>
                    <a:pt x="993" y="115"/>
                  </a:cubicBezTo>
                  <a:cubicBezTo>
                    <a:pt x="993" y="116"/>
                    <a:pt x="993" y="116"/>
                    <a:pt x="993" y="116"/>
                  </a:cubicBezTo>
                  <a:cubicBezTo>
                    <a:pt x="994" y="116"/>
                    <a:pt x="994" y="116"/>
                    <a:pt x="994" y="116"/>
                  </a:cubicBezTo>
                  <a:cubicBezTo>
                    <a:pt x="994" y="116"/>
                    <a:pt x="994" y="116"/>
                    <a:pt x="994" y="116"/>
                  </a:cubicBezTo>
                  <a:cubicBezTo>
                    <a:pt x="994" y="117"/>
                    <a:pt x="994" y="117"/>
                    <a:pt x="994" y="117"/>
                  </a:cubicBezTo>
                  <a:cubicBezTo>
                    <a:pt x="998" y="118"/>
                    <a:pt x="1001" y="119"/>
                    <a:pt x="1005" y="120"/>
                  </a:cubicBezTo>
                  <a:cubicBezTo>
                    <a:pt x="1005" y="120"/>
                    <a:pt x="1005" y="120"/>
                    <a:pt x="1005" y="120"/>
                  </a:cubicBezTo>
                  <a:cubicBezTo>
                    <a:pt x="1023" y="104"/>
                    <a:pt x="1023" y="104"/>
                    <a:pt x="1023" y="104"/>
                  </a:cubicBezTo>
                  <a:cubicBezTo>
                    <a:pt x="1022" y="103"/>
                    <a:pt x="1022" y="102"/>
                    <a:pt x="1022" y="100"/>
                  </a:cubicBezTo>
                  <a:cubicBezTo>
                    <a:pt x="1022" y="100"/>
                    <a:pt x="1022" y="100"/>
                    <a:pt x="1022" y="100"/>
                  </a:cubicBezTo>
                  <a:cubicBezTo>
                    <a:pt x="1002" y="116"/>
                    <a:pt x="1002" y="116"/>
                    <a:pt x="1002" y="116"/>
                  </a:cubicBezTo>
                  <a:cubicBezTo>
                    <a:pt x="1002" y="116"/>
                    <a:pt x="1002" y="116"/>
                    <a:pt x="1002" y="116"/>
                  </a:cubicBezTo>
                  <a:cubicBezTo>
                    <a:pt x="1001" y="115"/>
                    <a:pt x="1001" y="115"/>
                    <a:pt x="1001" y="115"/>
                  </a:cubicBezTo>
                  <a:cubicBezTo>
                    <a:pt x="1000" y="115"/>
                    <a:pt x="1000" y="115"/>
                    <a:pt x="1000" y="115"/>
                  </a:cubicBezTo>
                  <a:cubicBezTo>
                    <a:pt x="1000" y="114"/>
                    <a:pt x="1000" y="114"/>
                    <a:pt x="1000" y="114"/>
                  </a:cubicBezTo>
                  <a:cubicBezTo>
                    <a:pt x="999" y="114"/>
                    <a:pt x="999" y="114"/>
                    <a:pt x="999" y="114"/>
                  </a:cubicBezTo>
                  <a:cubicBezTo>
                    <a:pt x="992" y="92"/>
                    <a:pt x="985" y="71"/>
                    <a:pt x="977" y="52"/>
                  </a:cubicBezTo>
                  <a:cubicBezTo>
                    <a:pt x="977" y="52"/>
                    <a:pt x="977" y="52"/>
                    <a:pt x="977" y="52"/>
                  </a:cubicBezTo>
                  <a:cubicBezTo>
                    <a:pt x="976" y="52"/>
                    <a:pt x="975" y="51"/>
                    <a:pt x="974" y="51"/>
                  </a:cubicBezTo>
                  <a:moveTo>
                    <a:pt x="911" y="18"/>
                  </a:moveTo>
                  <a:cubicBezTo>
                    <a:pt x="911" y="18"/>
                    <a:pt x="911" y="18"/>
                    <a:pt x="911" y="18"/>
                  </a:cubicBezTo>
                  <a:cubicBezTo>
                    <a:pt x="922" y="30"/>
                    <a:pt x="934" y="44"/>
                    <a:pt x="946" y="58"/>
                  </a:cubicBezTo>
                  <a:cubicBezTo>
                    <a:pt x="947" y="58"/>
                    <a:pt x="947" y="57"/>
                    <a:pt x="948" y="57"/>
                  </a:cubicBezTo>
                  <a:cubicBezTo>
                    <a:pt x="936" y="44"/>
                    <a:pt x="925" y="31"/>
                    <a:pt x="915" y="20"/>
                  </a:cubicBezTo>
                  <a:cubicBezTo>
                    <a:pt x="915" y="20"/>
                    <a:pt x="915" y="20"/>
                    <a:pt x="915" y="20"/>
                  </a:cubicBezTo>
                  <a:cubicBezTo>
                    <a:pt x="913" y="19"/>
                    <a:pt x="912" y="18"/>
                    <a:pt x="911" y="18"/>
                  </a:cubicBezTo>
                  <a:moveTo>
                    <a:pt x="26" y="0"/>
                  </a:moveTo>
                  <a:cubicBezTo>
                    <a:pt x="25" y="1"/>
                    <a:pt x="23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2" y="41"/>
                    <a:pt x="4" y="4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8" name="Freeform 799">
              <a:extLst>
                <a:ext uri="{FF2B5EF4-FFF2-40B4-BE49-F238E27FC236}">
                  <a16:creationId xmlns:a16="http://schemas.microsoft.com/office/drawing/2014/main" id="{5798F9DA-6AAC-8580-2299-03692F3D5DE6}"/>
                </a:ext>
              </a:extLst>
            </p:cNvPr>
            <p:cNvSpPr/>
            <p:nvPr/>
          </p:nvSpPr>
          <p:spPr bwMode="auto">
            <a:xfrm>
              <a:off x="7000875" y="3506788"/>
              <a:ext cx="7937" cy="7938"/>
            </a:xfrm>
            <a:custGeom>
              <a:avLst/>
              <a:gdLst>
                <a:gd name="T0" fmla="*/ 5 w 5"/>
                <a:gd name="T1" fmla="*/ 0 h 5"/>
                <a:gd name="T2" fmla="*/ 1 w 5"/>
                <a:gd name="T3" fmla="*/ 2 h 5"/>
                <a:gd name="T4" fmla="*/ 1 w 5"/>
                <a:gd name="T5" fmla="*/ 2 h 5"/>
                <a:gd name="T6" fmla="*/ 0 w 5"/>
                <a:gd name="T7" fmla="*/ 5 h 5"/>
                <a:gd name="T8" fmla="*/ 4 w 5"/>
                <a:gd name="T9" fmla="*/ 2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3"/>
                    <a:pt x="4" y="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9" name="Freeform 800">
              <a:extLst>
                <a:ext uri="{FF2B5EF4-FFF2-40B4-BE49-F238E27FC236}">
                  <a16:creationId xmlns:a16="http://schemas.microsoft.com/office/drawing/2014/main" id="{3A7A6729-D8FF-EA04-C930-CCD0931836E3}"/>
                </a:ext>
              </a:extLst>
            </p:cNvPr>
            <p:cNvSpPr/>
            <p:nvPr/>
          </p:nvSpPr>
          <p:spPr bwMode="auto">
            <a:xfrm>
              <a:off x="6983413" y="5213351"/>
              <a:ext cx="125412" cy="119063"/>
            </a:xfrm>
            <a:custGeom>
              <a:avLst/>
              <a:gdLst>
                <a:gd name="T0" fmla="*/ 3 w 83"/>
                <a:gd name="T1" fmla="*/ 0 h 79"/>
                <a:gd name="T2" fmla="*/ 3 w 83"/>
                <a:gd name="T3" fmla="*/ 2 h 79"/>
                <a:gd name="T4" fmla="*/ 3 w 83"/>
                <a:gd name="T5" fmla="*/ 2 h 79"/>
                <a:gd name="T6" fmla="*/ 30 w 83"/>
                <a:gd name="T7" fmla="*/ 58 h 79"/>
                <a:gd name="T8" fmla="*/ 30 w 83"/>
                <a:gd name="T9" fmla="*/ 58 h 79"/>
                <a:gd name="T10" fmla="*/ 30 w 83"/>
                <a:gd name="T11" fmla="*/ 58 h 79"/>
                <a:gd name="T12" fmla="*/ 29 w 83"/>
                <a:gd name="T13" fmla="*/ 59 h 79"/>
                <a:gd name="T14" fmla="*/ 29 w 83"/>
                <a:gd name="T15" fmla="*/ 59 h 79"/>
                <a:gd name="T16" fmla="*/ 29 w 83"/>
                <a:gd name="T17" fmla="*/ 59 h 79"/>
                <a:gd name="T18" fmla="*/ 28 w 83"/>
                <a:gd name="T19" fmla="*/ 60 h 79"/>
                <a:gd name="T20" fmla="*/ 28 w 83"/>
                <a:gd name="T21" fmla="*/ 60 h 79"/>
                <a:gd name="T22" fmla="*/ 28 w 83"/>
                <a:gd name="T23" fmla="*/ 61 h 79"/>
                <a:gd name="T24" fmla="*/ 28 w 83"/>
                <a:gd name="T25" fmla="*/ 62 h 79"/>
                <a:gd name="T26" fmla="*/ 28 w 83"/>
                <a:gd name="T27" fmla="*/ 63 h 79"/>
                <a:gd name="T28" fmla="*/ 28 w 83"/>
                <a:gd name="T29" fmla="*/ 64 h 79"/>
                <a:gd name="T30" fmla="*/ 28 w 83"/>
                <a:gd name="T31" fmla="*/ 64 h 79"/>
                <a:gd name="T32" fmla="*/ 28 w 83"/>
                <a:gd name="T33" fmla="*/ 65 h 79"/>
                <a:gd name="T34" fmla="*/ 28 w 83"/>
                <a:gd name="T35" fmla="*/ 65 h 79"/>
                <a:gd name="T36" fmla="*/ 28 w 83"/>
                <a:gd name="T37" fmla="*/ 66 h 79"/>
                <a:gd name="T38" fmla="*/ 28 w 83"/>
                <a:gd name="T39" fmla="*/ 67 h 79"/>
                <a:gd name="T40" fmla="*/ 0 w 83"/>
                <a:gd name="T41" fmla="*/ 79 h 79"/>
                <a:gd name="T42" fmla="*/ 19 w 83"/>
                <a:gd name="T43" fmla="*/ 75 h 79"/>
                <a:gd name="T44" fmla="*/ 29 w 83"/>
                <a:gd name="T45" fmla="*/ 71 h 79"/>
                <a:gd name="T46" fmla="*/ 30 w 83"/>
                <a:gd name="T47" fmla="*/ 71 h 79"/>
                <a:gd name="T48" fmla="*/ 30 w 83"/>
                <a:gd name="T49" fmla="*/ 72 h 79"/>
                <a:gd name="T50" fmla="*/ 31 w 83"/>
                <a:gd name="T51" fmla="*/ 72 h 79"/>
                <a:gd name="T52" fmla="*/ 43 w 83"/>
                <a:gd name="T53" fmla="*/ 70 h 79"/>
                <a:gd name="T54" fmla="*/ 43 w 83"/>
                <a:gd name="T55" fmla="*/ 69 h 79"/>
                <a:gd name="T56" fmla="*/ 44 w 83"/>
                <a:gd name="T57" fmla="*/ 68 h 79"/>
                <a:gd name="T58" fmla="*/ 44 w 83"/>
                <a:gd name="T59" fmla="*/ 67 h 79"/>
                <a:gd name="T60" fmla="*/ 44 w 83"/>
                <a:gd name="T61" fmla="*/ 67 h 79"/>
                <a:gd name="T62" fmla="*/ 44 w 83"/>
                <a:gd name="T63" fmla="*/ 66 h 79"/>
                <a:gd name="T64" fmla="*/ 44 w 83"/>
                <a:gd name="T65" fmla="*/ 66 h 79"/>
                <a:gd name="T66" fmla="*/ 43 w 83"/>
                <a:gd name="T67" fmla="*/ 65 h 79"/>
                <a:gd name="T68" fmla="*/ 43 w 83"/>
                <a:gd name="T69" fmla="*/ 64 h 79"/>
                <a:gd name="T70" fmla="*/ 83 w 83"/>
                <a:gd name="T71" fmla="*/ 42 h 79"/>
                <a:gd name="T72" fmla="*/ 78 w 83"/>
                <a:gd name="T73" fmla="*/ 40 h 79"/>
                <a:gd name="T74" fmla="*/ 42 w 83"/>
                <a:gd name="T75" fmla="*/ 60 h 79"/>
                <a:gd name="T76" fmla="*/ 41 w 83"/>
                <a:gd name="T77" fmla="*/ 60 h 79"/>
                <a:gd name="T78" fmla="*/ 41 w 83"/>
                <a:gd name="T79" fmla="*/ 59 h 79"/>
                <a:gd name="T80" fmla="*/ 40 w 83"/>
                <a:gd name="T81" fmla="*/ 59 h 79"/>
                <a:gd name="T82" fmla="*/ 40 w 83"/>
                <a:gd name="T83" fmla="*/ 58 h 79"/>
                <a:gd name="T84" fmla="*/ 39 w 83"/>
                <a:gd name="T85" fmla="*/ 57 h 79"/>
                <a:gd name="T86" fmla="*/ 46 w 83"/>
                <a:gd name="T87" fmla="*/ 23 h 79"/>
                <a:gd name="T88" fmla="*/ 43 w 83"/>
                <a:gd name="T89" fmla="*/ 21 h 79"/>
                <a:gd name="T90" fmla="*/ 36 w 83"/>
                <a:gd name="T91" fmla="*/ 56 h 79"/>
                <a:gd name="T92" fmla="*/ 35 w 83"/>
                <a:gd name="T93" fmla="*/ 56 h 79"/>
                <a:gd name="T94" fmla="*/ 34 w 83"/>
                <a:gd name="T95" fmla="*/ 56 h 79"/>
                <a:gd name="T96" fmla="*/ 34 w 83"/>
                <a:gd name="T97" fmla="*/ 56 h 79"/>
                <a:gd name="T98" fmla="*/ 33 w 83"/>
                <a:gd name="T99" fmla="*/ 56 h 79"/>
                <a:gd name="T100" fmla="*/ 33 w 83"/>
                <a:gd name="T101" fmla="*/ 56 h 79"/>
                <a:gd name="T102" fmla="*/ 6 w 83"/>
                <a:gd name="T103" fmla="*/ 2 h 79"/>
                <a:gd name="T104" fmla="*/ 3 w 83"/>
                <a:gd name="T10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79">
                  <a:moveTo>
                    <a:pt x="3" y="0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6" y="78"/>
                    <a:pt x="13" y="76"/>
                    <a:pt x="19" y="75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5" y="71"/>
                    <a:pt x="39" y="71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60" y="55"/>
                    <a:pt x="72" y="48"/>
                    <a:pt x="83" y="42"/>
                  </a:cubicBezTo>
                  <a:cubicBezTo>
                    <a:pt x="81" y="41"/>
                    <a:pt x="80" y="41"/>
                    <a:pt x="78" y="40"/>
                  </a:cubicBezTo>
                  <a:cubicBezTo>
                    <a:pt x="68" y="46"/>
                    <a:pt x="57" y="52"/>
                    <a:pt x="42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1" y="46"/>
                    <a:pt x="43" y="34"/>
                    <a:pt x="46" y="23"/>
                  </a:cubicBezTo>
                  <a:cubicBezTo>
                    <a:pt x="45" y="22"/>
                    <a:pt x="44" y="22"/>
                    <a:pt x="43" y="21"/>
                  </a:cubicBezTo>
                  <a:cubicBezTo>
                    <a:pt x="40" y="33"/>
                    <a:pt x="38" y="45"/>
                    <a:pt x="36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1"/>
                    <a:pt x="3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0" name="Freeform 801">
              <a:extLst>
                <a:ext uri="{FF2B5EF4-FFF2-40B4-BE49-F238E27FC236}">
                  <a16:creationId xmlns:a16="http://schemas.microsoft.com/office/drawing/2014/main" id="{32D69A2F-D568-BAF9-CA6A-4979F44FD7CF}"/>
                </a:ext>
              </a:extLst>
            </p:cNvPr>
            <p:cNvSpPr/>
            <p:nvPr/>
          </p:nvSpPr>
          <p:spPr bwMode="auto">
            <a:xfrm>
              <a:off x="6988175" y="5208588"/>
              <a:ext cx="4762" cy="793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3 h 5"/>
                <a:gd name="T4" fmla="*/ 3 w 3"/>
                <a:gd name="T5" fmla="*/ 5 h 5"/>
                <a:gd name="T6" fmla="*/ 1 w 3"/>
                <a:gd name="T7" fmla="*/ 0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1" name="Freeform 802">
              <a:extLst>
                <a:ext uri="{FF2B5EF4-FFF2-40B4-BE49-F238E27FC236}">
                  <a16:creationId xmlns:a16="http://schemas.microsoft.com/office/drawing/2014/main" id="{5ABAFE89-6E76-0D46-BC9A-08C59617D6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3150" y="3397251"/>
              <a:ext cx="739775" cy="1168400"/>
            </a:xfrm>
            <a:custGeom>
              <a:avLst/>
              <a:gdLst>
                <a:gd name="T0" fmla="*/ 18 w 489"/>
                <a:gd name="T1" fmla="*/ 746 h 772"/>
                <a:gd name="T2" fmla="*/ 34 w 489"/>
                <a:gd name="T3" fmla="*/ 687 h 772"/>
                <a:gd name="T4" fmla="*/ 57 w 489"/>
                <a:gd name="T5" fmla="*/ 661 h 772"/>
                <a:gd name="T6" fmla="*/ 15 w 489"/>
                <a:gd name="T7" fmla="*/ 677 h 772"/>
                <a:gd name="T8" fmla="*/ 45 w 489"/>
                <a:gd name="T9" fmla="*/ 657 h 772"/>
                <a:gd name="T10" fmla="*/ 33 w 489"/>
                <a:gd name="T11" fmla="*/ 661 h 772"/>
                <a:gd name="T12" fmla="*/ 22 w 489"/>
                <a:gd name="T13" fmla="*/ 695 h 772"/>
                <a:gd name="T14" fmla="*/ 21 w 489"/>
                <a:gd name="T15" fmla="*/ 695 h 772"/>
                <a:gd name="T16" fmla="*/ 16 w 489"/>
                <a:gd name="T17" fmla="*/ 742 h 772"/>
                <a:gd name="T18" fmla="*/ 1 w 489"/>
                <a:gd name="T19" fmla="*/ 757 h 772"/>
                <a:gd name="T20" fmla="*/ 16 w 489"/>
                <a:gd name="T21" fmla="*/ 755 h 772"/>
                <a:gd name="T22" fmla="*/ 25 w 489"/>
                <a:gd name="T23" fmla="*/ 712 h 772"/>
                <a:gd name="T24" fmla="*/ 23 w 489"/>
                <a:gd name="T25" fmla="*/ 704 h 772"/>
                <a:gd name="T26" fmla="*/ 33 w 489"/>
                <a:gd name="T27" fmla="*/ 683 h 772"/>
                <a:gd name="T28" fmla="*/ 33 w 489"/>
                <a:gd name="T29" fmla="*/ 672 h 772"/>
                <a:gd name="T30" fmla="*/ 33 w 489"/>
                <a:gd name="T31" fmla="*/ 655 h 772"/>
                <a:gd name="T32" fmla="*/ 60 w 489"/>
                <a:gd name="T33" fmla="*/ 643 h 772"/>
                <a:gd name="T34" fmla="*/ 58 w 489"/>
                <a:gd name="T35" fmla="*/ 654 h 772"/>
                <a:gd name="T36" fmla="*/ 71 w 489"/>
                <a:gd name="T37" fmla="*/ 671 h 772"/>
                <a:gd name="T38" fmla="*/ 85 w 489"/>
                <a:gd name="T39" fmla="*/ 617 h 772"/>
                <a:gd name="T40" fmla="*/ 66 w 489"/>
                <a:gd name="T41" fmla="*/ 600 h 772"/>
                <a:gd name="T42" fmla="*/ 25 w 489"/>
                <a:gd name="T43" fmla="*/ 584 h 772"/>
                <a:gd name="T44" fmla="*/ 107 w 489"/>
                <a:gd name="T45" fmla="*/ 527 h 772"/>
                <a:gd name="T46" fmla="*/ 48 w 489"/>
                <a:gd name="T47" fmla="*/ 533 h 772"/>
                <a:gd name="T48" fmla="*/ 161 w 489"/>
                <a:gd name="T49" fmla="*/ 469 h 772"/>
                <a:gd name="T50" fmla="*/ 117 w 489"/>
                <a:gd name="T51" fmla="*/ 430 h 772"/>
                <a:gd name="T52" fmla="*/ 77 w 489"/>
                <a:gd name="T53" fmla="*/ 517 h 772"/>
                <a:gd name="T54" fmla="*/ 63 w 489"/>
                <a:gd name="T55" fmla="*/ 477 h 772"/>
                <a:gd name="T56" fmla="*/ 96 w 489"/>
                <a:gd name="T57" fmla="*/ 393 h 772"/>
                <a:gd name="T58" fmla="*/ 59 w 489"/>
                <a:gd name="T59" fmla="*/ 431 h 772"/>
                <a:gd name="T60" fmla="*/ 57 w 489"/>
                <a:gd name="T61" fmla="*/ 436 h 772"/>
                <a:gd name="T62" fmla="*/ 55 w 489"/>
                <a:gd name="T63" fmla="*/ 445 h 772"/>
                <a:gd name="T64" fmla="*/ 56 w 489"/>
                <a:gd name="T65" fmla="*/ 444 h 772"/>
                <a:gd name="T66" fmla="*/ 90 w 489"/>
                <a:gd name="T67" fmla="*/ 390 h 772"/>
                <a:gd name="T68" fmla="*/ 62 w 489"/>
                <a:gd name="T69" fmla="*/ 416 h 772"/>
                <a:gd name="T70" fmla="*/ 116 w 489"/>
                <a:gd name="T71" fmla="*/ 350 h 772"/>
                <a:gd name="T72" fmla="*/ 142 w 489"/>
                <a:gd name="T73" fmla="*/ 385 h 772"/>
                <a:gd name="T74" fmla="*/ 101 w 489"/>
                <a:gd name="T75" fmla="*/ 381 h 772"/>
                <a:gd name="T76" fmla="*/ 99 w 489"/>
                <a:gd name="T77" fmla="*/ 387 h 772"/>
                <a:gd name="T78" fmla="*/ 136 w 489"/>
                <a:gd name="T79" fmla="*/ 401 h 772"/>
                <a:gd name="T80" fmla="*/ 143 w 489"/>
                <a:gd name="T81" fmla="*/ 389 h 772"/>
                <a:gd name="T82" fmla="*/ 287 w 489"/>
                <a:gd name="T83" fmla="*/ 282 h 772"/>
                <a:gd name="T84" fmla="*/ 295 w 489"/>
                <a:gd name="T85" fmla="*/ 280 h 772"/>
                <a:gd name="T86" fmla="*/ 219 w 489"/>
                <a:gd name="T87" fmla="*/ 312 h 772"/>
                <a:gd name="T88" fmla="*/ 333 w 489"/>
                <a:gd name="T89" fmla="*/ 255 h 772"/>
                <a:gd name="T90" fmla="*/ 124 w 489"/>
                <a:gd name="T91" fmla="*/ 281 h 772"/>
                <a:gd name="T92" fmla="*/ 200 w 489"/>
                <a:gd name="T93" fmla="*/ 180 h 772"/>
                <a:gd name="T94" fmla="*/ 177 w 489"/>
                <a:gd name="T95" fmla="*/ 254 h 772"/>
                <a:gd name="T96" fmla="*/ 196 w 489"/>
                <a:gd name="T97" fmla="*/ 161 h 772"/>
                <a:gd name="T98" fmla="*/ 213 w 489"/>
                <a:gd name="T99" fmla="*/ 148 h 772"/>
                <a:gd name="T100" fmla="*/ 207 w 489"/>
                <a:gd name="T101" fmla="*/ 157 h 772"/>
                <a:gd name="T102" fmla="*/ 207 w 489"/>
                <a:gd name="T103" fmla="*/ 160 h 772"/>
                <a:gd name="T104" fmla="*/ 233 w 489"/>
                <a:gd name="T105" fmla="*/ 149 h 772"/>
                <a:gd name="T106" fmla="*/ 218 w 489"/>
                <a:gd name="T107" fmla="*/ 137 h 772"/>
                <a:gd name="T108" fmla="*/ 396 w 489"/>
                <a:gd name="T109" fmla="*/ 117 h 772"/>
                <a:gd name="T110" fmla="*/ 279 w 489"/>
                <a:gd name="T111" fmla="*/ 162 h 772"/>
                <a:gd name="T112" fmla="*/ 272 w 489"/>
                <a:gd name="T113" fmla="*/ 173 h 772"/>
                <a:gd name="T114" fmla="*/ 328 w 489"/>
                <a:gd name="T115" fmla="*/ 250 h 772"/>
                <a:gd name="T116" fmla="*/ 408 w 489"/>
                <a:gd name="T117" fmla="*/ 112 h 772"/>
                <a:gd name="T118" fmla="*/ 440 w 489"/>
                <a:gd name="T119" fmla="*/ 28 h 772"/>
                <a:gd name="T120" fmla="*/ 330 w 489"/>
                <a:gd name="T121" fmla="*/ 41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9" h="772">
                  <a:moveTo>
                    <a:pt x="16" y="756"/>
                  </a:moveTo>
                  <a:cubicBezTo>
                    <a:pt x="16" y="757"/>
                    <a:pt x="16" y="759"/>
                    <a:pt x="15" y="761"/>
                  </a:cubicBezTo>
                  <a:cubicBezTo>
                    <a:pt x="15" y="765"/>
                    <a:pt x="15" y="768"/>
                    <a:pt x="15" y="772"/>
                  </a:cubicBezTo>
                  <a:cubicBezTo>
                    <a:pt x="16" y="772"/>
                    <a:pt x="16" y="772"/>
                    <a:pt x="16" y="772"/>
                  </a:cubicBezTo>
                  <a:cubicBezTo>
                    <a:pt x="16" y="767"/>
                    <a:pt x="16" y="761"/>
                    <a:pt x="16" y="756"/>
                  </a:cubicBezTo>
                  <a:moveTo>
                    <a:pt x="18" y="747"/>
                  </a:moveTo>
                  <a:cubicBezTo>
                    <a:pt x="18" y="747"/>
                    <a:pt x="18" y="747"/>
                    <a:pt x="18" y="747"/>
                  </a:cubicBezTo>
                  <a:cubicBezTo>
                    <a:pt x="22" y="753"/>
                    <a:pt x="28" y="759"/>
                    <a:pt x="34" y="765"/>
                  </a:cubicBezTo>
                  <a:cubicBezTo>
                    <a:pt x="28" y="759"/>
                    <a:pt x="23" y="752"/>
                    <a:pt x="18" y="747"/>
                  </a:cubicBezTo>
                  <a:moveTo>
                    <a:pt x="18" y="746"/>
                  </a:moveTo>
                  <a:cubicBezTo>
                    <a:pt x="18" y="746"/>
                    <a:pt x="18" y="746"/>
                    <a:pt x="18" y="746"/>
                  </a:cubicBezTo>
                  <a:cubicBezTo>
                    <a:pt x="18" y="746"/>
                    <a:pt x="18" y="746"/>
                    <a:pt x="18" y="746"/>
                  </a:cubicBezTo>
                  <a:cubicBezTo>
                    <a:pt x="18" y="746"/>
                    <a:pt x="18" y="746"/>
                    <a:pt x="18" y="746"/>
                  </a:cubicBezTo>
                  <a:moveTo>
                    <a:pt x="18" y="745"/>
                  </a:moveTo>
                  <a:cubicBezTo>
                    <a:pt x="18" y="745"/>
                    <a:pt x="18" y="746"/>
                    <a:pt x="18" y="746"/>
                  </a:cubicBezTo>
                  <a:cubicBezTo>
                    <a:pt x="23" y="752"/>
                    <a:pt x="30" y="759"/>
                    <a:pt x="36" y="765"/>
                  </a:cubicBezTo>
                  <a:cubicBezTo>
                    <a:pt x="30" y="759"/>
                    <a:pt x="24" y="751"/>
                    <a:pt x="18" y="745"/>
                  </a:cubicBezTo>
                  <a:moveTo>
                    <a:pt x="26" y="715"/>
                  </a:moveTo>
                  <a:cubicBezTo>
                    <a:pt x="26" y="715"/>
                    <a:pt x="26" y="715"/>
                    <a:pt x="26" y="716"/>
                  </a:cubicBezTo>
                  <a:cubicBezTo>
                    <a:pt x="28" y="724"/>
                    <a:pt x="31" y="733"/>
                    <a:pt x="34" y="741"/>
                  </a:cubicBezTo>
                  <a:cubicBezTo>
                    <a:pt x="31" y="732"/>
                    <a:pt x="28" y="723"/>
                    <a:pt x="26" y="715"/>
                  </a:cubicBezTo>
                  <a:moveTo>
                    <a:pt x="26" y="713"/>
                  </a:moveTo>
                  <a:cubicBezTo>
                    <a:pt x="26" y="714"/>
                    <a:pt x="26" y="714"/>
                    <a:pt x="26" y="714"/>
                  </a:cubicBezTo>
                  <a:cubicBezTo>
                    <a:pt x="29" y="724"/>
                    <a:pt x="32" y="734"/>
                    <a:pt x="35" y="744"/>
                  </a:cubicBezTo>
                  <a:cubicBezTo>
                    <a:pt x="32" y="734"/>
                    <a:pt x="29" y="723"/>
                    <a:pt x="26" y="713"/>
                  </a:cubicBezTo>
                  <a:moveTo>
                    <a:pt x="8" y="690"/>
                  </a:moveTo>
                  <a:cubicBezTo>
                    <a:pt x="8" y="690"/>
                    <a:pt x="8" y="691"/>
                    <a:pt x="8" y="691"/>
                  </a:cubicBezTo>
                  <a:cubicBezTo>
                    <a:pt x="8" y="700"/>
                    <a:pt x="9" y="706"/>
                    <a:pt x="10" y="713"/>
                  </a:cubicBezTo>
                  <a:cubicBezTo>
                    <a:pt x="9" y="707"/>
                    <a:pt x="9" y="700"/>
                    <a:pt x="8" y="690"/>
                  </a:cubicBezTo>
                  <a:moveTo>
                    <a:pt x="34" y="687"/>
                  </a:moveTo>
                  <a:cubicBezTo>
                    <a:pt x="34" y="687"/>
                    <a:pt x="34" y="687"/>
                    <a:pt x="34" y="687"/>
                  </a:cubicBezTo>
                  <a:cubicBezTo>
                    <a:pt x="35" y="699"/>
                    <a:pt x="36" y="711"/>
                    <a:pt x="38" y="723"/>
                  </a:cubicBezTo>
                  <a:cubicBezTo>
                    <a:pt x="36" y="711"/>
                    <a:pt x="35" y="698"/>
                    <a:pt x="34" y="687"/>
                  </a:cubicBezTo>
                  <a:moveTo>
                    <a:pt x="35" y="685"/>
                  </a:moveTo>
                  <a:cubicBezTo>
                    <a:pt x="34" y="685"/>
                    <a:pt x="34" y="686"/>
                    <a:pt x="34" y="686"/>
                  </a:cubicBezTo>
                  <a:cubicBezTo>
                    <a:pt x="35" y="699"/>
                    <a:pt x="37" y="714"/>
                    <a:pt x="39" y="728"/>
                  </a:cubicBezTo>
                  <a:cubicBezTo>
                    <a:pt x="37" y="713"/>
                    <a:pt x="36" y="699"/>
                    <a:pt x="35" y="685"/>
                  </a:cubicBezTo>
                  <a:moveTo>
                    <a:pt x="58" y="662"/>
                  </a:moveTo>
                  <a:cubicBezTo>
                    <a:pt x="55" y="679"/>
                    <a:pt x="53" y="699"/>
                    <a:pt x="51" y="719"/>
                  </a:cubicBezTo>
                  <a:cubicBezTo>
                    <a:pt x="53" y="700"/>
                    <a:pt x="56" y="680"/>
                    <a:pt x="58" y="662"/>
                  </a:cubicBezTo>
                  <a:cubicBezTo>
                    <a:pt x="58" y="662"/>
                    <a:pt x="58" y="662"/>
                    <a:pt x="58" y="662"/>
                  </a:cubicBezTo>
                  <a:moveTo>
                    <a:pt x="57" y="661"/>
                  </a:moveTo>
                  <a:cubicBezTo>
                    <a:pt x="55" y="677"/>
                    <a:pt x="53" y="696"/>
                    <a:pt x="51" y="714"/>
                  </a:cubicBezTo>
                  <a:cubicBezTo>
                    <a:pt x="53" y="696"/>
                    <a:pt x="55" y="677"/>
                    <a:pt x="57" y="661"/>
                  </a:cubicBezTo>
                  <a:cubicBezTo>
                    <a:pt x="57" y="661"/>
                    <a:pt x="57" y="661"/>
                    <a:pt x="57" y="661"/>
                  </a:cubicBezTo>
                  <a:moveTo>
                    <a:pt x="8" y="658"/>
                  </a:moveTo>
                  <a:cubicBezTo>
                    <a:pt x="8" y="658"/>
                    <a:pt x="8" y="658"/>
                    <a:pt x="8" y="658"/>
                  </a:cubicBezTo>
                  <a:cubicBezTo>
                    <a:pt x="8" y="658"/>
                    <a:pt x="8" y="658"/>
                    <a:pt x="8" y="658"/>
                  </a:cubicBezTo>
                  <a:cubicBezTo>
                    <a:pt x="8" y="658"/>
                    <a:pt x="8" y="659"/>
                    <a:pt x="8" y="663"/>
                  </a:cubicBezTo>
                  <a:cubicBezTo>
                    <a:pt x="7" y="662"/>
                    <a:pt x="7" y="662"/>
                    <a:pt x="7" y="662"/>
                  </a:cubicBezTo>
                  <a:cubicBezTo>
                    <a:pt x="7" y="662"/>
                    <a:pt x="6" y="662"/>
                    <a:pt x="6" y="663"/>
                  </a:cubicBezTo>
                  <a:cubicBezTo>
                    <a:pt x="6" y="663"/>
                    <a:pt x="6" y="664"/>
                    <a:pt x="6" y="664"/>
                  </a:cubicBezTo>
                  <a:cubicBezTo>
                    <a:pt x="6" y="664"/>
                    <a:pt x="6" y="664"/>
                    <a:pt x="6" y="664"/>
                  </a:cubicBezTo>
                  <a:cubicBezTo>
                    <a:pt x="6" y="664"/>
                    <a:pt x="7" y="664"/>
                    <a:pt x="8" y="664"/>
                  </a:cubicBezTo>
                  <a:cubicBezTo>
                    <a:pt x="7" y="674"/>
                    <a:pt x="8" y="681"/>
                    <a:pt x="8" y="688"/>
                  </a:cubicBezTo>
                  <a:cubicBezTo>
                    <a:pt x="8" y="688"/>
                    <a:pt x="8" y="687"/>
                    <a:pt x="8" y="687"/>
                  </a:cubicBezTo>
                  <a:cubicBezTo>
                    <a:pt x="8" y="682"/>
                    <a:pt x="8" y="675"/>
                    <a:pt x="8" y="668"/>
                  </a:cubicBezTo>
                  <a:cubicBezTo>
                    <a:pt x="8" y="668"/>
                    <a:pt x="8" y="667"/>
                    <a:pt x="8" y="664"/>
                  </a:cubicBezTo>
                  <a:cubicBezTo>
                    <a:pt x="11" y="668"/>
                    <a:pt x="12" y="672"/>
                    <a:pt x="14" y="677"/>
                  </a:cubicBezTo>
                  <a:cubicBezTo>
                    <a:pt x="14" y="677"/>
                    <a:pt x="15" y="677"/>
                    <a:pt x="15" y="677"/>
                  </a:cubicBezTo>
                  <a:cubicBezTo>
                    <a:pt x="12" y="671"/>
                    <a:pt x="11" y="668"/>
                    <a:pt x="8" y="662"/>
                  </a:cubicBezTo>
                  <a:cubicBezTo>
                    <a:pt x="8" y="660"/>
                    <a:pt x="8" y="659"/>
                    <a:pt x="8" y="659"/>
                  </a:cubicBezTo>
                  <a:cubicBezTo>
                    <a:pt x="8" y="658"/>
                    <a:pt x="8" y="658"/>
                    <a:pt x="8" y="658"/>
                  </a:cubicBezTo>
                  <a:moveTo>
                    <a:pt x="46" y="653"/>
                  </a:moveTo>
                  <a:cubicBezTo>
                    <a:pt x="46" y="653"/>
                    <a:pt x="45" y="653"/>
                    <a:pt x="45" y="653"/>
                  </a:cubicBezTo>
                  <a:cubicBezTo>
                    <a:pt x="44" y="672"/>
                    <a:pt x="44" y="693"/>
                    <a:pt x="44" y="714"/>
                  </a:cubicBezTo>
                  <a:cubicBezTo>
                    <a:pt x="44" y="693"/>
                    <a:pt x="45" y="673"/>
                    <a:pt x="45" y="655"/>
                  </a:cubicBezTo>
                  <a:cubicBezTo>
                    <a:pt x="45" y="655"/>
                    <a:pt x="45" y="655"/>
                    <a:pt x="45" y="655"/>
                  </a:cubicBezTo>
                  <a:cubicBezTo>
                    <a:pt x="45" y="656"/>
                    <a:pt x="45" y="656"/>
                    <a:pt x="45" y="656"/>
                  </a:cubicBezTo>
                  <a:cubicBezTo>
                    <a:pt x="45" y="656"/>
                    <a:pt x="45" y="656"/>
                    <a:pt x="45" y="656"/>
                  </a:cubicBezTo>
                  <a:cubicBezTo>
                    <a:pt x="45" y="656"/>
                    <a:pt x="45" y="656"/>
                    <a:pt x="45" y="656"/>
                  </a:cubicBezTo>
                  <a:cubicBezTo>
                    <a:pt x="45" y="656"/>
                    <a:pt x="45" y="656"/>
                    <a:pt x="45" y="656"/>
                  </a:cubicBezTo>
                  <a:cubicBezTo>
                    <a:pt x="45" y="656"/>
                    <a:pt x="45" y="656"/>
                    <a:pt x="45" y="656"/>
                  </a:cubicBezTo>
                  <a:cubicBezTo>
                    <a:pt x="45" y="656"/>
                    <a:pt x="45" y="656"/>
                    <a:pt x="45" y="656"/>
                  </a:cubicBezTo>
                  <a:cubicBezTo>
                    <a:pt x="45" y="657"/>
                    <a:pt x="45" y="657"/>
                    <a:pt x="45" y="657"/>
                  </a:cubicBezTo>
                  <a:cubicBezTo>
                    <a:pt x="45" y="657"/>
                    <a:pt x="45" y="657"/>
                    <a:pt x="45" y="657"/>
                  </a:cubicBezTo>
                  <a:cubicBezTo>
                    <a:pt x="45" y="656"/>
                    <a:pt x="45" y="656"/>
                    <a:pt x="45" y="656"/>
                  </a:cubicBezTo>
                  <a:cubicBezTo>
                    <a:pt x="45" y="656"/>
                    <a:pt x="45" y="656"/>
                    <a:pt x="45" y="656"/>
                  </a:cubicBezTo>
                  <a:cubicBezTo>
                    <a:pt x="46" y="656"/>
                    <a:pt x="46" y="656"/>
                    <a:pt x="46" y="656"/>
                  </a:cubicBezTo>
                  <a:cubicBezTo>
                    <a:pt x="46" y="656"/>
                    <a:pt x="46" y="656"/>
                    <a:pt x="46" y="656"/>
                  </a:cubicBezTo>
                  <a:cubicBezTo>
                    <a:pt x="46" y="656"/>
                    <a:pt x="46" y="656"/>
                    <a:pt x="46" y="656"/>
                  </a:cubicBezTo>
                  <a:cubicBezTo>
                    <a:pt x="46" y="656"/>
                    <a:pt x="46" y="656"/>
                    <a:pt x="46" y="656"/>
                  </a:cubicBezTo>
                  <a:cubicBezTo>
                    <a:pt x="46" y="655"/>
                    <a:pt x="46" y="655"/>
                    <a:pt x="46" y="655"/>
                  </a:cubicBezTo>
                  <a:cubicBezTo>
                    <a:pt x="45" y="674"/>
                    <a:pt x="45" y="696"/>
                    <a:pt x="45" y="719"/>
                  </a:cubicBezTo>
                  <a:cubicBezTo>
                    <a:pt x="45" y="696"/>
                    <a:pt x="45" y="673"/>
                    <a:pt x="46" y="653"/>
                  </a:cubicBezTo>
                  <a:moveTo>
                    <a:pt x="42" y="649"/>
                  </a:moveTo>
                  <a:cubicBezTo>
                    <a:pt x="41" y="650"/>
                    <a:pt x="40" y="651"/>
                    <a:pt x="39" y="652"/>
                  </a:cubicBezTo>
                  <a:cubicBezTo>
                    <a:pt x="38" y="654"/>
                    <a:pt x="37" y="655"/>
                    <a:pt x="36" y="657"/>
                  </a:cubicBezTo>
                  <a:cubicBezTo>
                    <a:pt x="35" y="659"/>
                    <a:pt x="34" y="661"/>
                    <a:pt x="33" y="663"/>
                  </a:cubicBezTo>
                  <a:cubicBezTo>
                    <a:pt x="33" y="662"/>
                    <a:pt x="33" y="662"/>
                    <a:pt x="33" y="661"/>
                  </a:cubicBezTo>
                  <a:cubicBezTo>
                    <a:pt x="33" y="660"/>
                    <a:pt x="33" y="660"/>
                    <a:pt x="33" y="660"/>
                  </a:cubicBezTo>
                  <a:cubicBezTo>
                    <a:pt x="33" y="660"/>
                    <a:pt x="33" y="660"/>
                    <a:pt x="33" y="660"/>
                  </a:cubicBezTo>
                  <a:cubicBezTo>
                    <a:pt x="33" y="659"/>
                    <a:pt x="33" y="659"/>
                    <a:pt x="33" y="658"/>
                  </a:cubicBezTo>
                  <a:cubicBezTo>
                    <a:pt x="32" y="659"/>
                    <a:pt x="32" y="659"/>
                    <a:pt x="32" y="659"/>
                  </a:cubicBezTo>
                  <a:cubicBezTo>
                    <a:pt x="32" y="660"/>
                    <a:pt x="32" y="661"/>
                    <a:pt x="32" y="661"/>
                  </a:cubicBezTo>
                  <a:cubicBezTo>
                    <a:pt x="32" y="662"/>
                    <a:pt x="32" y="662"/>
                    <a:pt x="32" y="662"/>
                  </a:cubicBezTo>
                  <a:cubicBezTo>
                    <a:pt x="32" y="663"/>
                    <a:pt x="32" y="663"/>
                    <a:pt x="32" y="663"/>
                  </a:cubicBezTo>
                  <a:cubicBezTo>
                    <a:pt x="32" y="663"/>
                    <a:pt x="32" y="663"/>
                    <a:pt x="32" y="663"/>
                  </a:cubicBezTo>
                  <a:cubicBezTo>
                    <a:pt x="32" y="664"/>
                    <a:pt x="32" y="664"/>
                    <a:pt x="32" y="665"/>
                  </a:cubicBezTo>
                  <a:cubicBezTo>
                    <a:pt x="28" y="674"/>
                    <a:pt x="25" y="685"/>
                    <a:pt x="22" y="697"/>
                  </a:cubicBezTo>
                  <a:cubicBezTo>
                    <a:pt x="22" y="697"/>
                    <a:pt x="22" y="697"/>
                    <a:pt x="22" y="697"/>
                  </a:cubicBezTo>
                  <a:cubicBezTo>
                    <a:pt x="22" y="696"/>
                    <a:pt x="22" y="696"/>
                    <a:pt x="22" y="696"/>
                  </a:cubicBezTo>
                  <a:cubicBezTo>
                    <a:pt x="22" y="696"/>
                    <a:pt x="22" y="696"/>
                    <a:pt x="22" y="696"/>
                  </a:cubicBezTo>
                  <a:cubicBezTo>
                    <a:pt x="22" y="696"/>
                    <a:pt x="22" y="696"/>
                    <a:pt x="22" y="696"/>
                  </a:cubicBezTo>
                  <a:cubicBezTo>
                    <a:pt x="22" y="695"/>
                    <a:pt x="22" y="695"/>
                    <a:pt x="22" y="695"/>
                  </a:cubicBezTo>
                  <a:cubicBezTo>
                    <a:pt x="21" y="687"/>
                    <a:pt x="21" y="681"/>
                    <a:pt x="21" y="675"/>
                  </a:cubicBezTo>
                  <a:cubicBezTo>
                    <a:pt x="21" y="681"/>
                    <a:pt x="21" y="687"/>
                    <a:pt x="22" y="694"/>
                  </a:cubicBezTo>
                  <a:cubicBezTo>
                    <a:pt x="22" y="694"/>
                    <a:pt x="22" y="694"/>
                    <a:pt x="22" y="694"/>
                  </a:cubicBezTo>
                  <a:cubicBezTo>
                    <a:pt x="22" y="694"/>
                    <a:pt x="22" y="694"/>
                    <a:pt x="22" y="694"/>
                  </a:cubicBezTo>
                  <a:cubicBezTo>
                    <a:pt x="22" y="694"/>
                    <a:pt x="22" y="694"/>
                    <a:pt x="22" y="694"/>
                  </a:cubicBezTo>
                  <a:cubicBezTo>
                    <a:pt x="21" y="694"/>
                    <a:pt x="21" y="694"/>
                    <a:pt x="21" y="694"/>
                  </a:cubicBezTo>
                  <a:cubicBezTo>
                    <a:pt x="21" y="694"/>
                    <a:pt x="21" y="694"/>
                    <a:pt x="21" y="694"/>
                  </a:cubicBezTo>
                  <a:cubicBezTo>
                    <a:pt x="21" y="694"/>
                    <a:pt x="21" y="694"/>
                    <a:pt x="21" y="694"/>
                  </a:cubicBezTo>
                  <a:cubicBezTo>
                    <a:pt x="21" y="694"/>
                    <a:pt x="21" y="694"/>
                    <a:pt x="21" y="694"/>
                  </a:cubicBezTo>
                  <a:cubicBezTo>
                    <a:pt x="21" y="694"/>
                    <a:pt x="21" y="694"/>
                    <a:pt x="21" y="694"/>
                  </a:cubicBezTo>
                  <a:cubicBezTo>
                    <a:pt x="21" y="694"/>
                    <a:pt x="21" y="694"/>
                    <a:pt x="21" y="694"/>
                  </a:cubicBezTo>
                  <a:cubicBezTo>
                    <a:pt x="21" y="694"/>
                    <a:pt x="21" y="694"/>
                    <a:pt x="21" y="694"/>
                  </a:cubicBezTo>
                  <a:cubicBezTo>
                    <a:pt x="21" y="695"/>
                    <a:pt x="21" y="695"/>
                    <a:pt x="21" y="695"/>
                  </a:cubicBezTo>
                  <a:cubicBezTo>
                    <a:pt x="21" y="695"/>
                    <a:pt x="21" y="695"/>
                    <a:pt x="21" y="695"/>
                  </a:cubicBezTo>
                  <a:cubicBezTo>
                    <a:pt x="21" y="695"/>
                    <a:pt x="21" y="695"/>
                    <a:pt x="21" y="695"/>
                  </a:cubicBezTo>
                  <a:cubicBezTo>
                    <a:pt x="21" y="695"/>
                    <a:pt x="21" y="695"/>
                    <a:pt x="21" y="695"/>
                  </a:cubicBezTo>
                  <a:cubicBezTo>
                    <a:pt x="21" y="695"/>
                    <a:pt x="21" y="695"/>
                    <a:pt x="21" y="695"/>
                  </a:cubicBezTo>
                  <a:cubicBezTo>
                    <a:pt x="21" y="695"/>
                    <a:pt x="21" y="695"/>
                    <a:pt x="21" y="695"/>
                  </a:cubicBezTo>
                  <a:cubicBezTo>
                    <a:pt x="21" y="696"/>
                    <a:pt x="21" y="696"/>
                    <a:pt x="21" y="696"/>
                  </a:cubicBezTo>
                  <a:cubicBezTo>
                    <a:pt x="19" y="688"/>
                    <a:pt x="17" y="683"/>
                    <a:pt x="15" y="679"/>
                  </a:cubicBezTo>
                  <a:cubicBezTo>
                    <a:pt x="15" y="679"/>
                    <a:pt x="15" y="679"/>
                    <a:pt x="15" y="680"/>
                  </a:cubicBezTo>
                  <a:cubicBezTo>
                    <a:pt x="17" y="684"/>
                    <a:pt x="19" y="689"/>
                    <a:pt x="21" y="698"/>
                  </a:cubicBezTo>
                  <a:cubicBezTo>
                    <a:pt x="22" y="698"/>
                    <a:pt x="22" y="698"/>
                    <a:pt x="22" y="698"/>
                  </a:cubicBezTo>
                  <a:cubicBezTo>
                    <a:pt x="22" y="698"/>
                    <a:pt x="22" y="698"/>
                    <a:pt x="22" y="698"/>
                  </a:cubicBezTo>
                  <a:cubicBezTo>
                    <a:pt x="22" y="699"/>
                    <a:pt x="22" y="699"/>
                    <a:pt x="22" y="699"/>
                  </a:cubicBezTo>
                  <a:cubicBezTo>
                    <a:pt x="22" y="699"/>
                    <a:pt x="22" y="699"/>
                    <a:pt x="22" y="699"/>
                  </a:cubicBezTo>
                  <a:cubicBezTo>
                    <a:pt x="22" y="700"/>
                    <a:pt x="22" y="700"/>
                    <a:pt x="22" y="700"/>
                  </a:cubicBezTo>
                  <a:cubicBezTo>
                    <a:pt x="19" y="713"/>
                    <a:pt x="18" y="727"/>
                    <a:pt x="16" y="742"/>
                  </a:cubicBezTo>
                  <a:cubicBezTo>
                    <a:pt x="16" y="742"/>
                    <a:pt x="16" y="742"/>
                    <a:pt x="16" y="742"/>
                  </a:cubicBezTo>
                  <a:cubicBezTo>
                    <a:pt x="16" y="742"/>
                    <a:pt x="16" y="742"/>
                    <a:pt x="16" y="742"/>
                  </a:cubicBezTo>
                  <a:cubicBezTo>
                    <a:pt x="16" y="741"/>
                    <a:pt x="16" y="741"/>
                    <a:pt x="16" y="741"/>
                  </a:cubicBezTo>
                  <a:cubicBezTo>
                    <a:pt x="14" y="735"/>
                    <a:pt x="13" y="731"/>
                    <a:pt x="12" y="726"/>
                  </a:cubicBezTo>
                  <a:cubicBezTo>
                    <a:pt x="13" y="731"/>
                    <a:pt x="14" y="736"/>
                    <a:pt x="15" y="741"/>
                  </a:cubicBezTo>
                  <a:cubicBezTo>
                    <a:pt x="15" y="741"/>
                    <a:pt x="15" y="741"/>
                    <a:pt x="15" y="741"/>
                  </a:cubicBezTo>
                  <a:cubicBezTo>
                    <a:pt x="15" y="741"/>
                    <a:pt x="15" y="741"/>
                    <a:pt x="15" y="741"/>
                  </a:cubicBezTo>
                  <a:cubicBezTo>
                    <a:pt x="15" y="742"/>
                    <a:pt x="15" y="742"/>
                    <a:pt x="15" y="742"/>
                  </a:cubicBezTo>
                  <a:cubicBezTo>
                    <a:pt x="15" y="742"/>
                    <a:pt x="15" y="742"/>
                    <a:pt x="15" y="742"/>
                  </a:cubicBezTo>
                  <a:cubicBezTo>
                    <a:pt x="15" y="743"/>
                    <a:pt x="15" y="743"/>
                    <a:pt x="15" y="743"/>
                  </a:cubicBezTo>
                  <a:cubicBezTo>
                    <a:pt x="15" y="743"/>
                    <a:pt x="15" y="743"/>
                    <a:pt x="15" y="743"/>
                  </a:cubicBezTo>
                  <a:cubicBezTo>
                    <a:pt x="15" y="743"/>
                    <a:pt x="15" y="743"/>
                    <a:pt x="15" y="743"/>
                  </a:cubicBezTo>
                  <a:cubicBezTo>
                    <a:pt x="15" y="743"/>
                    <a:pt x="15" y="743"/>
                    <a:pt x="15" y="743"/>
                  </a:cubicBezTo>
                  <a:cubicBezTo>
                    <a:pt x="14" y="743"/>
                    <a:pt x="13" y="743"/>
                    <a:pt x="12" y="743"/>
                  </a:cubicBezTo>
                  <a:cubicBezTo>
                    <a:pt x="6" y="743"/>
                    <a:pt x="5" y="746"/>
                    <a:pt x="1" y="757"/>
                  </a:cubicBezTo>
                  <a:cubicBezTo>
                    <a:pt x="1" y="757"/>
                    <a:pt x="1" y="757"/>
                    <a:pt x="1" y="757"/>
                  </a:cubicBezTo>
                  <a:cubicBezTo>
                    <a:pt x="1" y="757"/>
                    <a:pt x="1" y="757"/>
                    <a:pt x="1" y="757"/>
                  </a:cubicBezTo>
                  <a:cubicBezTo>
                    <a:pt x="1" y="750"/>
                    <a:pt x="1" y="741"/>
                    <a:pt x="1" y="734"/>
                  </a:cubicBezTo>
                  <a:cubicBezTo>
                    <a:pt x="1" y="736"/>
                    <a:pt x="1" y="736"/>
                    <a:pt x="1" y="736"/>
                  </a:cubicBezTo>
                  <a:cubicBezTo>
                    <a:pt x="1" y="744"/>
                    <a:pt x="1" y="755"/>
                    <a:pt x="1" y="762"/>
                  </a:cubicBezTo>
                  <a:cubicBezTo>
                    <a:pt x="0" y="769"/>
                    <a:pt x="0" y="769"/>
                    <a:pt x="0" y="769"/>
                  </a:cubicBezTo>
                  <a:cubicBezTo>
                    <a:pt x="0" y="770"/>
                    <a:pt x="0" y="770"/>
                    <a:pt x="0" y="770"/>
                  </a:cubicBezTo>
                  <a:cubicBezTo>
                    <a:pt x="1" y="764"/>
                    <a:pt x="1" y="764"/>
                    <a:pt x="1" y="764"/>
                  </a:cubicBezTo>
                  <a:cubicBezTo>
                    <a:pt x="2" y="770"/>
                    <a:pt x="2" y="770"/>
                    <a:pt x="2" y="770"/>
                  </a:cubicBezTo>
                  <a:cubicBezTo>
                    <a:pt x="2" y="770"/>
                    <a:pt x="2" y="770"/>
                    <a:pt x="2" y="770"/>
                  </a:cubicBezTo>
                  <a:cubicBezTo>
                    <a:pt x="2" y="767"/>
                    <a:pt x="1" y="762"/>
                    <a:pt x="1" y="758"/>
                  </a:cubicBezTo>
                  <a:cubicBezTo>
                    <a:pt x="3" y="754"/>
                    <a:pt x="6" y="748"/>
                    <a:pt x="8" y="745"/>
                  </a:cubicBezTo>
                  <a:cubicBezTo>
                    <a:pt x="11" y="745"/>
                    <a:pt x="13" y="744"/>
                    <a:pt x="16" y="744"/>
                  </a:cubicBezTo>
                  <a:cubicBezTo>
                    <a:pt x="16" y="744"/>
                    <a:pt x="16" y="744"/>
                    <a:pt x="16" y="744"/>
                  </a:cubicBezTo>
                  <a:cubicBezTo>
                    <a:pt x="16" y="745"/>
                    <a:pt x="16" y="745"/>
                    <a:pt x="16" y="745"/>
                  </a:cubicBezTo>
                  <a:cubicBezTo>
                    <a:pt x="16" y="745"/>
                    <a:pt x="16" y="745"/>
                    <a:pt x="16" y="745"/>
                  </a:cubicBezTo>
                  <a:cubicBezTo>
                    <a:pt x="16" y="749"/>
                    <a:pt x="16" y="752"/>
                    <a:pt x="16" y="755"/>
                  </a:cubicBezTo>
                  <a:cubicBezTo>
                    <a:pt x="16" y="753"/>
                    <a:pt x="17" y="750"/>
                    <a:pt x="17" y="748"/>
                  </a:cubicBezTo>
                  <a:cubicBezTo>
                    <a:pt x="17" y="747"/>
                    <a:pt x="17" y="747"/>
                    <a:pt x="17" y="746"/>
                  </a:cubicBezTo>
                  <a:cubicBezTo>
                    <a:pt x="17" y="747"/>
                    <a:pt x="17" y="747"/>
                    <a:pt x="17" y="747"/>
                  </a:cubicBezTo>
                  <a:cubicBezTo>
                    <a:pt x="17" y="746"/>
                    <a:pt x="17" y="745"/>
                    <a:pt x="18" y="744"/>
                  </a:cubicBezTo>
                  <a:cubicBezTo>
                    <a:pt x="17" y="744"/>
                    <a:pt x="17" y="744"/>
                    <a:pt x="17" y="744"/>
                  </a:cubicBezTo>
                  <a:cubicBezTo>
                    <a:pt x="17" y="744"/>
                    <a:pt x="17" y="744"/>
                    <a:pt x="17" y="744"/>
                  </a:cubicBezTo>
                  <a:cubicBezTo>
                    <a:pt x="17" y="743"/>
                    <a:pt x="17" y="743"/>
                    <a:pt x="17" y="743"/>
                  </a:cubicBezTo>
                  <a:cubicBezTo>
                    <a:pt x="18" y="728"/>
                    <a:pt x="20" y="715"/>
                    <a:pt x="22" y="702"/>
                  </a:cubicBezTo>
                  <a:cubicBezTo>
                    <a:pt x="22" y="703"/>
                    <a:pt x="22" y="703"/>
                    <a:pt x="22" y="703"/>
                  </a:cubicBezTo>
                  <a:cubicBezTo>
                    <a:pt x="22" y="703"/>
                    <a:pt x="22" y="703"/>
                    <a:pt x="22" y="703"/>
                  </a:cubicBezTo>
                  <a:cubicBezTo>
                    <a:pt x="23" y="703"/>
                    <a:pt x="23" y="703"/>
                    <a:pt x="23" y="703"/>
                  </a:cubicBezTo>
                  <a:cubicBezTo>
                    <a:pt x="23" y="704"/>
                    <a:pt x="23" y="704"/>
                    <a:pt x="23" y="704"/>
                  </a:cubicBezTo>
                  <a:cubicBezTo>
                    <a:pt x="23" y="704"/>
                    <a:pt x="23" y="704"/>
                    <a:pt x="23" y="704"/>
                  </a:cubicBezTo>
                  <a:cubicBezTo>
                    <a:pt x="23" y="707"/>
                    <a:pt x="24" y="709"/>
                    <a:pt x="25" y="712"/>
                  </a:cubicBezTo>
                  <a:cubicBezTo>
                    <a:pt x="25" y="712"/>
                    <a:pt x="25" y="712"/>
                    <a:pt x="25" y="712"/>
                  </a:cubicBezTo>
                  <a:cubicBezTo>
                    <a:pt x="24" y="709"/>
                    <a:pt x="24" y="707"/>
                    <a:pt x="23" y="705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3" y="705"/>
                    <a:pt x="23" y="705"/>
                    <a:pt x="23" y="705"/>
                  </a:cubicBezTo>
                  <a:cubicBezTo>
                    <a:pt x="24" y="705"/>
                    <a:pt x="24" y="705"/>
                    <a:pt x="24" y="705"/>
                  </a:cubicBezTo>
                  <a:cubicBezTo>
                    <a:pt x="24" y="705"/>
                    <a:pt x="24" y="705"/>
                    <a:pt x="24" y="705"/>
                  </a:cubicBezTo>
                  <a:cubicBezTo>
                    <a:pt x="24" y="705"/>
                    <a:pt x="24" y="705"/>
                    <a:pt x="24" y="705"/>
                  </a:cubicBezTo>
                  <a:cubicBezTo>
                    <a:pt x="23" y="704"/>
                    <a:pt x="23" y="704"/>
                    <a:pt x="23" y="704"/>
                  </a:cubicBezTo>
                  <a:cubicBezTo>
                    <a:pt x="23" y="704"/>
                    <a:pt x="23" y="704"/>
                    <a:pt x="23" y="704"/>
                  </a:cubicBezTo>
                  <a:cubicBezTo>
                    <a:pt x="23" y="704"/>
                    <a:pt x="23" y="704"/>
                    <a:pt x="23" y="704"/>
                  </a:cubicBezTo>
                  <a:cubicBezTo>
                    <a:pt x="23" y="704"/>
                    <a:pt x="23" y="704"/>
                    <a:pt x="23" y="704"/>
                  </a:cubicBezTo>
                  <a:cubicBezTo>
                    <a:pt x="24" y="706"/>
                    <a:pt x="25" y="708"/>
                    <a:pt x="25" y="711"/>
                  </a:cubicBezTo>
                  <a:cubicBezTo>
                    <a:pt x="25" y="711"/>
                    <a:pt x="25" y="710"/>
                    <a:pt x="25" y="710"/>
                  </a:cubicBezTo>
                  <a:cubicBezTo>
                    <a:pt x="25" y="707"/>
                    <a:pt x="24" y="705"/>
                    <a:pt x="23" y="702"/>
                  </a:cubicBezTo>
                  <a:cubicBezTo>
                    <a:pt x="23" y="701"/>
                    <a:pt x="23" y="701"/>
                    <a:pt x="23" y="701"/>
                  </a:cubicBezTo>
                  <a:cubicBezTo>
                    <a:pt x="23" y="701"/>
                    <a:pt x="23" y="701"/>
                    <a:pt x="23" y="701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699"/>
                    <a:pt x="23" y="699"/>
                    <a:pt x="23" y="699"/>
                  </a:cubicBezTo>
                  <a:cubicBezTo>
                    <a:pt x="25" y="687"/>
                    <a:pt x="28" y="676"/>
                    <a:pt x="32" y="668"/>
                  </a:cubicBezTo>
                  <a:cubicBezTo>
                    <a:pt x="32" y="668"/>
                    <a:pt x="32" y="669"/>
                    <a:pt x="32" y="670"/>
                  </a:cubicBezTo>
                  <a:cubicBezTo>
                    <a:pt x="32" y="670"/>
                    <a:pt x="32" y="670"/>
                    <a:pt x="32" y="670"/>
                  </a:cubicBezTo>
                  <a:cubicBezTo>
                    <a:pt x="32" y="671"/>
                    <a:pt x="32" y="671"/>
                    <a:pt x="32" y="671"/>
                  </a:cubicBezTo>
                  <a:cubicBezTo>
                    <a:pt x="33" y="675"/>
                    <a:pt x="33" y="679"/>
                    <a:pt x="33" y="683"/>
                  </a:cubicBezTo>
                  <a:cubicBezTo>
                    <a:pt x="33" y="683"/>
                    <a:pt x="34" y="682"/>
                    <a:pt x="34" y="682"/>
                  </a:cubicBezTo>
                  <a:cubicBezTo>
                    <a:pt x="33" y="679"/>
                    <a:pt x="33" y="676"/>
                    <a:pt x="33" y="672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3"/>
                    <a:pt x="33" y="673"/>
                    <a:pt x="33" y="673"/>
                  </a:cubicBezTo>
                  <a:cubicBezTo>
                    <a:pt x="33" y="672"/>
                    <a:pt x="33" y="672"/>
                    <a:pt x="33" y="672"/>
                  </a:cubicBezTo>
                  <a:cubicBezTo>
                    <a:pt x="33" y="672"/>
                    <a:pt x="33" y="672"/>
                    <a:pt x="33" y="672"/>
                  </a:cubicBezTo>
                  <a:cubicBezTo>
                    <a:pt x="33" y="672"/>
                    <a:pt x="33" y="672"/>
                    <a:pt x="33" y="672"/>
                  </a:cubicBezTo>
                  <a:cubicBezTo>
                    <a:pt x="33" y="675"/>
                    <a:pt x="34" y="678"/>
                    <a:pt x="34" y="681"/>
                  </a:cubicBezTo>
                  <a:cubicBezTo>
                    <a:pt x="34" y="681"/>
                    <a:pt x="34" y="681"/>
                    <a:pt x="34" y="680"/>
                  </a:cubicBezTo>
                  <a:cubicBezTo>
                    <a:pt x="34" y="677"/>
                    <a:pt x="33" y="673"/>
                    <a:pt x="33" y="669"/>
                  </a:cubicBezTo>
                  <a:cubicBezTo>
                    <a:pt x="33" y="669"/>
                    <a:pt x="33" y="669"/>
                    <a:pt x="33" y="669"/>
                  </a:cubicBezTo>
                  <a:cubicBezTo>
                    <a:pt x="33" y="668"/>
                    <a:pt x="33" y="668"/>
                    <a:pt x="33" y="668"/>
                  </a:cubicBezTo>
                  <a:cubicBezTo>
                    <a:pt x="33" y="668"/>
                    <a:pt x="33" y="668"/>
                    <a:pt x="33" y="668"/>
                  </a:cubicBezTo>
                  <a:cubicBezTo>
                    <a:pt x="33" y="667"/>
                    <a:pt x="33" y="666"/>
                    <a:pt x="33" y="666"/>
                  </a:cubicBezTo>
                  <a:cubicBezTo>
                    <a:pt x="34" y="664"/>
                    <a:pt x="35" y="662"/>
                    <a:pt x="36" y="660"/>
                  </a:cubicBezTo>
                  <a:cubicBezTo>
                    <a:pt x="38" y="656"/>
                    <a:pt x="40" y="653"/>
                    <a:pt x="43" y="651"/>
                  </a:cubicBezTo>
                  <a:cubicBezTo>
                    <a:pt x="43" y="651"/>
                    <a:pt x="43" y="651"/>
                    <a:pt x="43" y="651"/>
                  </a:cubicBezTo>
                  <a:cubicBezTo>
                    <a:pt x="43" y="650"/>
                    <a:pt x="42" y="650"/>
                    <a:pt x="42" y="649"/>
                  </a:cubicBezTo>
                  <a:moveTo>
                    <a:pt x="34" y="632"/>
                  </a:moveTo>
                  <a:cubicBezTo>
                    <a:pt x="34" y="639"/>
                    <a:pt x="33" y="646"/>
                    <a:pt x="33" y="655"/>
                  </a:cubicBezTo>
                  <a:cubicBezTo>
                    <a:pt x="33" y="655"/>
                    <a:pt x="33" y="655"/>
                    <a:pt x="33" y="655"/>
                  </a:cubicBezTo>
                  <a:cubicBezTo>
                    <a:pt x="33" y="646"/>
                    <a:pt x="34" y="639"/>
                    <a:pt x="34" y="632"/>
                  </a:cubicBezTo>
                  <a:moveTo>
                    <a:pt x="65" y="631"/>
                  </a:moveTo>
                  <a:cubicBezTo>
                    <a:pt x="65" y="631"/>
                    <a:pt x="65" y="631"/>
                    <a:pt x="64" y="631"/>
                  </a:cubicBezTo>
                  <a:cubicBezTo>
                    <a:pt x="63" y="634"/>
                    <a:pt x="62" y="638"/>
                    <a:pt x="61" y="642"/>
                  </a:cubicBezTo>
                  <a:cubicBezTo>
                    <a:pt x="61" y="641"/>
                    <a:pt x="61" y="641"/>
                    <a:pt x="61" y="641"/>
                  </a:cubicBezTo>
                  <a:cubicBezTo>
                    <a:pt x="61" y="641"/>
                    <a:pt x="61" y="641"/>
                    <a:pt x="61" y="641"/>
                  </a:cubicBezTo>
                  <a:cubicBezTo>
                    <a:pt x="61" y="640"/>
                    <a:pt x="61" y="640"/>
                    <a:pt x="61" y="640"/>
                  </a:cubicBezTo>
                  <a:cubicBezTo>
                    <a:pt x="61" y="640"/>
                    <a:pt x="61" y="640"/>
                    <a:pt x="61" y="640"/>
                  </a:cubicBezTo>
                  <a:cubicBezTo>
                    <a:pt x="61" y="640"/>
                    <a:pt x="61" y="640"/>
                    <a:pt x="61" y="640"/>
                  </a:cubicBezTo>
                  <a:cubicBezTo>
                    <a:pt x="61" y="640"/>
                    <a:pt x="61" y="640"/>
                    <a:pt x="61" y="640"/>
                  </a:cubicBezTo>
                  <a:cubicBezTo>
                    <a:pt x="61" y="641"/>
                    <a:pt x="61" y="641"/>
                    <a:pt x="61" y="641"/>
                  </a:cubicBezTo>
                  <a:cubicBezTo>
                    <a:pt x="61" y="641"/>
                    <a:pt x="61" y="641"/>
                    <a:pt x="61" y="641"/>
                  </a:cubicBezTo>
                  <a:cubicBezTo>
                    <a:pt x="61" y="638"/>
                    <a:pt x="61" y="636"/>
                    <a:pt x="62" y="633"/>
                  </a:cubicBezTo>
                  <a:cubicBezTo>
                    <a:pt x="62" y="633"/>
                    <a:pt x="62" y="633"/>
                    <a:pt x="61" y="633"/>
                  </a:cubicBezTo>
                  <a:cubicBezTo>
                    <a:pt x="61" y="637"/>
                    <a:pt x="61" y="640"/>
                    <a:pt x="60" y="643"/>
                  </a:cubicBezTo>
                  <a:cubicBezTo>
                    <a:pt x="60" y="643"/>
                    <a:pt x="60" y="643"/>
                    <a:pt x="60" y="643"/>
                  </a:cubicBezTo>
                  <a:cubicBezTo>
                    <a:pt x="60" y="645"/>
                    <a:pt x="60" y="645"/>
                    <a:pt x="60" y="645"/>
                  </a:cubicBezTo>
                  <a:cubicBezTo>
                    <a:pt x="60" y="645"/>
                    <a:pt x="60" y="645"/>
                    <a:pt x="60" y="645"/>
                  </a:cubicBezTo>
                  <a:cubicBezTo>
                    <a:pt x="60" y="646"/>
                    <a:pt x="60" y="646"/>
                    <a:pt x="59" y="647"/>
                  </a:cubicBezTo>
                  <a:cubicBezTo>
                    <a:pt x="57" y="645"/>
                    <a:pt x="54" y="644"/>
                    <a:pt x="52" y="644"/>
                  </a:cubicBezTo>
                  <a:cubicBezTo>
                    <a:pt x="51" y="644"/>
                    <a:pt x="51" y="644"/>
                    <a:pt x="51" y="644"/>
                  </a:cubicBezTo>
                  <a:cubicBezTo>
                    <a:pt x="51" y="644"/>
                    <a:pt x="51" y="644"/>
                    <a:pt x="51" y="644"/>
                  </a:cubicBezTo>
                  <a:cubicBezTo>
                    <a:pt x="50" y="646"/>
                    <a:pt x="50" y="646"/>
                    <a:pt x="50" y="646"/>
                  </a:cubicBezTo>
                  <a:cubicBezTo>
                    <a:pt x="50" y="646"/>
                    <a:pt x="50" y="646"/>
                    <a:pt x="50" y="646"/>
                  </a:cubicBezTo>
                  <a:cubicBezTo>
                    <a:pt x="50" y="647"/>
                    <a:pt x="51" y="647"/>
                    <a:pt x="51" y="647"/>
                  </a:cubicBezTo>
                  <a:cubicBezTo>
                    <a:pt x="51" y="647"/>
                    <a:pt x="51" y="647"/>
                    <a:pt x="51" y="647"/>
                  </a:cubicBezTo>
                  <a:cubicBezTo>
                    <a:pt x="54" y="647"/>
                    <a:pt x="56" y="648"/>
                    <a:pt x="59" y="650"/>
                  </a:cubicBezTo>
                  <a:cubicBezTo>
                    <a:pt x="59" y="651"/>
                    <a:pt x="59" y="652"/>
                    <a:pt x="59" y="653"/>
                  </a:cubicBezTo>
                  <a:cubicBezTo>
                    <a:pt x="58" y="654"/>
                    <a:pt x="58" y="654"/>
                    <a:pt x="58" y="654"/>
                  </a:cubicBezTo>
                  <a:cubicBezTo>
                    <a:pt x="58" y="654"/>
                    <a:pt x="58" y="654"/>
                    <a:pt x="58" y="654"/>
                  </a:cubicBezTo>
                  <a:cubicBezTo>
                    <a:pt x="58" y="655"/>
                    <a:pt x="58" y="656"/>
                    <a:pt x="58" y="656"/>
                  </a:cubicBezTo>
                  <a:cubicBezTo>
                    <a:pt x="58" y="656"/>
                    <a:pt x="58" y="656"/>
                    <a:pt x="58" y="657"/>
                  </a:cubicBezTo>
                  <a:cubicBezTo>
                    <a:pt x="58" y="656"/>
                    <a:pt x="58" y="656"/>
                    <a:pt x="58" y="656"/>
                  </a:cubicBezTo>
                  <a:cubicBezTo>
                    <a:pt x="58" y="657"/>
                    <a:pt x="58" y="657"/>
                    <a:pt x="58" y="657"/>
                  </a:cubicBezTo>
                  <a:cubicBezTo>
                    <a:pt x="58" y="657"/>
                    <a:pt x="58" y="657"/>
                    <a:pt x="59" y="657"/>
                  </a:cubicBezTo>
                  <a:cubicBezTo>
                    <a:pt x="59" y="657"/>
                    <a:pt x="59" y="657"/>
                    <a:pt x="59" y="657"/>
                  </a:cubicBezTo>
                  <a:cubicBezTo>
                    <a:pt x="59" y="657"/>
                    <a:pt x="59" y="657"/>
                    <a:pt x="59" y="657"/>
                  </a:cubicBezTo>
                  <a:cubicBezTo>
                    <a:pt x="59" y="657"/>
                    <a:pt x="59" y="657"/>
                    <a:pt x="59" y="657"/>
                  </a:cubicBezTo>
                  <a:cubicBezTo>
                    <a:pt x="59" y="657"/>
                    <a:pt x="59" y="656"/>
                    <a:pt x="59" y="655"/>
                  </a:cubicBezTo>
                  <a:cubicBezTo>
                    <a:pt x="59" y="655"/>
                    <a:pt x="59" y="655"/>
                    <a:pt x="59" y="655"/>
                  </a:cubicBezTo>
                  <a:cubicBezTo>
                    <a:pt x="59" y="653"/>
                    <a:pt x="59" y="653"/>
                    <a:pt x="59" y="653"/>
                  </a:cubicBezTo>
                  <a:cubicBezTo>
                    <a:pt x="60" y="651"/>
                    <a:pt x="60" y="651"/>
                    <a:pt x="60" y="651"/>
                  </a:cubicBezTo>
                  <a:cubicBezTo>
                    <a:pt x="64" y="655"/>
                    <a:pt x="68" y="661"/>
                    <a:pt x="71" y="669"/>
                  </a:cubicBezTo>
                  <a:cubicBezTo>
                    <a:pt x="71" y="670"/>
                    <a:pt x="71" y="670"/>
                    <a:pt x="71" y="670"/>
                  </a:cubicBezTo>
                  <a:cubicBezTo>
                    <a:pt x="71" y="671"/>
                    <a:pt x="71" y="671"/>
                    <a:pt x="71" y="671"/>
                  </a:cubicBezTo>
                  <a:cubicBezTo>
                    <a:pt x="71" y="671"/>
                    <a:pt x="71" y="671"/>
                    <a:pt x="71" y="671"/>
                  </a:cubicBezTo>
                  <a:cubicBezTo>
                    <a:pt x="71" y="669"/>
                    <a:pt x="72" y="667"/>
                    <a:pt x="73" y="665"/>
                  </a:cubicBezTo>
                  <a:cubicBezTo>
                    <a:pt x="73" y="665"/>
                    <a:pt x="73" y="665"/>
                    <a:pt x="73" y="665"/>
                  </a:cubicBezTo>
                  <a:cubicBezTo>
                    <a:pt x="72" y="666"/>
                    <a:pt x="72" y="666"/>
                    <a:pt x="72" y="666"/>
                  </a:cubicBezTo>
                  <a:cubicBezTo>
                    <a:pt x="72" y="667"/>
                    <a:pt x="72" y="667"/>
                    <a:pt x="72" y="667"/>
                  </a:cubicBezTo>
                  <a:cubicBezTo>
                    <a:pt x="69" y="658"/>
                    <a:pt x="65" y="651"/>
                    <a:pt x="61" y="646"/>
                  </a:cubicBezTo>
                  <a:cubicBezTo>
                    <a:pt x="61" y="645"/>
                    <a:pt x="61" y="645"/>
                    <a:pt x="61" y="645"/>
                  </a:cubicBezTo>
                  <a:cubicBezTo>
                    <a:pt x="61" y="645"/>
                    <a:pt x="61" y="645"/>
                    <a:pt x="61" y="645"/>
                  </a:cubicBezTo>
                  <a:cubicBezTo>
                    <a:pt x="61" y="644"/>
                    <a:pt x="61" y="644"/>
                    <a:pt x="61" y="644"/>
                  </a:cubicBezTo>
                  <a:cubicBezTo>
                    <a:pt x="62" y="639"/>
                    <a:pt x="64" y="635"/>
                    <a:pt x="65" y="631"/>
                  </a:cubicBezTo>
                  <a:moveTo>
                    <a:pt x="85" y="617"/>
                  </a:moveTo>
                  <a:cubicBezTo>
                    <a:pt x="85" y="617"/>
                    <a:pt x="85" y="617"/>
                    <a:pt x="85" y="617"/>
                  </a:cubicBezTo>
                  <a:cubicBezTo>
                    <a:pt x="82" y="629"/>
                    <a:pt x="79" y="642"/>
                    <a:pt x="73" y="663"/>
                  </a:cubicBezTo>
                  <a:cubicBezTo>
                    <a:pt x="74" y="661"/>
                    <a:pt x="74" y="660"/>
                    <a:pt x="75" y="658"/>
                  </a:cubicBezTo>
                  <a:cubicBezTo>
                    <a:pt x="79" y="643"/>
                    <a:pt x="82" y="629"/>
                    <a:pt x="85" y="617"/>
                  </a:cubicBezTo>
                  <a:moveTo>
                    <a:pt x="71" y="610"/>
                  </a:moveTo>
                  <a:cubicBezTo>
                    <a:pt x="69" y="615"/>
                    <a:pt x="68" y="620"/>
                    <a:pt x="66" y="626"/>
                  </a:cubicBezTo>
                  <a:cubicBezTo>
                    <a:pt x="66" y="626"/>
                    <a:pt x="66" y="626"/>
                    <a:pt x="66" y="625"/>
                  </a:cubicBezTo>
                  <a:cubicBezTo>
                    <a:pt x="68" y="620"/>
                    <a:pt x="69" y="615"/>
                    <a:pt x="71" y="610"/>
                  </a:cubicBezTo>
                  <a:moveTo>
                    <a:pt x="27" y="607"/>
                  </a:moveTo>
                  <a:cubicBezTo>
                    <a:pt x="28" y="620"/>
                    <a:pt x="29" y="633"/>
                    <a:pt x="31" y="656"/>
                  </a:cubicBezTo>
                  <a:cubicBezTo>
                    <a:pt x="32" y="656"/>
                    <a:pt x="32" y="656"/>
                    <a:pt x="32" y="656"/>
                  </a:cubicBezTo>
                  <a:cubicBezTo>
                    <a:pt x="29" y="632"/>
                    <a:pt x="28" y="621"/>
                    <a:pt x="27" y="609"/>
                  </a:cubicBezTo>
                  <a:cubicBezTo>
                    <a:pt x="27" y="608"/>
                    <a:pt x="27" y="608"/>
                    <a:pt x="27" y="607"/>
                  </a:cubicBezTo>
                  <a:moveTo>
                    <a:pt x="52" y="606"/>
                  </a:moveTo>
                  <a:cubicBezTo>
                    <a:pt x="51" y="614"/>
                    <a:pt x="49" y="623"/>
                    <a:pt x="48" y="634"/>
                  </a:cubicBezTo>
                  <a:cubicBezTo>
                    <a:pt x="48" y="634"/>
                    <a:pt x="48" y="634"/>
                    <a:pt x="48" y="634"/>
                  </a:cubicBezTo>
                  <a:cubicBezTo>
                    <a:pt x="50" y="623"/>
                    <a:pt x="51" y="614"/>
                    <a:pt x="52" y="606"/>
                  </a:cubicBezTo>
                  <a:moveTo>
                    <a:pt x="66" y="599"/>
                  </a:moveTo>
                  <a:cubicBezTo>
                    <a:pt x="66" y="599"/>
                    <a:pt x="66" y="600"/>
                    <a:pt x="66" y="600"/>
                  </a:cubicBezTo>
                  <a:cubicBezTo>
                    <a:pt x="65" y="608"/>
                    <a:pt x="63" y="618"/>
                    <a:pt x="62" y="628"/>
                  </a:cubicBezTo>
                  <a:cubicBezTo>
                    <a:pt x="62" y="628"/>
                    <a:pt x="62" y="628"/>
                    <a:pt x="62" y="628"/>
                  </a:cubicBezTo>
                  <a:cubicBezTo>
                    <a:pt x="64" y="617"/>
                    <a:pt x="65" y="607"/>
                    <a:pt x="66" y="599"/>
                  </a:cubicBezTo>
                  <a:moveTo>
                    <a:pt x="23" y="596"/>
                  </a:moveTo>
                  <a:cubicBezTo>
                    <a:pt x="21" y="616"/>
                    <a:pt x="20" y="630"/>
                    <a:pt x="20" y="643"/>
                  </a:cubicBezTo>
                  <a:cubicBezTo>
                    <a:pt x="20" y="632"/>
                    <a:pt x="21" y="619"/>
                    <a:pt x="23" y="597"/>
                  </a:cubicBezTo>
                  <a:cubicBezTo>
                    <a:pt x="23" y="597"/>
                    <a:pt x="23" y="597"/>
                    <a:pt x="23" y="596"/>
                  </a:cubicBezTo>
                  <a:moveTo>
                    <a:pt x="25" y="544"/>
                  </a:moveTo>
                  <a:cubicBezTo>
                    <a:pt x="25" y="545"/>
                    <a:pt x="24" y="546"/>
                    <a:pt x="24" y="547"/>
                  </a:cubicBezTo>
                  <a:cubicBezTo>
                    <a:pt x="23" y="555"/>
                    <a:pt x="23" y="559"/>
                    <a:pt x="24" y="581"/>
                  </a:cubicBezTo>
                  <a:cubicBezTo>
                    <a:pt x="24" y="584"/>
                    <a:pt x="24" y="586"/>
                    <a:pt x="23" y="589"/>
                  </a:cubicBezTo>
                  <a:cubicBezTo>
                    <a:pt x="23" y="589"/>
                    <a:pt x="24" y="590"/>
                    <a:pt x="24" y="590"/>
                  </a:cubicBezTo>
                  <a:cubicBezTo>
                    <a:pt x="24" y="589"/>
                    <a:pt x="24" y="589"/>
                    <a:pt x="24" y="588"/>
                  </a:cubicBezTo>
                  <a:cubicBezTo>
                    <a:pt x="24" y="588"/>
                    <a:pt x="24" y="588"/>
                    <a:pt x="24" y="588"/>
                  </a:cubicBezTo>
                  <a:cubicBezTo>
                    <a:pt x="24" y="588"/>
                    <a:pt x="25" y="587"/>
                    <a:pt x="25" y="584"/>
                  </a:cubicBezTo>
                  <a:cubicBezTo>
                    <a:pt x="25" y="590"/>
                    <a:pt x="26" y="595"/>
                    <a:pt x="26" y="599"/>
                  </a:cubicBezTo>
                  <a:cubicBezTo>
                    <a:pt x="26" y="600"/>
                    <a:pt x="26" y="601"/>
                    <a:pt x="27" y="601"/>
                  </a:cubicBezTo>
                  <a:cubicBezTo>
                    <a:pt x="26" y="596"/>
                    <a:pt x="26" y="590"/>
                    <a:pt x="25" y="582"/>
                  </a:cubicBezTo>
                  <a:cubicBezTo>
                    <a:pt x="25" y="580"/>
                    <a:pt x="25" y="579"/>
                    <a:pt x="25" y="576"/>
                  </a:cubicBezTo>
                  <a:cubicBezTo>
                    <a:pt x="25" y="576"/>
                    <a:pt x="26" y="575"/>
                    <a:pt x="26" y="574"/>
                  </a:cubicBezTo>
                  <a:cubicBezTo>
                    <a:pt x="26" y="574"/>
                    <a:pt x="26" y="575"/>
                    <a:pt x="25" y="575"/>
                  </a:cubicBezTo>
                  <a:cubicBezTo>
                    <a:pt x="25" y="575"/>
                    <a:pt x="25" y="575"/>
                    <a:pt x="25" y="575"/>
                  </a:cubicBezTo>
                  <a:cubicBezTo>
                    <a:pt x="25" y="576"/>
                    <a:pt x="25" y="576"/>
                    <a:pt x="24" y="578"/>
                  </a:cubicBezTo>
                  <a:cubicBezTo>
                    <a:pt x="23" y="559"/>
                    <a:pt x="24" y="557"/>
                    <a:pt x="25" y="544"/>
                  </a:cubicBezTo>
                  <a:moveTo>
                    <a:pt x="43" y="491"/>
                  </a:moveTo>
                  <a:cubicBezTo>
                    <a:pt x="42" y="493"/>
                    <a:pt x="41" y="494"/>
                    <a:pt x="41" y="496"/>
                  </a:cubicBezTo>
                  <a:cubicBezTo>
                    <a:pt x="38" y="507"/>
                    <a:pt x="36" y="516"/>
                    <a:pt x="34" y="528"/>
                  </a:cubicBezTo>
                  <a:cubicBezTo>
                    <a:pt x="36" y="518"/>
                    <a:pt x="39" y="506"/>
                    <a:pt x="43" y="491"/>
                  </a:cubicBezTo>
                  <a:moveTo>
                    <a:pt x="157" y="471"/>
                  </a:moveTo>
                  <a:cubicBezTo>
                    <a:pt x="139" y="487"/>
                    <a:pt x="127" y="502"/>
                    <a:pt x="107" y="527"/>
                  </a:cubicBezTo>
                  <a:cubicBezTo>
                    <a:pt x="108" y="522"/>
                    <a:pt x="109" y="518"/>
                    <a:pt x="110" y="513"/>
                  </a:cubicBezTo>
                  <a:cubicBezTo>
                    <a:pt x="110" y="514"/>
                    <a:pt x="109" y="515"/>
                    <a:pt x="109" y="515"/>
                  </a:cubicBezTo>
                  <a:cubicBezTo>
                    <a:pt x="108" y="520"/>
                    <a:pt x="107" y="524"/>
                    <a:pt x="105" y="529"/>
                  </a:cubicBezTo>
                  <a:cubicBezTo>
                    <a:pt x="93" y="555"/>
                    <a:pt x="86" y="570"/>
                    <a:pt x="81" y="582"/>
                  </a:cubicBezTo>
                  <a:cubicBezTo>
                    <a:pt x="86" y="571"/>
                    <a:pt x="93" y="560"/>
                    <a:pt x="103" y="541"/>
                  </a:cubicBezTo>
                  <a:cubicBezTo>
                    <a:pt x="94" y="579"/>
                    <a:pt x="90" y="596"/>
                    <a:pt x="86" y="613"/>
                  </a:cubicBezTo>
                  <a:cubicBezTo>
                    <a:pt x="86" y="613"/>
                    <a:pt x="86" y="613"/>
                    <a:pt x="86" y="612"/>
                  </a:cubicBezTo>
                  <a:cubicBezTo>
                    <a:pt x="102" y="548"/>
                    <a:pt x="105" y="537"/>
                    <a:pt x="107" y="532"/>
                  </a:cubicBezTo>
                  <a:cubicBezTo>
                    <a:pt x="127" y="501"/>
                    <a:pt x="132" y="496"/>
                    <a:pt x="158" y="472"/>
                  </a:cubicBezTo>
                  <a:cubicBezTo>
                    <a:pt x="157" y="472"/>
                    <a:pt x="157" y="471"/>
                    <a:pt x="157" y="471"/>
                  </a:cubicBezTo>
                  <a:moveTo>
                    <a:pt x="54" y="465"/>
                  </a:moveTo>
                  <a:cubicBezTo>
                    <a:pt x="54" y="466"/>
                    <a:pt x="54" y="467"/>
                    <a:pt x="53" y="467"/>
                  </a:cubicBezTo>
                  <a:cubicBezTo>
                    <a:pt x="52" y="482"/>
                    <a:pt x="51" y="496"/>
                    <a:pt x="49" y="524"/>
                  </a:cubicBezTo>
                  <a:cubicBezTo>
                    <a:pt x="42" y="562"/>
                    <a:pt x="39" y="582"/>
                    <a:pt x="37" y="602"/>
                  </a:cubicBezTo>
                  <a:cubicBezTo>
                    <a:pt x="39" y="585"/>
                    <a:pt x="42" y="568"/>
                    <a:pt x="48" y="533"/>
                  </a:cubicBezTo>
                  <a:cubicBezTo>
                    <a:pt x="48" y="534"/>
                    <a:pt x="48" y="534"/>
                    <a:pt x="48" y="534"/>
                  </a:cubicBezTo>
                  <a:cubicBezTo>
                    <a:pt x="49" y="534"/>
                    <a:pt x="49" y="534"/>
                    <a:pt x="49" y="534"/>
                  </a:cubicBezTo>
                  <a:cubicBezTo>
                    <a:pt x="49" y="534"/>
                    <a:pt x="49" y="533"/>
                    <a:pt x="49" y="532"/>
                  </a:cubicBezTo>
                  <a:cubicBezTo>
                    <a:pt x="48" y="574"/>
                    <a:pt x="47" y="587"/>
                    <a:pt x="46" y="636"/>
                  </a:cubicBezTo>
                  <a:cubicBezTo>
                    <a:pt x="46" y="635"/>
                    <a:pt x="46" y="635"/>
                    <a:pt x="46" y="635"/>
                  </a:cubicBezTo>
                  <a:cubicBezTo>
                    <a:pt x="48" y="586"/>
                    <a:pt x="48" y="577"/>
                    <a:pt x="50" y="529"/>
                  </a:cubicBezTo>
                  <a:cubicBezTo>
                    <a:pt x="50" y="527"/>
                    <a:pt x="51" y="525"/>
                    <a:pt x="51" y="522"/>
                  </a:cubicBezTo>
                  <a:cubicBezTo>
                    <a:pt x="51" y="521"/>
                    <a:pt x="51" y="520"/>
                    <a:pt x="52" y="518"/>
                  </a:cubicBezTo>
                  <a:cubicBezTo>
                    <a:pt x="52" y="518"/>
                    <a:pt x="51" y="519"/>
                    <a:pt x="51" y="519"/>
                  </a:cubicBezTo>
                  <a:cubicBezTo>
                    <a:pt x="51" y="519"/>
                    <a:pt x="51" y="518"/>
                    <a:pt x="51" y="518"/>
                  </a:cubicBezTo>
                  <a:cubicBezTo>
                    <a:pt x="51" y="518"/>
                    <a:pt x="51" y="519"/>
                    <a:pt x="50" y="521"/>
                  </a:cubicBezTo>
                  <a:cubicBezTo>
                    <a:pt x="52" y="491"/>
                    <a:pt x="52" y="481"/>
                    <a:pt x="54" y="465"/>
                  </a:cubicBezTo>
                  <a:moveTo>
                    <a:pt x="167" y="461"/>
                  </a:moveTo>
                  <a:cubicBezTo>
                    <a:pt x="165" y="464"/>
                    <a:pt x="162" y="466"/>
                    <a:pt x="160" y="468"/>
                  </a:cubicBezTo>
                  <a:cubicBezTo>
                    <a:pt x="160" y="468"/>
                    <a:pt x="160" y="469"/>
                    <a:pt x="161" y="469"/>
                  </a:cubicBezTo>
                  <a:cubicBezTo>
                    <a:pt x="162" y="468"/>
                    <a:pt x="164" y="467"/>
                    <a:pt x="165" y="465"/>
                  </a:cubicBezTo>
                  <a:cubicBezTo>
                    <a:pt x="166" y="464"/>
                    <a:pt x="167" y="463"/>
                    <a:pt x="167" y="461"/>
                  </a:cubicBezTo>
                  <a:moveTo>
                    <a:pt x="127" y="443"/>
                  </a:moveTo>
                  <a:cubicBezTo>
                    <a:pt x="121" y="465"/>
                    <a:pt x="116" y="485"/>
                    <a:pt x="109" y="513"/>
                  </a:cubicBezTo>
                  <a:cubicBezTo>
                    <a:pt x="110" y="513"/>
                    <a:pt x="110" y="512"/>
                    <a:pt x="110" y="512"/>
                  </a:cubicBezTo>
                  <a:cubicBezTo>
                    <a:pt x="118" y="480"/>
                    <a:pt x="122" y="466"/>
                    <a:pt x="127" y="444"/>
                  </a:cubicBezTo>
                  <a:cubicBezTo>
                    <a:pt x="127" y="444"/>
                    <a:pt x="127" y="443"/>
                    <a:pt x="127" y="443"/>
                  </a:cubicBezTo>
                  <a:moveTo>
                    <a:pt x="167" y="429"/>
                  </a:moveTo>
                  <a:cubicBezTo>
                    <a:pt x="166" y="430"/>
                    <a:pt x="166" y="431"/>
                    <a:pt x="165" y="432"/>
                  </a:cubicBezTo>
                  <a:cubicBezTo>
                    <a:pt x="168" y="438"/>
                    <a:pt x="171" y="444"/>
                    <a:pt x="174" y="451"/>
                  </a:cubicBezTo>
                  <a:cubicBezTo>
                    <a:pt x="175" y="450"/>
                    <a:pt x="175" y="449"/>
                    <a:pt x="176" y="448"/>
                  </a:cubicBezTo>
                  <a:cubicBezTo>
                    <a:pt x="173" y="441"/>
                    <a:pt x="170" y="435"/>
                    <a:pt x="167" y="429"/>
                  </a:cubicBezTo>
                  <a:moveTo>
                    <a:pt x="116" y="429"/>
                  </a:moveTo>
                  <a:cubicBezTo>
                    <a:pt x="109" y="441"/>
                    <a:pt x="104" y="451"/>
                    <a:pt x="97" y="465"/>
                  </a:cubicBezTo>
                  <a:cubicBezTo>
                    <a:pt x="102" y="455"/>
                    <a:pt x="109" y="443"/>
                    <a:pt x="117" y="430"/>
                  </a:cubicBezTo>
                  <a:cubicBezTo>
                    <a:pt x="116" y="430"/>
                    <a:pt x="116" y="429"/>
                    <a:pt x="116" y="429"/>
                  </a:cubicBezTo>
                  <a:moveTo>
                    <a:pt x="59" y="422"/>
                  </a:moveTo>
                  <a:cubicBezTo>
                    <a:pt x="59" y="423"/>
                    <a:pt x="58" y="423"/>
                    <a:pt x="58" y="423"/>
                  </a:cubicBezTo>
                  <a:cubicBezTo>
                    <a:pt x="55" y="432"/>
                    <a:pt x="52" y="442"/>
                    <a:pt x="48" y="456"/>
                  </a:cubicBezTo>
                  <a:cubicBezTo>
                    <a:pt x="51" y="445"/>
                    <a:pt x="55" y="433"/>
                    <a:pt x="59" y="422"/>
                  </a:cubicBezTo>
                  <a:moveTo>
                    <a:pt x="69" y="404"/>
                  </a:moveTo>
                  <a:cubicBezTo>
                    <a:pt x="68" y="406"/>
                    <a:pt x="68" y="408"/>
                    <a:pt x="67" y="410"/>
                  </a:cubicBezTo>
                  <a:cubicBezTo>
                    <a:pt x="67" y="410"/>
                    <a:pt x="67" y="410"/>
                    <a:pt x="67" y="409"/>
                  </a:cubicBezTo>
                  <a:cubicBezTo>
                    <a:pt x="68" y="408"/>
                    <a:pt x="68" y="406"/>
                    <a:pt x="69" y="404"/>
                  </a:cubicBezTo>
                  <a:moveTo>
                    <a:pt x="96" y="392"/>
                  </a:moveTo>
                  <a:cubicBezTo>
                    <a:pt x="88" y="439"/>
                    <a:pt x="86" y="453"/>
                    <a:pt x="78" y="507"/>
                  </a:cubicBezTo>
                  <a:cubicBezTo>
                    <a:pt x="65" y="552"/>
                    <a:pt x="60" y="568"/>
                    <a:pt x="55" y="590"/>
                  </a:cubicBezTo>
                  <a:cubicBezTo>
                    <a:pt x="59" y="571"/>
                    <a:pt x="64" y="555"/>
                    <a:pt x="76" y="517"/>
                  </a:cubicBezTo>
                  <a:cubicBezTo>
                    <a:pt x="75" y="519"/>
                    <a:pt x="75" y="519"/>
                    <a:pt x="76" y="520"/>
                  </a:cubicBezTo>
                  <a:cubicBezTo>
                    <a:pt x="76" y="519"/>
                    <a:pt x="76" y="519"/>
                    <a:pt x="77" y="517"/>
                  </a:cubicBezTo>
                  <a:cubicBezTo>
                    <a:pt x="72" y="551"/>
                    <a:pt x="70" y="569"/>
                    <a:pt x="67" y="593"/>
                  </a:cubicBezTo>
                  <a:cubicBezTo>
                    <a:pt x="67" y="592"/>
                    <a:pt x="67" y="592"/>
                    <a:pt x="67" y="591"/>
                  </a:cubicBezTo>
                  <a:cubicBezTo>
                    <a:pt x="70" y="569"/>
                    <a:pt x="73" y="552"/>
                    <a:pt x="78" y="515"/>
                  </a:cubicBezTo>
                  <a:cubicBezTo>
                    <a:pt x="78" y="513"/>
                    <a:pt x="79" y="511"/>
                    <a:pt x="80" y="507"/>
                  </a:cubicBezTo>
                  <a:cubicBezTo>
                    <a:pt x="80" y="506"/>
                    <a:pt x="80" y="504"/>
                    <a:pt x="81" y="503"/>
                  </a:cubicBezTo>
                  <a:cubicBezTo>
                    <a:pt x="81" y="503"/>
                    <a:pt x="80" y="504"/>
                    <a:pt x="80" y="504"/>
                  </a:cubicBezTo>
                  <a:cubicBezTo>
                    <a:pt x="80" y="503"/>
                    <a:pt x="80" y="503"/>
                    <a:pt x="80" y="502"/>
                  </a:cubicBezTo>
                  <a:cubicBezTo>
                    <a:pt x="79" y="502"/>
                    <a:pt x="79" y="502"/>
                    <a:pt x="79" y="504"/>
                  </a:cubicBezTo>
                  <a:cubicBezTo>
                    <a:pt x="87" y="451"/>
                    <a:pt x="88" y="443"/>
                    <a:pt x="97" y="394"/>
                  </a:cubicBezTo>
                  <a:cubicBezTo>
                    <a:pt x="97" y="393"/>
                    <a:pt x="96" y="393"/>
                    <a:pt x="96" y="392"/>
                  </a:cubicBezTo>
                  <a:moveTo>
                    <a:pt x="95" y="390"/>
                  </a:moveTo>
                  <a:cubicBezTo>
                    <a:pt x="95" y="390"/>
                    <a:pt x="95" y="390"/>
                    <a:pt x="95" y="390"/>
                  </a:cubicBezTo>
                  <a:cubicBezTo>
                    <a:pt x="95" y="391"/>
                    <a:pt x="95" y="391"/>
                    <a:pt x="95" y="391"/>
                  </a:cubicBezTo>
                  <a:cubicBezTo>
                    <a:pt x="95" y="391"/>
                    <a:pt x="95" y="391"/>
                    <a:pt x="95" y="391"/>
                  </a:cubicBezTo>
                  <a:cubicBezTo>
                    <a:pt x="77" y="433"/>
                    <a:pt x="72" y="447"/>
                    <a:pt x="63" y="477"/>
                  </a:cubicBezTo>
                  <a:cubicBezTo>
                    <a:pt x="70" y="457"/>
                    <a:pt x="80" y="430"/>
                    <a:pt x="95" y="393"/>
                  </a:cubicBezTo>
                  <a:cubicBezTo>
                    <a:pt x="95" y="393"/>
                    <a:pt x="95" y="393"/>
                    <a:pt x="95" y="393"/>
                  </a:cubicBezTo>
                  <a:cubicBezTo>
                    <a:pt x="95" y="393"/>
                    <a:pt x="95" y="393"/>
                    <a:pt x="95" y="393"/>
                  </a:cubicBezTo>
                  <a:cubicBezTo>
                    <a:pt x="95" y="393"/>
                    <a:pt x="95" y="393"/>
                    <a:pt x="95" y="393"/>
                  </a:cubicBezTo>
                  <a:cubicBezTo>
                    <a:pt x="95" y="394"/>
                    <a:pt x="95" y="394"/>
                    <a:pt x="95" y="394"/>
                  </a:cubicBezTo>
                  <a:cubicBezTo>
                    <a:pt x="95" y="394"/>
                    <a:pt x="95" y="394"/>
                    <a:pt x="95" y="394"/>
                  </a:cubicBezTo>
                  <a:cubicBezTo>
                    <a:pt x="95" y="394"/>
                    <a:pt x="95" y="394"/>
                    <a:pt x="95" y="394"/>
                  </a:cubicBezTo>
                  <a:cubicBezTo>
                    <a:pt x="95" y="394"/>
                    <a:pt x="95" y="394"/>
                    <a:pt x="95" y="394"/>
                  </a:cubicBezTo>
                  <a:cubicBezTo>
                    <a:pt x="95" y="394"/>
                    <a:pt x="95" y="394"/>
                    <a:pt x="95" y="394"/>
                  </a:cubicBezTo>
                  <a:cubicBezTo>
                    <a:pt x="95" y="394"/>
                    <a:pt x="95" y="394"/>
                    <a:pt x="95" y="394"/>
                  </a:cubicBezTo>
                  <a:cubicBezTo>
                    <a:pt x="95" y="394"/>
                    <a:pt x="95" y="394"/>
                    <a:pt x="95" y="394"/>
                  </a:cubicBezTo>
                  <a:cubicBezTo>
                    <a:pt x="95" y="394"/>
                    <a:pt x="95" y="394"/>
                    <a:pt x="95" y="394"/>
                  </a:cubicBezTo>
                  <a:cubicBezTo>
                    <a:pt x="95" y="394"/>
                    <a:pt x="95" y="394"/>
                    <a:pt x="95" y="394"/>
                  </a:cubicBezTo>
                  <a:cubicBezTo>
                    <a:pt x="96" y="394"/>
                    <a:pt x="96" y="394"/>
                    <a:pt x="96" y="394"/>
                  </a:cubicBezTo>
                  <a:cubicBezTo>
                    <a:pt x="96" y="393"/>
                    <a:pt x="96" y="393"/>
                    <a:pt x="96" y="393"/>
                  </a:cubicBezTo>
                  <a:cubicBezTo>
                    <a:pt x="96" y="393"/>
                    <a:pt x="96" y="393"/>
                    <a:pt x="96" y="393"/>
                  </a:cubicBezTo>
                  <a:cubicBezTo>
                    <a:pt x="96" y="393"/>
                    <a:pt x="96" y="393"/>
                    <a:pt x="96" y="393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92"/>
                    <a:pt x="96" y="391"/>
                    <a:pt x="95" y="390"/>
                  </a:cubicBezTo>
                  <a:moveTo>
                    <a:pt x="90" y="390"/>
                  </a:moveTo>
                  <a:cubicBezTo>
                    <a:pt x="82" y="397"/>
                    <a:pt x="74" y="407"/>
                    <a:pt x="66" y="420"/>
                  </a:cubicBezTo>
                  <a:cubicBezTo>
                    <a:pt x="63" y="425"/>
                    <a:pt x="61" y="429"/>
                    <a:pt x="59" y="434"/>
                  </a:cubicBezTo>
                  <a:cubicBezTo>
                    <a:pt x="59" y="434"/>
                    <a:pt x="59" y="433"/>
                    <a:pt x="59" y="433"/>
                  </a:cubicBezTo>
                  <a:cubicBezTo>
                    <a:pt x="59" y="432"/>
                    <a:pt x="59" y="432"/>
                    <a:pt x="59" y="432"/>
                  </a:cubicBezTo>
                  <a:cubicBezTo>
                    <a:pt x="59" y="432"/>
                    <a:pt x="59" y="432"/>
                    <a:pt x="59" y="432"/>
                  </a:cubicBezTo>
                  <a:cubicBezTo>
                    <a:pt x="62" y="425"/>
                    <a:pt x="64" y="419"/>
                    <a:pt x="66" y="413"/>
                  </a:cubicBezTo>
                  <a:cubicBezTo>
                    <a:pt x="66" y="413"/>
                    <a:pt x="66" y="413"/>
                    <a:pt x="66" y="413"/>
                  </a:cubicBezTo>
                  <a:cubicBezTo>
                    <a:pt x="64" y="419"/>
                    <a:pt x="62" y="424"/>
                    <a:pt x="59" y="431"/>
                  </a:cubicBezTo>
                  <a:cubicBezTo>
                    <a:pt x="59" y="431"/>
                    <a:pt x="59" y="431"/>
                    <a:pt x="59" y="431"/>
                  </a:cubicBezTo>
                  <a:cubicBezTo>
                    <a:pt x="59" y="431"/>
                    <a:pt x="59" y="431"/>
                    <a:pt x="59" y="431"/>
                  </a:cubicBezTo>
                  <a:cubicBezTo>
                    <a:pt x="59" y="431"/>
                    <a:pt x="59" y="431"/>
                    <a:pt x="59" y="431"/>
                  </a:cubicBezTo>
                  <a:cubicBezTo>
                    <a:pt x="59" y="431"/>
                    <a:pt x="59" y="431"/>
                    <a:pt x="59" y="431"/>
                  </a:cubicBezTo>
                  <a:cubicBezTo>
                    <a:pt x="59" y="431"/>
                    <a:pt x="59" y="431"/>
                    <a:pt x="59" y="431"/>
                  </a:cubicBezTo>
                  <a:cubicBezTo>
                    <a:pt x="59" y="431"/>
                    <a:pt x="59" y="431"/>
                    <a:pt x="59" y="431"/>
                  </a:cubicBezTo>
                  <a:cubicBezTo>
                    <a:pt x="59" y="431"/>
                    <a:pt x="59" y="431"/>
                    <a:pt x="59" y="431"/>
                  </a:cubicBezTo>
                  <a:cubicBezTo>
                    <a:pt x="59" y="431"/>
                    <a:pt x="59" y="431"/>
                    <a:pt x="59" y="431"/>
                  </a:cubicBezTo>
                  <a:cubicBezTo>
                    <a:pt x="59" y="432"/>
                    <a:pt x="59" y="432"/>
                    <a:pt x="59" y="432"/>
                  </a:cubicBezTo>
                  <a:cubicBezTo>
                    <a:pt x="59" y="432"/>
                    <a:pt x="59" y="432"/>
                    <a:pt x="59" y="432"/>
                  </a:cubicBezTo>
                  <a:cubicBezTo>
                    <a:pt x="58" y="432"/>
                    <a:pt x="58" y="432"/>
                    <a:pt x="58" y="432"/>
                  </a:cubicBezTo>
                  <a:cubicBezTo>
                    <a:pt x="58" y="433"/>
                    <a:pt x="58" y="433"/>
                    <a:pt x="58" y="433"/>
                  </a:cubicBezTo>
                  <a:cubicBezTo>
                    <a:pt x="58" y="433"/>
                    <a:pt x="58" y="433"/>
                    <a:pt x="58" y="433"/>
                  </a:cubicBezTo>
                  <a:cubicBezTo>
                    <a:pt x="58" y="434"/>
                    <a:pt x="58" y="434"/>
                    <a:pt x="58" y="434"/>
                  </a:cubicBezTo>
                  <a:cubicBezTo>
                    <a:pt x="59" y="429"/>
                    <a:pt x="60" y="424"/>
                    <a:pt x="61" y="419"/>
                  </a:cubicBezTo>
                  <a:cubicBezTo>
                    <a:pt x="61" y="419"/>
                    <a:pt x="61" y="420"/>
                    <a:pt x="61" y="420"/>
                  </a:cubicBezTo>
                  <a:cubicBezTo>
                    <a:pt x="59" y="426"/>
                    <a:pt x="58" y="431"/>
                    <a:pt x="57" y="436"/>
                  </a:cubicBezTo>
                  <a:cubicBezTo>
                    <a:pt x="57" y="437"/>
                    <a:pt x="57" y="437"/>
                    <a:pt x="57" y="437"/>
                  </a:cubicBezTo>
                  <a:cubicBezTo>
                    <a:pt x="57" y="438"/>
                    <a:pt x="57" y="438"/>
                    <a:pt x="57" y="438"/>
                  </a:cubicBezTo>
                  <a:cubicBezTo>
                    <a:pt x="56" y="438"/>
                    <a:pt x="56" y="438"/>
                    <a:pt x="56" y="438"/>
                  </a:cubicBezTo>
                  <a:cubicBezTo>
                    <a:pt x="56" y="439"/>
                    <a:pt x="56" y="439"/>
                    <a:pt x="56" y="440"/>
                  </a:cubicBezTo>
                  <a:cubicBezTo>
                    <a:pt x="49" y="456"/>
                    <a:pt x="42" y="475"/>
                    <a:pt x="36" y="497"/>
                  </a:cubicBezTo>
                  <a:cubicBezTo>
                    <a:pt x="38" y="489"/>
                    <a:pt x="40" y="482"/>
                    <a:pt x="42" y="476"/>
                  </a:cubicBezTo>
                  <a:cubicBezTo>
                    <a:pt x="37" y="491"/>
                    <a:pt x="35" y="499"/>
                    <a:pt x="33" y="510"/>
                  </a:cubicBezTo>
                  <a:cubicBezTo>
                    <a:pt x="32" y="512"/>
                    <a:pt x="32" y="513"/>
                    <a:pt x="32" y="514"/>
                  </a:cubicBezTo>
                  <a:cubicBezTo>
                    <a:pt x="32" y="513"/>
                    <a:pt x="32" y="512"/>
                    <a:pt x="32" y="511"/>
                  </a:cubicBezTo>
                  <a:cubicBezTo>
                    <a:pt x="32" y="511"/>
                    <a:pt x="32" y="512"/>
                    <a:pt x="32" y="512"/>
                  </a:cubicBezTo>
                  <a:cubicBezTo>
                    <a:pt x="33" y="510"/>
                    <a:pt x="33" y="507"/>
                    <a:pt x="34" y="505"/>
                  </a:cubicBezTo>
                  <a:cubicBezTo>
                    <a:pt x="40" y="482"/>
                    <a:pt x="47" y="460"/>
                    <a:pt x="55" y="443"/>
                  </a:cubicBezTo>
                  <a:cubicBezTo>
                    <a:pt x="55" y="443"/>
                    <a:pt x="55" y="444"/>
                    <a:pt x="55" y="444"/>
                  </a:cubicBezTo>
                  <a:cubicBezTo>
                    <a:pt x="55" y="445"/>
                    <a:pt x="55" y="445"/>
                    <a:pt x="55" y="445"/>
                  </a:cubicBezTo>
                  <a:cubicBezTo>
                    <a:pt x="55" y="445"/>
                    <a:pt x="55" y="445"/>
                    <a:pt x="55" y="445"/>
                  </a:cubicBezTo>
                  <a:cubicBezTo>
                    <a:pt x="48" y="467"/>
                    <a:pt x="44" y="482"/>
                    <a:pt x="41" y="495"/>
                  </a:cubicBezTo>
                  <a:cubicBezTo>
                    <a:pt x="42" y="493"/>
                    <a:pt x="43" y="490"/>
                    <a:pt x="43" y="488"/>
                  </a:cubicBezTo>
                  <a:cubicBezTo>
                    <a:pt x="46" y="476"/>
                    <a:pt x="50" y="462"/>
                    <a:pt x="55" y="446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5" y="445"/>
                    <a:pt x="55" y="445"/>
                    <a:pt x="55" y="445"/>
                  </a:cubicBezTo>
                  <a:cubicBezTo>
                    <a:pt x="55" y="445"/>
                    <a:pt x="55" y="445"/>
                    <a:pt x="55" y="445"/>
                  </a:cubicBezTo>
                  <a:cubicBezTo>
                    <a:pt x="56" y="445"/>
                    <a:pt x="56" y="445"/>
                    <a:pt x="56" y="445"/>
                  </a:cubicBezTo>
                  <a:cubicBezTo>
                    <a:pt x="56" y="444"/>
                    <a:pt x="56" y="444"/>
                    <a:pt x="56" y="444"/>
                  </a:cubicBezTo>
                  <a:cubicBezTo>
                    <a:pt x="56" y="444"/>
                    <a:pt x="56" y="444"/>
                    <a:pt x="56" y="444"/>
                  </a:cubicBezTo>
                  <a:cubicBezTo>
                    <a:pt x="56" y="443"/>
                    <a:pt x="56" y="443"/>
                    <a:pt x="56" y="443"/>
                  </a:cubicBezTo>
                  <a:cubicBezTo>
                    <a:pt x="55" y="450"/>
                    <a:pt x="54" y="456"/>
                    <a:pt x="54" y="462"/>
                  </a:cubicBezTo>
                  <a:cubicBezTo>
                    <a:pt x="54" y="462"/>
                    <a:pt x="54" y="461"/>
                    <a:pt x="55" y="460"/>
                  </a:cubicBezTo>
                  <a:cubicBezTo>
                    <a:pt x="55" y="455"/>
                    <a:pt x="56" y="449"/>
                    <a:pt x="57" y="441"/>
                  </a:cubicBezTo>
                  <a:cubicBezTo>
                    <a:pt x="57" y="440"/>
                    <a:pt x="57" y="440"/>
                    <a:pt x="57" y="440"/>
                  </a:cubicBezTo>
                  <a:cubicBezTo>
                    <a:pt x="57" y="439"/>
                    <a:pt x="57" y="439"/>
                    <a:pt x="57" y="439"/>
                  </a:cubicBezTo>
                  <a:cubicBezTo>
                    <a:pt x="57" y="439"/>
                    <a:pt x="57" y="439"/>
                    <a:pt x="57" y="439"/>
                  </a:cubicBezTo>
                  <a:cubicBezTo>
                    <a:pt x="58" y="438"/>
                    <a:pt x="58" y="438"/>
                    <a:pt x="58" y="437"/>
                  </a:cubicBezTo>
                  <a:cubicBezTo>
                    <a:pt x="60" y="432"/>
                    <a:pt x="63" y="428"/>
                    <a:pt x="65" y="423"/>
                  </a:cubicBezTo>
                  <a:cubicBezTo>
                    <a:pt x="73" y="410"/>
                    <a:pt x="80" y="400"/>
                    <a:pt x="88" y="393"/>
                  </a:cubicBezTo>
                  <a:cubicBezTo>
                    <a:pt x="89" y="393"/>
                    <a:pt x="89" y="392"/>
                    <a:pt x="89" y="391"/>
                  </a:cubicBezTo>
                  <a:cubicBezTo>
                    <a:pt x="89" y="391"/>
                    <a:pt x="89" y="391"/>
                    <a:pt x="89" y="391"/>
                  </a:cubicBezTo>
                  <a:cubicBezTo>
                    <a:pt x="90" y="390"/>
                    <a:pt x="90" y="390"/>
                    <a:pt x="90" y="390"/>
                  </a:cubicBezTo>
                  <a:cubicBezTo>
                    <a:pt x="90" y="390"/>
                    <a:pt x="90" y="390"/>
                    <a:pt x="90" y="390"/>
                  </a:cubicBezTo>
                  <a:moveTo>
                    <a:pt x="95" y="388"/>
                  </a:moveTo>
                  <a:cubicBezTo>
                    <a:pt x="94" y="389"/>
                    <a:pt x="94" y="389"/>
                    <a:pt x="94" y="389"/>
                  </a:cubicBezTo>
                  <a:cubicBezTo>
                    <a:pt x="95" y="389"/>
                    <a:pt x="95" y="389"/>
                    <a:pt x="95" y="389"/>
                  </a:cubicBezTo>
                  <a:cubicBezTo>
                    <a:pt x="95" y="389"/>
                    <a:pt x="95" y="389"/>
                    <a:pt x="95" y="388"/>
                  </a:cubicBezTo>
                  <a:moveTo>
                    <a:pt x="203" y="383"/>
                  </a:moveTo>
                  <a:cubicBezTo>
                    <a:pt x="202" y="384"/>
                    <a:pt x="202" y="385"/>
                    <a:pt x="201" y="386"/>
                  </a:cubicBezTo>
                  <a:cubicBezTo>
                    <a:pt x="195" y="403"/>
                    <a:pt x="189" y="420"/>
                    <a:pt x="183" y="437"/>
                  </a:cubicBezTo>
                  <a:cubicBezTo>
                    <a:pt x="184" y="435"/>
                    <a:pt x="185" y="434"/>
                    <a:pt x="186" y="433"/>
                  </a:cubicBezTo>
                  <a:cubicBezTo>
                    <a:pt x="192" y="414"/>
                    <a:pt x="198" y="398"/>
                    <a:pt x="203" y="383"/>
                  </a:cubicBezTo>
                  <a:moveTo>
                    <a:pt x="75" y="376"/>
                  </a:moveTo>
                  <a:cubicBezTo>
                    <a:pt x="68" y="395"/>
                    <a:pt x="64" y="406"/>
                    <a:pt x="59" y="420"/>
                  </a:cubicBezTo>
                  <a:cubicBezTo>
                    <a:pt x="59" y="420"/>
                    <a:pt x="60" y="419"/>
                    <a:pt x="60" y="419"/>
                  </a:cubicBezTo>
                  <a:cubicBezTo>
                    <a:pt x="61" y="414"/>
                    <a:pt x="63" y="410"/>
                    <a:pt x="64" y="405"/>
                  </a:cubicBezTo>
                  <a:cubicBezTo>
                    <a:pt x="63" y="409"/>
                    <a:pt x="62" y="413"/>
                    <a:pt x="61" y="417"/>
                  </a:cubicBezTo>
                  <a:cubicBezTo>
                    <a:pt x="61" y="417"/>
                    <a:pt x="62" y="417"/>
                    <a:pt x="62" y="416"/>
                  </a:cubicBezTo>
                  <a:cubicBezTo>
                    <a:pt x="63" y="412"/>
                    <a:pt x="64" y="407"/>
                    <a:pt x="65" y="403"/>
                  </a:cubicBezTo>
                  <a:cubicBezTo>
                    <a:pt x="75" y="376"/>
                    <a:pt x="75" y="376"/>
                    <a:pt x="75" y="376"/>
                  </a:cubicBezTo>
                  <a:moveTo>
                    <a:pt x="100" y="374"/>
                  </a:moveTo>
                  <a:cubicBezTo>
                    <a:pt x="100" y="375"/>
                    <a:pt x="100" y="375"/>
                    <a:pt x="100" y="376"/>
                  </a:cubicBezTo>
                  <a:cubicBezTo>
                    <a:pt x="100" y="376"/>
                    <a:pt x="100" y="376"/>
                    <a:pt x="100" y="376"/>
                  </a:cubicBezTo>
                  <a:cubicBezTo>
                    <a:pt x="100" y="377"/>
                    <a:pt x="100" y="377"/>
                    <a:pt x="100" y="377"/>
                  </a:cubicBezTo>
                  <a:cubicBezTo>
                    <a:pt x="100" y="377"/>
                    <a:pt x="100" y="377"/>
                    <a:pt x="100" y="377"/>
                  </a:cubicBezTo>
                  <a:cubicBezTo>
                    <a:pt x="100" y="377"/>
                    <a:pt x="100" y="377"/>
                    <a:pt x="100" y="377"/>
                  </a:cubicBezTo>
                  <a:cubicBezTo>
                    <a:pt x="100" y="376"/>
                    <a:pt x="100" y="375"/>
                    <a:pt x="100" y="374"/>
                  </a:cubicBezTo>
                  <a:moveTo>
                    <a:pt x="89" y="353"/>
                  </a:moveTo>
                  <a:cubicBezTo>
                    <a:pt x="88" y="355"/>
                    <a:pt x="87" y="358"/>
                    <a:pt x="86" y="361"/>
                  </a:cubicBezTo>
                  <a:cubicBezTo>
                    <a:pt x="87" y="358"/>
                    <a:pt x="88" y="356"/>
                    <a:pt x="89" y="353"/>
                  </a:cubicBezTo>
                  <a:cubicBezTo>
                    <a:pt x="89" y="353"/>
                    <a:pt x="89" y="353"/>
                    <a:pt x="89" y="353"/>
                  </a:cubicBezTo>
                  <a:moveTo>
                    <a:pt x="116" y="350"/>
                  </a:moveTo>
                  <a:cubicBezTo>
                    <a:pt x="116" y="350"/>
                    <a:pt x="116" y="350"/>
                    <a:pt x="116" y="350"/>
                  </a:cubicBezTo>
                  <a:cubicBezTo>
                    <a:pt x="112" y="358"/>
                    <a:pt x="108" y="365"/>
                    <a:pt x="103" y="374"/>
                  </a:cubicBezTo>
                  <a:cubicBezTo>
                    <a:pt x="103" y="374"/>
                    <a:pt x="104" y="374"/>
                    <a:pt x="104" y="374"/>
                  </a:cubicBezTo>
                  <a:cubicBezTo>
                    <a:pt x="109" y="364"/>
                    <a:pt x="113" y="357"/>
                    <a:pt x="116" y="350"/>
                  </a:cubicBezTo>
                  <a:moveTo>
                    <a:pt x="221" y="314"/>
                  </a:moveTo>
                  <a:cubicBezTo>
                    <a:pt x="221" y="314"/>
                    <a:pt x="221" y="314"/>
                    <a:pt x="220" y="314"/>
                  </a:cubicBezTo>
                  <a:cubicBezTo>
                    <a:pt x="220" y="314"/>
                    <a:pt x="220" y="314"/>
                    <a:pt x="220" y="314"/>
                  </a:cubicBezTo>
                  <a:cubicBezTo>
                    <a:pt x="218" y="315"/>
                    <a:pt x="216" y="316"/>
                    <a:pt x="214" y="317"/>
                  </a:cubicBezTo>
                  <a:cubicBezTo>
                    <a:pt x="200" y="330"/>
                    <a:pt x="184" y="341"/>
                    <a:pt x="170" y="355"/>
                  </a:cubicBezTo>
                  <a:cubicBezTo>
                    <a:pt x="162" y="364"/>
                    <a:pt x="152" y="377"/>
                    <a:pt x="143" y="387"/>
                  </a:cubicBezTo>
                  <a:cubicBezTo>
                    <a:pt x="144" y="387"/>
                    <a:pt x="144" y="387"/>
                    <a:pt x="144" y="387"/>
                  </a:cubicBezTo>
                  <a:cubicBezTo>
                    <a:pt x="144" y="386"/>
                    <a:pt x="144" y="386"/>
                    <a:pt x="144" y="386"/>
                  </a:cubicBezTo>
                  <a:cubicBezTo>
                    <a:pt x="144" y="386"/>
                    <a:pt x="143" y="385"/>
                    <a:pt x="143" y="385"/>
                  </a:cubicBezTo>
                  <a:cubicBezTo>
                    <a:pt x="143" y="385"/>
                    <a:pt x="143" y="385"/>
                    <a:pt x="143" y="385"/>
                  </a:cubicBezTo>
                  <a:cubicBezTo>
                    <a:pt x="143" y="385"/>
                    <a:pt x="143" y="385"/>
                    <a:pt x="143" y="385"/>
                  </a:cubicBezTo>
                  <a:cubicBezTo>
                    <a:pt x="142" y="385"/>
                    <a:pt x="142" y="385"/>
                    <a:pt x="142" y="385"/>
                  </a:cubicBezTo>
                  <a:cubicBezTo>
                    <a:pt x="142" y="385"/>
                    <a:pt x="142" y="385"/>
                    <a:pt x="142" y="385"/>
                  </a:cubicBezTo>
                  <a:cubicBezTo>
                    <a:pt x="142" y="385"/>
                    <a:pt x="142" y="385"/>
                    <a:pt x="142" y="385"/>
                  </a:cubicBezTo>
                  <a:cubicBezTo>
                    <a:pt x="146" y="369"/>
                    <a:pt x="150" y="357"/>
                    <a:pt x="152" y="346"/>
                  </a:cubicBezTo>
                  <a:cubicBezTo>
                    <a:pt x="152" y="346"/>
                    <a:pt x="152" y="347"/>
                    <a:pt x="151" y="347"/>
                  </a:cubicBezTo>
                  <a:cubicBezTo>
                    <a:pt x="148" y="358"/>
                    <a:pt x="145" y="371"/>
                    <a:pt x="141" y="387"/>
                  </a:cubicBezTo>
                  <a:cubicBezTo>
                    <a:pt x="141" y="387"/>
                    <a:pt x="141" y="387"/>
                    <a:pt x="141" y="387"/>
                  </a:cubicBezTo>
                  <a:cubicBezTo>
                    <a:pt x="140" y="388"/>
                    <a:pt x="140" y="388"/>
                    <a:pt x="140" y="388"/>
                  </a:cubicBezTo>
                  <a:cubicBezTo>
                    <a:pt x="140" y="389"/>
                    <a:pt x="140" y="389"/>
                    <a:pt x="140" y="389"/>
                  </a:cubicBezTo>
                  <a:cubicBezTo>
                    <a:pt x="139" y="389"/>
                    <a:pt x="139" y="390"/>
                    <a:pt x="139" y="390"/>
                  </a:cubicBezTo>
                  <a:cubicBezTo>
                    <a:pt x="131" y="383"/>
                    <a:pt x="122" y="380"/>
                    <a:pt x="114" y="380"/>
                  </a:cubicBezTo>
                  <a:cubicBezTo>
                    <a:pt x="109" y="380"/>
                    <a:pt x="105" y="381"/>
                    <a:pt x="100" y="383"/>
                  </a:cubicBezTo>
                  <a:cubicBezTo>
                    <a:pt x="100" y="383"/>
                    <a:pt x="100" y="383"/>
                    <a:pt x="100" y="383"/>
                  </a:cubicBezTo>
                  <a:cubicBezTo>
                    <a:pt x="100" y="382"/>
                    <a:pt x="100" y="382"/>
                    <a:pt x="100" y="382"/>
                  </a:cubicBezTo>
                  <a:cubicBezTo>
                    <a:pt x="100" y="382"/>
                    <a:pt x="100" y="382"/>
                    <a:pt x="100" y="382"/>
                  </a:cubicBezTo>
                  <a:cubicBezTo>
                    <a:pt x="101" y="381"/>
                    <a:pt x="101" y="381"/>
                    <a:pt x="101" y="381"/>
                  </a:cubicBezTo>
                  <a:cubicBezTo>
                    <a:pt x="101" y="380"/>
                    <a:pt x="101" y="380"/>
                    <a:pt x="101" y="380"/>
                  </a:cubicBezTo>
                  <a:cubicBezTo>
                    <a:pt x="101" y="380"/>
                    <a:pt x="101" y="380"/>
                    <a:pt x="101" y="380"/>
                  </a:cubicBezTo>
                  <a:cubicBezTo>
                    <a:pt x="101" y="380"/>
                    <a:pt x="101" y="379"/>
                    <a:pt x="101" y="379"/>
                  </a:cubicBezTo>
                  <a:cubicBezTo>
                    <a:pt x="100" y="380"/>
                    <a:pt x="99" y="381"/>
                    <a:pt x="98" y="381"/>
                  </a:cubicBezTo>
                  <a:cubicBezTo>
                    <a:pt x="97" y="384"/>
                    <a:pt x="97" y="384"/>
                    <a:pt x="97" y="384"/>
                  </a:cubicBezTo>
                  <a:cubicBezTo>
                    <a:pt x="97" y="384"/>
                    <a:pt x="97" y="384"/>
                    <a:pt x="97" y="384"/>
                  </a:cubicBezTo>
                  <a:cubicBezTo>
                    <a:pt x="97" y="384"/>
                    <a:pt x="97" y="384"/>
                    <a:pt x="97" y="384"/>
                  </a:cubicBezTo>
                  <a:cubicBezTo>
                    <a:pt x="97" y="385"/>
                    <a:pt x="97" y="385"/>
                    <a:pt x="97" y="385"/>
                  </a:cubicBezTo>
                  <a:cubicBezTo>
                    <a:pt x="97" y="385"/>
                    <a:pt x="97" y="385"/>
                    <a:pt x="97" y="385"/>
                  </a:cubicBezTo>
                  <a:cubicBezTo>
                    <a:pt x="97" y="385"/>
                    <a:pt x="97" y="385"/>
                    <a:pt x="97" y="385"/>
                  </a:cubicBezTo>
                  <a:cubicBezTo>
                    <a:pt x="97" y="385"/>
                    <a:pt x="97" y="385"/>
                    <a:pt x="97" y="385"/>
                  </a:cubicBezTo>
                  <a:cubicBezTo>
                    <a:pt x="97" y="385"/>
                    <a:pt x="97" y="385"/>
                    <a:pt x="97" y="385"/>
                  </a:cubicBezTo>
                  <a:cubicBezTo>
                    <a:pt x="97" y="386"/>
                    <a:pt x="98" y="388"/>
                    <a:pt x="98" y="389"/>
                  </a:cubicBezTo>
                  <a:cubicBezTo>
                    <a:pt x="98" y="388"/>
                    <a:pt x="98" y="388"/>
                    <a:pt x="98" y="388"/>
                  </a:cubicBezTo>
                  <a:cubicBezTo>
                    <a:pt x="99" y="387"/>
                    <a:pt x="99" y="387"/>
                    <a:pt x="99" y="387"/>
                  </a:cubicBezTo>
                  <a:cubicBezTo>
                    <a:pt x="99" y="386"/>
                    <a:pt x="99" y="386"/>
                    <a:pt x="99" y="386"/>
                  </a:cubicBezTo>
                  <a:cubicBezTo>
                    <a:pt x="104" y="384"/>
                    <a:pt x="108" y="383"/>
                    <a:pt x="113" y="383"/>
                  </a:cubicBezTo>
                  <a:cubicBezTo>
                    <a:pt x="121" y="383"/>
                    <a:pt x="129" y="387"/>
                    <a:pt x="137" y="393"/>
                  </a:cubicBezTo>
                  <a:cubicBezTo>
                    <a:pt x="137" y="395"/>
                    <a:pt x="137" y="395"/>
                    <a:pt x="137" y="396"/>
                  </a:cubicBezTo>
                  <a:cubicBezTo>
                    <a:pt x="136" y="396"/>
                    <a:pt x="136" y="396"/>
                    <a:pt x="136" y="396"/>
                  </a:cubicBezTo>
                  <a:cubicBezTo>
                    <a:pt x="136" y="397"/>
                    <a:pt x="136" y="397"/>
                    <a:pt x="136" y="397"/>
                  </a:cubicBezTo>
                  <a:cubicBezTo>
                    <a:pt x="129" y="409"/>
                    <a:pt x="123" y="418"/>
                    <a:pt x="118" y="426"/>
                  </a:cubicBezTo>
                  <a:cubicBezTo>
                    <a:pt x="118" y="426"/>
                    <a:pt x="118" y="427"/>
                    <a:pt x="119" y="427"/>
                  </a:cubicBezTo>
                  <a:cubicBezTo>
                    <a:pt x="124" y="418"/>
                    <a:pt x="130" y="409"/>
                    <a:pt x="136" y="399"/>
                  </a:cubicBezTo>
                  <a:cubicBezTo>
                    <a:pt x="136" y="400"/>
                    <a:pt x="136" y="400"/>
                    <a:pt x="136" y="400"/>
                  </a:cubicBezTo>
                  <a:cubicBezTo>
                    <a:pt x="136" y="400"/>
                    <a:pt x="136" y="400"/>
                    <a:pt x="136" y="400"/>
                  </a:cubicBezTo>
                  <a:cubicBezTo>
                    <a:pt x="136" y="400"/>
                    <a:pt x="136" y="401"/>
                    <a:pt x="136" y="401"/>
                  </a:cubicBezTo>
                  <a:cubicBezTo>
                    <a:pt x="136" y="401"/>
                    <a:pt x="136" y="401"/>
                    <a:pt x="136" y="401"/>
                  </a:cubicBezTo>
                  <a:cubicBezTo>
                    <a:pt x="136" y="401"/>
                    <a:pt x="136" y="401"/>
                    <a:pt x="136" y="401"/>
                  </a:cubicBezTo>
                  <a:cubicBezTo>
                    <a:pt x="136" y="401"/>
                    <a:pt x="136" y="401"/>
                    <a:pt x="136" y="401"/>
                  </a:cubicBezTo>
                  <a:cubicBezTo>
                    <a:pt x="137" y="401"/>
                    <a:pt x="137" y="401"/>
                    <a:pt x="137" y="401"/>
                  </a:cubicBezTo>
                  <a:cubicBezTo>
                    <a:pt x="137" y="401"/>
                    <a:pt x="137" y="401"/>
                    <a:pt x="137" y="401"/>
                  </a:cubicBezTo>
                  <a:cubicBezTo>
                    <a:pt x="137" y="401"/>
                    <a:pt x="137" y="401"/>
                    <a:pt x="137" y="401"/>
                  </a:cubicBezTo>
                  <a:cubicBezTo>
                    <a:pt x="133" y="415"/>
                    <a:pt x="130" y="428"/>
                    <a:pt x="128" y="439"/>
                  </a:cubicBezTo>
                  <a:cubicBezTo>
                    <a:pt x="128" y="439"/>
                    <a:pt x="128" y="439"/>
                    <a:pt x="128" y="440"/>
                  </a:cubicBezTo>
                  <a:cubicBezTo>
                    <a:pt x="131" y="429"/>
                    <a:pt x="134" y="416"/>
                    <a:pt x="139" y="399"/>
                  </a:cubicBezTo>
                  <a:cubicBezTo>
                    <a:pt x="139" y="399"/>
                    <a:pt x="139" y="399"/>
                    <a:pt x="139" y="399"/>
                  </a:cubicBezTo>
                  <a:cubicBezTo>
                    <a:pt x="139" y="398"/>
                    <a:pt x="139" y="398"/>
                    <a:pt x="139" y="398"/>
                  </a:cubicBezTo>
                  <a:cubicBezTo>
                    <a:pt x="140" y="396"/>
                    <a:pt x="140" y="396"/>
                    <a:pt x="140" y="396"/>
                  </a:cubicBezTo>
                  <a:cubicBezTo>
                    <a:pt x="148" y="403"/>
                    <a:pt x="156" y="414"/>
                    <a:pt x="163" y="428"/>
                  </a:cubicBezTo>
                  <a:cubicBezTo>
                    <a:pt x="164" y="427"/>
                    <a:pt x="165" y="426"/>
                    <a:pt x="165" y="426"/>
                  </a:cubicBezTo>
                  <a:cubicBezTo>
                    <a:pt x="158" y="411"/>
                    <a:pt x="150" y="400"/>
                    <a:pt x="142" y="391"/>
                  </a:cubicBezTo>
                  <a:cubicBezTo>
                    <a:pt x="142" y="391"/>
                    <a:pt x="142" y="391"/>
                    <a:pt x="142" y="391"/>
                  </a:cubicBezTo>
                  <a:cubicBezTo>
                    <a:pt x="143" y="390"/>
                    <a:pt x="143" y="390"/>
                    <a:pt x="143" y="390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77" y="348"/>
                    <a:pt x="184" y="342"/>
                    <a:pt x="221" y="314"/>
                  </a:cubicBezTo>
                  <a:moveTo>
                    <a:pt x="230" y="310"/>
                  </a:moveTo>
                  <a:cubicBezTo>
                    <a:pt x="228" y="311"/>
                    <a:pt x="225" y="312"/>
                    <a:pt x="223" y="313"/>
                  </a:cubicBezTo>
                  <a:cubicBezTo>
                    <a:pt x="223" y="314"/>
                    <a:pt x="224" y="316"/>
                    <a:pt x="224" y="317"/>
                  </a:cubicBezTo>
                  <a:cubicBezTo>
                    <a:pt x="224" y="316"/>
                    <a:pt x="224" y="316"/>
                    <a:pt x="224" y="316"/>
                  </a:cubicBezTo>
                  <a:cubicBezTo>
                    <a:pt x="225" y="316"/>
                    <a:pt x="225" y="316"/>
                    <a:pt x="225" y="316"/>
                  </a:cubicBezTo>
                  <a:cubicBezTo>
                    <a:pt x="218" y="337"/>
                    <a:pt x="210" y="358"/>
                    <a:pt x="203" y="380"/>
                  </a:cubicBezTo>
                  <a:cubicBezTo>
                    <a:pt x="204" y="379"/>
                    <a:pt x="204" y="378"/>
                    <a:pt x="205" y="377"/>
                  </a:cubicBezTo>
                  <a:cubicBezTo>
                    <a:pt x="205" y="377"/>
                    <a:pt x="205" y="377"/>
                    <a:pt x="205" y="377"/>
                  </a:cubicBezTo>
                  <a:cubicBezTo>
                    <a:pt x="205" y="377"/>
                    <a:pt x="205" y="377"/>
                    <a:pt x="205" y="377"/>
                  </a:cubicBezTo>
                  <a:cubicBezTo>
                    <a:pt x="218" y="341"/>
                    <a:pt x="226" y="318"/>
                    <a:pt x="230" y="310"/>
                  </a:cubicBezTo>
                  <a:moveTo>
                    <a:pt x="299" y="276"/>
                  </a:moveTo>
                  <a:cubicBezTo>
                    <a:pt x="294" y="278"/>
                    <a:pt x="289" y="279"/>
                    <a:pt x="284" y="281"/>
                  </a:cubicBezTo>
                  <a:cubicBezTo>
                    <a:pt x="284" y="282"/>
                    <a:pt x="285" y="282"/>
                    <a:pt x="286" y="283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8" y="281"/>
                    <a:pt x="288" y="281"/>
                    <a:pt x="288" y="281"/>
                  </a:cubicBezTo>
                  <a:cubicBezTo>
                    <a:pt x="289" y="281"/>
                    <a:pt x="289" y="281"/>
                    <a:pt x="289" y="281"/>
                  </a:cubicBezTo>
                  <a:cubicBezTo>
                    <a:pt x="289" y="281"/>
                    <a:pt x="289" y="281"/>
                    <a:pt x="289" y="281"/>
                  </a:cubicBezTo>
                  <a:cubicBezTo>
                    <a:pt x="289" y="281"/>
                    <a:pt x="289" y="281"/>
                    <a:pt x="289" y="281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292" y="280"/>
                    <a:pt x="292" y="280"/>
                    <a:pt x="292" y="280"/>
                  </a:cubicBezTo>
                  <a:cubicBezTo>
                    <a:pt x="292" y="280"/>
                    <a:pt x="292" y="280"/>
                    <a:pt x="292" y="280"/>
                  </a:cubicBezTo>
                  <a:cubicBezTo>
                    <a:pt x="293" y="279"/>
                    <a:pt x="293" y="279"/>
                    <a:pt x="293" y="279"/>
                  </a:cubicBezTo>
                  <a:cubicBezTo>
                    <a:pt x="294" y="279"/>
                    <a:pt x="294" y="279"/>
                    <a:pt x="294" y="279"/>
                  </a:cubicBezTo>
                  <a:cubicBezTo>
                    <a:pt x="294" y="279"/>
                    <a:pt x="294" y="279"/>
                    <a:pt x="294" y="279"/>
                  </a:cubicBezTo>
                  <a:cubicBezTo>
                    <a:pt x="294" y="279"/>
                    <a:pt x="294" y="279"/>
                    <a:pt x="294" y="279"/>
                  </a:cubicBezTo>
                  <a:cubicBezTo>
                    <a:pt x="295" y="279"/>
                    <a:pt x="295" y="279"/>
                    <a:pt x="295" y="279"/>
                  </a:cubicBezTo>
                  <a:cubicBezTo>
                    <a:pt x="295" y="280"/>
                    <a:pt x="295" y="280"/>
                    <a:pt x="295" y="280"/>
                  </a:cubicBezTo>
                  <a:cubicBezTo>
                    <a:pt x="295" y="280"/>
                    <a:pt x="295" y="280"/>
                    <a:pt x="295" y="280"/>
                  </a:cubicBezTo>
                  <a:cubicBezTo>
                    <a:pt x="296" y="280"/>
                    <a:pt x="296" y="280"/>
                    <a:pt x="296" y="280"/>
                  </a:cubicBezTo>
                  <a:cubicBezTo>
                    <a:pt x="297" y="279"/>
                    <a:pt x="298" y="277"/>
                    <a:pt x="299" y="276"/>
                  </a:cubicBezTo>
                  <a:moveTo>
                    <a:pt x="315" y="272"/>
                  </a:moveTo>
                  <a:cubicBezTo>
                    <a:pt x="311" y="273"/>
                    <a:pt x="307" y="274"/>
                    <a:pt x="304" y="275"/>
                  </a:cubicBezTo>
                  <a:cubicBezTo>
                    <a:pt x="302" y="277"/>
                    <a:pt x="300" y="278"/>
                    <a:pt x="299" y="280"/>
                  </a:cubicBezTo>
                  <a:cubicBezTo>
                    <a:pt x="303" y="279"/>
                    <a:pt x="307" y="277"/>
                    <a:pt x="312" y="276"/>
                  </a:cubicBezTo>
                  <a:cubicBezTo>
                    <a:pt x="313" y="275"/>
                    <a:pt x="314" y="274"/>
                    <a:pt x="315" y="272"/>
                  </a:cubicBezTo>
                  <a:moveTo>
                    <a:pt x="173" y="271"/>
                  </a:moveTo>
                  <a:cubicBezTo>
                    <a:pt x="173" y="272"/>
                    <a:pt x="172" y="273"/>
                    <a:pt x="171" y="273"/>
                  </a:cubicBezTo>
                  <a:cubicBezTo>
                    <a:pt x="163" y="302"/>
                    <a:pt x="158" y="320"/>
                    <a:pt x="152" y="344"/>
                  </a:cubicBezTo>
                  <a:cubicBezTo>
                    <a:pt x="152" y="343"/>
                    <a:pt x="153" y="343"/>
                    <a:pt x="153" y="343"/>
                  </a:cubicBezTo>
                  <a:cubicBezTo>
                    <a:pt x="159" y="320"/>
                    <a:pt x="163" y="306"/>
                    <a:pt x="173" y="271"/>
                  </a:cubicBezTo>
                  <a:moveTo>
                    <a:pt x="246" y="251"/>
                  </a:moveTo>
                  <a:cubicBezTo>
                    <a:pt x="241" y="266"/>
                    <a:pt x="235" y="282"/>
                    <a:pt x="228" y="303"/>
                  </a:cubicBezTo>
                  <a:cubicBezTo>
                    <a:pt x="225" y="306"/>
                    <a:pt x="222" y="309"/>
                    <a:pt x="219" y="312"/>
                  </a:cubicBezTo>
                  <a:cubicBezTo>
                    <a:pt x="220" y="312"/>
                    <a:pt x="221" y="311"/>
                    <a:pt x="221" y="311"/>
                  </a:cubicBezTo>
                  <a:cubicBezTo>
                    <a:pt x="221" y="311"/>
                    <a:pt x="221" y="311"/>
                    <a:pt x="221" y="311"/>
                  </a:cubicBezTo>
                  <a:cubicBezTo>
                    <a:pt x="227" y="309"/>
                    <a:pt x="232" y="307"/>
                    <a:pt x="238" y="304"/>
                  </a:cubicBezTo>
                  <a:cubicBezTo>
                    <a:pt x="255" y="295"/>
                    <a:pt x="263" y="291"/>
                    <a:pt x="282" y="285"/>
                  </a:cubicBezTo>
                  <a:cubicBezTo>
                    <a:pt x="281" y="284"/>
                    <a:pt x="280" y="283"/>
                    <a:pt x="280" y="283"/>
                  </a:cubicBezTo>
                  <a:cubicBezTo>
                    <a:pt x="268" y="287"/>
                    <a:pt x="255" y="294"/>
                    <a:pt x="233" y="305"/>
                  </a:cubicBezTo>
                  <a:cubicBezTo>
                    <a:pt x="232" y="304"/>
                    <a:pt x="231" y="302"/>
                    <a:pt x="231" y="301"/>
                  </a:cubicBezTo>
                  <a:cubicBezTo>
                    <a:pt x="231" y="301"/>
                    <a:pt x="231" y="301"/>
                    <a:pt x="231" y="301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238" y="279"/>
                    <a:pt x="243" y="265"/>
                    <a:pt x="247" y="252"/>
                  </a:cubicBezTo>
                  <a:cubicBezTo>
                    <a:pt x="247" y="252"/>
                    <a:pt x="247" y="251"/>
                    <a:pt x="246" y="251"/>
                  </a:cubicBezTo>
                  <a:moveTo>
                    <a:pt x="331" y="250"/>
                  </a:moveTo>
                  <a:cubicBezTo>
                    <a:pt x="330" y="251"/>
                    <a:pt x="329" y="252"/>
                    <a:pt x="328" y="252"/>
                  </a:cubicBezTo>
                  <a:cubicBezTo>
                    <a:pt x="329" y="254"/>
                    <a:pt x="330" y="255"/>
                    <a:pt x="330" y="257"/>
                  </a:cubicBezTo>
                  <a:cubicBezTo>
                    <a:pt x="331" y="256"/>
                    <a:pt x="332" y="256"/>
                    <a:pt x="333" y="255"/>
                  </a:cubicBezTo>
                  <a:cubicBezTo>
                    <a:pt x="332" y="253"/>
                    <a:pt x="331" y="252"/>
                    <a:pt x="331" y="250"/>
                  </a:cubicBezTo>
                  <a:moveTo>
                    <a:pt x="136" y="247"/>
                  </a:moveTo>
                  <a:cubicBezTo>
                    <a:pt x="136" y="248"/>
                    <a:pt x="135" y="249"/>
                    <a:pt x="135" y="250"/>
                  </a:cubicBezTo>
                  <a:cubicBezTo>
                    <a:pt x="129" y="262"/>
                    <a:pt x="124" y="276"/>
                    <a:pt x="120" y="288"/>
                  </a:cubicBezTo>
                  <a:cubicBezTo>
                    <a:pt x="107" y="315"/>
                    <a:pt x="98" y="333"/>
                    <a:pt x="91" y="349"/>
                  </a:cubicBezTo>
                  <a:cubicBezTo>
                    <a:pt x="91" y="349"/>
                    <a:pt x="91" y="349"/>
                    <a:pt x="91" y="349"/>
                  </a:cubicBezTo>
                  <a:cubicBezTo>
                    <a:pt x="97" y="336"/>
                    <a:pt x="105" y="320"/>
                    <a:pt x="116" y="296"/>
                  </a:cubicBezTo>
                  <a:cubicBezTo>
                    <a:pt x="117" y="296"/>
                    <a:pt x="117" y="296"/>
                    <a:pt x="117" y="296"/>
                  </a:cubicBezTo>
                  <a:cubicBezTo>
                    <a:pt x="117" y="295"/>
                    <a:pt x="117" y="295"/>
                    <a:pt x="118" y="293"/>
                  </a:cubicBezTo>
                  <a:cubicBezTo>
                    <a:pt x="119" y="293"/>
                    <a:pt x="119" y="293"/>
                    <a:pt x="119" y="293"/>
                  </a:cubicBezTo>
                  <a:cubicBezTo>
                    <a:pt x="110" y="324"/>
                    <a:pt x="108" y="335"/>
                    <a:pt x="100" y="373"/>
                  </a:cubicBezTo>
                  <a:cubicBezTo>
                    <a:pt x="100" y="373"/>
                    <a:pt x="101" y="372"/>
                    <a:pt x="101" y="372"/>
                  </a:cubicBezTo>
                  <a:cubicBezTo>
                    <a:pt x="109" y="333"/>
                    <a:pt x="111" y="326"/>
                    <a:pt x="120" y="290"/>
                  </a:cubicBezTo>
                  <a:cubicBezTo>
                    <a:pt x="121" y="288"/>
                    <a:pt x="122" y="286"/>
                    <a:pt x="123" y="284"/>
                  </a:cubicBezTo>
                  <a:cubicBezTo>
                    <a:pt x="123" y="283"/>
                    <a:pt x="124" y="282"/>
                    <a:pt x="124" y="281"/>
                  </a:cubicBezTo>
                  <a:cubicBezTo>
                    <a:pt x="124" y="281"/>
                    <a:pt x="124" y="281"/>
                    <a:pt x="124" y="281"/>
                  </a:cubicBezTo>
                  <a:cubicBezTo>
                    <a:pt x="124" y="281"/>
                    <a:pt x="124" y="281"/>
                    <a:pt x="124" y="281"/>
                  </a:cubicBezTo>
                  <a:cubicBezTo>
                    <a:pt x="123" y="281"/>
                    <a:pt x="123" y="282"/>
                    <a:pt x="122" y="284"/>
                  </a:cubicBezTo>
                  <a:cubicBezTo>
                    <a:pt x="121" y="285"/>
                    <a:pt x="121" y="285"/>
                    <a:pt x="121" y="285"/>
                  </a:cubicBezTo>
                  <a:cubicBezTo>
                    <a:pt x="125" y="273"/>
                    <a:pt x="131" y="258"/>
                    <a:pt x="136" y="247"/>
                  </a:cubicBezTo>
                  <a:moveTo>
                    <a:pt x="357" y="227"/>
                  </a:moveTo>
                  <a:cubicBezTo>
                    <a:pt x="355" y="228"/>
                    <a:pt x="354" y="229"/>
                    <a:pt x="353" y="230"/>
                  </a:cubicBezTo>
                  <a:cubicBezTo>
                    <a:pt x="352" y="233"/>
                    <a:pt x="351" y="235"/>
                    <a:pt x="350" y="238"/>
                  </a:cubicBezTo>
                  <a:cubicBezTo>
                    <a:pt x="351" y="237"/>
                    <a:pt x="352" y="236"/>
                    <a:pt x="353" y="235"/>
                  </a:cubicBezTo>
                  <a:cubicBezTo>
                    <a:pt x="354" y="233"/>
                    <a:pt x="355" y="230"/>
                    <a:pt x="357" y="227"/>
                  </a:cubicBezTo>
                  <a:moveTo>
                    <a:pt x="213" y="220"/>
                  </a:moveTo>
                  <a:cubicBezTo>
                    <a:pt x="211" y="222"/>
                    <a:pt x="208" y="224"/>
                    <a:pt x="206" y="227"/>
                  </a:cubicBezTo>
                  <a:cubicBezTo>
                    <a:pt x="208" y="225"/>
                    <a:pt x="209" y="224"/>
                    <a:pt x="211" y="222"/>
                  </a:cubicBezTo>
                  <a:cubicBezTo>
                    <a:pt x="212" y="221"/>
                    <a:pt x="212" y="220"/>
                    <a:pt x="213" y="220"/>
                  </a:cubicBezTo>
                  <a:moveTo>
                    <a:pt x="200" y="180"/>
                  </a:moveTo>
                  <a:cubicBezTo>
                    <a:pt x="192" y="203"/>
                    <a:pt x="187" y="219"/>
                    <a:pt x="175" y="257"/>
                  </a:cubicBezTo>
                  <a:cubicBezTo>
                    <a:pt x="167" y="270"/>
                    <a:pt x="160" y="281"/>
                    <a:pt x="153" y="291"/>
                  </a:cubicBezTo>
                  <a:cubicBezTo>
                    <a:pt x="158" y="284"/>
                    <a:pt x="164" y="276"/>
                    <a:pt x="171" y="267"/>
                  </a:cubicBezTo>
                  <a:cubicBezTo>
                    <a:pt x="170" y="268"/>
                    <a:pt x="170" y="268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3" y="268"/>
                  </a:cubicBezTo>
                  <a:cubicBezTo>
                    <a:pt x="173" y="267"/>
                    <a:pt x="173" y="267"/>
                    <a:pt x="173" y="267"/>
                  </a:cubicBezTo>
                  <a:cubicBezTo>
                    <a:pt x="173" y="269"/>
                    <a:pt x="172" y="271"/>
                    <a:pt x="172" y="272"/>
                  </a:cubicBezTo>
                  <a:cubicBezTo>
                    <a:pt x="172" y="272"/>
                    <a:pt x="173" y="271"/>
                    <a:pt x="173" y="270"/>
                  </a:cubicBezTo>
                  <a:cubicBezTo>
                    <a:pt x="174" y="268"/>
                    <a:pt x="174" y="267"/>
                    <a:pt x="175" y="265"/>
                  </a:cubicBezTo>
                  <a:cubicBezTo>
                    <a:pt x="176" y="263"/>
                    <a:pt x="177" y="261"/>
                    <a:pt x="178" y="258"/>
                  </a:cubicBezTo>
                  <a:cubicBezTo>
                    <a:pt x="179" y="257"/>
                    <a:pt x="180" y="256"/>
                    <a:pt x="181" y="253"/>
                  </a:cubicBezTo>
                  <a:cubicBezTo>
                    <a:pt x="181" y="254"/>
                    <a:pt x="180" y="255"/>
                    <a:pt x="179" y="255"/>
                  </a:cubicBezTo>
                  <a:cubicBezTo>
                    <a:pt x="180" y="254"/>
                    <a:pt x="180" y="253"/>
                    <a:pt x="179" y="253"/>
                  </a:cubicBezTo>
                  <a:cubicBezTo>
                    <a:pt x="179" y="253"/>
                    <a:pt x="178" y="253"/>
                    <a:pt x="177" y="254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88" y="217"/>
                    <a:pt x="192" y="205"/>
                    <a:pt x="201" y="182"/>
                  </a:cubicBezTo>
                  <a:cubicBezTo>
                    <a:pt x="201" y="181"/>
                    <a:pt x="200" y="181"/>
                    <a:pt x="200" y="180"/>
                  </a:cubicBezTo>
                  <a:moveTo>
                    <a:pt x="200" y="166"/>
                  </a:moveTo>
                  <a:cubicBezTo>
                    <a:pt x="176" y="197"/>
                    <a:pt x="167" y="210"/>
                    <a:pt x="152" y="234"/>
                  </a:cubicBezTo>
                  <a:cubicBezTo>
                    <a:pt x="163" y="217"/>
                    <a:pt x="179" y="196"/>
                    <a:pt x="200" y="167"/>
                  </a:cubicBezTo>
                  <a:cubicBezTo>
                    <a:pt x="200" y="167"/>
                    <a:pt x="200" y="167"/>
                    <a:pt x="200" y="166"/>
                  </a:cubicBezTo>
                  <a:moveTo>
                    <a:pt x="196" y="161"/>
                  </a:moveTo>
                  <a:cubicBezTo>
                    <a:pt x="188" y="168"/>
                    <a:pt x="181" y="176"/>
                    <a:pt x="173" y="186"/>
                  </a:cubicBezTo>
                  <a:cubicBezTo>
                    <a:pt x="173" y="187"/>
                    <a:pt x="172" y="188"/>
                    <a:pt x="172" y="189"/>
                  </a:cubicBezTo>
                  <a:cubicBezTo>
                    <a:pt x="179" y="179"/>
                    <a:pt x="187" y="171"/>
                    <a:pt x="194" y="164"/>
                  </a:cubicBezTo>
                  <a:cubicBezTo>
                    <a:pt x="195" y="164"/>
                    <a:pt x="195" y="163"/>
                    <a:pt x="196" y="162"/>
                  </a:cubicBezTo>
                  <a:cubicBezTo>
                    <a:pt x="196" y="162"/>
                    <a:pt x="196" y="162"/>
                    <a:pt x="196" y="162"/>
                  </a:cubicBezTo>
                  <a:cubicBezTo>
                    <a:pt x="196" y="162"/>
                    <a:pt x="196" y="162"/>
                    <a:pt x="196" y="162"/>
                  </a:cubicBezTo>
                  <a:cubicBezTo>
                    <a:pt x="196" y="162"/>
                    <a:pt x="196" y="162"/>
                    <a:pt x="196" y="161"/>
                  </a:cubicBezTo>
                  <a:moveTo>
                    <a:pt x="200" y="160"/>
                  </a:moveTo>
                  <a:cubicBezTo>
                    <a:pt x="200" y="160"/>
                    <a:pt x="200" y="160"/>
                    <a:pt x="200" y="160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200" y="160"/>
                    <a:pt x="200" y="160"/>
                    <a:pt x="200" y="160"/>
                  </a:cubicBezTo>
                  <a:moveTo>
                    <a:pt x="220" y="143"/>
                  </a:moveTo>
                  <a:cubicBezTo>
                    <a:pt x="219" y="143"/>
                    <a:pt x="219" y="144"/>
                    <a:pt x="218" y="144"/>
                  </a:cubicBezTo>
                  <a:cubicBezTo>
                    <a:pt x="218" y="145"/>
                    <a:pt x="217" y="145"/>
                    <a:pt x="216" y="146"/>
                  </a:cubicBezTo>
                  <a:cubicBezTo>
                    <a:pt x="217" y="146"/>
                    <a:pt x="217" y="146"/>
                    <a:pt x="217" y="146"/>
                  </a:cubicBezTo>
                  <a:cubicBezTo>
                    <a:pt x="216" y="146"/>
                    <a:pt x="216" y="146"/>
                    <a:pt x="216" y="146"/>
                  </a:cubicBezTo>
                  <a:cubicBezTo>
                    <a:pt x="217" y="146"/>
                    <a:pt x="217" y="146"/>
                    <a:pt x="217" y="146"/>
                  </a:cubicBezTo>
                  <a:cubicBezTo>
                    <a:pt x="217" y="146"/>
                    <a:pt x="217" y="146"/>
                    <a:pt x="217" y="146"/>
                  </a:cubicBezTo>
                  <a:cubicBezTo>
                    <a:pt x="217" y="145"/>
                    <a:pt x="217" y="145"/>
                    <a:pt x="217" y="145"/>
                  </a:cubicBezTo>
                  <a:cubicBezTo>
                    <a:pt x="216" y="145"/>
                    <a:pt x="216" y="145"/>
                    <a:pt x="216" y="145"/>
                  </a:cubicBezTo>
                  <a:cubicBezTo>
                    <a:pt x="216" y="145"/>
                    <a:pt x="216" y="145"/>
                    <a:pt x="216" y="145"/>
                  </a:cubicBezTo>
                  <a:cubicBezTo>
                    <a:pt x="215" y="146"/>
                    <a:pt x="214" y="147"/>
                    <a:pt x="213" y="148"/>
                  </a:cubicBezTo>
                  <a:cubicBezTo>
                    <a:pt x="212" y="148"/>
                    <a:pt x="212" y="149"/>
                    <a:pt x="212" y="149"/>
                  </a:cubicBezTo>
                  <a:cubicBezTo>
                    <a:pt x="212" y="150"/>
                    <a:pt x="212" y="150"/>
                    <a:pt x="212" y="150"/>
                  </a:cubicBezTo>
                  <a:cubicBezTo>
                    <a:pt x="211" y="150"/>
                    <a:pt x="211" y="150"/>
                    <a:pt x="211" y="150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2"/>
                    <a:pt x="210" y="152"/>
                    <a:pt x="210" y="152"/>
                  </a:cubicBezTo>
                  <a:cubicBezTo>
                    <a:pt x="210" y="152"/>
                    <a:pt x="210" y="152"/>
                    <a:pt x="210" y="152"/>
                  </a:cubicBezTo>
                  <a:cubicBezTo>
                    <a:pt x="207" y="154"/>
                    <a:pt x="205" y="155"/>
                    <a:pt x="203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4" y="157"/>
                    <a:pt x="206" y="156"/>
                    <a:pt x="208" y="155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7" y="157"/>
                    <a:pt x="207" y="157"/>
                    <a:pt x="207" y="157"/>
                  </a:cubicBezTo>
                  <a:cubicBezTo>
                    <a:pt x="207" y="157"/>
                    <a:pt x="207" y="157"/>
                    <a:pt x="207" y="157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5" y="160"/>
                    <a:pt x="204" y="161"/>
                    <a:pt x="203" y="163"/>
                  </a:cubicBezTo>
                  <a:cubicBezTo>
                    <a:pt x="203" y="163"/>
                    <a:pt x="203" y="164"/>
                    <a:pt x="203" y="164"/>
                  </a:cubicBezTo>
                  <a:cubicBezTo>
                    <a:pt x="204" y="162"/>
                    <a:pt x="205" y="161"/>
                    <a:pt x="206" y="159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7" y="160"/>
                    <a:pt x="207" y="160"/>
                    <a:pt x="207" y="160"/>
                  </a:cubicBezTo>
                  <a:cubicBezTo>
                    <a:pt x="207" y="160"/>
                    <a:pt x="207" y="160"/>
                    <a:pt x="207" y="160"/>
                  </a:cubicBezTo>
                  <a:cubicBezTo>
                    <a:pt x="207" y="160"/>
                    <a:pt x="207" y="160"/>
                    <a:pt x="207" y="160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9"/>
                    <a:pt x="208" y="159"/>
                    <a:pt x="208" y="159"/>
                  </a:cubicBez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6" y="164"/>
                    <a:pt x="205" y="168"/>
                    <a:pt x="203" y="173"/>
                  </a:cubicBezTo>
                  <a:cubicBezTo>
                    <a:pt x="203" y="174"/>
                    <a:pt x="203" y="174"/>
                    <a:pt x="203" y="175"/>
                  </a:cubicBezTo>
                  <a:cubicBezTo>
                    <a:pt x="205" y="170"/>
                    <a:pt x="208" y="163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9" y="150"/>
                    <a:pt x="226" y="149"/>
                    <a:pt x="233" y="149"/>
                  </a:cubicBezTo>
                  <a:cubicBezTo>
                    <a:pt x="246" y="149"/>
                    <a:pt x="258" y="154"/>
                    <a:pt x="271" y="164"/>
                  </a:cubicBezTo>
                  <a:cubicBezTo>
                    <a:pt x="272" y="163"/>
                    <a:pt x="272" y="162"/>
                    <a:pt x="273" y="162"/>
                  </a:cubicBezTo>
                  <a:cubicBezTo>
                    <a:pt x="261" y="151"/>
                    <a:pt x="248" y="146"/>
                    <a:pt x="235" y="146"/>
                  </a:cubicBezTo>
                  <a:cubicBezTo>
                    <a:pt x="228" y="146"/>
                    <a:pt x="221" y="147"/>
                    <a:pt x="214" y="150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6" y="148"/>
                    <a:pt x="216" y="148"/>
                    <a:pt x="216" y="148"/>
                  </a:cubicBezTo>
                  <a:cubicBezTo>
                    <a:pt x="216" y="148"/>
                    <a:pt x="216" y="148"/>
                    <a:pt x="216" y="148"/>
                  </a:cubicBezTo>
                  <a:cubicBezTo>
                    <a:pt x="217" y="146"/>
                    <a:pt x="219" y="144"/>
                    <a:pt x="220" y="143"/>
                  </a:cubicBezTo>
                  <a:moveTo>
                    <a:pt x="218" y="137"/>
                  </a:moveTo>
                  <a:cubicBezTo>
                    <a:pt x="217" y="139"/>
                    <a:pt x="217" y="139"/>
                    <a:pt x="217" y="139"/>
                  </a:cubicBezTo>
                  <a:cubicBezTo>
                    <a:pt x="216" y="141"/>
                    <a:pt x="215" y="143"/>
                    <a:pt x="214" y="145"/>
                  </a:cubicBezTo>
                  <a:cubicBezTo>
                    <a:pt x="214" y="145"/>
                    <a:pt x="215" y="145"/>
                    <a:pt x="215" y="144"/>
                  </a:cubicBezTo>
                  <a:cubicBezTo>
                    <a:pt x="216" y="142"/>
                    <a:pt x="217" y="139"/>
                    <a:pt x="218" y="137"/>
                  </a:cubicBezTo>
                  <a:moveTo>
                    <a:pt x="485" y="112"/>
                  </a:moveTo>
                  <a:cubicBezTo>
                    <a:pt x="470" y="112"/>
                    <a:pt x="452" y="113"/>
                    <a:pt x="435" y="114"/>
                  </a:cubicBezTo>
                  <a:cubicBezTo>
                    <a:pt x="436" y="115"/>
                    <a:pt x="437" y="116"/>
                    <a:pt x="439" y="116"/>
                  </a:cubicBezTo>
                  <a:cubicBezTo>
                    <a:pt x="456" y="115"/>
                    <a:pt x="474" y="115"/>
                    <a:pt x="489" y="115"/>
                  </a:cubicBezTo>
                  <a:cubicBezTo>
                    <a:pt x="489" y="115"/>
                    <a:pt x="489" y="115"/>
                    <a:pt x="489" y="115"/>
                  </a:cubicBezTo>
                  <a:cubicBezTo>
                    <a:pt x="489" y="114"/>
                    <a:pt x="488" y="113"/>
                    <a:pt x="488" y="112"/>
                  </a:cubicBezTo>
                  <a:cubicBezTo>
                    <a:pt x="488" y="112"/>
                    <a:pt x="488" y="112"/>
                    <a:pt x="488" y="112"/>
                  </a:cubicBezTo>
                  <a:cubicBezTo>
                    <a:pt x="487" y="112"/>
                    <a:pt x="486" y="112"/>
                    <a:pt x="485" y="112"/>
                  </a:cubicBezTo>
                  <a:moveTo>
                    <a:pt x="306" y="98"/>
                  </a:moveTo>
                  <a:cubicBezTo>
                    <a:pt x="305" y="99"/>
                    <a:pt x="305" y="99"/>
                    <a:pt x="304" y="99"/>
                  </a:cubicBezTo>
                  <a:cubicBezTo>
                    <a:pt x="298" y="114"/>
                    <a:pt x="292" y="130"/>
                    <a:pt x="282" y="153"/>
                  </a:cubicBezTo>
                  <a:cubicBezTo>
                    <a:pt x="283" y="152"/>
                    <a:pt x="284" y="152"/>
                    <a:pt x="285" y="151"/>
                  </a:cubicBezTo>
                  <a:cubicBezTo>
                    <a:pt x="290" y="136"/>
                    <a:pt x="298" y="117"/>
                    <a:pt x="306" y="98"/>
                  </a:cubicBezTo>
                  <a:moveTo>
                    <a:pt x="407" y="97"/>
                  </a:moveTo>
                  <a:cubicBezTo>
                    <a:pt x="399" y="114"/>
                    <a:pt x="397" y="116"/>
                    <a:pt x="396" y="117"/>
                  </a:cubicBezTo>
                  <a:cubicBezTo>
                    <a:pt x="342" y="131"/>
                    <a:pt x="330" y="137"/>
                    <a:pt x="283" y="163"/>
                  </a:cubicBezTo>
                  <a:cubicBezTo>
                    <a:pt x="283" y="163"/>
                    <a:pt x="283" y="163"/>
                    <a:pt x="283" y="163"/>
                  </a:cubicBezTo>
                  <a:cubicBezTo>
                    <a:pt x="283" y="163"/>
                    <a:pt x="283" y="163"/>
                    <a:pt x="283" y="163"/>
                  </a:cubicBezTo>
                  <a:cubicBezTo>
                    <a:pt x="284" y="162"/>
                    <a:pt x="284" y="162"/>
                    <a:pt x="284" y="162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60"/>
                    <a:pt x="282" y="160"/>
                    <a:pt x="282" y="160"/>
                  </a:cubicBezTo>
                  <a:cubicBezTo>
                    <a:pt x="282" y="160"/>
                    <a:pt x="282" y="160"/>
                    <a:pt x="282" y="160"/>
                  </a:cubicBezTo>
                  <a:cubicBezTo>
                    <a:pt x="282" y="160"/>
                    <a:pt x="282" y="160"/>
                    <a:pt x="282" y="160"/>
                  </a:cubicBezTo>
                  <a:cubicBezTo>
                    <a:pt x="282" y="160"/>
                    <a:pt x="282" y="160"/>
                    <a:pt x="282" y="160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2" y="159"/>
                    <a:pt x="283" y="157"/>
                    <a:pt x="284" y="154"/>
                  </a:cubicBezTo>
                  <a:cubicBezTo>
                    <a:pt x="283" y="155"/>
                    <a:pt x="282" y="156"/>
                    <a:pt x="281" y="156"/>
                  </a:cubicBezTo>
                  <a:cubicBezTo>
                    <a:pt x="280" y="158"/>
                    <a:pt x="280" y="160"/>
                    <a:pt x="279" y="162"/>
                  </a:cubicBezTo>
                  <a:cubicBezTo>
                    <a:pt x="279" y="162"/>
                    <a:pt x="279" y="162"/>
                    <a:pt x="279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7" y="163"/>
                    <a:pt x="277" y="164"/>
                    <a:pt x="276" y="164"/>
                  </a:cubicBezTo>
                  <a:cubicBezTo>
                    <a:pt x="276" y="164"/>
                    <a:pt x="275" y="163"/>
                    <a:pt x="274" y="163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3" y="166"/>
                    <a:pt x="274" y="166"/>
                    <a:pt x="274" y="167"/>
                  </a:cubicBezTo>
                  <a:cubicBezTo>
                    <a:pt x="274" y="168"/>
                    <a:pt x="274" y="168"/>
                    <a:pt x="273" y="169"/>
                  </a:cubicBezTo>
                  <a:cubicBezTo>
                    <a:pt x="273" y="170"/>
                    <a:pt x="273" y="170"/>
                    <a:pt x="273" y="170"/>
                  </a:cubicBezTo>
                  <a:cubicBezTo>
                    <a:pt x="273" y="170"/>
                    <a:pt x="273" y="170"/>
                    <a:pt x="273" y="170"/>
                  </a:cubicBezTo>
                  <a:cubicBezTo>
                    <a:pt x="264" y="176"/>
                    <a:pt x="258" y="181"/>
                    <a:pt x="252" y="186"/>
                  </a:cubicBezTo>
                  <a:cubicBezTo>
                    <a:pt x="240" y="197"/>
                    <a:pt x="240" y="197"/>
                    <a:pt x="240" y="197"/>
                  </a:cubicBezTo>
                  <a:cubicBezTo>
                    <a:pt x="249" y="190"/>
                    <a:pt x="260" y="182"/>
                    <a:pt x="272" y="172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4"/>
                    <a:pt x="272" y="174"/>
                    <a:pt x="272" y="175"/>
                  </a:cubicBezTo>
                  <a:cubicBezTo>
                    <a:pt x="272" y="175"/>
                    <a:pt x="272" y="175"/>
                    <a:pt x="272" y="175"/>
                  </a:cubicBezTo>
                  <a:cubicBezTo>
                    <a:pt x="273" y="175"/>
                    <a:pt x="273" y="175"/>
                    <a:pt x="273" y="175"/>
                  </a:cubicBezTo>
                  <a:cubicBezTo>
                    <a:pt x="273" y="175"/>
                    <a:pt x="273" y="175"/>
                    <a:pt x="273" y="175"/>
                  </a:cubicBezTo>
                  <a:cubicBezTo>
                    <a:pt x="273" y="175"/>
                    <a:pt x="273" y="175"/>
                    <a:pt x="273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63" y="205"/>
                    <a:pt x="256" y="224"/>
                    <a:pt x="248" y="247"/>
                  </a:cubicBezTo>
                  <a:cubicBezTo>
                    <a:pt x="248" y="247"/>
                    <a:pt x="249" y="247"/>
                    <a:pt x="249" y="248"/>
                  </a:cubicBezTo>
                  <a:cubicBezTo>
                    <a:pt x="256" y="228"/>
                    <a:pt x="262" y="212"/>
                    <a:pt x="276" y="174"/>
                  </a:cubicBezTo>
                  <a:cubicBezTo>
                    <a:pt x="276" y="174"/>
                    <a:pt x="276" y="174"/>
                    <a:pt x="276" y="174"/>
                  </a:cubicBezTo>
                  <a:cubicBezTo>
                    <a:pt x="277" y="173"/>
                    <a:pt x="277" y="173"/>
                    <a:pt x="277" y="173"/>
                  </a:cubicBezTo>
                  <a:cubicBezTo>
                    <a:pt x="279" y="171"/>
                    <a:pt x="279" y="171"/>
                    <a:pt x="279" y="171"/>
                  </a:cubicBezTo>
                  <a:cubicBezTo>
                    <a:pt x="296" y="188"/>
                    <a:pt x="312" y="215"/>
                    <a:pt x="328" y="250"/>
                  </a:cubicBezTo>
                  <a:cubicBezTo>
                    <a:pt x="328" y="250"/>
                    <a:pt x="329" y="249"/>
                    <a:pt x="330" y="248"/>
                  </a:cubicBezTo>
                  <a:cubicBezTo>
                    <a:pt x="315" y="213"/>
                    <a:pt x="298" y="186"/>
                    <a:pt x="282" y="167"/>
                  </a:cubicBezTo>
                  <a:cubicBezTo>
                    <a:pt x="282" y="167"/>
                    <a:pt x="282" y="167"/>
                    <a:pt x="282" y="167"/>
                  </a:cubicBezTo>
                  <a:cubicBezTo>
                    <a:pt x="282" y="166"/>
                    <a:pt x="282" y="166"/>
                    <a:pt x="282" y="166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332" y="137"/>
                    <a:pt x="343" y="134"/>
                    <a:pt x="395" y="119"/>
                  </a:cubicBezTo>
                  <a:cubicBezTo>
                    <a:pt x="395" y="121"/>
                    <a:pt x="395" y="122"/>
                    <a:pt x="395" y="124"/>
                  </a:cubicBezTo>
                  <a:cubicBezTo>
                    <a:pt x="396" y="124"/>
                    <a:pt x="397" y="125"/>
                    <a:pt x="398" y="125"/>
                  </a:cubicBezTo>
                  <a:cubicBezTo>
                    <a:pt x="384" y="157"/>
                    <a:pt x="379" y="170"/>
                    <a:pt x="355" y="226"/>
                  </a:cubicBezTo>
                  <a:cubicBezTo>
                    <a:pt x="356" y="225"/>
                    <a:pt x="357" y="224"/>
                    <a:pt x="358" y="223"/>
                  </a:cubicBezTo>
                  <a:cubicBezTo>
                    <a:pt x="373" y="188"/>
                    <a:pt x="400" y="127"/>
                    <a:pt x="406" y="119"/>
                  </a:cubicBezTo>
                  <a:cubicBezTo>
                    <a:pt x="414" y="118"/>
                    <a:pt x="422" y="118"/>
                    <a:pt x="430" y="117"/>
                  </a:cubicBezTo>
                  <a:cubicBezTo>
                    <a:pt x="429" y="116"/>
                    <a:pt x="428" y="115"/>
                    <a:pt x="427" y="115"/>
                  </a:cubicBezTo>
                  <a:cubicBezTo>
                    <a:pt x="420" y="115"/>
                    <a:pt x="414" y="116"/>
                    <a:pt x="408" y="116"/>
                  </a:cubicBezTo>
                  <a:cubicBezTo>
                    <a:pt x="408" y="115"/>
                    <a:pt x="408" y="113"/>
                    <a:pt x="408" y="112"/>
                  </a:cubicBezTo>
                  <a:cubicBezTo>
                    <a:pt x="407" y="112"/>
                    <a:pt x="406" y="111"/>
                    <a:pt x="404" y="111"/>
                  </a:cubicBezTo>
                  <a:cubicBezTo>
                    <a:pt x="406" y="107"/>
                    <a:pt x="408" y="103"/>
                    <a:pt x="409" y="100"/>
                  </a:cubicBezTo>
                  <a:cubicBezTo>
                    <a:pt x="409" y="99"/>
                    <a:pt x="408" y="98"/>
                    <a:pt x="407" y="97"/>
                  </a:cubicBezTo>
                  <a:moveTo>
                    <a:pt x="429" y="57"/>
                  </a:moveTo>
                  <a:cubicBezTo>
                    <a:pt x="428" y="58"/>
                    <a:pt x="427" y="58"/>
                    <a:pt x="426" y="58"/>
                  </a:cubicBezTo>
                  <a:cubicBezTo>
                    <a:pt x="418" y="74"/>
                    <a:pt x="413" y="85"/>
                    <a:pt x="409" y="94"/>
                  </a:cubicBezTo>
                  <a:cubicBezTo>
                    <a:pt x="410" y="94"/>
                    <a:pt x="410" y="95"/>
                    <a:pt x="411" y="96"/>
                  </a:cubicBezTo>
                  <a:cubicBezTo>
                    <a:pt x="417" y="83"/>
                    <a:pt x="423" y="70"/>
                    <a:pt x="429" y="57"/>
                  </a:cubicBezTo>
                  <a:moveTo>
                    <a:pt x="440" y="28"/>
                  </a:moveTo>
                  <a:cubicBezTo>
                    <a:pt x="435" y="38"/>
                    <a:pt x="431" y="48"/>
                    <a:pt x="427" y="56"/>
                  </a:cubicBezTo>
                  <a:cubicBezTo>
                    <a:pt x="428" y="56"/>
                    <a:pt x="429" y="55"/>
                    <a:pt x="430" y="55"/>
                  </a:cubicBezTo>
                  <a:cubicBezTo>
                    <a:pt x="434" y="46"/>
                    <a:pt x="438" y="37"/>
                    <a:pt x="441" y="30"/>
                  </a:cubicBezTo>
                  <a:cubicBezTo>
                    <a:pt x="441" y="30"/>
                    <a:pt x="441" y="30"/>
                    <a:pt x="441" y="30"/>
                  </a:cubicBezTo>
                  <a:cubicBezTo>
                    <a:pt x="441" y="29"/>
                    <a:pt x="441" y="28"/>
                    <a:pt x="440" y="28"/>
                  </a:cubicBezTo>
                  <a:cubicBezTo>
                    <a:pt x="440" y="28"/>
                    <a:pt x="440" y="28"/>
                    <a:pt x="440" y="28"/>
                  </a:cubicBezTo>
                  <a:moveTo>
                    <a:pt x="339" y="22"/>
                  </a:moveTo>
                  <a:cubicBezTo>
                    <a:pt x="339" y="22"/>
                    <a:pt x="339" y="22"/>
                    <a:pt x="339" y="23"/>
                  </a:cubicBezTo>
                  <a:cubicBezTo>
                    <a:pt x="334" y="32"/>
                    <a:pt x="329" y="40"/>
                    <a:pt x="322" y="49"/>
                  </a:cubicBezTo>
                  <a:cubicBezTo>
                    <a:pt x="273" y="86"/>
                    <a:pt x="261" y="98"/>
                    <a:pt x="223" y="139"/>
                  </a:cubicBezTo>
                  <a:cubicBezTo>
                    <a:pt x="223" y="139"/>
                    <a:pt x="224" y="139"/>
                    <a:pt x="224" y="138"/>
                  </a:cubicBezTo>
                  <a:cubicBezTo>
                    <a:pt x="262" y="97"/>
                    <a:pt x="268" y="93"/>
                    <a:pt x="321" y="51"/>
                  </a:cubicBezTo>
                  <a:cubicBezTo>
                    <a:pt x="321" y="52"/>
                    <a:pt x="321" y="52"/>
                    <a:pt x="321" y="53"/>
                  </a:cubicBezTo>
                  <a:cubicBezTo>
                    <a:pt x="321" y="53"/>
                    <a:pt x="321" y="53"/>
                    <a:pt x="322" y="53"/>
                  </a:cubicBezTo>
                  <a:cubicBezTo>
                    <a:pt x="322" y="53"/>
                    <a:pt x="323" y="53"/>
                    <a:pt x="325" y="52"/>
                  </a:cubicBezTo>
                  <a:cubicBezTo>
                    <a:pt x="316" y="70"/>
                    <a:pt x="311" y="84"/>
                    <a:pt x="305" y="97"/>
                  </a:cubicBezTo>
                  <a:cubicBezTo>
                    <a:pt x="306" y="97"/>
                    <a:pt x="306" y="96"/>
                    <a:pt x="307" y="96"/>
                  </a:cubicBezTo>
                  <a:cubicBezTo>
                    <a:pt x="317" y="73"/>
                    <a:pt x="326" y="51"/>
                    <a:pt x="332" y="44"/>
                  </a:cubicBezTo>
                  <a:cubicBezTo>
                    <a:pt x="338" y="41"/>
                    <a:pt x="344" y="37"/>
                    <a:pt x="350" y="34"/>
                  </a:cubicBezTo>
                  <a:cubicBezTo>
                    <a:pt x="349" y="32"/>
                    <a:pt x="349" y="32"/>
                    <a:pt x="349" y="32"/>
                  </a:cubicBezTo>
                  <a:cubicBezTo>
                    <a:pt x="343" y="36"/>
                    <a:pt x="336" y="39"/>
                    <a:pt x="330" y="41"/>
                  </a:cubicBezTo>
                  <a:cubicBezTo>
                    <a:pt x="332" y="35"/>
                    <a:pt x="336" y="29"/>
                    <a:pt x="339" y="22"/>
                  </a:cubicBezTo>
                  <a:moveTo>
                    <a:pt x="411" y="0"/>
                  </a:moveTo>
                  <a:cubicBezTo>
                    <a:pt x="391" y="9"/>
                    <a:pt x="372" y="21"/>
                    <a:pt x="353" y="31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73" y="21"/>
                    <a:pt x="395" y="9"/>
                    <a:pt x="412" y="1"/>
                  </a:cubicBezTo>
                  <a:cubicBezTo>
                    <a:pt x="412" y="1"/>
                    <a:pt x="412" y="1"/>
                    <a:pt x="412" y="1"/>
                  </a:cubicBezTo>
                  <a:cubicBezTo>
                    <a:pt x="412" y="0"/>
                    <a:pt x="411" y="0"/>
                    <a:pt x="411" y="0"/>
                  </a:cubicBezTo>
                  <a:cubicBezTo>
                    <a:pt x="411" y="0"/>
                    <a:pt x="411" y="0"/>
                    <a:pt x="411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2" name="Freeform 803">
              <a:extLst>
                <a:ext uri="{FF2B5EF4-FFF2-40B4-BE49-F238E27FC236}">
                  <a16:creationId xmlns:a16="http://schemas.microsoft.com/office/drawing/2014/main" id="{8F89860E-B169-E265-3EED-16357E12BCFB}"/>
                </a:ext>
              </a:extLst>
            </p:cNvPr>
            <p:cNvSpPr/>
            <p:nvPr/>
          </p:nvSpPr>
          <p:spPr bwMode="auto">
            <a:xfrm>
              <a:off x="6681788" y="3443288"/>
              <a:ext cx="4762" cy="3175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0 w 3"/>
                <a:gd name="T5" fmla="*/ 2 h 2"/>
                <a:gd name="T6" fmla="*/ 3 w 3"/>
                <a:gd name="T7" fmla="*/ 1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3" name="Freeform 804">
              <a:extLst>
                <a:ext uri="{FF2B5EF4-FFF2-40B4-BE49-F238E27FC236}">
                  <a16:creationId xmlns:a16="http://schemas.microsoft.com/office/drawing/2014/main" id="{69BC0271-C901-9B53-943E-8DE39746E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4263" y="3541713"/>
              <a:ext cx="452437" cy="1006475"/>
            </a:xfrm>
            <a:custGeom>
              <a:avLst/>
              <a:gdLst>
                <a:gd name="T0" fmla="*/ 9 w 299"/>
                <a:gd name="T1" fmla="*/ 651 h 665"/>
                <a:gd name="T2" fmla="*/ 10 w 299"/>
                <a:gd name="T3" fmla="*/ 651 h 665"/>
                <a:gd name="T4" fmla="*/ 10 w 299"/>
                <a:gd name="T5" fmla="*/ 650 h 665"/>
                <a:gd name="T6" fmla="*/ 10 w 299"/>
                <a:gd name="T7" fmla="*/ 648 h 665"/>
                <a:gd name="T8" fmla="*/ 17 w 299"/>
                <a:gd name="T9" fmla="*/ 615 h 665"/>
                <a:gd name="T10" fmla="*/ 0 w 299"/>
                <a:gd name="T11" fmla="*/ 594 h 665"/>
                <a:gd name="T12" fmla="*/ 26 w 299"/>
                <a:gd name="T13" fmla="*/ 584 h 665"/>
                <a:gd name="T14" fmla="*/ 7 w 299"/>
                <a:gd name="T15" fmla="*/ 584 h 665"/>
                <a:gd name="T16" fmla="*/ 51 w 299"/>
                <a:gd name="T17" fmla="*/ 561 h 665"/>
                <a:gd name="T18" fmla="*/ 50 w 299"/>
                <a:gd name="T19" fmla="*/ 562 h 665"/>
                <a:gd name="T20" fmla="*/ 49 w 299"/>
                <a:gd name="T21" fmla="*/ 565 h 665"/>
                <a:gd name="T22" fmla="*/ 24 w 299"/>
                <a:gd name="T23" fmla="*/ 562 h 665"/>
                <a:gd name="T24" fmla="*/ 24 w 299"/>
                <a:gd name="T25" fmla="*/ 562 h 665"/>
                <a:gd name="T26" fmla="*/ 23 w 299"/>
                <a:gd name="T27" fmla="*/ 560 h 665"/>
                <a:gd name="T28" fmla="*/ 39 w 299"/>
                <a:gd name="T29" fmla="*/ 543 h 665"/>
                <a:gd name="T30" fmla="*/ 39 w 299"/>
                <a:gd name="T31" fmla="*/ 542 h 665"/>
                <a:gd name="T32" fmla="*/ 38 w 299"/>
                <a:gd name="T33" fmla="*/ 543 h 665"/>
                <a:gd name="T34" fmla="*/ 38 w 299"/>
                <a:gd name="T35" fmla="*/ 547 h 665"/>
                <a:gd name="T36" fmla="*/ 35 w 299"/>
                <a:gd name="T37" fmla="*/ 555 h 665"/>
                <a:gd name="T38" fmla="*/ 37 w 299"/>
                <a:gd name="T39" fmla="*/ 557 h 665"/>
                <a:gd name="T40" fmla="*/ 38 w 299"/>
                <a:gd name="T41" fmla="*/ 554 h 665"/>
                <a:gd name="T42" fmla="*/ 39 w 299"/>
                <a:gd name="T43" fmla="*/ 549 h 665"/>
                <a:gd name="T44" fmla="*/ 54 w 299"/>
                <a:gd name="T45" fmla="*/ 532 h 665"/>
                <a:gd name="T46" fmla="*/ 56 w 299"/>
                <a:gd name="T47" fmla="*/ 535 h 665"/>
                <a:gd name="T48" fmla="*/ 78 w 299"/>
                <a:gd name="T49" fmla="*/ 516 h 665"/>
                <a:gd name="T50" fmla="*/ 59 w 299"/>
                <a:gd name="T51" fmla="*/ 497 h 665"/>
                <a:gd name="T52" fmla="*/ 16 w 299"/>
                <a:gd name="T53" fmla="*/ 494 h 665"/>
                <a:gd name="T54" fmla="*/ 35 w 299"/>
                <a:gd name="T55" fmla="*/ 392 h 665"/>
                <a:gd name="T56" fmla="*/ 150 w 299"/>
                <a:gd name="T57" fmla="*/ 376 h 665"/>
                <a:gd name="T58" fmla="*/ 47 w 299"/>
                <a:gd name="T59" fmla="*/ 364 h 665"/>
                <a:gd name="T60" fmla="*/ 108 w 299"/>
                <a:gd name="T61" fmla="*/ 333 h 665"/>
                <a:gd name="T62" fmla="*/ 159 w 299"/>
                <a:gd name="T63" fmla="*/ 333 h 665"/>
                <a:gd name="T64" fmla="*/ 54 w 299"/>
                <a:gd name="T65" fmla="*/ 320 h 665"/>
                <a:gd name="T66" fmla="*/ 58 w 299"/>
                <a:gd name="T67" fmla="*/ 317 h 665"/>
                <a:gd name="T68" fmla="*/ 81 w 299"/>
                <a:gd name="T69" fmla="*/ 295 h 665"/>
                <a:gd name="T70" fmla="*/ 88 w 299"/>
                <a:gd name="T71" fmla="*/ 293 h 665"/>
                <a:gd name="T72" fmla="*/ 90 w 299"/>
                <a:gd name="T73" fmla="*/ 293 h 665"/>
                <a:gd name="T74" fmla="*/ 195 w 299"/>
                <a:gd name="T75" fmla="*/ 284 h 665"/>
                <a:gd name="T76" fmla="*/ 90 w 299"/>
                <a:gd name="T77" fmla="*/ 285 h 665"/>
                <a:gd name="T78" fmla="*/ 93 w 299"/>
                <a:gd name="T79" fmla="*/ 283 h 665"/>
                <a:gd name="T80" fmla="*/ 93 w 299"/>
                <a:gd name="T81" fmla="*/ 281 h 665"/>
                <a:gd name="T82" fmla="*/ 92 w 299"/>
                <a:gd name="T83" fmla="*/ 281 h 665"/>
                <a:gd name="T84" fmla="*/ 92 w 299"/>
                <a:gd name="T85" fmla="*/ 281 h 665"/>
                <a:gd name="T86" fmla="*/ 81 w 299"/>
                <a:gd name="T87" fmla="*/ 257 h 665"/>
                <a:gd name="T88" fmla="*/ 109 w 299"/>
                <a:gd name="T89" fmla="*/ 252 h 665"/>
                <a:gd name="T90" fmla="*/ 211 w 299"/>
                <a:gd name="T91" fmla="*/ 216 h 665"/>
                <a:gd name="T92" fmla="*/ 164 w 299"/>
                <a:gd name="T93" fmla="*/ 176 h 665"/>
                <a:gd name="T94" fmla="*/ 232 w 299"/>
                <a:gd name="T95" fmla="*/ 101 h 665"/>
                <a:gd name="T96" fmla="*/ 195 w 299"/>
                <a:gd name="T97" fmla="*/ 67 h 665"/>
                <a:gd name="T98" fmla="*/ 264 w 299"/>
                <a:gd name="T99" fmla="*/ 69 h 665"/>
                <a:gd name="T100" fmla="*/ 188 w 299"/>
                <a:gd name="T101" fmla="*/ 66 h 665"/>
                <a:gd name="T102" fmla="*/ 194 w 299"/>
                <a:gd name="T103" fmla="*/ 61 h 665"/>
                <a:gd name="T104" fmla="*/ 208 w 299"/>
                <a:gd name="T105" fmla="*/ 49 h 665"/>
                <a:gd name="T106" fmla="*/ 207 w 299"/>
                <a:gd name="T107" fmla="*/ 50 h 665"/>
                <a:gd name="T108" fmla="*/ 212 w 299"/>
                <a:gd name="T109" fmla="*/ 47 h 665"/>
                <a:gd name="T110" fmla="*/ 299 w 299"/>
                <a:gd name="T111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9" h="665">
                  <a:moveTo>
                    <a:pt x="9" y="652"/>
                  </a:moveTo>
                  <a:cubicBezTo>
                    <a:pt x="9" y="654"/>
                    <a:pt x="8" y="657"/>
                    <a:pt x="8" y="659"/>
                  </a:cubicBezTo>
                  <a:cubicBezTo>
                    <a:pt x="8" y="661"/>
                    <a:pt x="8" y="663"/>
                    <a:pt x="7" y="665"/>
                  </a:cubicBezTo>
                  <a:cubicBezTo>
                    <a:pt x="8" y="663"/>
                    <a:pt x="8" y="661"/>
                    <a:pt x="8" y="660"/>
                  </a:cubicBezTo>
                  <a:cubicBezTo>
                    <a:pt x="8" y="657"/>
                    <a:pt x="9" y="654"/>
                    <a:pt x="9" y="652"/>
                  </a:cubicBezTo>
                  <a:moveTo>
                    <a:pt x="10" y="648"/>
                  </a:moveTo>
                  <a:cubicBezTo>
                    <a:pt x="9" y="649"/>
                    <a:pt x="9" y="650"/>
                    <a:pt x="9" y="651"/>
                  </a:cubicBezTo>
                  <a:cubicBezTo>
                    <a:pt x="9" y="651"/>
                    <a:pt x="9" y="651"/>
                    <a:pt x="9" y="651"/>
                  </a:cubicBezTo>
                  <a:cubicBezTo>
                    <a:pt x="9" y="651"/>
                    <a:pt x="9" y="651"/>
                    <a:pt x="9" y="651"/>
                  </a:cubicBezTo>
                  <a:cubicBezTo>
                    <a:pt x="9" y="651"/>
                    <a:pt x="9" y="651"/>
                    <a:pt x="9" y="651"/>
                  </a:cubicBezTo>
                  <a:cubicBezTo>
                    <a:pt x="10" y="651"/>
                    <a:pt x="10" y="651"/>
                    <a:pt x="10" y="651"/>
                  </a:cubicBezTo>
                  <a:cubicBezTo>
                    <a:pt x="10" y="651"/>
                    <a:pt x="10" y="651"/>
                    <a:pt x="10" y="651"/>
                  </a:cubicBezTo>
                  <a:cubicBezTo>
                    <a:pt x="10" y="651"/>
                    <a:pt x="10" y="651"/>
                    <a:pt x="10" y="651"/>
                  </a:cubicBezTo>
                  <a:cubicBezTo>
                    <a:pt x="10" y="651"/>
                    <a:pt x="10" y="651"/>
                    <a:pt x="10" y="651"/>
                  </a:cubicBezTo>
                  <a:cubicBezTo>
                    <a:pt x="10" y="651"/>
                    <a:pt x="10" y="651"/>
                    <a:pt x="10" y="651"/>
                  </a:cubicBezTo>
                  <a:cubicBezTo>
                    <a:pt x="10" y="650"/>
                    <a:pt x="10" y="650"/>
                    <a:pt x="10" y="650"/>
                  </a:cubicBezTo>
                  <a:cubicBezTo>
                    <a:pt x="10" y="650"/>
                    <a:pt x="10" y="650"/>
                    <a:pt x="10" y="650"/>
                  </a:cubicBezTo>
                  <a:cubicBezTo>
                    <a:pt x="10" y="650"/>
                    <a:pt x="10" y="650"/>
                    <a:pt x="10" y="650"/>
                  </a:cubicBezTo>
                  <a:cubicBezTo>
                    <a:pt x="10" y="650"/>
                    <a:pt x="10" y="650"/>
                    <a:pt x="10" y="650"/>
                  </a:cubicBezTo>
                  <a:cubicBezTo>
                    <a:pt x="10" y="650"/>
                    <a:pt x="10" y="650"/>
                    <a:pt x="10" y="650"/>
                  </a:cubicBezTo>
                  <a:cubicBezTo>
                    <a:pt x="10" y="650"/>
                    <a:pt x="10" y="650"/>
                    <a:pt x="10" y="650"/>
                  </a:cubicBezTo>
                  <a:cubicBezTo>
                    <a:pt x="10" y="649"/>
                    <a:pt x="10" y="649"/>
                    <a:pt x="10" y="649"/>
                  </a:cubicBezTo>
                  <a:cubicBezTo>
                    <a:pt x="10" y="649"/>
                    <a:pt x="10" y="649"/>
                    <a:pt x="10" y="649"/>
                  </a:cubicBezTo>
                  <a:cubicBezTo>
                    <a:pt x="10" y="649"/>
                    <a:pt x="10" y="650"/>
                    <a:pt x="10" y="650"/>
                  </a:cubicBezTo>
                  <a:cubicBezTo>
                    <a:pt x="10" y="650"/>
                    <a:pt x="10" y="649"/>
                    <a:pt x="10" y="649"/>
                  </a:cubicBezTo>
                  <a:cubicBezTo>
                    <a:pt x="10" y="649"/>
                    <a:pt x="10" y="649"/>
                    <a:pt x="10" y="648"/>
                  </a:cubicBezTo>
                  <a:cubicBezTo>
                    <a:pt x="10" y="648"/>
                    <a:pt x="10" y="648"/>
                    <a:pt x="10" y="648"/>
                  </a:cubicBezTo>
                  <a:cubicBezTo>
                    <a:pt x="10" y="648"/>
                    <a:pt x="10" y="648"/>
                    <a:pt x="10" y="648"/>
                  </a:cubicBezTo>
                  <a:moveTo>
                    <a:pt x="17" y="616"/>
                  </a:moveTo>
                  <a:cubicBezTo>
                    <a:pt x="17" y="616"/>
                    <a:pt x="17" y="616"/>
                    <a:pt x="17" y="616"/>
                  </a:cubicBezTo>
                  <a:cubicBezTo>
                    <a:pt x="17" y="617"/>
                    <a:pt x="17" y="618"/>
                    <a:pt x="18" y="620"/>
                  </a:cubicBezTo>
                  <a:cubicBezTo>
                    <a:pt x="18" y="619"/>
                    <a:pt x="18" y="619"/>
                    <a:pt x="18" y="619"/>
                  </a:cubicBezTo>
                  <a:cubicBezTo>
                    <a:pt x="18" y="618"/>
                    <a:pt x="17" y="617"/>
                    <a:pt x="17" y="616"/>
                  </a:cubicBezTo>
                  <a:moveTo>
                    <a:pt x="17" y="614"/>
                  </a:moveTo>
                  <a:cubicBezTo>
                    <a:pt x="17" y="614"/>
                    <a:pt x="17" y="615"/>
                    <a:pt x="17" y="615"/>
                  </a:cubicBezTo>
                  <a:cubicBezTo>
                    <a:pt x="18" y="616"/>
                    <a:pt x="18" y="617"/>
                    <a:pt x="18" y="618"/>
                  </a:cubicBezTo>
                  <a:cubicBezTo>
                    <a:pt x="18" y="618"/>
                    <a:pt x="18" y="618"/>
                    <a:pt x="18" y="617"/>
                  </a:cubicBezTo>
                  <a:cubicBezTo>
                    <a:pt x="18" y="616"/>
                    <a:pt x="18" y="615"/>
                    <a:pt x="17" y="614"/>
                  </a:cubicBezTo>
                  <a:moveTo>
                    <a:pt x="0" y="591"/>
                  </a:moveTo>
                  <a:cubicBezTo>
                    <a:pt x="0" y="591"/>
                    <a:pt x="0" y="592"/>
                    <a:pt x="0" y="592"/>
                  </a:cubicBezTo>
                  <a:cubicBezTo>
                    <a:pt x="0" y="593"/>
                    <a:pt x="0" y="594"/>
                    <a:pt x="0" y="595"/>
                  </a:cubicBezTo>
                  <a:cubicBezTo>
                    <a:pt x="0" y="595"/>
                    <a:pt x="0" y="594"/>
                    <a:pt x="0" y="594"/>
                  </a:cubicBezTo>
                  <a:cubicBezTo>
                    <a:pt x="0" y="593"/>
                    <a:pt x="0" y="592"/>
                    <a:pt x="0" y="591"/>
                  </a:cubicBezTo>
                  <a:moveTo>
                    <a:pt x="26" y="586"/>
                  </a:moveTo>
                  <a:cubicBezTo>
                    <a:pt x="26" y="586"/>
                    <a:pt x="25" y="587"/>
                    <a:pt x="25" y="587"/>
                  </a:cubicBezTo>
                  <a:cubicBezTo>
                    <a:pt x="26" y="588"/>
                    <a:pt x="26" y="590"/>
                    <a:pt x="26" y="591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6" y="589"/>
                    <a:pt x="26" y="588"/>
                    <a:pt x="26" y="586"/>
                  </a:cubicBezTo>
                  <a:moveTo>
                    <a:pt x="26" y="584"/>
                  </a:moveTo>
                  <a:cubicBezTo>
                    <a:pt x="26" y="585"/>
                    <a:pt x="26" y="585"/>
                    <a:pt x="26" y="585"/>
                  </a:cubicBezTo>
                  <a:cubicBezTo>
                    <a:pt x="26" y="587"/>
                    <a:pt x="26" y="588"/>
                    <a:pt x="26" y="590"/>
                  </a:cubicBezTo>
                  <a:cubicBezTo>
                    <a:pt x="26" y="590"/>
                    <a:pt x="26" y="589"/>
                    <a:pt x="27" y="589"/>
                  </a:cubicBezTo>
                  <a:cubicBezTo>
                    <a:pt x="26" y="587"/>
                    <a:pt x="26" y="586"/>
                    <a:pt x="26" y="584"/>
                  </a:cubicBezTo>
                  <a:moveTo>
                    <a:pt x="7" y="581"/>
                  </a:moveTo>
                  <a:cubicBezTo>
                    <a:pt x="7" y="581"/>
                    <a:pt x="6" y="581"/>
                    <a:pt x="6" y="581"/>
                  </a:cubicBezTo>
                  <a:cubicBezTo>
                    <a:pt x="7" y="582"/>
                    <a:pt x="7" y="583"/>
                    <a:pt x="7" y="584"/>
                  </a:cubicBezTo>
                  <a:cubicBezTo>
                    <a:pt x="7" y="583"/>
                    <a:pt x="7" y="583"/>
                    <a:pt x="7" y="583"/>
                  </a:cubicBezTo>
                  <a:cubicBezTo>
                    <a:pt x="7" y="582"/>
                    <a:pt x="7" y="582"/>
                    <a:pt x="7" y="581"/>
                  </a:cubicBezTo>
                  <a:moveTo>
                    <a:pt x="51" y="561"/>
                  </a:moveTo>
                  <a:cubicBezTo>
                    <a:pt x="50" y="563"/>
                    <a:pt x="50" y="564"/>
                    <a:pt x="50" y="566"/>
                  </a:cubicBezTo>
                  <a:cubicBezTo>
                    <a:pt x="50" y="566"/>
                    <a:pt x="50" y="566"/>
                    <a:pt x="50" y="566"/>
                  </a:cubicBezTo>
                  <a:cubicBezTo>
                    <a:pt x="50" y="565"/>
                    <a:pt x="50" y="563"/>
                    <a:pt x="51" y="561"/>
                  </a:cubicBezTo>
                  <a:cubicBezTo>
                    <a:pt x="51" y="561"/>
                    <a:pt x="51" y="561"/>
                    <a:pt x="51" y="561"/>
                  </a:cubicBezTo>
                  <a:moveTo>
                    <a:pt x="50" y="561"/>
                  </a:moveTo>
                  <a:cubicBezTo>
                    <a:pt x="50" y="561"/>
                    <a:pt x="50" y="561"/>
                    <a:pt x="50" y="561"/>
                  </a:cubicBezTo>
                  <a:cubicBezTo>
                    <a:pt x="50" y="561"/>
                    <a:pt x="50" y="561"/>
                    <a:pt x="50" y="561"/>
                  </a:cubicBezTo>
                  <a:cubicBezTo>
                    <a:pt x="50" y="561"/>
                    <a:pt x="50" y="562"/>
                    <a:pt x="50" y="562"/>
                  </a:cubicBezTo>
                  <a:cubicBezTo>
                    <a:pt x="50" y="562"/>
                    <a:pt x="50" y="562"/>
                    <a:pt x="50" y="562"/>
                  </a:cubicBezTo>
                  <a:cubicBezTo>
                    <a:pt x="50" y="562"/>
                    <a:pt x="50" y="562"/>
                    <a:pt x="50" y="562"/>
                  </a:cubicBezTo>
                  <a:cubicBezTo>
                    <a:pt x="50" y="562"/>
                    <a:pt x="50" y="562"/>
                    <a:pt x="50" y="562"/>
                  </a:cubicBezTo>
                  <a:cubicBezTo>
                    <a:pt x="50" y="562"/>
                    <a:pt x="50" y="562"/>
                    <a:pt x="50" y="562"/>
                  </a:cubicBezTo>
                  <a:cubicBezTo>
                    <a:pt x="50" y="562"/>
                    <a:pt x="50" y="562"/>
                    <a:pt x="50" y="562"/>
                  </a:cubicBezTo>
                  <a:cubicBezTo>
                    <a:pt x="51" y="561"/>
                    <a:pt x="51" y="561"/>
                    <a:pt x="51" y="561"/>
                  </a:cubicBezTo>
                  <a:cubicBezTo>
                    <a:pt x="50" y="561"/>
                    <a:pt x="50" y="561"/>
                    <a:pt x="50" y="561"/>
                  </a:cubicBezTo>
                  <a:moveTo>
                    <a:pt x="50" y="560"/>
                  </a:moveTo>
                  <a:cubicBezTo>
                    <a:pt x="50" y="562"/>
                    <a:pt x="50" y="564"/>
                    <a:pt x="49" y="565"/>
                  </a:cubicBezTo>
                  <a:cubicBezTo>
                    <a:pt x="49" y="565"/>
                    <a:pt x="49" y="565"/>
                    <a:pt x="49" y="565"/>
                  </a:cubicBezTo>
                  <a:cubicBezTo>
                    <a:pt x="50" y="564"/>
                    <a:pt x="50" y="562"/>
                    <a:pt x="50" y="561"/>
                  </a:cubicBezTo>
                  <a:cubicBezTo>
                    <a:pt x="50" y="560"/>
                    <a:pt x="50" y="560"/>
                    <a:pt x="50" y="560"/>
                  </a:cubicBezTo>
                  <a:moveTo>
                    <a:pt x="25" y="559"/>
                  </a:moveTo>
                  <a:cubicBezTo>
                    <a:pt x="25" y="559"/>
                    <a:pt x="25" y="559"/>
                    <a:pt x="25" y="559"/>
                  </a:cubicBezTo>
                  <a:cubicBezTo>
                    <a:pt x="25" y="560"/>
                    <a:pt x="25" y="561"/>
                    <a:pt x="25" y="562"/>
                  </a:cubicBezTo>
                  <a:cubicBezTo>
                    <a:pt x="25" y="562"/>
                    <a:pt x="25" y="562"/>
                    <a:pt x="25" y="562"/>
                  </a:cubicBezTo>
                  <a:cubicBezTo>
                    <a:pt x="24" y="562"/>
                    <a:pt x="24" y="562"/>
                    <a:pt x="24" y="562"/>
                  </a:cubicBezTo>
                  <a:cubicBezTo>
                    <a:pt x="24" y="562"/>
                    <a:pt x="24" y="562"/>
                    <a:pt x="24" y="562"/>
                  </a:cubicBezTo>
                  <a:cubicBezTo>
                    <a:pt x="24" y="561"/>
                    <a:pt x="24" y="561"/>
                    <a:pt x="24" y="561"/>
                  </a:cubicBezTo>
                  <a:cubicBezTo>
                    <a:pt x="24" y="561"/>
                    <a:pt x="24" y="561"/>
                    <a:pt x="24" y="561"/>
                  </a:cubicBezTo>
                  <a:cubicBezTo>
                    <a:pt x="24" y="561"/>
                    <a:pt x="24" y="561"/>
                    <a:pt x="24" y="561"/>
                  </a:cubicBezTo>
                  <a:cubicBezTo>
                    <a:pt x="24" y="561"/>
                    <a:pt x="24" y="561"/>
                    <a:pt x="24" y="561"/>
                  </a:cubicBezTo>
                  <a:cubicBezTo>
                    <a:pt x="24" y="561"/>
                    <a:pt x="24" y="561"/>
                    <a:pt x="24" y="561"/>
                  </a:cubicBezTo>
                  <a:cubicBezTo>
                    <a:pt x="24" y="562"/>
                    <a:pt x="24" y="562"/>
                    <a:pt x="24" y="562"/>
                  </a:cubicBezTo>
                  <a:cubicBezTo>
                    <a:pt x="24" y="562"/>
                    <a:pt x="24" y="562"/>
                    <a:pt x="24" y="562"/>
                  </a:cubicBezTo>
                  <a:cubicBezTo>
                    <a:pt x="24" y="562"/>
                    <a:pt x="24" y="562"/>
                    <a:pt x="24" y="562"/>
                  </a:cubicBezTo>
                  <a:cubicBezTo>
                    <a:pt x="24" y="562"/>
                    <a:pt x="24" y="562"/>
                    <a:pt x="24" y="562"/>
                  </a:cubicBezTo>
                  <a:cubicBezTo>
                    <a:pt x="24" y="563"/>
                    <a:pt x="24" y="563"/>
                    <a:pt x="24" y="563"/>
                  </a:cubicBezTo>
                  <a:cubicBezTo>
                    <a:pt x="24" y="563"/>
                    <a:pt x="24" y="563"/>
                    <a:pt x="24" y="563"/>
                  </a:cubicBezTo>
                  <a:cubicBezTo>
                    <a:pt x="24" y="562"/>
                    <a:pt x="24" y="561"/>
                    <a:pt x="24" y="560"/>
                  </a:cubicBezTo>
                  <a:cubicBezTo>
                    <a:pt x="24" y="560"/>
                    <a:pt x="24" y="560"/>
                    <a:pt x="23" y="560"/>
                  </a:cubicBezTo>
                  <a:cubicBezTo>
                    <a:pt x="24" y="561"/>
                    <a:pt x="24" y="562"/>
                    <a:pt x="24" y="563"/>
                  </a:cubicBezTo>
                  <a:cubicBezTo>
                    <a:pt x="24" y="563"/>
                    <a:pt x="24" y="563"/>
                    <a:pt x="25" y="562"/>
                  </a:cubicBezTo>
                  <a:cubicBezTo>
                    <a:pt x="25" y="561"/>
                    <a:pt x="25" y="560"/>
                    <a:pt x="25" y="559"/>
                  </a:cubicBezTo>
                  <a:moveTo>
                    <a:pt x="40" y="538"/>
                  </a:moveTo>
                  <a:cubicBezTo>
                    <a:pt x="40" y="538"/>
                    <a:pt x="40" y="538"/>
                    <a:pt x="40" y="538"/>
                  </a:cubicBezTo>
                  <a:cubicBezTo>
                    <a:pt x="39" y="540"/>
                    <a:pt x="39" y="542"/>
                    <a:pt x="39" y="543"/>
                  </a:cubicBezTo>
                  <a:cubicBezTo>
                    <a:pt x="39" y="543"/>
                    <a:pt x="39" y="543"/>
                    <a:pt x="39" y="543"/>
                  </a:cubicBezTo>
                  <a:cubicBezTo>
                    <a:pt x="39" y="543"/>
                    <a:pt x="39" y="543"/>
                    <a:pt x="39" y="543"/>
                  </a:cubicBezTo>
                  <a:cubicBezTo>
                    <a:pt x="39" y="543"/>
                    <a:pt x="39" y="543"/>
                    <a:pt x="39" y="543"/>
                  </a:cubicBezTo>
                  <a:cubicBezTo>
                    <a:pt x="39" y="543"/>
                    <a:pt x="39" y="543"/>
                    <a:pt x="39" y="543"/>
                  </a:cubicBezTo>
                  <a:cubicBezTo>
                    <a:pt x="39" y="543"/>
                    <a:pt x="39" y="543"/>
                    <a:pt x="39" y="543"/>
                  </a:cubicBezTo>
                  <a:cubicBezTo>
                    <a:pt x="39" y="542"/>
                    <a:pt x="39" y="542"/>
                    <a:pt x="39" y="542"/>
                  </a:cubicBezTo>
                  <a:cubicBezTo>
                    <a:pt x="39" y="542"/>
                    <a:pt x="39" y="542"/>
                    <a:pt x="39" y="542"/>
                  </a:cubicBezTo>
                  <a:cubicBezTo>
                    <a:pt x="39" y="542"/>
                    <a:pt x="39" y="542"/>
                    <a:pt x="39" y="542"/>
                  </a:cubicBezTo>
                  <a:cubicBezTo>
                    <a:pt x="39" y="542"/>
                    <a:pt x="39" y="542"/>
                    <a:pt x="39" y="542"/>
                  </a:cubicBezTo>
                  <a:cubicBezTo>
                    <a:pt x="39" y="542"/>
                    <a:pt x="39" y="542"/>
                    <a:pt x="39" y="542"/>
                  </a:cubicBezTo>
                  <a:cubicBezTo>
                    <a:pt x="39" y="542"/>
                    <a:pt x="39" y="542"/>
                    <a:pt x="39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38" y="543"/>
                    <a:pt x="38" y="543"/>
                    <a:pt x="38" y="543"/>
                  </a:cubicBezTo>
                  <a:cubicBezTo>
                    <a:pt x="38" y="543"/>
                    <a:pt x="38" y="543"/>
                    <a:pt x="38" y="543"/>
                  </a:cubicBezTo>
                  <a:cubicBezTo>
                    <a:pt x="38" y="543"/>
                    <a:pt x="38" y="543"/>
                    <a:pt x="38" y="543"/>
                  </a:cubicBezTo>
                  <a:cubicBezTo>
                    <a:pt x="38" y="544"/>
                    <a:pt x="38" y="544"/>
                    <a:pt x="38" y="544"/>
                  </a:cubicBezTo>
                  <a:cubicBezTo>
                    <a:pt x="38" y="542"/>
                    <a:pt x="38" y="541"/>
                    <a:pt x="38" y="539"/>
                  </a:cubicBezTo>
                  <a:cubicBezTo>
                    <a:pt x="38" y="540"/>
                    <a:pt x="38" y="540"/>
                    <a:pt x="38" y="540"/>
                  </a:cubicBezTo>
                  <a:cubicBezTo>
                    <a:pt x="38" y="542"/>
                    <a:pt x="38" y="544"/>
                    <a:pt x="38" y="546"/>
                  </a:cubicBezTo>
                  <a:cubicBezTo>
                    <a:pt x="38" y="547"/>
                    <a:pt x="38" y="547"/>
                    <a:pt x="38" y="547"/>
                  </a:cubicBezTo>
                  <a:cubicBezTo>
                    <a:pt x="38" y="547"/>
                    <a:pt x="38" y="547"/>
                    <a:pt x="38" y="547"/>
                  </a:cubicBezTo>
                  <a:cubicBezTo>
                    <a:pt x="38" y="548"/>
                    <a:pt x="38" y="548"/>
                    <a:pt x="38" y="548"/>
                  </a:cubicBezTo>
                  <a:cubicBezTo>
                    <a:pt x="38" y="549"/>
                    <a:pt x="38" y="549"/>
                    <a:pt x="38" y="549"/>
                  </a:cubicBezTo>
                  <a:cubicBezTo>
                    <a:pt x="38" y="550"/>
                    <a:pt x="38" y="550"/>
                    <a:pt x="38" y="550"/>
                  </a:cubicBezTo>
                  <a:cubicBezTo>
                    <a:pt x="35" y="551"/>
                    <a:pt x="33" y="553"/>
                    <a:pt x="31" y="556"/>
                  </a:cubicBezTo>
                  <a:cubicBezTo>
                    <a:pt x="32" y="555"/>
                    <a:pt x="33" y="554"/>
                    <a:pt x="34" y="553"/>
                  </a:cubicBezTo>
                  <a:cubicBezTo>
                    <a:pt x="34" y="554"/>
                    <a:pt x="35" y="554"/>
                    <a:pt x="35" y="555"/>
                  </a:cubicBezTo>
                  <a:cubicBezTo>
                    <a:pt x="35" y="555"/>
                    <a:pt x="35" y="555"/>
                    <a:pt x="35" y="555"/>
                  </a:cubicBezTo>
                  <a:cubicBezTo>
                    <a:pt x="36" y="555"/>
                    <a:pt x="36" y="554"/>
                    <a:pt x="37" y="553"/>
                  </a:cubicBezTo>
                  <a:cubicBezTo>
                    <a:pt x="37" y="554"/>
                    <a:pt x="37" y="554"/>
                    <a:pt x="37" y="554"/>
                  </a:cubicBezTo>
                  <a:cubicBezTo>
                    <a:pt x="37" y="555"/>
                    <a:pt x="37" y="555"/>
                    <a:pt x="37" y="555"/>
                  </a:cubicBezTo>
                  <a:cubicBezTo>
                    <a:pt x="37" y="556"/>
                    <a:pt x="37" y="556"/>
                    <a:pt x="37" y="556"/>
                  </a:cubicBezTo>
                  <a:cubicBezTo>
                    <a:pt x="37" y="556"/>
                    <a:pt x="37" y="556"/>
                    <a:pt x="37" y="556"/>
                  </a:cubicBezTo>
                  <a:cubicBezTo>
                    <a:pt x="37" y="557"/>
                    <a:pt x="37" y="557"/>
                    <a:pt x="37" y="557"/>
                  </a:cubicBezTo>
                  <a:cubicBezTo>
                    <a:pt x="37" y="557"/>
                    <a:pt x="37" y="557"/>
                    <a:pt x="37" y="557"/>
                  </a:cubicBezTo>
                  <a:cubicBezTo>
                    <a:pt x="37" y="557"/>
                    <a:pt x="38" y="557"/>
                    <a:pt x="38" y="557"/>
                  </a:cubicBezTo>
                  <a:cubicBezTo>
                    <a:pt x="38" y="557"/>
                    <a:pt x="38" y="557"/>
                    <a:pt x="38" y="557"/>
                  </a:cubicBezTo>
                  <a:cubicBezTo>
                    <a:pt x="38" y="557"/>
                    <a:pt x="38" y="557"/>
                    <a:pt x="38" y="55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8" y="555"/>
                    <a:pt x="38" y="555"/>
                    <a:pt x="38" y="555"/>
                  </a:cubicBezTo>
                  <a:cubicBezTo>
                    <a:pt x="38" y="554"/>
                    <a:pt x="38" y="554"/>
                    <a:pt x="38" y="554"/>
                  </a:cubicBezTo>
                  <a:cubicBezTo>
                    <a:pt x="38" y="554"/>
                    <a:pt x="38" y="554"/>
                    <a:pt x="38" y="554"/>
                  </a:cubicBezTo>
                  <a:cubicBezTo>
                    <a:pt x="38" y="553"/>
                    <a:pt x="38" y="553"/>
                    <a:pt x="38" y="553"/>
                  </a:cubicBezTo>
                  <a:cubicBezTo>
                    <a:pt x="40" y="552"/>
                    <a:pt x="41" y="551"/>
                    <a:pt x="43" y="551"/>
                  </a:cubicBezTo>
                  <a:cubicBezTo>
                    <a:pt x="43" y="551"/>
                    <a:pt x="42" y="551"/>
                    <a:pt x="42" y="550"/>
                  </a:cubicBezTo>
                  <a:cubicBezTo>
                    <a:pt x="42" y="550"/>
                    <a:pt x="42" y="550"/>
                    <a:pt x="42" y="550"/>
                  </a:cubicBezTo>
                  <a:cubicBezTo>
                    <a:pt x="43" y="548"/>
                    <a:pt x="43" y="548"/>
                    <a:pt x="43" y="548"/>
                  </a:cubicBezTo>
                  <a:cubicBezTo>
                    <a:pt x="43" y="548"/>
                    <a:pt x="43" y="548"/>
                    <a:pt x="43" y="548"/>
                  </a:cubicBezTo>
                  <a:cubicBezTo>
                    <a:pt x="41" y="548"/>
                    <a:pt x="40" y="549"/>
                    <a:pt x="39" y="549"/>
                  </a:cubicBezTo>
                  <a:cubicBezTo>
                    <a:pt x="39" y="548"/>
                    <a:pt x="39" y="548"/>
                    <a:pt x="39" y="548"/>
                  </a:cubicBezTo>
                  <a:cubicBezTo>
                    <a:pt x="39" y="548"/>
                    <a:pt x="39" y="548"/>
                    <a:pt x="39" y="548"/>
                  </a:cubicBezTo>
                  <a:cubicBezTo>
                    <a:pt x="39" y="547"/>
                    <a:pt x="39" y="547"/>
                    <a:pt x="39" y="547"/>
                  </a:cubicBezTo>
                  <a:cubicBezTo>
                    <a:pt x="39" y="546"/>
                    <a:pt x="39" y="546"/>
                    <a:pt x="39" y="546"/>
                  </a:cubicBezTo>
                  <a:cubicBezTo>
                    <a:pt x="39" y="546"/>
                    <a:pt x="39" y="546"/>
                    <a:pt x="39" y="546"/>
                  </a:cubicBezTo>
                  <a:cubicBezTo>
                    <a:pt x="39" y="543"/>
                    <a:pt x="40" y="540"/>
                    <a:pt x="40" y="538"/>
                  </a:cubicBezTo>
                  <a:moveTo>
                    <a:pt x="54" y="532"/>
                  </a:moveTo>
                  <a:cubicBezTo>
                    <a:pt x="54" y="532"/>
                    <a:pt x="54" y="532"/>
                    <a:pt x="54" y="532"/>
                  </a:cubicBezTo>
                  <a:cubicBezTo>
                    <a:pt x="54" y="534"/>
                    <a:pt x="54" y="536"/>
                    <a:pt x="53" y="537"/>
                  </a:cubicBezTo>
                  <a:cubicBezTo>
                    <a:pt x="54" y="537"/>
                    <a:pt x="54" y="537"/>
                    <a:pt x="54" y="537"/>
                  </a:cubicBezTo>
                  <a:cubicBezTo>
                    <a:pt x="54" y="535"/>
                    <a:pt x="54" y="534"/>
                    <a:pt x="54" y="532"/>
                  </a:cubicBezTo>
                  <a:moveTo>
                    <a:pt x="58" y="529"/>
                  </a:moveTo>
                  <a:cubicBezTo>
                    <a:pt x="58" y="530"/>
                    <a:pt x="58" y="530"/>
                    <a:pt x="58" y="530"/>
                  </a:cubicBezTo>
                  <a:cubicBezTo>
                    <a:pt x="58" y="531"/>
                    <a:pt x="57" y="533"/>
                    <a:pt x="56" y="535"/>
                  </a:cubicBezTo>
                  <a:cubicBezTo>
                    <a:pt x="57" y="535"/>
                    <a:pt x="57" y="535"/>
                    <a:pt x="57" y="535"/>
                  </a:cubicBezTo>
                  <a:cubicBezTo>
                    <a:pt x="57" y="533"/>
                    <a:pt x="58" y="531"/>
                    <a:pt x="58" y="529"/>
                  </a:cubicBezTo>
                  <a:moveTo>
                    <a:pt x="78" y="516"/>
                  </a:moveTo>
                  <a:cubicBezTo>
                    <a:pt x="78" y="517"/>
                    <a:pt x="78" y="517"/>
                    <a:pt x="78" y="517"/>
                  </a:cubicBezTo>
                  <a:cubicBezTo>
                    <a:pt x="77" y="518"/>
                    <a:pt x="77" y="520"/>
                    <a:pt x="77" y="521"/>
                  </a:cubicBezTo>
                  <a:cubicBezTo>
                    <a:pt x="77" y="521"/>
                    <a:pt x="77" y="521"/>
                    <a:pt x="77" y="521"/>
                  </a:cubicBezTo>
                  <a:cubicBezTo>
                    <a:pt x="78" y="519"/>
                    <a:pt x="78" y="518"/>
                    <a:pt x="78" y="516"/>
                  </a:cubicBezTo>
                  <a:moveTo>
                    <a:pt x="18" y="503"/>
                  </a:moveTo>
                  <a:cubicBezTo>
                    <a:pt x="18" y="506"/>
                    <a:pt x="18" y="509"/>
                    <a:pt x="19" y="511"/>
                  </a:cubicBezTo>
                  <a:cubicBezTo>
                    <a:pt x="19" y="512"/>
                    <a:pt x="19" y="512"/>
                    <a:pt x="19" y="513"/>
                  </a:cubicBezTo>
                  <a:cubicBezTo>
                    <a:pt x="19" y="510"/>
                    <a:pt x="19" y="508"/>
                    <a:pt x="19" y="505"/>
                  </a:cubicBezTo>
                  <a:cubicBezTo>
                    <a:pt x="18" y="505"/>
                    <a:pt x="18" y="504"/>
                    <a:pt x="18" y="503"/>
                  </a:cubicBezTo>
                  <a:moveTo>
                    <a:pt x="59" y="495"/>
                  </a:moveTo>
                  <a:cubicBezTo>
                    <a:pt x="59" y="496"/>
                    <a:pt x="59" y="496"/>
                    <a:pt x="59" y="497"/>
                  </a:cubicBezTo>
                  <a:cubicBezTo>
                    <a:pt x="58" y="499"/>
                    <a:pt x="58" y="501"/>
                    <a:pt x="58" y="504"/>
                  </a:cubicBezTo>
                  <a:cubicBezTo>
                    <a:pt x="58" y="504"/>
                    <a:pt x="58" y="503"/>
                    <a:pt x="58" y="503"/>
                  </a:cubicBezTo>
                  <a:cubicBezTo>
                    <a:pt x="59" y="500"/>
                    <a:pt x="59" y="498"/>
                    <a:pt x="59" y="495"/>
                  </a:cubicBezTo>
                  <a:moveTo>
                    <a:pt x="15" y="493"/>
                  </a:moveTo>
                  <a:cubicBezTo>
                    <a:pt x="15" y="495"/>
                    <a:pt x="15" y="498"/>
                    <a:pt x="15" y="500"/>
                  </a:cubicBezTo>
                  <a:cubicBezTo>
                    <a:pt x="15" y="501"/>
                    <a:pt x="15" y="501"/>
                    <a:pt x="15" y="501"/>
                  </a:cubicBezTo>
                  <a:cubicBezTo>
                    <a:pt x="15" y="499"/>
                    <a:pt x="15" y="497"/>
                    <a:pt x="16" y="494"/>
                  </a:cubicBezTo>
                  <a:cubicBezTo>
                    <a:pt x="16" y="494"/>
                    <a:pt x="15" y="493"/>
                    <a:pt x="15" y="493"/>
                  </a:cubicBezTo>
                  <a:moveTo>
                    <a:pt x="102" y="416"/>
                  </a:moveTo>
                  <a:cubicBezTo>
                    <a:pt x="102" y="416"/>
                    <a:pt x="102" y="417"/>
                    <a:pt x="101" y="417"/>
                  </a:cubicBezTo>
                  <a:cubicBezTo>
                    <a:pt x="101" y="418"/>
                    <a:pt x="101" y="419"/>
                    <a:pt x="101" y="419"/>
                  </a:cubicBezTo>
                  <a:cubicBezTo>
                    <a:pt x="101" y="419"/>
                    <a:pt x="102" y="418"/>
                    <a:pt x="102" y="417"/>
                  </a:cubicBezTo>
                  <a:cubicBezTo>
                    <a:pt x="102" y="417"/>
                    <a:pt x="102" y="416"/>
                    <a:pt x="102" y="416"/>
                  </a:cubicBezTo>
                  <a:moveTo>
                    <a:pt x="35" y="392"/>
                  </a:moveTo>
                  <a:cubicBezTo>
                    <a:pt x="35" y="394"/>
                    <a:pt x="34" y="397"/>
                    <a:pt x="33" y="399"/>
                  </a:cubicBezTo>
                  <a:cubicBezTo>
                    <a:pt x="33" y="399"/>
                    <a:pt x="33" y="399"/>
                    <a:pt x="33" y="400"/>
                  </a:cubicBezTo>
                  <a:cubicBezTo>
                    <a:pt x="33" y="398"/>
                    <a:pt x="34" y="397"/>
                    <a:pt x="35" y="395"/>
                  </a:cubicBezTo>
                  <a:cubicBezTo>
                    <a:pt x="35" y="394"/>
                    <a:pt x="35" y="393"/>
                    <a:pt x="35" y="392"/>
                  </a:cubicBezTo>
                  <a:moveTo>
                    <a:pt x="152" y="372"/>
                  </a:moveTo>
                  <a:cubicBezTo>
                    <a:pt x="151" y="373"/>
                    <a:pt x="150" y="374"/>
                    <a:pt x="149" y="375"/>
                  </a:cubicBezTo>
                  <a:cubicBezTo>
                    <a:pt x="149" y="375"/>
                    <a:pt x="149" y="376"/>
                    <a:pt x="150" y="376"/>
                  </a:cubicBezTo>
                  <a:cubicBezTo>
                    <a:pt x="151" y="375"/>
                    <a:pt x="152" y="374"/>
                    <a:pt x="153" y="373"/>
                  </a:cubicBezTo>
                  <a:cubicBezTo>
                    <a:pt x="152" y="373"/>
                    <a:pt x="152" y="372"/>
                    <a:pt x="152" y="372"/>
                  </a:cubicBezTo>
                  <a:moveTo>
                    <a:pt x="47" y="364"/>
                  </a:moveTo>
                  <a:cubicBezTo>
                    <a:pt x="46" y="365"/>
                    <a:pt x="46" y="366"/>
                    <a:pt x="46" y="366"/>
                  </a:cubicBezTo>
                  <a:cubicBezTo>
                    <a:pt x="46" y="368"/>
                    <a:pt x="45" y="369"/>
                    <a:pt x="45" y="371"/>
                  </a:cubicBezTo>
                  <a:cubicBezTo>
                    <a:pt x="46" y="371"/>
                    <a:pt x="46" y="370"/>
                    <a:pt x="46" y="369"/>
                  </a:cubicBezTo>
                  <a:cubicBezTo>
                    <a:pt x="46" y="368"/>
                    <a:pt x="46" y="366"/>
                    <a:pt x="47" y="364"/>
                  </a:cubicBezTo>
                  <a:moveTo>
                    <a:pt x="120" y="343"/>
                  </a:moveTo>
                  <a:cubicBezTo>
                    <a:pt x="119" y="344"/>
                    <a:pt x="119" y="346"/>
                    <a:pt x="119" y="347"/>
                  </a:cubicBezTo>
                  <a:cubicBezTo>
                    <a:pt x="119" y="347"/>
                    <a:pt x="119" y="348"/>
                    <a:pt x="119" y="348"/>
                  </a:cubicBezTo>
                  <a:cubicBezTo>
                    <a:pt x="120" y="346"/>
                    <a:pt x="120" y="345"/>
                    <a:pt x="120" y="344"/>
                  </a:cubicBezTo>
                  <a:cubicBezTo>
                    <a:pt x="120" y="343"/>
                    <a:pt x="120" y="343"/>
                    <a:pt x="120" y="343"/>
                  </a:cubicBezTo>
                  <a:moveTo>
                    <a:pt x="110" y="330"/>
                  </a:moveTo>
                  <a:cubicBezTo>
                    <a:pt x="109" y="331"/>
                    <a:pt x="108" y="332"/>
                    <a:pt x="108" y="333"/>
                  </a:cubicBezTo>
                  <a:cubicBezTo>
                    <a:pt x="108" y="333"/>
                    <a:pt x="108" y="334"/>
                    <a:pt x="109" y="334"/>
                  </a:cubicBezTo>
                  <a:cubicBezTo>
                    <a:pt x="109" y="333"/>
                    <a:pt x="110" y="332"/>
                    <a:pt x="111" y="331"/>
                  </a:cubicBezTo>
                  <a:cubicBezTo>
                    <a:pt x="110" y="331"/>
                    <a:pt x="110" y="330"/>
                    <a:pt x="110" y="330"/>
                  </a:cubicBezTo>
                  <a:moveTo>
                    <a:pt x="157" y="330"/>
                  </a:moveTo>
                  <a:cubicBezTo>
                    <a:pt x="157" y="330"/>
                    <a:pt x="156" y="331"/>
                    <a:pt x="155" y="332"/>
                  </a:cubicBezTo>
                  <a:cubicBezTo>
                    <a:pt x="156" y="333"/>
                    <a:pt x="157" y="334"/>
                    <a:pt x="157" y="336"/>
                  </a:cubicBezTo>
                  <a:cubicBezTo>
                    <a:pt x="158" y="335"/>
                    <a:pt x="158" y="334"/>
                    <a:pt x="159" y="333"/>
                  </a:cubicBezTo>
                  <a:cubicBezTo>
                    <a:pt x="158" y="332"/>
                    <a:pt x="158" y="331"/>
                    <a:pt x="157" y="330"/>
                  </a:cubicBezTo>
                  <a:moveTo>
                    <a:pt x="52" y="323"/>
                  </a:moveTo>
                  <a:cubicBezTo>
                    <a:pt x="52" y="323"/>
                    <a:pt x="51" y="324"/>
                    <a:pt x="51" y="324"/>
                  </a:cubicBezTo>
                  <a:cubicBezTo>
                    <a:pt x="51" y="325"/>
                    <a:pt x="51" y="326"/>
                    <a:pt x="50" y="327"/>
                  </a:cubicBezTo>
                  <a:cubicBezTo>
                    <a:pt x="50" y="327"/>
                    <a:pt x="51" y="327"/>
                    <a:pt x="51" y="326"/>
                  </a:cubicBezTo>
                  <a:cubicBezTo>
                    <a:pt x="51" y="325"/>
                    <a:pt x="51" y="324"/>
                    <a:pt x="52" y="323"/>
                  </a:cubicBezTo>
                  <a:moveTo>
                    <a:pt x="54" y="320"/>
                  </a:moveTo>
                  <a:cubicBezTo>
                    <a:pt x="54" y="321"/>
                    <a:pt x="53" y="321"/>
                    <a:pt x="53" y="321"/>
                  </a:cubicBezTo>
                  <a:cubicBezTo>
                    <a:pt x="53" y="322"/>
                    <a:pt x="53" y="323"/>
                    <a:pt x="53" y="324"/>
                  </a:cubicBezTo>
                  <a:cubicBezTo>
                    <a:pt x="53" y="324"/>
                    <a:pt x="53" y="323"/>
                    <a:pt x="53" y="323"/>
                  </a:cubicBezTo>
                  <a:cubicBezTo>
                    <a:pt x="53" y="322"/>
                    <a:pt x="53" y="321"/>
                    <a:pt x="54" y="320"/>
                  </a:cubicBezTo>
                  <a:moveTo>
                    <a:pt x="59" y="313"/>
                  </a:moveTo>
                  <a:cubicBezTo>
                    <a:pt x="59" y="314"/>
                    <a:pt x="59" y="314"/>
                    <a:pt x="59" y="314"/>
                  </a:cubicBezTo>
                  <a:cubicBezTo>
                    <a:pt x="59" y="315"/>
                    <a:pt x="58" y="316"/>
                    <a:pt x="58" y="317"/>
                  </a:cubicBezTo>
                  <a:cubicBezTo>
                    <a:pt x="58" y="317"/>
                    <a:pt x="58" y="317"/>
                    <a:pt x="58" y="317"/>
                  </a:cubicBezTo>
                  <a:cubicBezTo>
                    <a:pt x="58" y="316"/>
                    <a:pt x="59" y="315"/>
                    <a:pt x="59" y="313"/>
                  </a:cubicBezTo>
                  <a:moveTo>
                    <a:pt x="89" y="289"/>
                  </a:moveTo>
                  <a:cubicBezTo>
                    <a:pt x="86" y="290"/>
                    <a:pt x="84" y="292"/>
                    <a:pt x="82" y="294"/>
                  </a:cubicBezTo>
                  <a:cubicBezTo>
                    <a:pt x="82" y="294"/>
                    <a:pt x="82" y="294"/>
                    <a:pt x="82" y="294"/>
                  </a:cubicBezTo>
                  <a:cubicBezTo>
                    <a:pt x="81" y="295"/>
                    <a:pt x="81" y="295"/>
                    <a:pt x="81" y="295"/>
                  </a:cubicBezTo>
                  <a:cubicBezTo>
                    <a:pt x="81" y="295"/>
                    <a:pt x="81" y="295"/>
                    <a:pt x="81" y="295"/>
                  </a:cubicBezTo>
                  <a:cubicBezTo>
                    <a:pt x="81" y="296"/>
                    <a:pt x="81" y="297"/>
                    <a:pt x="80" y="297"/>
                  </a:cubicBezTo>
                  <a:cubicBezTo>
                    <a:pt x="82" y="296"/>
                    <a:pt x="84" y="294"/>
                    <a:pt x="86" y="293"/>
                  </a:cubicBezTo>
                  <a:cubicBezTo>
                    <a:pt x="87" y="292"/>
                    <a:pt x="87" y="292"/>
                    <a:pt x="87" y="292"/>
                  </a:cubicBezTo>
                  <a:cubicBezTo>
                    <a:pt x="87" y="293"/>
                    <a:pt x="87" y="293"/>
                    <a:pt x="87" y="293"/>
                  </a:cubicBezTo>
                  <a:cubicBezTo>
                    <a:pt x="87" y="292"/>
                    <a:pt x="88" y="292"/>
                    <a:pt x="88" y="292"/>
                  </a:cubicBezTo>
                  <a:cubicBezTo>
                    <a:pt x="88" y="293"/>
                    <a:pt x="88" y="293"/>
                    <a:pt x="88" y="293"/>
                  </a:cubicBezTo>
                  <a:cubicBezTo>
                    <a:pt x="88" y="293"/>
                    <a:pt x="88" y="293"/>
                    <a:pt x="88" y="293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8" y="295"/>
                    <a:pt x="88" y="296"/>
                    <a:pt x="88" y="296"/>
                  </a:cubicBezTo>
                  <a:cubicBezTo>
                    <a:pt x="88" y="296"/>
                    <a:pt x="88" y="296"/>
                    <a:pt x="88" y="296"/>
                  </a:cubicBezTo>
                  <a:cubicBezTo>
                    <a:pt x="88" y="296"/>
                    <a:pt x="88" y="296"/>
                    <a:pt x="88" y="296"/>
                  </a:cubicBezTo>
                  <a:cubicBezTo>
                    <a:pt x="88" y="297"/>
                    <a:pt x="89" y="297"/>
                    <a:pt x="89" y="298"/>
                  </a:cubicBezTo>
                  <a:cubicBezTo>
                    <a:pt x="89" y="296"/>
                    <a:pt x="89" y="295"/>
                    <a:pt x="89" y="294"/>
                  </a:cubicBezTo>
                  <a:cubicBezTo>
                    <a:pt x="90" y="293"/>
                    <a:pt x="90" y="293"/>
                    <a:pt x="90" y="293"/>
                  </a:cubicBezTo>
                  <a:cubicBezTo>
                    <a:pt x="90" y="293"/>
                    <a:pt x="90" y="293"/>
                    <a:pt x="90" y="293"/>
                  </a:cubicBezTo>
                  <a:cubicBezTo>
                    <a:pt x="90" y="293"/>
                    <a:pt x="90" y="293"/>
                    <a:pt x="90" y="293"/>
                  </a:cubicBezTo>
                  <a:cubicBezTo>
                    <a:pt x="90" y="292"/>
                    <a:pt x="89" y="290"/>
                    <a:pt x="89" y="289"/>
                  </a:cubicBezTo>
                  <a:cubicBezTo>
                    <a:pt x="89" y="289"/>
                    <a:pt x="89" y="289"/>
                    <a:pt x="89" y="289"/>
                  </a:cubicBezTo>
                  <a:cubicBezTo>
                    <a:pt x="89" y="289"/>
                    <a:pt x="89" y="289"/>
                    <a:pt x="89" y="289"/>
                  </a:cubicBezTo>
                  <a:moveTo>
                    <a:pt x="197" y="281"/>
                  </a:moveTo>
                  <a:cubicBezTo>
                    <a:pt x="196" y="282"/>
                    <a:pt x="196" y="283"/>
                    <a:pt x="195" y="284"/>
                  </a:cubicBezTo>
                  <a:cubicBezTo>
                    <a:pt x="194" y="286"/>
                    <a:pt x="193" y="288"/>
                    <a:pt x="193" y="290"/>
                  </a:cubicBezTo>
                  <a:cubicBezTo>
                    <a:pt x="194" y="289"/>
                    <a:pt x="194" y="288"/>
                    <a:pt x="195" y="287"/>
                  </a:cubicBezTo>
                  <a:cubicBezTo>
                    <a:pt x="196" y="285"/>
                    <a:pt x="197" y="283"/>
                    <a:pt x="197" y="281"/>
                  </a:cubicBezTo>
                  <a:cubicBezTo>
                    <a:pt x="197" y="281"/>
                    <a:pt x="197" y="281"/>
                    <a:pt x="197" y="281"/>
                  </a:cubicBezTo>
                  <a:moveTo>
                    <a:pt x="93" y="276"/>
                  </a:moveTo>
                  <a:cubicBezTo>
                    <a:pt x="93" y="276"/>
                    <a:pt x="92" y="277"/>
                    <a:pt x="92" y="277"/>
                  </a:cubicBezTo>
                  <a:cubicBezTo>
                    <a:pt x="92" y="280"/>
                    <a:pt x="91" y="282"/>
                    <a:pt x="90" y="285"/>
                  </a:cubicBezTo>
                  <a:cubicBezTo>
                    <a:pt x="90" y="286"/>
                    <a:pt x="90" y="286"/>
                    <a:pt x="90" y="286"/>
                  </a:cubicBezTo>
                  <a:cubicBezTo>
                    <a:pt x="90" y="286"/>
                    <a:pt x="90" y="286"/>
                    <a:pt x="90" y="286"/>
                  </a:cubicBezTo>
                  <a:cubicBezTo>
                    <a:pt x="90" y="287"/>
                    <a:pt x="90" y="287"/>
                    <a:pt x="90" y="287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90" y="285"/>
                    <a:pt x="90" y="285"/>
                    <a:pt x="90" y="285"/>
                  </a:cubicBezTo>
                  <a:cubicBezTo>
                    <a:pt x="91" y="285"/>
                    <a:pt x="92" y="284"/>
                    <a:pt x="93" y="283"/>
                  </a:cubicBezTo>
                  <a:cubicBezTo>
                    <a:pt x="94" y="281"/>
                    <a:pt x="95" y="279"/>
                    <a:pt x="96" y="278"/>
                  </a:cubicBezTo>
                  <a:cubicBezTo>
                    <a:pt x="96" y="278"/>
                    <a:pt x="95" y="278"/>
                    <a:pt x="95" y="278"/>
                  </a:cubicBezTo>
                  <a:cubicBezTo>
                    <a:pt x="95" y="280"/>
                    <a:pt x="94" y="281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2" y="282"/>
                    <a:pt x="92" y="281"/>
                    <a:pt x="92" y="281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2" y="280"/>
                    <a:pt x="92" y="280"/>
                    <a:pt x="92" y="280"/>
                  </a:cubicBezTo>
                  <a:cubicBezTo>
                    <a:pt x="92" y="280"/>
                    <a:pt x="92" y="280"/>
                    <a:pt x="92" y="280"/>
                  </a:cubicBezTo>
                  <a:cubicBezTo>
                    <a:pt x="92" y="279"/>
                    <a:pt x="92" y="279"/>
                    <a:pt x="92" y="278"/>
                  </a:cubicBezTo>
                  <a:cubicBezTo>
                    <a:pt x="93" y="277"/>
                    <a:pt x="93" y="277"/>
                    <a:pt x="93" y="276"/>
                  </a:cubicBezTo>
                  <a:moveTo>
                    <a:pt x="83" y="253"/>
                  </a:moveTo>
                  <a:cubicBezTo>
                    <a:pt x="82" y="254"/>
                    <a:pt x="82" y="256"/>
                    <a:pt x="81" y="257"/>
                  </a:cubicBezTo>
                  <a:cubicBezTo>
                    <a:pt x="81" y="257"/>
                    <a:pt x="81" y="257"/>
                    <a:pt x="81" y="257"/>
                  </a:cubicBezTo>
                  <a:cubicBezTo>
                    <a:pt x="82" y="256"/>
                    <a:pt x="82" y="255"/>
                    <a:pt x="83" y="253"/>
                  </a:cubicBezTo>
                  <a:cubicBezTo>
                    <a:pt x="83" y="253"/>
                    <a:pt x="83" y="253"/>
                    <a:pt x="83" y="253"/>
                  </a:cubicBezTo>
                  <a:moveTo>
                    <a:pt x="109" y="252"/>
                  </a:moveTo>
                  <a:cubicBezTo>
                    <a:pt x="109" y="253"/>
                    <a:pt x="108" y="254"/>
                    <a:pt x="108" y="254"/>
                  </a:cubicBezTo>
                  <a:cubicBezTo>
                    <a:pt x="108" y="254"/>
                    <a:pt x="108" y="254"/>
                    <a:pt x="108" y="254"/>
                  </a:cubicBezTo>
                  <a:cubicBezTo>
                    <a:pt x="109" y="253"/>
                    <a:pt x="109" y="253"/>
                    <a:pt x="109" y="252"/>
                  </a:cubicBezTo>
                  <a:moveTo>
                    <a:pt x="145" y="247"/>
                  </a:moveTo>
                  <a:cubicBezTo>
                    <a:pt x="145" y="247"/>
                    <a:pt x="144" y="247"/>
                    <a:pt x="144" y="248"/>
                  </a:cubicBezTo>
                  <a:cubicBezTo>
                    <a:pt x="144" y="249"/>
                    <a:pt x="143" y="250"/>
                    <a:pt x="143" y="251"/>
                  </a:cubicBezTo>
                  <a:cubicBezTo>
                    <a:pt x="144" y="251"/>
                    <a:pt x="144" y="250"/>
                    <a:pt x="144" y="250"/>
                  </a:cubicBezTo>
                  <a:cubicBezTo>
                    <a:pt x="145" y="249"/>
                    <a:pt x="145" y="248"/>
                    <a:pt x="145" y="247"/>
                  </a:cubicBezTo>
                  <a:moveTo>
                    <a:pt x="213" y="215"/>
                  </a:moveTo>
                  <a:cubicBezTo>
                    <a:pt x="213" y="215"/>
                    <a:pt x="212" y="216"/>
                    <a:pt x="211" y="216"/>
                  </a:cubicBezTo>
                  <a:cubicBezTo>
                    <a:pt x="210" y="217"/>
                    <a:pt x="208" y="219"/>
                    <a:pt x="206" y="221"/>
                  </a:cubicBezTo>
                  <a:cubicBezTo>
                    <a:pt x="208" y="220"/>
                    <a:pt x="210" y="219"/>
                    <a:pt x="212" y="218"/>
                  </a:cubicBezTo>
                  <a:cubicBezTo>
                    <a:pt x="212" y="218"/>
                    <a:pt x="212" y="218"/>
                    <a:pt x="212" y="218"/>
                  </a:cubicBezTo>
                  <a:cubicBezTo>
                    <a:pt x="212" y="218"/>
                    <a:pt x="212" y="218"/>
                    <a:pt x="212" y="218"/>
                  </a:cubicBezTo>
                  <a:cubicBezTo>
                    <a:pt x="213" y="217"/>
                    <a:pt x="213" y="216"/>
                    <a:pt x="213" y="215"/>
                  </a:cubicBezTo>
                  <a:moveTo>
                    <a:pt x="165" y="174"/>
                  </a:moveTo>
                  <a:cubicBezTo>
                    <a:pt x="165" y="175"/>
                    <a:pt x="164" y="176"/>
                    <a:pt x="164" y="176"/>
                  </a:cubicBezTo>
                  <a:cubicBezTo>
                    <a:pt x="164" y="177"/>
                    <a:pt x="164" y="177"/>
                    <a:pt x="163" y="177"/>
                  </a:cubicBezTo>
                  <a:cubicBezTo>
                    <a:pt x="164" y="177"/>
                    <a:pt x="165" y="176"/>
                    <a:pt x="165" y="175"/>
                  </a:cubicBezTo>
                  <a:cubicBezTo>
                    <a:pt x="165" y="175"/>
                    <a:pt x="165" y="175"/>
                    <a:pt x="165" y="174"/>
                  </a:cubicBezTo>
                  <a:moveTo>
                    <a:pt x="244" y="90"/>
                  </a:moveTo>
                  <a:cubicBezTo>
                    <a:pt x="227" y="102"/>
                    <a:pt x="218" y="110"/>
                    <a:pt x="205" y="124"/>
                  </a:cubicBezTo>
                  <a:cubicBezTo>
                    <a:pt x="204" y="124"/>
                    <a:pt x="204" y="125"/>
                    <a:pt x="203" y="126"/>
                  </a:cubicBezTo>
                  <a:cubicBezTo>
                    <a:pt x="211" y="119"/>
                    <a:pt x="220" y="111"/>
                    <a:pt x="232" y="101"/>
                  </a:cubicBezTo>
                  <a:cubicBezTo>
                    <a:pt x="244" y="90"/>
                    <a:pt x="244" y="90"/>
                    <a:pt x="244" y="90"/>
                  </a:cubicBezTo>
                  <a:moveTo>
                    <a:pt x="195" y="77"/>
                  </a:moveTo>
                  <a:cubicBezTo>
                    <a:pt x="194" y="79"/>
                    <a:pt x="193" y="82"/>
                    <a:pt x="192" y="84"/>
                  </a:cubicBezTo>
                  <a:cubicBezTo>
                    <a:pt x="192" y="85"/>
                    <a:pt x="193" y="85"/>
                    <a:pt x="193" y="86"/>
                  </a:cubicBezTo>
                  <a:cubicBezTo>
                    <a:pt x="194" y="84"/>
                    <a:pt x="194" y="82"/>
                    <a:pt x="195" y="79"/>
                  </a:cubicBezTo>
                  <a:cubicBezTo>
                    <a:pt x="195" y="78"/>
                    <a:pt x="195" y="78"/>
                    <a:pt x="195" y="77"/>
                  </a:cubicBezTo>
                  <a:moveTo>
                    <a:pt x="195" y="67"/>
                  </a:moveTo>
                  <a:cubicBezTo>
                    <a:pt x="194" y="68"/>
                    <a:pt x="193" y="69"/>
                    <a:pt x="192" y="70"/>
                  </a:cubicBezTo>
                  <a:cubicBezTo>
                    <a:pt x="192" y="71"/>
                    <a:pt x="192" y="71"/>
                    <a:pt x="192" y="71"/>
                  </a:cubicBezTo>
                  <a:cubicBezTo>
                    <a:pt x="193" y="70"/>
                    <a:pt x="194" y="69"/>
                    <a:pt x="195" y="68"/>
                  </a:cubicBezTo>
                  <a:cubicBezTo>
                    <a:pt x="195" y="68"/>
                    <a:pt x="195" y="67"/>
                    <a:pt x="195" y="67"/>
                  </a:cubicBezTo>
                  <a:moveTo>
                    <a:pt x="265" y="66"/>
                  </a:moveTo>
                  <a:cubicBezTo>
                    <a:pt x="264" y="66"/>
                    <a:pt x="264" y="67"/>
                    <a:pt x="263" y="68"/>
                  </a:cubicBezTo>
                  <a:cubicBezTo>
                    <a:pt x="263" y="68"/>
                    <a:pt x="264" y="69"/>
                    <a:pt x="264" y="69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6" y="66"/>
                    <a:pt x="266" y="66"/>
                    <a:pt x="265" y="66"/>
                  </a:cubicBezTo>
                  <a:moveTo>
                    <a:pt x="195" y="61"/>
                  </a:moveTo>
                  <a:cubicBezTo>
                    <a:pt x="193" y="62"/>
                    <a:pt x="190" y="64"/>
                    <a:pt x="188" y="65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87" y="67"/>
                    <a:pt x="187" y="68"/>
                    <a:pt x="186" y="68"/>
                  </a:cubicBezTo>
                  <a:cubicBezTo>
                    <a:pt x="188" y="67"/>
                    <a:pt x="190" y="65"/>
                    <a:pt x="192" y="64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3" y="63"/>
                    <a:pt x="194" y="63"/>
                    <a:pt x="194" y="62"/>
                  </a:cubicBezTo>
                  <a:cubicBezTo>
                    <a:pt x="194" y="62"/>
                    <a:pt x="194" y="62"/>
                    <a:pt x="194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5" y="61"/>
                    <a:pt x="195" y="61"/>
                    <a:pt x="195" y="61"/>
                  </a:cubicBezTo>
                  <a:moveTo>
                    <a:pt x="207" y="48"/>
                  </a:moveTo>
                  <a:cubicBezTo>
                    <a:pt x="207" y="49"/>
                    <a:pt x="206" y="49"/>
                    <a:pt x="206" y="49"/>
                  </a:cubicBezTo>
                  <a:cubicBezTo>
                    <a:pt x="206" y="50"/>
                    <a:pt x="205" y="51"/>
                    <a:pt x="205" y="52"/>
                  </a:cubicBezTo>
                  <a:cubicBezTo>
                    <a:pt x="206" y="51"/>
                    <a:pt x="207" y="50"/>
                    <a:pt x="208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7" y="50"/>
                    <a:pt x="207" y="50"/>
                    <a:pt x="207" y="50"/>
                  </a:cubicBezTo>
                  <a:cubicBezTo>
                    <a:pt x="207" y="50"/>
                    <a:pt x="207" y="50"/>
                    <a:pt x="207" y="50"/>
                  </a:cubicBezTo>
                  <a:cubicBezTo>
                    <a:pt x="207" y="50"/>
                    <a:pt x="207" y="50"/>
                    <a:pt x="207" y="50"/>
                  </a:cubicBezTo>
                  <a:cubicBezTo>
                    <a:pt x="207" y="50"/>
                    <a:pt x="207" y="50"/>
                    <a:pt x="207" y="50"/>
                  </a:cubicBezTo>
                  <a:cubicBezTo>
                    <a:pt x="206" y="51"/>
                    <a:pt x="206" y="51"/>
                    <a:pt x="206" y="51"/>
                  </a:cubicBezTo>
                  <a:cubicBezTo>
                    <a:pt x="206" y="51"/>
                    <a:pt x="206" y="51"/>
                    <a:pt x="206" y="51"/>
                  </a:cubicBezTo>
                  <a:cubicBezTo>
                    <a:pt x="206" y="50"/>
                    <a:pt x="207" y="49"/>
                    <a:pt x="207" y="48"/>
                  </a:cubicBezTo>
                  <a:moveTo>
                    <a:pt x="216" y="42"/>
                  </a:moveTo>
                  <a:cubicBezTo>
                    <a:pt x="216" y="43"/>
                    <a:pt x="215" y="43"/>
                    <a:pt x="215" y="43"/>
                  </a:cubicBezTo>
                  <a:cubicBezTo>
                    <a:pt x="213" y="45"/>
                    <a:pt x="212" y="47"/>
                    <a:pt x="210" y="48"/>
                  </a:cubicBezTo>
                  <a:cubicBezTo>
                    <a:pt x="211" y="48"/>
                    <a:pt x="211" y="47"/>
                    <a:pt x="212" y="47"/>
                  </a:cubicBezTo>
                  <a:cubicBezTo>
                    <a:pt x="214" y="45"/>
                    <a:pt x="215" y="44"/>
                    <a:pt x="216" y="42"/>
                  </a:cubicBezTo>
                  <a:moveTo>
                    <a:pt x="211" y="39"/>
                  </a:move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09" y="42"/>
                    <a:pt x="209" y="43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39"/>
                  </a:cubicBezTo>
                  <a:moveTo>
                    <a:pt x="299" y="0"/>
                  </a:moveTo>
                  <a:cubicBezTo>
                    <a:pt x="298" y="0"/>
                    <a:pt x="298" y="1"/>
                    <a:pt x="297" y="1"/>
                  </a:cubicBezTo>
                  <a:cubicBezTo>
                    <a:pt x="297" y="2"/>
                    <a:pt x="296" y="2"/>
                    <a:pt x="296" y="3"/>
                  </a:cubicBezTo>
                  <a:cubicBezTo>
                    <a:pt x="297" y="3"/>
                    <a:pt x="297" y="3"/>
                    <a:pt x="298" y="2"/>
                  </a:cubicBezTo>
                  <a:cubicBezTo>
                    <a:pt x="298" y="2"/>
                    <a:pt x="298" y="1"/>
                    <a:pt x="299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4" name="Freeform 805">
              <a:extLst>
                <a:ext uri="{FF2B5EF4-FFF2-40B4-BE49-F238E27FC236}">
                  <a16:creationId xmlns:a16="http://schemas.microsoft.com/office/drawing/2014/main" id="{2D93C5F3-086F-9097-E9CC-C7F00684CB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5913" y="3414713"/>
              <a:ext cx="19050" cy="33338"/>
            </a:xfrm>
            <a:custGeom>
              <a:avLst/>
              <a:gdLst>
                <a:gd name="T0" fmla="*/ 13 w 13"/>
                <a:gd name="T1" fmla="*/ 19 h 22"/>
                <a:gd name="T2" fmla="*/ 10 w 13"/>
                <a:gd name="T3" fmla="*/ 20 h 22"/>
                <a:gd name="T4" fmla="*/ 11 w 13"/>
                <a:gd name="T5" fmla="*/ 22 h 22"/>
                <a:gd name="T6" fmla="*/ 11 w 13"/>
                <a:gd name="T7" fmla="*/ 21 h 22"/>
                <a:gd name="T8" fmla="*/ 13 w 13"/>
                <a:gd name="T9" fmla="*/ 19 h 22"/>
                <a:gd name="T10" fmla="*/ 6 w 13"/>
                <a:gd name="T11" fmla="*/ 0 h 22"/>
                <a:gd name="T12" fmla="*/ 4 w 13"/>
                <a:gd name="T13" fmla="*/ 1 h 22"/>
                <a:gd name="T14" fmla="*/ 0 w 13"/>
                <a:gd name="T15" fmla="*/ 11 h 22"/>
                <a:gd name="T16" fmla="*/ 0 w 13"/>
                <a:gd name="T17" fmla="*/ 10 h 22"/>
                <a:gd name="T18" fmla="*/ 6 w 13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2">
                  <a:moveTo>
                    <a:pt x="13" y="19"/>
                  </a:moveTo>
                  <a:cubicBezTo>
                    <a:pt x="12" y="20"/>
                    <a:pt x="11" y="20"/>
                    <a:pt x="10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1"/>
                    <a:pt x="11" y="21"/>
                  </a:cubicBezTo>
                  <a:cubicBezTo>
                    <a:pt x="12" y="21"/>
                    <a:pt x="12" y="20"/>
                    <a:pt x="13" y="19"/>
                  </a:cubicBezTo>
                  <a:moveTo>
                    <a:pt x="6" y="0"/>
                  </a:moveTo>
                  <a:cubicBezTo>
                    <a:pt x="5" y="0"/>
                    <a:pt x="5" y="1"/>
                    <a:pt x="4" y="1"/>
                  </a:cubicBezTo>
                  <a:cubicBezTo>
                    <a:pt x="3" y="4"/>
                    <a:pt x="1" y="7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7"/>
                    <a:pt x="4" y="3"/>
                    <a:pt x="6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5" name="Freeform 806">
              <a:extLst>
                <a:ext uri="{FF2B5EF4-FFF2-40B4-BE49-F238E27FC236}">
                  <a16:creationId xmlns:a16="http://schemas.microsoft.com/office/drawing/2014/main" id="{796C3754-597C-F09E-E381-A4311A9A3A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2713" y="3479801"/>
              <a:ext cx="354012" cy="487363"/>
            </a:xfrm>
            <a:custGeom>
              <a:avLst/>
              <a:gdLst>
                <a:gd name="T0" fmla="*/ 0 w 234"/>
                <a:gd name="T1" fmla="*/ 322 h 322"/>
                <a:gd name="T2" fmla="*/ 0 w 234"/>
                <a:gd name="T3" fmla="*/ 322 h 322"/>
                <a:gd name="T4" fmla="*/ 33 w 234"/>
                <a:gd name="T5" fmla="*/ 249 h 322"/>
                <a:gd name="T6" fmla="*/ 16 w 234"/>
                <a:gd name="T7" fmla="*/ 256 h 322"/>
                <a:gd name="T8" fmla="*/ 15 w 234"/>
                <a:gd name="T9" fmla="*/ 259 h 322"/>
                <a:gd name="T10" fmla="*/ 17 w 234"/>
                <a:gd name="T11" fmla="*/ 258 h 322"/>
                <a:gd name="T12" fmla="*/ 25 w 234"/>
                <a:gd name="T13" fmla="*/ 255 h 322"/>
                <a:gd name="T14" fmla="*/ 33 w 234"/>
                <a:gd name="T15" fmla="*/ 249 h 322"/>
                <a:gd name="T16" fmla="*/ 94 w 234"/>
                <a:gd name="T17" fmla="*/ 221 h 322"/>
                <a:gd name="T18" fmla="*/ 90 w 234"/>
                <a:gd name="T19" fmla="*/ 225 h 322"/>
                <a:gd name="T20" fmla="*/ 90 w 234"/>
                <a:gd name="T21" fmla="*/ 224 h 322"/>
                <a:gd name="T22" fmla="*/ 89 w 234"/>
                <a:gd name="T23" fmla="*/ 224 h 322"/>
                <a:gd name="T24" fmla="*/ 88 w 234"/>
                <a:gd name="T25" fmla="*/ 224 h 322"/>
                <a:gd name="T26" fmla="*/ 87 w 234"/>
                <a:gd name="T27" fmla="*/ 225 h 322"/>
                <a:gd name="T28" fmla="*/ 84 w 234"/>
                <a:gd name="T29" fmla="*/ 226 h 322"/>
                <a:gd name="T30" fmla="*/ 84 w 234"/>
                <a:gd name="T31" fmla="*/ 226 h 322"/>
                <a:gd name="T32" fmla="*/ 82 w 234"/>
                <a:gd name="T33" fmla="*/ 227 h 322"/>
                <a:gd name="T34" fmla="*/ 81 w 234"/>
                <a:gd name="T35" fmla="*/ 228 h 322"/>
                <a:gd name="T36" fmla="*/ 75 w 234"/>
                <a:gd name="T37" fmla="*/ 228 h 322"/>
                <a:gd name="T38" fmla="*/ 94 w 234"/>
                <a:gd name="T39" fmla="*/ 225 h 322"/>
                <a:gd name="T40" fmla="*/ 125 w 234"/>
                <a:gd name="T41" fmla="*/ 193 h 322"/>
                <a:gd name="T42" fmla="*/ 123 w 234"/>
                <a:gd name="T43" fmla="*/ 197 h 322"/>
                <a:gd name="T44" fmla="*/ 125 w 234"/>
                <a:gd name="T45" fmla="*/ 193 h 322"/>
                <a:gd name="T46" fmla="*/ 41 w 234"/>
                <a:gd name="T47" fmla="*/ 196 h 322"/>
                <a:gd name="T48" fmla="*/ 44 w 234"/>
                <a:gd name="T49" fmla="*/ 193 h 322"/>
                <a:gd name="T50" fmla="*/ 153 w 234"/>
                <a:gd name="T51" fmla="*/ 168 h 322"/>
                <a:gd name="T52" fmla="*/ 148 w 234"/>
                <a:gd name="T53" fmla="*/ 175 h 322"/>
                <a:gd name="T54" fmla="*/ 153 w 234"/>
                <a:gd name="T55" fmla="*/ 168 h 322"/>
                <a:gd name="T56" fmla="*/ 77 w 234"/>
                <a:gd name="T57" fmla="*/ 98 h 322"/>
                <a:gd name="T58" fmla="*/ 79 w 234"/>
                <a:gd name="T59" fmla="*/ 99 h 322"/>
                <a:gd name="T60" fmla="*/ 230 w 234"/>
                <a:gd name="T61" fmla="*/ 59 h 322"/>
                <a:gd name="T62" fmla="*/ 225 w 234"/>
                <a:gd name="T63" fmla="*/ 62 h 322"/>
                <a:gd name="T64" fmla="*/ 230 w 234"/>
                <a:gd name="T65" fmla="*/ 59 h 322"/>
                <a:gd name="T66" fmla="*/ 202 w 234"/>
                <a:gd name="T67" fmla="*/ 42 h 322"/>
                <a:gd name="T68" fmla="*/ 206 w 234"/>
                <a:gd name="T69" fmla="*/ 41 h 322"/>
                <a:gd name="T70" fmla="*/ 225 w 234"/>
                <a:gd name="T71" fmla="*/ 0 h 322"/>
                <a:gd name="T72" fmla="*/ 221 w 234"/>
                <a:gd name="T73" fmla="*/ 3 h 322"/>
                <a:gd name="T74" fmla="*/ 225 w 234"/>
                <a:gd name="T7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4" h="322">
                  <a:moveTo>
                    <a:pt x="0" y="322"/>
                  </a:moveTo>
                  <a:cubicBezTo>
                    <a:pt x="0" y="322"/>
                    <a:pt x="0" y="322"/>
                    <a:pt x="0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22"/>
                    <a:pt x="0" y="322"/>
                    <a:pt x="0" y="322"/>
                  </a:cubicBezTo>
                  <a:moveTo>
                    <a:pt x="33" y="249"/>
                  </a:moveTo>
                  <a:cubicBezTo>
                    <a:pt x="27" y="252"/>
                    <a:pt x="22" y="254"/>
                    <a:pt x="16" y="256"/>
                  </a:cubicBezTo>
                  <a:cubicBezTo>
                    <a:pt x="16" y="256"/>
                    <a:pt x="16" y="256"/>
                    <a:pt x="16" y="256"/>
                  </a:cubicBezTo>
                  <a:cubicBezTo>
                    <a:pt x="16" y="257"/>
                    <a:pt x="16" y="258"/>
                    <a:pt x="15" y="259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16" y="259"/>
                    <a:pt x="16" y="259"/>
                    <a:pt x="16" y="259"/>
                  </a:cubicBezTo>
                  <a:cubicBezTo>
                    <a:pt x="17" y="258"/>
                    <a:pt x="17" y="258"/>
                    <a:pt x="17" y="258"/>
                  </a:cubicBezTo>
                  <a:cubicBezTo>
                    <a:pt x="17" y="258"/>
                    <a:pt x="17" y="258"/>
                    <a:pt x="18" y="258"/>
                  </a:cubicBezTo>
                  <a:cubicBezTo>
                    <a:pt x="20" y="257"/>
                    <a:pt x="23" y="256"/>
                    <a:pt x="25" y="255"/>
                  </a:cubicBezTo>
                  <a:cubicBezTo>
                    <a:pt x="26" y="254"/>
                    <a:pt x="26" y="254"/>
                    <a:pt x="26" y="253"/>
                  </a:cubicBezTo>
                  <a:cubicBezTo>
                    <a:pt x="29" y="252"/>
                    <a:pt x="31" y="251"/>
                    <a:pt x="33" y="249"/>
                  </a:cubicBezTo>
                  <a:moveTo>
                    <a:pt x="99" y="220"/>
                  </a:moveTo>
                  <a:cubicBezTo>
                    <a:pt x="97" y="221"/>
                    <a:pt x="96" y="221"/>
                    <a:pt x="94" y="221"/>
                  </a:cubicBezTo>
                  <a:cubicBezTo>
                    <a:pt x="93" y="222"/>
                    <a:pt x="92" y="224"/>
                    <a:pt x="91" y="225"/>
                  </a:cubicBezTo>
                  <a:cubicBezTo>
                    <a:pt x="90" y="225"/>
                    <a:pt x="90" y="225"/>
                    <a:pt x="90" y="225"/>
                  </a:cubicBezTo>
                  <a:cubicBezTo>
                    <a:pt x="90" y="225"/>
                    <a:pt x="90" y="225"/>
                    <a:pt x="90" y="225"/>
                  </a:cubicBezTo>
                  <a:cubicBezTo>
                    <a:pt x="90" y="224"/>
                    <a:pt x="90" y="224"/>
                    <a:pt x="90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8" y="224"/>
                    <a:pt x="88" y="224"/>
                    <a:pt x="88" y="224"/>
                  </a:cubicBezTo>
                  <a:cubicBezTo>
                    <a:pt x="87" y="225"/>
                    <a:pt x="87" y="225"/>
                    <a:pt x="87" y="225"/>
                  </a:cubicBezTo>
                  <a:cubicBezTo>
                    <a:pt x="87" y="225"/>
                    <a:pt x="87" y="225"/>
                    <a:pt x="87" y="225"/>
                  </a:cubicBezTo>
                  <a:cubicBezTo>
                    <a:pt x="86" y="225"/>
                    <a:pt x="86" y="225"/>
                    <a:pt x="86" y="225"/>
                  </a:cubicBezTo>
                  <a:cubicBezTo>
                    <a:pt x="84" y="226"/>
                    <a:pt x="84" y="226"/>
                    <a:pt x="84" y="226"/>
                  </a:cubicBezTo>
                  <a:cubicBezTo>
                    <a:pt x="84" y="226"/>
                    <a:pt x="84" y="226"/>
                    <a:pt x="84" y="226"/>
                  </a:cubicBezTo>
                  <a:cubicBezTo>
                    <a:pt x="84" y="226"/>
                    <a:pt x="84" y="226"/>
                    <a:pt x="84" y="226"/>
                  </a:cubicBezTo>
                  <a:cubicBezTo>
                    <a:pt x="83" y="226"/>
                    <a:pt x="83" y="226"/>
                    <a:pt x="83" y="226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81" y="228"/>
                    <a:pt x="81" y="228"/>
                    <a:pt x="81" y="228"/>
                  </a:cubicBezTo>
                  <a:cubicBezTo>
                    <a:pt x="80" y="227"/>
                    <a:pt x="79" y="227"/>
                    <a:pt x="79" y="226"/>
                  </a:cubicBezTo>
                  <a:cubicBezTo>
                    <a:pt x="77" y="227"/>
                    <a:pt x="76" y="227"/>
                    <a:pt x="75" y="228"/>
                  </a:cubicBezTo>
                  <a:cubicBezTo>
                    <a:pt x="75" y="228"/>
                    <a:pt x="76" y="229"/>
                    <a:pt x="77" y="230"/>
                  </a:cubicBezTo>
                  <a:cubicBezTo>
                    <a:pt x="82" y="228"/>
                    <a:pt x="87" y="227"/>
                    <a:pt x="94" y="225"/>
                  </a:cubicBezTo>
                  <a:cubicBezTo>
                    <a:pt x="95" y="223"/>
                    <a:pt x="97" y="222"/>
                    <a:pt x="99" y="220"/>
                  </a:cubicBezTo>
                  <a:moveTo>
                    <a:pt x="125" y="193"/>
                  </a:moveTo>
                  <a:cubicBezTo>
                    <a:pt x="124" y="194"/>
                    <a:pt x="123" y="195"/>
                    <a:pt x="123" y="195"/>
                  </a:cubicBezTo>
                  <a:cubicBezTo>
                    <a:pt x="123" y="196"/>
                    <a:pt x="123" y="197"/>
                    <a:pt x="123" y="197"/>
                  </a:cubicBezTo>
                  <a:cubicBezTo>
                    <a:pt x="124" y="197"/>
                    <a:pt x="125" y="196"/>
                    <a:pt x="126" y="195"/>
                  </a:cubicBezTo>
                  <a:cubicBezTo>
                    <a:pt x="125" y="195"/>
                    <a:pt x="125" y="194"/>
                    <a:pt x="125" y="193"/>
                  </a:cubicBezTo>
                  <a:moveTo>
                    <a:pt x="43" y="192"/>
                  </a:moveTo>
                  <a:cubicBezTo>
                    <a:pt x="42" y="193"/>
                    <a:pt x="42" y="195"/>
                    <a:pt x="41" y="196"/>
                  </a:cubicBezTo>
                  <a:cubicBezTo>
                    <a:pt x="42" y="196"/>
                    <a:pt x="42" y="197"/>
                    <a:pt x="42" y="197"/>
                  </a:cubicBezTo>
                  <a:cubicBezTo>
                    <a:pt x="43" y="196"/>
                    <a:pt x="43" y="194"/>
                    <a:pt x="44" y="193"/>
                  </a:cubicBezTo>
                  <a:cubicBezTo>
                    <a:pt x="44" y="192"/>
                    <a:pt x="43" y="192"/>
                    <a:pt x="43" y="192"/>
                  </a:cubicBezTo>
                  <a:moveTo>
                    <a:pt x="153" y="168"/>
                  </a:moveTo>
                  <a:cubicBezTo>
                    <a:pt x="152" y="169"/>
                    <a:pt x="151" y="170"/>
                    <a:pt x="150" y="171"/>
                  </a:cubicBezTo>
                  <a:cubicBezTo>
                    <a:pt x="149" y="172"/>
                    <a:pt x="149" y="173"/>
                    <a:pt x="148" y="175"/>
                  </a:cubicBezTo>
                  <a:cubicBezTo>
                    <a:pt x="149" y="174"/>
                    <a:pt x="150" y="173"/>
                    <a:pt x="152" y="172"/>
                  </a:cubicBezTo>
                  <a:cubicBezTo>
                    <a:pt x="152" y="171"/>
                    <a:pt x="153" y="169"/>
                    <a:pt x="153" y="168"/>
                  </a:cubicBezTo>
                  <a:moveTo>
                    <a:pt x="80" y="96"/>
                  </a:moveTo>
                  <a:cubicBezTo>
                    <a:pt x="79" y="97"/>
                    <a:pt x="78" y="97"/>
                    <a:pt x="77" y="98"/>
                  </a:cubicBezTo>
                  <a:cubicBezTo>
                    <a:pt x="77" y="99"/>
                    <a:pt x="77" y="100"/>
                    <a:pt x="76" y="101"/>
                  </a:cubicBezTo>
                  <a:cubicBezTo>
                    <a:pt x="77" y="101"/>
                    <a:pt x="78" y="100"/>
                    <a:pt x="79" y="99"/>
                  </a:cubicBezTo>
                  <a:cubicBezTo>
                    <a:pt x="79" y="98"/>
                    <a:pt x="79" y="97"/>
                    <a:pt x="80" y="96"/>
                  </a:cubicBezTo>
                  <a:moveTo>
                    <a:pt x="230" y="59"/>
                  </a:moveTo>
                  <a:cubicBezTo>
                    <a:pt x="227" y="59"/>
                    <a:pt x="225" y="59"/>
                    <a:pt x="222" y="60"/>
                  </a:cubicBezTo>
                  <a:cubicBezTo>
                    <a:pt x="223" y="60"/>
                    <a:pt x="224" y="61"/>
                    <a:pt x="225" y="62"/>
                  </a:cubicBezTo>
                  <a:cubicBezTo>
                    <a:pt x="228" y="62"/>
                    <a:pt x="231" y="62"/>
                    <a:pt x="234" y="61"/>
                  </a:cubicBezTo>
                  <a:cubicBezTo>
                    <a:pt x="232" y="61"/>
                    <a:pt x="231" y="60"/>
                    <a:pt x="230" y="59"/>
                  </a:cubicBezTo>
                  <a:moveTo>
                    <a:pt x="204" y="39"/>
                  </a:moveTo>
                  <a:cubicBezTo>
                    <a:pt x="203" y="40"/>
                    <a:pt x="203" y="41"/>
                    <a:pt x="202" y="42"/>
                  </a:cubicBezTo>
                  <a:cubicBezTo>
                    <a:pt x="203" y="43"/>
                    <a:pt x="204" y="44"/>
                    <a:pt x="204" y="45"/>
                  </a:cubicBezTo>
                  <a:cubicBezTo>
                    <a:pt x="205" y="43"/>
                    <a:pt x="206" y="42"/>
                    <a:pt x="206" y="41"/>
                  </a:cubicBezTo>
                  <a:cubicBezTo>
                    <a:pt x="205" y="40"/>
                    <a:pt x="205" y="39"/>
                    <a:pt x="204" y="39"/>
                  </a:cubicBezTo>
                  <a:moveTo>
                    <a:pt x="225" y="0"/>
                  </a:moveTo>
                  <a:cubicBezTo>
                    <a:pt x="224" y="0"/>
                    <a:pt x="223" y="1"/>
                    <a:pt x="222" y="1"/>
                  </a:cubicBezTo>
                  <a:cubicBezTo>
                    <a:pt x="222" y="2"/>
                    <a:pt x="221" y="2"/>
                    <a:pt x="221" y="3"/>
                  </a:cubicBezTo>
                  <a:cubicBezTo>
                    <a:pt x="222" y="3"/>
                    <a:pt x="223" y="3"/>
                    <a:pt x="224" y="2"/>
                  </a:cubicBezTo>
                  <a:cubicBezTo>
                    <a:pt x="224" y="2"/>
                    <a:pt x="224" y="1"/>
                    <a:pt x="225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6" name="Freeform 807">
              <a:extLst>
                <a:ext uri="{FF2B5EF4-FFF2-40B4-BE49-F238E27FC236}">
                  <a16:creationId xmlns:a16="http://schemas.microsoft.com/office/drawing/2014/main" id="{A8288C50-0F62-7DAD-2EA3-7972DFCCC5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5088" y="3375026"/>
              <a:ext cx="280987" cy="303213"/>
            </a:xfrm>
            <a:custGeom>
              <a:avLst/>
              <a:gdLst>
                <a:gd name="T0" fmla="*/ 8 w 186"/>
                <a:gd name="T1" fmla="*/ 188 h 200"/>
                <a:gd name="T2" fmla="*/ 7 w 186"/>
                <a:gd name="T3" fmla="*/ 190 h 200"/>
                <a:gd name="T4" fmla="*/ 0 w 186"/>
                <a:gd name="T5" fmla="*/ 200 h 200"/>
                <a:gd name="T6" fmla="*/ 8 w 186"/>
                <a:gd name="T7" fmla="*/ 188 h 200"/>
                <a:gd name="T8" fmla="*/ 35 w 186"/>
                <a:gd name="T9" fmla="*/ 149 h 200"/>
                <a:gd name="T10" fmla="*/ 9 w 186"/>
                <a:gd name="T11" fmla="*/ 187 h 200"/>
                <a:gd name="T12" fmla="*/ 11 w 186"/>
                <a:gd name="T13" fmla="*/ 185 h 200"/>
                <a:gd name="T14" fmla="*/ 33 w 186"/>
                <a:gd name="T15" fmla="*/ 153 h 200"/>
                <a:gd name="T16" fmla="*/ 35 w 186"/>
                <a:gd name="T17" fmla="*/ 149 h 200"/>
                <a:gd name="T18" fmla="*/ 67 w 186"/>
                <a:gd name="T19" fmla="*/ 107 h 200"/>
                <a:gd name="T20" fmla="*/ 38 w 186"/>
                <a:gd name="T21" fmla="*/ 144 h 200"/>
                <a:gd name="T22" fmla="*/ 36 w 186"/>
                <a:gd name="T23" fmla="*/ 148 h 200"/>
                <a:gd name="T24" fmla="*/ 35 w 186"/>
                <a:gd name="T25" fmla="*/ 149 h 200"/>
                <a:gd name="T26" fmla="*/ 35 w 186"/>
                <a:gd name="T27" fmla="*/ 149 h 200"/>
                <a:gd name="T28" fmla="*/ 36 w 186"/>
                <a:gd name="T29" fmla="*/ 148 h 200"/>
                <a:gd name="T30" fmla="*/ 36 w 186"/>
                <a:gd name="T31" fmla="*/ 148 h 200"/>
                <a:gd name="T32" fmla="*/ 36 w 186"/>
                <a:gd name="T33" fmla="*/ 148 h 200"/>
                <a:gd name="T34" fmla="*/ 35 w 186"/>
                <a:gd name="T35" fmla="*/ 150 h 200"/>
                <a:gd name="T36" fmla="*/ 67 w 186"/>
                <a:gd name="T37" fmla="*/ 107 h 200"/>
                <a:gd name="T38" fmla="*/ 73 w 186"/>
                <a:gd name="T39" fmla="*/ 100 h 200"/>
                <a:gd name="T40" fmla="*/ 70 w 186"/>
                <a:gd name="T41" fmla="*/ 103 h 200"/>
                <a:gd name="T42" fmla="*/ 70 w 186"/>
                <a:gd name="T43" fmla="*/ 102 h 200"/>
                <a:gd name="T44" fmla="*/ 70 w 186"/>
                <a:gd name="T45" fmla="*/ 103 h 200"/>
                <a:gd name="T46" fmla="*/ 67 w 186"/>
                <a:gd name="T47" fmla="*/ 107 h 200"/>
                <a:gd name="T48" fmla="*/ 73 w 186"/>
                <a:gd name="T49" fmla="*/ 100 h 200"/>
                <a:gd name="T50" fmla="*/ 155 w 186"/>
                <a:gd name="T51" fmla="*/ 12 h 200"/>
                <a:gd name="T52" fmla="*/ 154 w 186"/>
                <a:gd name="T53" fmla="*/ 13 h 200"/>
                <a:gd name="T54" fmla="*/ 154 w 186"/>
                <a:gd name="T55" fmla="*/ 13 h 200"/>
                <a:gd name="T56" fmla="*/ 81 w 186"/>
                <a:gd name="T57" fmla="*/ 89 h 200"/>
                <a:gd name="T58" fmla="*/ 81 w 186"/>
                <a:gd name="T59" fmla="*/ 89 h 200"/>
                <a:gd name="T60" fmla="*/ 75 w 186"/>
                <a:gd name="T61" fmla="*/ 97 h 200"/>
                <a:gd name="T62" fmla="*/ 73 w 186"/>
                <a:gd name="T63" fmla="*/ 100 h 200"/>
                <a:gd name="T64" fmla="*/ 74 w 186"/>
                <a:gd name="T65" fmla="*/ 98 h 200"/>
                <a:gd name="T66" fmla="*/ 45 w 186"/>
                <a:gd name="T67" fmla="*/ 151 h 200"/>
                <a:gd name="T68" fmla="*/ 46 w 186"/>
                <a:gd name="T69" fmla="*/ 149 h 200"/>
                <a:gd name="T70" fmla="*/ 81 w 186"/>
                <a:gd name="T71" fmla="*/ 90 h 200"/>
                <a:gd name="T72" fmla="*/ 155 w 186"/>
                <a:gd name="T73" fmla="*/ 12 h 200"/>
                <a:gd name="T74" fmla="*/ 155 w 186"/>
                <a:gd name="T75" fmla="*/ 12 h 200"/>
                <a:gd name="T76" fmla="*/ 186 w 186"/>
                <a:gd name="T77" fmla="*/ 0 h 200"/>
                <a:gd name="T78" fmla="*/ 184 w 186"/>
                <a:gd name="T79" fmla="*/ 0 h 200"/>
                <a:gd name="T80" fmla="*/ 184 w 186"/>
                <a:gd name="T81" fmla="*/ 0 h 200"/>
                <a:gd name="T82" fmla="*/ 170 w 186"/>
                <a:gd name="T83" fmla="*/ 27 h 200"/>
                <a:gd name="T84" fmla="*/ 172 w 186"/>
                <a:gd name="T85" fmla="*/ 26 h 200"/>
                <a:gd name="T86" fmla="*/ 186 w 186"/>
                <a:gd name="T87" fmla="*/ 0 h 200"/>
                <a:gd name="T88" fmla="*/ 186 w 186"/>
                <a:gd name="T8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6" h="200">
                  <a:moveTo>
                    <a:pt x="8" y="188"/>
                  </a:moveTo>
                  <a:cubicBezTo>
                    <a:pt x="8" y="189"/>
                    <a:pt x="7" y="189"/>
                    <a:pt x="7" y="190"/>
                  </a:cubicBezTo>
                  <a:cubicBezTo>
                    <a:pt x="5" y="193"/>
                    <a:pt x="3" y="196"/>
                    <a:pt x="0" y="200"/>
                  </a:cubicBezTo>
                  <a:cubicBezTo>
                    <a:pt x="3" y="196"/>
                    <a:pt x="6" y="192"/>
                    <a:pt x="8" y="188"/>
                  </a:cubicBezTo>
                  <a:moveTo>
                    <a:pt x="35" y="149"/>
                  </a:moveTo>
                  <a:cubicBezTo>
                    <a:pt x="25" y="162"/>
                    <a:pt x="17" y="174"/>
                    <a:pt x="9" y="187"/>
                  </a:cubicBezTo>
                  <a:cubicBezTo>
                    <a:pt x="9" y="186"/>
                    <a:pt x="10" y="186"/>
                    <a:pt x="11" y="185"/>
                  </a:cubicBezTo>
                  <a:cubicBezTo>
                    <a:pt x="18" y="174"/>
                    <a:pt x="26" y="164"/>
                    <a:pt x="33" y="153"/>
                  </a:cubicBezTo>
                  <a:cubicBezTo>
                    <a:pt x="35" y="149"/>
                    <a:pt x="35" y="149"/>
                    <a:pt x="35" y="149"/>
                  </a:cubicBezTo>
                  <a:moveTo>
                    <a:pt x="67" y="107"/>
                  </a:moveTo>
                  <a:cubicBezTo>
                    <a:pt x="55" y="122"/>
                    <a:pt x="46" y="134"/>
                    <a:pt x="38" y="144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5" y="148"/>
                    <a:pt x="35" y="149"/>
                  </a:cubicBezTo>
                  <a:cubicBezTo>
                    <a:pt x="35" y="149"/>
                    <a:pt x="35" y="149"/>
                    <a:pt x="35" y="149"/>
                  </a:cubicBezTo>
                  <a:cubicBezTo>
                    <a:pt x="35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46" y="135"/>
                    <a:pt x="57" y="120"/>
                    <a:pt x="67" y="107"/>
                  </a:cubicBezTo>
                  <a:moveTo>
                    <a:pt x="73" y="100"/>
                  </a:moveTo>
                  <a:cubicBezTo>
                    <a:pt x="72" y="101"/>
                    <a:pt x="71" y="102"/>
                    <a:pt x="70" y="103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4"/>
                    <a:pt x="68" y="106"/>
                    <a:pt x="67" y="107"/>
                  </a:cubicBezTo>
                  <a:cubicBezTo>
                    <a:pt x="69" y="105"/>
                    <a:pt x="71" y="102"/>
                    <a:pt x="73" y="100"/>
                  </a:cubicBezTo>
                  <a:moveTo>
                    <a:pt x="155" y="12"/>
                  </a:moveTo>
                  <a:cubicBezTo>
                    <a:pt x="155" y="13"/>
                    <a:pt x="154" y="13"/>
                    <a:pt x="154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31" y="35"/>
                    <a:pt x="103" y="66"/>
                    <a:pt x="81" y="89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4" y="98"/>
                    <a:pt x="73" y="99"/>
                    <a:pt x="73" y="100"/>
                  </a:cubicBezTo>
                  <a:cubicBezTo>
                    <a:pt x="73" y="99"/>
                    <a:pt x="74" y="98"/>
                    <a:pt x="74" y="98"/>
                  </a:cubicBezTo>
                  <a:cubicBezTo>
                    <a:pt x="60" y="117"/>
                    <a:pt x="58" y="122"/>
                    <a:pt x="45" y="151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64" y="111"/>
                    <a:pt x="72" y="101"/>
                    <a:pt x="81" y="90"/>
                  </a:cubicBezTo>
                  <a:cubicBezTo>
                    <a:pt x="102" y="66"/>
                    <a:pt x="132" y="35"/>
                    <a:pt x="155" y="12"/>
                  </a:cubicBezTo>
                  <a:cubicBezTo>
                    <a:pt x="155" y="12"/>
                    <a:pt x="155" y="12"/>
                    <a:pt x="155" y="12"/>
                  </a:cubicBezTo>
                  <a:moveTo>
                    <a:pt x="186" y="0"/>
                  </a:moveTo>
                  <a:cubicBezTo>
                    <a:pt x="185" y="0"/>
                    <a:pt x="185" y="0"/>
                    <a:pt x="184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79" y="9"/>
                    <a:pt x="175" y="18"/>
                    <a:pt x="170" y="27"/>
                  </a:cubicBezTo>
                  <a:cubicBezTo>
                    <a:pt x="171" y="27"/>
                    <a:pt x="171" y="26"/>
                    <a:pt x="172" y="26"/>
                  </a:cubicBezTo>
                  <a:cubicBezTo>
                    <a:pt x="177" y="17"/>
                    <a:pt x="182" y="7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7" name="Freeform 808">
              <a:extLst>
                <a:ext uri="{FF2B5EF4-FFF2-40B4-BE49-F238E27FC236}">
                  <a16:creationId xmlns:a16="http://schemas.microsoft.com/office/drawing/2014/main" id="{E57CC1CC-739E-C0C3-BEB7-726569CE85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4613" y="3598863"/>
              <a:ext cx="44450" cy="63500"/>
            </a:xfrm>
            <a:custGeom>
              <a:avLst/>
              <a:gdLst>
                <a:gd name="T0" fmla="*/ 4 w 29"/>
                <a:gd name="T1" fmla="*/ 37 h 42"/>
                <a:gd name="T2" fmla="*/ 2 w 29"/>
                <a:gd name="T3" fmla="*/ 39 h 42"/>
                <a:gd name="T4" fmla="*/ 0 w 29"/>
                <a:gd name="T5" fmla="*/ 42 h 42"/>
                <a:gd name="T6" fmla="*/ 1 w 29"/>
                <a:gd name="T7" fmla="*/ 40 h 42"/>
                <a:gd name="T8" fmla="*/ 4 w 29"/>
                <a:gd name="T9" fmla="*/ 37 h 42"/>
                <a:gd name="T10" fmla="*/ 29 w 29"/>
                <a:gd name="T11" fmla="*/ 0 h 42"/>
                <a:gd name="T12" fmla="*/ 28 w 29"/>
                <a:gd name="T13" fmla="*/ 1 h 42"/>
                <a:gd name="T14" fmla="*/ 28 w 29"/>
                <a:gd name="T15" fmla="*/ 1 h 42"/>
                <a:gd name="T16" fmla="*/ 26 w 29"/>
                <a:gd name="T17" fmla="*/ 5 h 42"/>
                <a:gd name="T18" fmla="*/ 28 w 29"/>
                <a:gd name="T19" fmla="*/ 2 h 42"/>
                <a:gd name="T20" fmla="*/ 29 w 29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2">
                  <a:moveTo>
                    <a:pt x="4" y="37"/>
                  </a:moveTo>
                  <a:cubicBezTo>
                    <a:pt x="3" y="38"/>
                    <a:pt x="2" y="38"/>
                    <a:pt x="2" y="39"/>
                  </a:cubicBezTo>
                  <a:cubicBezTo>
                    <a:pt x="1" y="40"/>
                    <a:pt x="0" y="41"/>
                    <a:pt x="0" y="42"/>
                  </a:cubicBez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8"/>
                    <a:pt x="4" y="37"/>
                  </a:cubicBezTo>
                  <a:moveTo>
                    <a:pt x="29" y="0"/>
                  </a:moveTo>
                  <a:cubicBezTo>
                    <a:pt x="29" y="0"/>
                    <a:pt x="28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8" name="Freeform 809">
              <a:extLst>
                <a:ext uri="{FF2B5EF4-FFF2-40B4-BE49-F238E27FC236}">
                  <a16:creationId xmlns:a16="http://schemas.microsoft.com/office/drawing/2014/main" id="{711F49B2-1704-2A09-29BE-59B0074B0134}"/>
                </a:ext>
              </a:extLst>
            </p:cNvPr>
            <p:cNvSpPr/>
            <p:nvPr/>
          </p:nvSpPr>
          <p:spPr bwMode="auto">
            <a:xfrm>
              <a:off x="6467475" y="3594101"/>
              <a:ext cx="4762" cy="6350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5 h 5"/>
                <a:gd name="T4" fmla="*/ 1 w 3"/>
                <a:gd name="T5" fmla="*/ 4 h 5"/>
                <a:gd name="T6" fmla="*/ 3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2"/>
                    <a:pt x="1" y="3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9" name="Freeform 810">
              <a:extLst>
                <a:ext uri="{FF2B5EF4-FFF2-40B4-BE49-F238E27FC236}">
                  <a16:creationId xmlns:a16="http://schemas.microsoft.com/office/drawing/2014/main" id="{75F11A62-1C87-A40E-B121-6C459724FF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7938" y="3617913"/>
              <a:ext cx="123825" cy="152400"/>
            </a:xfrm>
            <a:custGeom>
              <a:avLst/>
              <a:gdLst>
                <a:gd name="T0" fmla="*/ 5 w 81"/>
                <a:gd name="T1" fmla="*/ 93 h 101"/>
                <a:gd name="T2" fmla="*/ 5 w 81"/>
                <a:gd name="T3" fmla="*/ 93 h 101"/>
                <a:gd name="T4" fmla="*/ 1 w 81"/>
                <a:gd name="T5" fmla="*/ 99 h 101"/>
                <a:gd name="T6" fmla="*/ 0 w 81"/>
                <a:gd name="T7" fmla="*/ 101 h 101"/>
                <a:gd name="T8" fmla="*/ 5 w 81"/>
                <a:gd name="T9" fmla="*/ 93 h 101"/>
                <a:gd name="T10" fmla="*/ 36 w 81"/>
                <a:gd name="T11" fmla="*/ 43 h 101"/>
                <a:gd name="T12" fmla="*/ 33 w 81"/>
                <a:gd name="T13" fmla="*/ 46 h 101"/>
                <a:gd name="T14" fmla="*/ 26 w 81"/>
                <a:gd name="T15" fmla="*/ 56 h 101"/>
                <a:gd name="T16" fmla="*/ 24 w 81"/>
                <a:gd name="T17" fmla="*/ 60 h 101"/>
                <a:gd name="T18" fmla="*/ 9 w 81"/>
                <a:gd name="T19" fmla="*/ 86 h 101"/>
                <a:gd name="T20" fmla="*/ 11 w 81"/>
                <a:gd name="T21" fmla="*/ 83 h 101"/>
                <a:gd name="T22" fmla="*/ 36 w 81"/>
                <a:gd name="T23" fmla="*/ 43 h 101"/>
                <a:gd name="T24" fmla="*/ 37 w 81"/>
                <a:gd name="T25" fmla="*/ 40 h 101"/>
                <a:gd name="T26" fmla="*/ 26 w 81"/>
                <a:gd name="T27" fmla="*/ 57 h 101"/>
                <a:gd name="T28" fmla="*/ 26 w 81"/>
                <a:gd name="T29" fmla="*/ 56 h 101"/>
                <a:gd name="T30" fmla="*/ 33 w 81"/>
                <a:gd name="T31" fmla="*/ 46 h 101"/>
                <a:gd name="T32" fmla="*/ 37 w 81"/>
                <a:gd name="T33" fmla="*/ 40 h 101"/>
                <a:gd name="T34" fmla="*/ 37 w 81"/>
                <a:gd name="T35" fmla="*/ 40 h 101"/>
                <a:gd name="T36" fmla="*/ 37 w 81"/>
                <a:gd name="T37" fmla="*/ 40 h 101"/>
                <a:gd name="T38" fmla="*/ 37 w 81"/>
                <a:gd name="T39" fmla="*/ 40 h 101"/>
                <a:gd name="T40" fmla="*/ 37 w 81"/>
                <a:gd name="T41" fmla="*/ 40 h 101"/>
                <a:gd name="T42" fmla="*/ 81 w 81"/>
                <a:gd name="T43" fmla="*/ 0 h 101"/>
                <a:gd name="T44" fmla="*/ 81 w 81"/>
                <a:gd name="T4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1" h="101">
                  <a:moveTo>
                    <a:pt x="5" y="93"/>
                  </a:moveTo>
                  <a:cubicBezTo>
                    <a:pt x="5" y="93"/>
                    <a:pt x="5" y="93"/>
                    <a:pt x="5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100"/>
                    <a:pt x="1" y="100"/>
                    <a:pt x="0" y="101"/>
                  </a:cubicBezTo>
                  <a:cubicBezTo>
                    <a:pt x="2" y="98"/>
                    <a:pt x="3" y="96"/>
                    <a:pt x="5" y="93"/>
                  </a:cubicBezTo>
                  <a:moveTo>
                    <a:pt x="36" y="43"/>
                  </a:moveTo>
                  <a:cubicBezTo>
                    <a:pt x="35" y="44"/>
                    <a:pt x="34" y="45"/>
                    <a:pt x="33" y="46"/>
                  </a:cubicBezTo>
                  <a:cubicBezTo>
                    <a:pt x="31" y="49"/>
                    <a:pt x="29" y="53"/>
                    <a:pt x="26" y="56"/>
                  </a:cubicBezTo>
                  <a:cubicBezTo>
                    <a:pt x="26" y="58"/>
                    <a:pt x="25" y="59"/>
                    <a:pt x="24" y="60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5"/>
                    <a:pt x="10" y="84"/>
                    <a:pt x="11" y="83"/>
                  </a:cubicBezTo>
                  <a:cubicBezTo>
                    <a:pt x="20" y="67"/>
                    <a:pt x="28" y="54"/>
                    <a:pt x="36" y="43"/>
                  </a:cubicBezTo>
                  <a:moveTo>
                    <a:pt x="37" y="40"/>
                  </a:moveTo>
                  <a:cubicBezTo>
                    <a:pt x="34" y="45"/>
                    <a:pt x="30" y="51"/>
                    <a:pt x="26" y="57"/>
                  </a:cubicBezTo>
                  <a:cubicBezTo>
                    <a:pt x="26" y="57"/>
                    <a:pt x="26" y="56"/>
                    <a:pt x="26" y="56"/>
                  </a:cubicBezTo>
                  <a:cubicBezTo>
                    <a:pt x="29" y="53"/>
                    <a:pt x="31" y="49"/>
                    <a:pt x="33" y="46"/>
                  </a:cubicBezTo>
                  <a:cubicBezTo>
                    <a:pt x="35" y="44"/>
                    <a:pt x="36" y="42"/>
                    <a:pt x="37" y="40"/>
                  </a:cubicBezTo>
                  <a:moveTo>
                    <a:pt x="37" y="40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7" y="40"/>
                  </a:cubicBezTo>
                  <a:moveTo>
                    <a:pt x="81" y="0"/>
                  </a:move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0" name="Freeform 811">
              <a:extLst>
                <a:ext uri="{FF2B5EF4-FFF2-40B4-BE49-F238E27FC236}">
                  <a16:creationId xmlns:a16="http://schemas.microsoft.com/office/drawing/2014/main" id="{15DF3842-71F7-26D8-DE1D-2E1F138D7CD6}"/>
                </a:ext>
              </a:extLst>
            </p:cNvPr>
            <p:cNvSpPr/>
            <p:nvPr/>
          </p:nvSpPr>
          <p:spPr bwMode="auto">
            <a:xfrm>
              <a:off x="6365875" y="3743326"/>
              <a:ext cx="9525" cy="14288"/>
            </a:xfrm>
            <a:custGeom>
              <a:avLst/>
              <a:gdLst>
                <a:gd name="T0" fmla="*/ 6 w 6"/>
                <a:gd name="T1" fmla="*/ 0 h 10"/>
                <a:gd name="T2" fmla="*/ 4 w 6"/>
                <a:gd name="T3" fmla="*/ 3 h 10"/>
                <a:gd name="T4" fmla="*/ 1 w 6"/>
                <a:gd name="T5" fmla="*/ 8 h 10"/>
                <a:gd name="T6" fmla="*/ 0 w 6"/>
                <a:gd name="T7" fmla="*/ 10 h 10"/>
                <a:gd name="T8" fmla="*/ 0 w 6"/>
                <a:gd name="T9" fmla="*/ 10 h 10"/>
                <a:gd name="T10" fmla="*/ 1 w 6"/>
                <a:gd name="T11" fmla="*/ 8 h 10"/>
                <a:gd name="T12" fmla="*/ 6 w 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6" y="0"/>
                  </a:moveTo>
                  <a:cubicBezTo>
                    <a:pt x="5" y="1"/>
                    <a:pt x="4" y="2"/>
                    <a:pt x="4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3" y="5"/>
                    <a:pt x="4" y="3"/>
                    <a:pt x="6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1" name="Freeform 812">
              <a:extLst>
                <a:ext uri="{FF2B5EF4-FFF2-40B4-BE49-F238E27FC236}">
                  <a16:creationId xmlns:a16="http://schemas.microsoft.com/office/drawing/2014/main" id="{6EE6FFCF-6F49-C339-C204-EFB24CBDA1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3488" y="3740151"/>
              <a:ext cx="315912" cy="158750"/>
            </a:xfrm>
            <a:custGeom>
              <a:avLst/>
              <a:gdLst>
                <a:gd name="T0" fmla="*/ 47 w 209"/>
                <a:gd name="T1" fmla="*/ 64 h 105"/>
                <a:gd name="T2" fmla="*/ 20 w 209"/>
                <a:gd name="T3" fmla="*/ 105 h 105"/>
                <a:gd name="T4" fmla="*/ 29 w 209"/>
                <a:gd name="T5" fmla="*/ 92 h 105"/>
                <a:gd name="T6" fmla="*/ 47 w 209"/>
                <a:gd name="T7" fmla="*/ 64 h 105"/>
                <a:gd name="T8" fmla="*/ 209 w 209"/>
                <a:gd name="T9" fmla="*/ 45 h 105"/>
                <a:gd name="T10" fmla="*/ 209 w 209"/>
                <a:gd name="T11" fmla="*/ 45 h 105"/>
                <a:gd name="T12" fmla="*/ 209 w 209"/>
                <a:gd name="T13" fmla="*/ 45 h 105"/>
                <a:gd name="T14" fmla="*/ 26 w 209"/>
                <a:gd name="T15" fmla="*/ 27 h 105"/>
                <a:gd name="T16" fmla="*/ 0 w 209"/>
                <a:gd name="T17" fmla="*/ 79 h 105"/>
                <a:gd name="T18" fmla="*/ 26 w 209"/>
                <a:gd name="T19" fmla="*/ 27 h 105"/>
                <a:gd name="T20" fmla="*/ 30 w 209"/>
                <a:gd name="T21" fmla="*/ 21 h 105"/>
                <a:gd name="T22" fmla="*/ 26 w 209"/>
                <a:gd name="T23" fmla="*/ 27 h 105"/>
                <a:gd name="T24" fmla="*/ 29 w 209"/>
                <a:gd name="T25" fmla="*/ 23 h 105"/>
                <a:gd name="T26" fmla="*/ 30 w 209"/>
                <a:gd name="T27" fmla="*/ 21 h 105"/>
                <a:gd name="T28" fmla="*/ 46 w 209"/>
                <a:gd name="T29" fmla="*/ 7 h 105"/>
                <a:gd name="T30" fmla="*/ 18 w 209"/>
                <a:gd name="T31" fmla="*/ 54 h 105"/>
                <a:gd name="T32" fmla="*/ 46 w 209"/>
                <a:gd name="T33" fmla="*/ 7 h 105"/>
                <a:gd name="T34" fmla="*/ 100 w 209"/>
                <a:gd name="T35" fmla="*/ 0 h 105"/>
                <a:gd name="T36" fmla="*/ 75 w 209"/>
                <a:gd name="T37" fmla="*/ 26 h 105"/>
                <a:gd name="T38" fmla="*/ 100 w 209"/>
                <a:gd name="T3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9" h="105">
                  <a:moveTo>
                    <a:pt x="47" y="64"/>
                  </a:moveTo>
                  <a:cubicBezTo>
                    <a:pt x="35" y="81"/>
                    <a:pt x="28" y="92"/>
                    <a:pt x="20" y="105"/>
                  </a:cubicBezTo>
                  <a:cubicBezTo>
                    <a:pt x="23" y="100"/>
                    <a:pt x="26" y="96"/>
                    <a:pt x="29" y="92"/>
                  </a:cubicBezTo>
                  <a:cubicBezTo>
                    <a:pt x="34" y="84"/>
                    <a:pt x="40" y="75"/>
                    <a:pt x="47" y="64"/>
                  </a:cubicBezTo>
                  <a:moveTo>
                    <a:pt x="209" y="45"/>
                  </a:moveTo>
                  <a:cubicBezTo>
                    <a:pt x="209" y="45"/>
                    <a:pt x="209" y="45"/>
                    <a:pt x="209" y="45"/>
                  </a:cubicBezTo>
                  <a:cubicBezTo>
                    <a:pt x="209" y="45"/>
                    <a:pt x="209" y="45"/>
                    <a:pt x="209" y="45"/>
                  </a:cubicBezTo>
                  <a:moveTo>
                    <a:pt x="26" y="27"/>
                  </a:moveTo>
                  <a:cubicBezTo>
                    <a:pt x="15" y="48"/>
                    <a:pt x="7" y="63"/>
                    <a:pt x="0" y="79"/>
                  </a:cubicBezTo>
                  <a:cubicBezTo>
                    <a:pt x="6" y="67"/>
                    <a:pt x="14" y="51"/>
                    <a:pt x="26" y="27"/>
                  </a:cubicBezTo>
                  <a:moveTo>
                    <a:pt x="30" y="21"/>
                  </a:moveTo>
                  <a:cubicBezTo>
                    <a:pt x="29" y="23"/>
                    <a:pt x="27" y="25"/>
                    <a:pt x="26" y="27"/>
                  </a:cubicBezTo>
                  <a:cubicBezTo>
                    <a:pt x="27" y="26"/>
                    <a:pt x="28" y="25"/>
                    <a:pt x="29" y="23"/>
                  </a:cubicBezTo>
                  <a:cubicBezTo>
                    <a:pt x="29" y="23"/>
                    <a:pt x="29" y="22"/>
                    <a:pt x="30" y="21"/>
                  </a:cubicBezTo>
                  <a:moveTo>
                    <a:pt x="46" y="7"/>
                  </a:moveTo>
                  <a:cubicBezTo>
                    <a:pt x="30" y="32"/>
                    <a:pt x="22" y="46"/>
                    <a:pt x="18" y="54"/>
                  </a:cubicBezTo>
                  <a:cubicBezTo>
                    <a:pt x="30" y="33"/>
                    <a:pt x="39" y="19"/>
                    <a:pt x="46" y="7"/>
                  </a:cubicBezTo>
                  <a:moveTo>
                    <a:pt x="100" y="0"/>
                  </a:moveTo>
                  <a:cubicBezTo>
                    <a:pt x="86" y="13"/>
                    <a:pt x="79" y="21"/>
                    <a:pt x="75" y="26"/>
                  </a:cubicBezTo>
                  <a:cubicBezTo>
                    <a:pt x="85" y="15"/>
                    <a:pt x="93" y="7"/>
                    <a:pt x="10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2" name="Freeform 813">
              <a:extLst>
                <a:ext uri="{FF2B5EF4-FFF2-40B4-BE49-F238E27FC236}">
                  <a16:creationId xmlns:a16="http://schemas.microsoft.com/office/drawing/2014/main" id="{3FD76925-E4F9-3F3C-D479-C2EBFAFA2F65}"/>
                </a:ext>
              </a:extLst>
            </p:cNvPr>
            <p:cNvSpPr/>
            <p:nvPr/>
          </p:nvSpPr>
          <p:spPr bwMode="auto">
            <a:xfrm>
              <a:off x="6329363" y="3879851"/>
              <a:ext cx="26987" cy="42863"/>
            </a:xfrm>
            <a:custGeom>
              <a:avLst/>
              <a:gdLst>
                <a:gd name="T0" fmla="*/ 18 w 18"/>
                <a:gd name="T1" fmla="*/ 0 h 29"/>
                <a:gd name="T2" fmla="*/ 9 w 18"/>
                <a:gd name="T3" fmla="*/ 13 h 29"/>
                <a:gd name="T4" fmla="*/ 0 w 18"/>
                <a:gd name="T5" fmla="*/ 29 h 29"/>
                <a:gd name="T6" fmla="*/ 18 w 1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9">
                  <a:moveTo>
                    <a:pt x="18" y="0"/>
                  </a:moveTo>
                  <a:cubicBezTo>
                    <a:pt x="15" y="4"/>
                    <a:pt x="12" y="8"/>
                    <a:pt x="9" y="13"/>
                  </a:cubicBezTo>
                  <a:cubicBezTo>
                    <a:pt x="6" y="18"/>
                    <a:pt x="3" y="23"/>
                    <a:pt x="0" y="29"/>
                  </a:cubicBezTo>
                  <a:cubicBezTo>
                    <a:pt x="5" y="21"/>
                    <a:pt x="10" y="13"/>
                    <a:pt x="18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3" name="Freeform 814">
              <a:extLst>
                <a:ext uri="{FF2B5EF4-FFF2-40B4-BE49-F238E27FC236}">
                  <a16:creationId xmlns:a16="http://schemas.microsoft.com/office/drawing/2014/main" id="{AA3C3107-FA10-A5A5-93FB-3B364AB56F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863" y="3859213"/>
              <a:ext cx="47625" cy="106363"/>
            </a:xfrm>
            <a:custGeom>
              <a:avLst/>
              <a:gdLst>
                <a:gd name="T0" fmla="*/ 15 w 31"/>
                <a:gd name="T1" fmla="*/ 34 h 70"/>
                <a:gd name="T2" fmla="*/ 0 w 31"/>
                <a:gd name="T3" fmla="*/ 70 h 70"/>
                <a:gd name="T4" fmla="*/ 0 w 31"/>
                <a:gd name="T5" fmla="*/ 70 h 70"/>
                <a:gd name="T6" fmla="*/ 0 w 31"/>
                <a:gd name="T7" fmla="*/ 70 h 70"/>
                <a:gd name="T8" fmla="*/ 15 w 31"/>
                <a:gd name="T9" fmla="*/ 36 h 70"/>
                <a:gd name="T10" fmla="*/ 15 w 31"/>
                <a:gd name="T11" fmla="*/ 34 h 70"/>
                <a:gd name="T12" fmla="*/ 31 w 31"/>
                <a:gd name="T13" fmla="*/ 0 h 70"/>
                <a:gd name="T14" fmla="*/ 18 w 31"/>
                <a:gd name="T15" fmla="*/ 27 h 70"/>
                <a:gd name="T16" fmla="*/ 18 w 31"/>
                <a:gd name="T17" fmla="*/ 30 h 70"/>
                <a:gd name="T18" fmla="*/ 31 w 3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70">
                  <a:moveTo>
                    <a:pt x="15" y="34"/>
                  </a:moveTo>
                  <a:cubicBezTo>
                    <a:pt x="11" y="44"/>
                    <a:pt x="7" y="55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" y="57"/>
                    <a:pt x="11" y="46"/>
                    <a:pt x="15" y="36"/>
                  </a:cubicBezTo>
                  <a:cubicBezTo>
                    <a:pt x="15" y="35"/>
                    <a:pt x="15" y="35"/>
                    <a:pt x="15" y="34"/>
                  </a:cubicBezTo>
                  <a:moveTo>
                    <a:pt x="31" y="0"/>
                  </a:moveTo>
                  <a:cubicBezTo>
                    <a:pt x="26" y="10"/>
                    <a:pt x="22" y="19"/>
                    <a:pt x="18" y="27"/>
                  </a:cubicBezTo>
                  <a:cubicBezTo>
                    <a:pt x="18" y="28"/>
                    <a:pt x="18" y="29"/>
                    <a:pt x="18" y="30"/>
                  </a:cubicBezTo>
                  <a:cubicBezTo>
                    <a:pt x="22" y="19"/>
                    <a:pt x="27" y="9"/>
                    <a:pt x="31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4" name="Freeform 815">
              <a:extLst>
                <a:ext uri="{FF2B5EF4-FFF2-40B4-BE49-F238E27FC236}">
                  <a16:creationId xmlns:a16="http://schemas.microsoft.com/office/drawing/2014/main" id="{F9966F59-6905-3CB1-6D34-8F0F63D8D6E4}"/>
                </a:ext>
              </a:extLst>
            </p:cNvPr>
            <p:cNvSpPr/>
            <p:nvPr/>
          </p:nvSpPr>
          <p:spPr bwMode="auto">
            <a:xfrm>
              <a:off x="6288088" y="3900488"/>
              <a:ext cx="4762" cy="14288"/>
            </a:xfrm>
            <a:custGeom>
              <a:avLst/>
              <a:gdLst>
                <a:gd name="T0" fmla="*/ 3 w 3"/>
                <a:gd name="T1" fmla="*/ 0 h 9"/>
                <a:gd name="T2" fmla="*/ 0 w 3"/>
                <a:gd name="T3" fmla="*/ 7 h 9"/>
                <a:gd name="T4" fmla="*/ 0 w 3"/>
                <a:gd name="T5" fmla="*/ 9 h 9"/>
                <a:gd name="T6" fmla="*/ 3 w 3"/>
                <a:gd name="T7" fmla="*/ 3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2" y="2"/>
                    <a:pt x="1" y="5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7"/>
                    <a:pt x="2" y="5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5" name="Freeform 816">
              <a:extLst>
                <a:ext uri="{FF2B5EF4-FFF2-40B4-BE49-F238E27FC236}">
                  <a16:creationId xmlns:a16="http://schemas.microsoft.com/office/drawing/2014/main" id="{93681ED0-0C41-1EC1-BB9C-4CC6F0B64C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1250" y="3943351"/>
              <a:ext cx="214312" cy="276225"/>
            </a:xfrm>
            <a:custGeom>
              <a:avLst/>
              <a:gdLst>
                <a:gd name="T0" fmla="*/ 1 w 142"/>
                <a:gd name="T1" fmla="*/ 178 h 183"/>
                <a:gd name="T2" fmla="*/ 0 w 142"/>
                <a:gd name="T3" fmla="*/ 179 h 183"/>
                <a:gd name="T4" fmla="*/ 0 w 142"/>
                <a:gd name="T5" fmla="*/ 182 h 183"/>
                <a:gd name="T6" fmla="*/ 0 w 142"/>
                <a:gd name="T7" fmla="*/ 183 h 183"/>
                <a:gd name="T8" fmla="*/ 1 w 142"/>
                <a:gd name="T9" fmla="*/ 178 h 183"/>
                <a:gd name="T10" fmla="*/ 7 w 142"/>
                <a:gd name="T11" fmla="*/ 151 h 183"/>
                <a:gd name="T12" fmla="*/ 6 w 142"/>
                <a:gd name="T13" fmla="*/ 156 h 183"/>
                <a:gd name="T14" fmla="*/ 7 w 142"/>
                <a:gd name="T15" fmla="*/ 153 h 183"/>
                <a:gd name="T16" fmla="*/ 5 w 142"/>
                <a:gd name="T17" fmla="*/ 162 h 183"/>
                <a:gd name="T18" fmla="*/ 4 w 142"/>
                <a:gd name="T19" fmla="*/ 166 h 183"/>
                <a:gd name="T20" fmla="*/ 4 w 142"/>
                <a:gd name="T21" fmla="*/ 165 h 183"/>
                <a:gd name="T22" fmla="*/ 7 w 142"/>
                <a:gd name="T23" fmla="*/ 151 h 183"/>
                <a:gd name="T24" fmla="*/ 38 w 142"/>
                <a:gd name="T25" fmla="*/ 116 h 183"/>
                <a:gd name="T26" fmla="*/ 27 w 142"/>
                <a:gd name="T27" fmla="*/ 157 h 183"/>
                <a:gd name="T28" fmla="*/ 38 w 142"/>
                <a:gd name="T29" fmla="*/ 116 h 183"/>
                <a:gd name="T30" fmla="*/ 72 w 142"/>
                <a:gd name="T31" fmla="*/ 104 h 183"/>
                <a:gd name="T32" fmla="*/ 56 w 142"/>
                <a:gd name="T33" fmla="*/ 142 h 183"/>
                <a:gd name="T34" fmla="*/ 72 w 142"/>
                <a:gd name="T35" fmla="*/ 104 h 183"/>
                <a:gd name="T36" fmla="*/ 142 w 142"/>
                <a:gd name="T37" fmla="*/ 100 h 183"/>
                <a:gd name="T38" fmla="*/ 142 w 142"/>
                <a:gd name="T39" fmla="*/ 100 h 183"/>
                <a:gd name="T40" fmla="*/ 142 w 142"/>
                <a:gd name="T41" fmla="*/ 100 h 183"/>
                <a:gd name="T42" fmla="*/ 23 w 142"/>
                <a:gd name="T43" fmla="*/ 95 h 183"/>
                <a:gd name="T44" fmla="*/ 17 w 142"/>
                <a:gd name="T45" fmla="*/ 115 h 183"/>
                <a:gd name="T46" fmla="*/ 17 w 142"/>
                <a:gd name="T47" fmla="*/ 115 h 183"/>
                <a:gd name="T48" fmla="*/ 17 w 142"/>
                <a:gd name="T49" fmla="*/ 115 h 183"/>
                <a:gd name="T50" fmla="*/ 23 w 142"/>
                <a:gd name="T51" fmla="*/ 95 h 183"/>
                <a:gd name="T52" fmla="*/ 61 w 142"/>
                <a:gd name="T53" fmla="*/ 0 h 183"/>
                <a:gd name="T54" fmla="*/ 44 w 142"/>
                <a:gd name="T55" fmla="*/ 43 h 183"/>
                <a:gd name="T56" fmla="*/ 61 w 142"/>
                <a:gd name="T5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2" h="183">
                  <a:moveTo>
                    <a:pt x="1" y="178"/>
                  </a:moveTo>
                  <a:cubicBezTo>
                    <a:pt x="1" y="179"/>
                    <a:pt x="1" y="179"/>
                    <a:pt x="0" y="17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2"/>
                    <a:pt x="0" y="183"/>
                    <a:pt x="0" y="183"/>
                  </a:cubicBezTo>
                  <a:cubicBezTo>
                    <a:pt x="0" y="181"/>
                    <a:pt x="1" y="180"/>
                    <a:pt x="1" y="178"/>
                  </a:cubicBezTo>
                  <a:moveTo>
                    <a:pt x="7" y="151"/>
                  </a:moveTo>
                  <a:cubicBezTo>
                    <a:pt x="7" y="153"/>
                    <a:pt x="6" y="155"/>
                    <a:pt x="6" y="156"/>
                  </a:cubicBezTo>
                  <a:cubicBezTo>
                    <a:pt x="6" y="155"/>
                    <a:pt x="6" y="154"/>
                    <a:pt x="7" y="153"/>
                  </a:cubicBezTo>
                  <a:cubicBezTo>
                    <a:pt x="6" y="156"/>
                    <a:pt x="5" y="159"/>
                    <a:pt x="5" y="162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4" y="165"/>
                    <a:pt x="4" y="165"/>
                    <a:pt x="4" y="165"/>
                  </a:cubicBezTo>
                  <a:cubicBezTo>
                    <a:pt x="5" y="159"/>
                    <a:pt x="6" y="155"/>
                    <a:pt x="7" y="151"/>
                  </a:cubicBezTo>
                  <a:moveTo>
                    <a:pt x="38" y="116"/>
                  </a:moveTo>
                  <a:cubicBezTo>
                    <a:pt x="31" y="138"/>
                    <a:pt x="28" y="150"/>
                    <a:pt x="27" y="157"/>
                  </a:cubicBezTo>
                  <a:cubicBezTo>
                    <a:pt x="32" y="139"/>
                    <a:pt x="35" y="126"/>
                    <a:pt x="38" y="116"/>
                  </a:cubicBezTo>
                  <a:moveTo>
                    <a:pt x="72" y="104"/>
                  </a:moveTo>
                  <a:cubicBezTo>
                    <a:pt x="64" y="120"/>
                    <a:pt x="58" y="133"/>
                    <a:pt x="56" y="142"/>
                  </a:cubicBezTo>
                  <a:cubicBezTo>
                    <a:pt x="63" y="126"/>
                    <a:pt x="68" y="114"/>
                    <a:pt x="72" y="104"/>
                  </a:cubicBezTo>
                  <a:moveTo>
                    <a:pt x="14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moveTo>
                    <a:pt x="23" y="95"/>
                  </a:moveTo>
                  <a:cubicBezTo>
                    <a:pt x="21" y="102"/>
                    <a:pt x="18" y="109"/>
                    <a:pt x="17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9" y="107"/>
                    <a:pt x="21" y="101"/>
                    <a:pt x="23" y="95"/>
                  </a:cubicBezTo>
                  <a:moveTo>
                    <a:pt x="61" y="0"/>
                  </a:moveTo>
                  <a:cubicBezTo>
                    <a:pt x="55" y="13"/>
                    <a:pt x="50" y="25"/>
                    <a:pt x="44" y="43"/>
                  </a:cubicBezTo>
                  <a:cubicBezTo>
                    <a:pt x="50" y="26"/>
                    <a:pt x="55" y="13"/>
                    <a:pt x="61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6" name="Freeform 817">
              <a:extLst>
                <a:ext uri="{FF2B5EF4-FFF2-40B4-BE49-F238E27FC236}">
                  <a16:creationId xmlns:a16="http://schemas.microsoft.com/office/drawing/2014/main" id="{38C3D84F-FDE4-24E8-5FB3-003A456A4F38}"/>
                </a:ext>
              </a:extLst>
            </p:cNvPr>
            <p:cNvSpPr/>
            <p:nvPr/>
          </p:nvSpPr>
          <p:spPr bwMode="auto">
            <a:xfrm>
              <a:off x="6191250" y="4192588"/>
              <a:ext cx="4762" cy="20638"/>
            </a:xfrm>
            <a:custGeom>
              <a:avLst/>
              <a:gdLst>
                <a:gd name="T0" fmla="*/ 4 w 4"/>
                <a:gd name="T1" fmla="*/ 0 h 14"/>
                <a:gd name="T2" fmla="*/ 4 w 4"/>
                <a:gd name="T3" fmla="*/ 1 h 14"/>
                <a:gd name="T4" fmla="*/ 0 w 4"/>
                <a:gd name="T5" fmla="*/ 14 h 14"/>
                <a:gd name="T6" fmla="*/ 1 w 4"/>
                <a:gd name="T7" fmla="*/ 13 h 14"/>
                <a:gd name="T8" fmla="*/ 4 w 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4"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3"/>
                  </a:cubicBezTo>
                  <a:cubicBezTo>
                    <a:pt x="2" y="8"/>
                    <a:pt x="3" y="4"/>
                    <a:pt x="4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7" name="Freeform 818">
              <a:extLst>
                <a:ext uri="{FF2B5EF4-FFF2-40B4-BE49-F238E27FC236}">
                  <a16:creationId xmlns:a16="http://schemas.microsoft.com/office/drawing/2014/main" id="{F09EAD92-C51B-F7CC-E036-8B808620A4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9025" y="4195763"/>
              <a:ext cx="34925" cy="147638"/>
            </a:xfrm>
            <a:custGeom>
              <a:avLst/>
              <a:gdLst>
                <a:gd name="T0" fmla="*/ 7 w 23"/>
                <a:gd name="T1" fmla="*/ 47 h 98"/>
                <a:gd name="T2" fmla="*/ 7 w 23"/>
                <a:gd name="T3" fmla="*/ 47 h 98"/>
                <a:gd name="T4" fmla="*/ 7 w 23"/>
                <a:gd name="T5" fmla="*/ 47 h 98"/>
                <a:gd name="T6" fmla="*/ 8 w 23"/>
                <a:gd name="T7" fmla="*/ 46 h 98"/>
                <a:gd name="T8" fmla="*/ 6 w 23"/>
                <a:gd name="T9" fmla="*/ 52 h 98"/>
                <a:gd name="T10" fmla="*/ 2 w 23"/>
                <a:gd name="T11" fmla="*/ 77 h 98"/>
                <a:gd name="T12" fmla="*/ 4 w 23"/>
                <a:gd name="T13" fmla="*/ 67 h 98"/>
                <a:gd name="T14" fmla="*/ 2 w 23"/>
                <a:gd name="T15" fmla="*/ 78 h 98"/>
                <a:gd name="T16" fmla="*/ 0 w 23"/>
                <a:gd name="T17" fmla="*/ 98 h 98"/>
                <a:gd name="T18" fmla="*/ 8 w 23"/>
                <a:gd name="T19" fmla="*/ 46 h 98"/>
                <a:gd name="T20" fmla="*/ 8 w 23"/>
                <a:gd name="T21" fmla="*/ 46 h 98"/>
                <a:gd name="T22" fmla="*/ 12 w 23"/>
                <a:gd name="T23" fmla="*/ 25 h 98"/>
                <a:gd name="T24" fmla="*/ 9 w 23"/>
                <a:gd name="T25" fmla="*/ 41 h 98"/>
                <a:gd name="T26" fmla="*/ 9 w 23"/>
                <a:gd name="T27" fmla="*/ 41 h 98"/>
                <a:gd name="T28" fmla="*/ 12 w 23"/>
                <a:gd name="T29" fmla="*/ 25 h 98"/>
                <a:gd name="T30" fmla="*/ 13 w 23"/>
                <a:gd name="T31" fmla="*/ 17 h 98"/>
                <a:gd name="T32" fmla="*/ 12 w 23"/>
                <a:gd name="T33" fmla="*/ 25 h 98"/>
                <a:gd name="T34" fmla="*/ 12 w 23"/>
                <a:gd name="T35" fmla="*/ 25 h 98"/>
                <a:gd name="T36" fmla="*/ 13 w 23"/>
                <a:gd name="T37" fmla="*/ 19 h 98"/>
                <a:gd name="T38" fmla="*/ 13 w 23"/>
                <a:gd name="T39" fmla="*/ 17 h 98"/>
                <a:gd name="T40" fmla="*/ 23 w 23"/>
                <a:gd name="T41" fmla="*/ 0 h 98"/>
                <a:gd name="T42" fmla="*/ 15 w 23"/>
                <a:gd name="T43" fmla="*/ 46 h 98"/>
                <a:gd name="T44" fmla="*/ 23 w 23"/>
                <a:gd name="T4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98">
                  <a:moveTo>
                    <a:pt x="7" y="47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moveTo>
                    <a:pt x="8" y="46"/>
                  </a:moveTo>
                  <a:cubicBezTo>
                    <a:pt x="7" y="48"/>
                    <a:pt x="7" y="50"/>
                    <a:pt x="6" y="52"/>
                  </a:cubicBezTo>
                  <a:cubicBezTo>
                    <a:pt x="5" y="63"/>
                    <a:pt x="3" y="70"/>
                    <a:pt x="2" y="77"/>
                  </a:cubicBezTo>
                  <a:cubicBezTo>
                    <a:pt x="3" y="74"/>
                    <a:pt x="4" y="70"/>
                    <a:pt x="4" y="67"/>
                  </a:cubicBezTo>
                  <a:cubicBezTo>
                    <a:pt x="4" y="70"/>
                    <a:pt x="3" y="74"/>
                    <a:pt x="2" y="78"/>
                  </a:cubicBezTo>
                  <a:cubicBezTo>
                    <a:pt x="1" y="84"/>
                    <a:pt x="1" y="90"/>
                    <a:pt x="0" y="98"/>
                  </a:cubicBezTo>
                  <a:cubicBezTo>
                    <a:pt x="2" y="85"/>
                    <a:pt x="4" y="68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moveTo>
                    <a:pt x="12" y="25"/>
                  </a:moveTo>
                  <a:cubicBezTo>
                    <a:pt x="10" y="31"/>
                    <a:pt x="9" y="36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13" y="17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3" y="21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moveTo>
                    <a:pt x="23" y="0"/>
                  </a:moveTo>
                  <a:cubicBezTo>
                    <a:pt x="17" y="25"/>
                    <a:pt x="15" y="39"/>
                    <a:pt x="15" y="46"/>
                  </a:cubicBezTo>
                  <a:cubicBezTo>
                    <a:pt x="18" y="26"/>
                    <a:pt x="20" y="12"/>
                    <a:pt x="23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8" name="Freeform 819">
              <a:extLst>
                <a:ext uri="{FF2B5EF4-FFF2-40B4-BE49-F238E27FC236}">
                  <a16:creationId xmlns:a16="http://schemas.microsoft.com/office/drawing/2014/main" id="{0EBB761B-827E-C87F-DE78-159DD3F825C6}"/>
                </a:ext>
              </a:extLst>
            </p:cNvPr>
            <p:cNvSpPr/>
            <p:nvPr/>
          </p:nvSpPr>
          <p:spPr bwMode="auto">
            <a:xfrm>
              <a:off x="6181725" y="4257676"/>
              <a:ext cx="1587" cy="7938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2 h 5"/>
                <a:gd name="T8" fmla="*/ 1 w 1"/>
                <a:gd name="T9" fmla="*/ 0 h 5"/>
                <a:gd name="T10" fmla="*/ 1 w 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9" name="Freeform 820">
              <a:extLst>
                <a:ext uri="{FF2B5EF4-FFF2-40B4-BE49-F238E27FC236}">
                  <a16:creationId xmlns:a16="http://schemas.microsoft.com/office/drawing/2014/main" id="{BD3E7D0B-47FC-8B07-72CD-5075269AE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3950" y="4278313"/>
              <a:ext cx="71437" cy="74613"/>
            </a:xfrm>
            <a:custGeom>
              <a:avLst/>
              <a:gdLst>
                <a:gd name="T0" fmla="*/ 1 w 47"/>
                <a:gd name="T1" fmla="*/ 42 h 50"/>
                <a:gd name="T2" fmla="*/ 0 w 47"/>
                <a:gd name="T3" fmla="*/ 50 h 50"/>
                <a:gd name="T4" fmla="*/ 1 w 47"/>
                <a:gd name="T5" fmla="*/ 42 h 50"/>
                <a:gd name="T6" fmla="*/ 1 w 47"/>
                <a:gd name="T7" fmla="*/ 42 h 50"/>
                <a:gd name="T8" fmla="*/ 3 w 47"/>
                <a:gd name="T9" fmla="*/ 20 h 50"/>
                <a:gd name="T10" fmla="*/ 1 w 47"/>
                <a:gd name="T11" fmla="*/ 38 h 50"/>
                <a:gd name="T12" fmla="*/ 1 w 47"/>
                <a:gd name="T13" fmla="*/ 38 h 50"/>
                <a:gd name="T14" fmla="*/ 3 w 47"/>
                <a:gd name="T15" fmla="*/ 20 h 50"/>
                <a:gd name="T16" fmla="*/ 21 w 47"/>
                <a:gd name="T17" fmla="*/ 8 h 50"/>
                <a:gd name="T18" fmla="*/ 18 w 47"/>
                <a:gd name="T19" fmla="*/ 24 h 50"/>
                <a:gd name="T20" fmla="*/ 21 w 47"/>
                <a:gd name="T21" fmla="*/ 8 h 50"/>
                <a:gd name="T22" fmla="*/ 47 w 47"/>
                <a:gd name="T23" fmla="*/ 0 h 50"/>
                <a:gd name="T24" fmla="*/ 37 w 47"/>
                <a:gd name="T25" fmla="*/ 28 h 50"/>
                <a:gd name="T26" fmla="*/ 47 w 47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50">
                  <a:moveTo>
                    <a:pt x="1" y="42"/>
                  </a:moveTo>
                  <a:cubicBezTo>
                    <a:pt x="0" y="45"/>
                    <a:pt x="0" y="47"/>
                    <a:pt x="0" y="50"/>
                  </a:cubicBezTo>
                  <a:cubicBezTo>
                    <a:pt x="0" y="47"/>
                    <a:pt x="0" y="45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moveTo>
                    <a:pt x="3" y="20"/>
                  </a:moveTo>
                  <a:cubicBezTo>
                    <a:pt x="2" y="26"/>
                    <a:pt x="1" y="32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2"/>
                    <a:pt x="2" y="26"/>
                    <a:pt x="3" y="20"/>
                  </a:cubicBezTo>
                  <a:moveTo>
                    <a:pt x="21" y="8"/>
                  </a:moveTo>
                  <a:cubicBezTo>
                    <a:pt x="20" y="13"/>
                    <a:pt x="19" y="18"/>
                    <a:pt x="18" y="24"/>
                  </a:cubicBezTo>
                  <a:cubicBezTo>
                    <a:pt x="19" y="18"/>
                    <a:pt x="20" y="13"/>
                    <a:pt x="21" y="8"/>
                  </a:cubicBezTo>
                  <a:moveTo>
                    <a:pt x="47" y="0"/>
                  </a:moveTo>
                  <a:cubicBezTo>
                    <a:pt x="43" y="9"/>
                    <a:pt x="40" y="17"/>
                    <a:pt x="37" y="28"/>
                  </a:cubicBezTo>
                  <a:cubicBezTo>
                    <a:pt x="40" y="18"/>
                    <a:pt x="43" y="10"/>
                    <a:pt x="47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0" name="Freeform 821">
              <a:extLst>
                <a:ext uri="{FF2B5EF4-FFF2-40B4-BE49-F238E27FC236}">
                  <a16:creationId xmlns:a16="http://schemas.microsoft.com/office/drawing/2014/main" id="{476B9338-2380-443F-02DD-91B12D2512D1}"/>
                </a:ext>
              </a:extLst>
            </p:cNvPr>
            <p:cNvSpPr/>
            <p:nvPr/>
          </p:nvSpPr>
          <p:spPr bwMode="auto">
            <a:xfrm>
              <a:off x="6205538" y="4335463"/>
              <a:ext cx="0" cy="6350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1" name="Freeform 822">
              <a:extLst>
                <a:ext uri="{FF2B5EF4-FFF2-40B4-BE49-F238E27FC236}">
                  <a16:creationId xmlns:a16="http://schemas.microsoft.com/office/drawing/2014/main" id="{E01CD913-CF7D-3F77-D03A-77202E2525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2675" y="4311651"/>
              <a:ext cx="22225" cy="106363"/>
            </a:xfrm>
            <a:custGeom>
              <a:avLst/>
              <a:gdLst>
                <a:gd name="T0" fmla="*/ 13 w 14"/>
                <a:gd name="T1" fmla="*/ 67 h 70"/>
                <a:gd name="T2" fmla="*/ 13 w 14"/>
                <a:gd name="T3" fmla="*/ 67 h 70"/>
                <a:gd name="T4" fmla="*/ 14 w 14"/>
                <a:gd name="T5" fmla="*/ 70 h 70"/>
                <a:gd name="T6" fmla="*/ 13 w 14"/>
                <a:gd name="T7" fmla="*/ 67 h 70"/>
                <a:gd name="T8" fmla="*/ 13 w 14"/>
                <a:gd name="T9" fmla="*/ 38 h 70"/>
                <a:gd name="T10" fmla="*/ 13 w 14"/>
                <a:gd name="T11" fmla="*/ 64 h 70"/>
                <a:gd name="T12" fmla="*/ 13 w 14"/>
                <a:gd name="T13" fmla="*/ 64 h 70"/>
                <a:gd name="T14" fmla="*/ 13 w 14"/>
                <a:gd name="T15" fmla="*/ 38 h 70"/>
                <a:gd name="T16" fmla="*/ 4 w 14"/>
                <a:gd name="T17" fmla="*/ 21 h 70"/>
                <a:gd name="T18" fmla="*/ 1 w 14"/>
                <a:gd name="T19" fmla="*/ 53 h 70"/>
                <a:gd name="T20" fmla="*/ 4 w 14"/>
                <a:gd name="T21" fmla="*/ 21 h 70"/>
                <a:gd name="T22" fmla="*/ 5 w 14"/>
                <a:gd name="T23" fmla="*/ 10 h 70"/>
                <a:gd name="T24" fmla="*/ 0 w 14"/>
                <a:gd name="T25" fmla="*/ 48 h 70"/>
                <a:gd name="T26" fmla="*/ 5 w 14"/>
                <a:gd name="T27" fmla="*/ 10 h 70"/>
                <a:gd name="T28" fmla="*/ 6 w 14"/>
                <a:gd name="T29" fmla="*/ 0 h 70"/>
                <a:gd name="T30" fmla="*/ 5 w 14"/>
                <a:gd name="T31" fmla="*/ 10 h 70"/>
                <a:gd name="T32" fmla="*/ 5 w 14"/>
                <a:gd name="T33" fmla="*/ 10 h 70"/>
                <a:gd name="T34" fmla="*/ 5 w 14"/>
                <a:gd name="T35" fmla="*/ 10 h 70"/>
                <a:gd name="T36" fmla="*/ 6 w 14"/>
                <a:gd name="T37" fmla="*/ 1 h 70"/>
                <a:gd name="T38" fmla="*/ 6 w 14"/>
                <a:gd name="T3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70">
                  <a:moveTo>
                    <a:pt x="13" y="67"/>
                  </a:moveTo>
                  <a:cubicBezTo>
                    <a:pt x="13" y="67"/>
                    <a:pt x="13" y="67"/>
                    <a:pt x="13" y="67"/>
                  </a:cubicBezTo>
                  <a:cubicBezTo>
                    <a:pt x="13" y="68"/>
                    <a:pt x="14" y="69"/>
                    <a:pt x="14" y="70"/>
                  </a:cubicBezTo>
                  <a:cubicBezTo>
                    <a:pt x="14" y="69"/>
                    <a:pt x="14" y="68"/>
                    <a:pt x="13" y="67"/>
                  </a:cubicBezTo>
                  <a:moveTo>
                    <a:pt x="13" y="38"/>
                  </a:moveTo>
                  <a:cubicBezTo>
                    <a:pt x="13" y="47"/>
                    <a:pt x="13" y="55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55"/>
                    <a:pt x="13" y="47"/>
                    <a:pt x="13" y="38"/>
                  </a:cubicBezTo>
                  <a:moveTo>
                    <a:pt x="4" y="21"/>
                  </a:moveTo>
                  <a:cubicBezTo>
                    <a:pt x="2" y="40"/>
                    <a:pt x="1" y="49"/>
                    <a:pt x="1" y="53"/>
                  </a:cubicBezTo>
                  <a:cubicBezTo>
                    <a:pt x="2" y="39"/>
                    <a:pt x="3" y="29"/>
                    <a:pt x="4" y="21"/>
                  </a:cubicBezTo>
                  <a:moveTo>
                    <a:pt x="5" y="10"/>
                  </a:moveTo>
                  <a:cubicBezTo>
                    <a:pt x="3" y="25"/>
                    <a:pt x="2" y="29"/>
                    <a:pt x="0" y="48"/>
                  </a:cubicBezTo>
                  <a:cubicBezTo>
                    <a:pt x="1" y="36"/>
                    <a:pt x="3" y="22"/>
                    <a:pt x="5" y="10"/>
                  </a:cubicBezTo>
                  <a:moveTo>
                    <a:pt x="6" y="0"/>
                  </a:moveTo>
                  <a:cubicBezTo>
                    <a:pt x="6" y="4"/>
                    <a:pt x="5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6" y="4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2" name="Freeform 823">
              <a:extLst>
                <a:ext uri="{FF2B5EF4-FFF2-40B4-BE49-F238E27FC236}">
                  <a16:creationId xmlns:a16="http://schemas.microsoft.com/office/drawing/2014/main" id="{2144C615-C9EC-615F-4ECB-E93C742E3496}"/>
                </a:ext>
              </a:extLst>
            </p:cNvPr>
            <p:cNvSpPr/>
            <p:nvPr/>
          </p:nvSpPr>
          <p:spPr bwMode="auto">
            <a:xfrm>
              <a:off x="6183313" y="4408488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3" name="Freeform 824">
              <a:extLst>
                <a:ext uri="{FF2B5EF4-FFF2-40B4-BE49-F238E27FC236}">
                  <a16:creationId xmlns:a16="http://schemas.microsoft.com/office/drawing/2014/main" id="{F2D19083-9876-9ED7-A3FC-68AB563E74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7913" y="4384676"/>
              <a:ext cx="104775" cy="63500"/>
            </a:xfrm>
            <a:custGeom>
              <a:avLst/>
              <a:gdLst>
                <a:gd name="T0" fmla="*/ 66 w 70"/>
                <a:gd name="T1" fmla="*/ 23 h 42"/>
                <a:gd name="T2" fmla="*/ 66 w 70"/>
                <a:gd name="T3" fmla="*/ 24 h 42"/>
                <a:gd name="T4" fmla="*/ 65 w 70"/>
                <a:gd name="T5" fmla="*/ 26 h 42"/>
                <a:gd name="T6" fmla="*/ 66 w 70"/>
                <a:gd name="T7" fmla="*/ 24 h 42"/>
                <a:gd name="T8" fmla="*/ 66 w 70"/>
                <a:gd name="T9" fmla="*/ 23 h 42"/>
                <a:gd name="T10" fmla="*/ 66 w 70"/>
                <a:gd name="T11" fmla="*/ 23 h 42"/>
                <a:gd name="T12" fmla="*/ 2 w 70"/>
                <a:gd name="T13" fmla="*/ 17 h 42"/>
                <a:gd name="T14" fmla="*/ 0 w 70"/>
                <a:gd name="T15" fmla="*/ 42 h 42"/>
                <a:gd name="T16" fmla="*/ 2 w 70"/>
                <a:gd name="T17" fmla="*/ 17 h 42"/>
                <a:gd name="T18" fmla="*/ 70 w 70"/>
                <a:gd name="T19" fmla="*/ 12 h 42"/>
                <a:gd name="T20" fmla="*/ 70 w 70"/>
                <a:gd name="T21" fmla="*/ 12 h 42"/>
                <a:gd name="T22" fmla="*/ 3 w 70"/>
                <a:gd name="T23" fmla="*/ 11 h 42"/>
                <a:gd name="T24" fmla="*/ 3 w 70"/>
                <a:gd name="T25" fmla="*/ 12 h 42"/>
                <a:gd name="T26" fmla="*/ 2 w 70"/>
                <a:gd name="T27" fmla="*/ 17 h 42"/>
                <a:gd name="T28" fmla="*/ 2 w 70"/>
                <a:gd name="T29" fmla="*/ 17 h 42"/>
                <a:gd name="T30" fmla="*/ 2 w 70"/>
                <a:gd name="T31" fmla="*/ 17 h 42"/>
                <a:gd name="T32" fmla="*/ 3 w 70"/>
                <a:gd name="T33" fmla="*/ 11 h 42"/>
                <a:gd name="T34" fmla="*/ 4 w 70"/>
                <a:gd name="T35" fmla="*/ 0 h 42"/>
                <a:gd name="T36" fmla="*/ 3 w 70"/>
                <a:gd name="T37" fmla="*/ 10 h 42"/>
                <a:gd name="T38" fmla="*/ 3 w 70"/>
                <a:gd name="T39" fmla="*/ 10 h 42"/>
                <a:gd name="T40" fmla="*/ 4 w 70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42">
                  <a:moveTo>
                    <a:pt x="66" y="23"/>
                  </a:moveTo>
                  <a:cubicBezTo>
                    <a:pt x="66" y="24"/>
                    <a:pt x="66" y="24"/>
                    <a:pt x="66" y="24"/>
                  </a:cubicBezTo>
                  <a:cubicBezTo>
                    <a:pt x="66" y="25"/>
                    <a:pt x="66" y="25"/>
                    <a:pt x="65" y="26"/>
                  </a:cubicBezTo>
                  <a:cubicBezTo>
                    <a:pt x="66" y="25"/>
                    <a:pt x="66" y="24"/>
                    <a:pt x="66" y="24"/>
                  </a:cubicBezTo>
                  <a:cubicBezTo>
                    <a:pt x="66" y="24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moveTo>
                    <a:pt x="2" y="17"/>
                  </a:moveTo>
                  <a:cubicBezTo>
                    <a:pt x="1" y="28"/>
                    <a:pt x="1" y="32"/>
                    <a:pt x="0" y="42"/>
                  </a:cubicBezTo>
                  <a:cubicBezTo>
                    <a:pt x="0" y="37"/>
                    <a:pt x="1" y="29"/>
                    <a:pt x="2" y="17"/>
                  </a:cubicBezTo>
                  <a:moveTo>
                    <a:pt x="70" y="12"/>
                  </a:moveTo>
                  <a:cubicBezTo>
                    <a:pt x="70" y="12"/>
                    <a:pt x="70" y="12"/>
                    <a:pt x="70" y="12"/>
                  </a:cubicBezTo>
                  <a:moveTo>
                    <a:pt x="3" y="11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5"/>
                    <a:pt x="3" y="13"/>
                    <a:pt x="3" y="11"/>
                  </a:cubicBezTo>
                  <a:moveTo>
                    <a:pt x="4" y="0"/>
                  </a:moveTo>
                  <a:cubicBezTo>
                    <a:pt x="4" y="3"/>
                    <a:pt x="3" y="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6"/>
                    <a:pt x="4" y="3"/>
                    <a:pt x="4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4" name="Freeform 825">
              <a:extLst>
                <a:ext uri="{FF2B5EF4-FFF2-40B4-BE49-F238E27FC236}">
                  <a16:creationId xmlns:a16="http://schemas.microsoft.com/office/drawing/2014/main" id="{409F1D51-965E-F4B7-852E-529DCD15DFE5}"/>
                </a:ext>
              </a:extLst>
            </p:cNvPr>
            <p:cNvSpPr/>
            <p:nvPr/>
          </p:nvSpPr>
          <p:spPr bwMode="auto">
            <a:xfrm>
              <a:off x="6256338" y="4414838"/>
              <a:ext cx="1587" cy="476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5" name="Freeform 826">
              <a:extLst>
                <a:ext uri="{FF2B5EF4-FFF2-40B4-BE49-F238E27FC236}">
                  <a16:creationId xmlns:a16="http://schemas.microsoft.com/office/drawing/2014/main" id="{41FCAE78-F59B-FB6E-B22F-312553D641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4738" y="4424363"/>
              <a:ext cx="101600" cy="82550"/>
            </a:xfrm>
            <a:custGeom>
              <a:avLst/>
              <a:gdLst>
                <a:gd name="T0" fmla="*/ 2 w 67"/>
                <a:gd name="T1" fmla="*/ 23 h 55"/>
                <a:gd name="T2" fmla="*/ 1 w 67"/>
                <a:gd name="T3" fmla="*/ 23 h 55"/>
                <a:gd name="T4" fmla="*/ 0 w 67"/>
                <a:gd name="T5" fmla="*/ 41 h 55"/>
                <a:gd name="T6" fmla="*/ 0 w 67"/>
                <a:gd name="T7" fmla="*/ 55 h 55"/>
                <a:gd name="T8" fmla="*/ 0 w 67"/>
                <a:gd name="T9" fmla="*/ 55 h 55"/>
                <a:gd name="T10" fmla="*/ 0 w 67"/>
                <a:gd name="T11" fmla="*/ 41 h 55"/>
                <a:gd name="T12" fmla="*/ 2 w 67"/>
                <a:gd name="T13" fmla="*/ 23 h 55"/>
                <a:gd name="T14" fmla="*/ 2 w 67"/>
                <a:gd name="T15" fmla="*/ 16 h 55"/>
                <a:gd name="T16" fmla="*/ 2 w 67"/>
                <a:gd name="T17" fmla="*/ 19 h 55"/>
                <a:gd name="T18" fmla="*/ 2 w 67"/>
                <a:gd name="T19" fmla="*/ 19 h 55"/>
                <a:gd name="T20" fmla="*/ 2 w 67"/>
                <a:gd name="T21" fmla="*/ 16 h 55"/>
                <a:gd name="T22" fmla="*/ 67 w 67"/>
                <a:gd name="T23" fmla="*/ 0 h 55"/>
                <a:gd name="T24" fmla="*/ 62 w 67"/>
                <a:gd name="T25" fmla="*/ 18 h 55"/>
                <a:gd name="T26" fmla="*/ 57 w 67"/>
                <a:gd name="T27" fmla="*/ 39 h 55"/>
                <a:gd name="T28" fmla="*/ 63 w 67"/>
                <a:gd name="T29" fmla="*/ 16 h 55"/>
                <a:gd name="T30" fmla="*/ 67 w 67"/>
                <a:gd name="T3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55">
                  <a:moveTo>
                    <a:pt x="2" y="23"/>
                  </a:moveTo>
                  <a:cubicBezTo>
                    <a:pt x="2" y="23"/>
                    <a:pt x="1" y="23"/>
                    <a:pt x="1" y="23"/>
                  </a:cubicBezTo>
                  <a:cubicBezTo>
                    <a:pt x="1" y="29"/>
                    <a:pt x="1" y="33"/>
                    <a:pt x="0" y="4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33"/>
                    <a:pt x="1" y="28"/>
                    <a:pt x="2" y="23"/>
                  </a:cubicBezTo>
                  <a:moveTo>
                    <a:pt x="2" y="16"/>
                  </a:moveTo>
                  <a:cubicBezTo>
                    <a:pt x="2" y="17"/>
                    <a:pt x="2" y="18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7"/>
                    <a:pt x="2" y="16"/>
                  </a:cubicBezTo>
                  <a:moveTo>
                    <a:pt x="67" y="0"/>
                  </a:moveTo>
                  <a:cubicBezTo>
                    <a:pt x="66" y="5"/>
                    <a:pt x="64" y="11"/>
                    <a:pt x="62" y="18"/>
                  </a:cubicBezTo>
                  <a:cubicBezTo>
                    <a:pt x="61" y="24"/>
                    <a:pt x="59" y="31"/>
                    <a:pt x="57" y="39"/>
                  </a:cubicBezTo>
                  <a:cubicBezTo>
                    <a:pt x="59" y="31"/>
                    <a:pt x="61" y="23"/>
                    <a:pt x="63" y="16"/>
                  </a:cubicBezTo>
                  <a:cubicBezTo>
                    <a:pt x="65" y="10"/>
                    <a:pt x="66" y="5"/>
                    <a:pt x="67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6" name="Freeform 827">
              <a:extLst>
                <a:ext uri="{FF2B5EF4-FFF2-40B4-BE49-F238E27FC236}">
                  <a16:creationId xmlns:a16="http://schemas.microsoft.com/office/drawing/2014/main" id="{6D9B642B-3856-5B2E-E12E-D55F71DF69B8}"/>
                </a:ext>
              </a:extLst>
            </p:cNvPr>
            <p:cNvSpPr/>
            <p:nvPr/>
          </p:nvSpPr>
          <p:spPr bwMode="auto">
            <a:xfrm>
              <a:off x="6156325" y="4452938"/>
              <a:ext cx="1587" cy="6350"/>
            </a:xfrm>
            <a:custGeom>
              <a:avLst/>
              <a:gdLst>
                <a:gd name="T0" fmla="*/ 1 w 1"/>
                <a:gd name="T1" fmla="*/ 0 h 4"/>
                <a:gd name="T2" fmla="*/ 1 w 1"/>
                <a:gd name="T3" fmla="*/ 0 h 4"/>
                <a:gd name="T4" fmla="*/ 0 w 1"/>
                <a:gd name="T5" fmla="*/ 4 h 4"/>
                <a:gd name="T6" fmla="*/ 1 w 1"/>
                <a:gd name="T7" fmla="*/ 4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B2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7" name="Freeform 828">
              <a:extLst>
                <a:ext uri="{FF2B5EF4-FFF2-40B4-BE49-F238E27FC236}">
                  <a16:creationId xmlns:a16="http://schemas.microsoft.com/office/drawing/2014/main" id="{62E5683A-1830-EF57-FC82-CB03D8B7C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7438" y="4475163"/>
              <a:ext cx="73025" cy="92075"/>
            </a:xfrm>
            <a:custGeom>
              <a:avLst/>
              <a:gdLst>
                <a:gd name="T0" fmla="*/ 33 w 48"/>
                <a:gd name="T1" fmla="*/ 60 h 60"/>
                <a:gd name="T2" fmla="*/ 33 w 48"/>
                <a:gd name="T3" fmla="*/ 60 h 60"/>
                <a:gd name="T4" fmla="*/ 32 w 48"/>
                <a:gd name="T5" fmla="*/ 59 h 60"/>
                <a:gd name="T6" fmla="*/ 33 w 48"/>
                <a:gd name="T7" fmla="*/ 60 h 60"/>
                <a:gd name="T8" fmla="*/ 32 w 48"/>
                <a:gd name="T9" fmla="*/ 59 h 60"/>
                <a:gd name="T10" fmla="*/ 33 w 48"/>
                <a:gd name="T11" fmla="*/ 60 h 60"/>
                <a:gd name="T12" fmla="*/ 33 w 48"/>
                <a:gd name="T13" fmla="*/ 57 h 60"/>
                <a:gd name="T14" fmla="*/ 33 w 48"/>
                <a:gd name="T15" fmla="*/ 60 h 60"/>
                <a:gd name="T16" fmla="*/ 33 w 48"/>
                <a:gd name="T17" fmla="*/ 57 h 60"/>
                <a:gd name="T18" fmla="*/ 33 w 48"/>
                <a:gd name="T19" fmla="*/ 57 h 60"/>
                <a:gd name="T20" fmla="*/ 33 w 48"/>
                <a:gd name="T21" fmla="*/ 57 h 60"/>
                <a:gd name="T22" fmla="*/ 33 w 48"/>
                <a:gd name="T23" fmla="*/ 57 h 60"/>
                <a:gd name="T24" fmla="*/ 33 w 48"/>
                <a:gd name="T25" fmla="*/ 57 h 60"/>
                <a:gd name="T26" fmla="*/ 33 w 48"/>
                <a:gd name="T27" fmla="*/ 57 h 60"/>
                <a:gd name="T28" fmla="*/ 33 w 48"/>
                <a:gd name="T29" fmla="*/ 57 h 60"/>
                <a:gd name="T30" fmla="*/ 34 w 48"/>
                <a:gd name="T31" fmla="*/ 55 h 60"/>
                <a:gd name="T32" fmla="*/ 33 w 48"/>
                <a:gd name="T33" fmla="*/ 57 h 60"/>
                <a:gd name="T34" fmla="*/ 34 w 48"/>
                <a:gd name="T35" fmla="*/ 55 h 60"/>
                <a:gd name="T36" fmla="*/ 34 w 48"/>
                <a:gd name="T37" fmla="*/ 55 h 60"/>
                <a:gd name="T38" fmla="*/ 34 w 48"/>
                <a:gd name="T39" fmla="*/ 55 h 60"/>
                <a:gd name="T40" fmla="*/ 34 w 48"/>
                <a:gd name="T41" fmla="*/ 55 h 60"/>
                <a:gd name="T42" fmla="*/ 34 w 48"/>
                <a:gd name="T43" fmla="*/ 54 h 60"/>
                <a:gd name="T44" fmla="*/ 34 w 48"/>
                <a:gd name="T45" fmla="*/ 55 h 60"/>
                <a:gd name="T46" fmla="*/ 34 w 48"/>
                <a:gd name="T47" fmla="*/ 55 h 60"/>
                <a:gd name="T48" fmla="*/ 34 w 48"/>
                <a:gd name="T49" fmla="*/ 54 h 60"/>
                <a:gd name="T50" fmla="*/ 34 w 48"/>
                <a:gd name="T51" fmla="*/ 55 h 60"/>
                <a:gd name="T52" fmla="*/ 35 w 48"/>
                <a:gd name="T53" fmla="*/ 54 h 60"/>
                <a:gd name="T54" fmla="*/ 35 w 48"/>
                <a:gd name="T55" fmla="*/ 54 h 60"/>
                <a:gd name="T56" fmla="*/ 35 w 48"/>
                <a:gd name="T57" fmla="*/ 54 h 60"/>
                <a:gd name="T58" fmla="*/ 35 w 48"/>
                <a:gd name="T59" fmla="*/ 54 h 60"/>
                <a:gd name="T60" fmla="*/ 35 w 48"/>
                <a:gd name="T61" fmla="*/ 54 h 60"/>
                <a:gd name="T62" fmla="*/ 34 w 48"/>
                <a:gd name="T63" fmla="*/ 55 h 60"/>
                <a:gd name="T64" fmla="*/ 35 w 48"/>
                <a:gd name="T65" fmla="*/ 54 h 60"/>
                <a:gd name="T66" fmla="*/ 35 w 48"/>
                <a:gd name="T67" fmla="*/ 54 h 60"/>
                <a:gd name="T68" fmla="*/ 35 w 48"/>
                <a:gd name="T69" fmla="*/ 54 h 60"/>
                <a:gd name="T70" fmla="*/ 35 w 48"/>
                <a:gd name="T71" fmla="*/ 54 h 60"/>
                <a:gd name="T72" fmla="*/ 35 w 48"/>
                <a:gd name="T73" fmla="*/ 54 h 60"/>
                <a:gd name="T74" fmla="*/ 35 w 48"/>
                <a:gd name="T75" fmla="*/ 53 h 60"/>
                <a:gd name="T76" fmla="*/ 35 w 48"/>
                <a:gd name="T77" fmla="*/ 54 h 60"/>
                <a:gd name="T78" fmla="*/ 35 w 48"/>
                <a:gd name="T79" fmla="*/ 53 h 60"/>
                <a:gd name="T80" fmla="*/ 35 w 48"/>
                <a:gd name="T81" fmla="*/ 54 h 60"/>
                <a:gd name="T82" fmla="*/ 35 w 48"/>
                <a:gd name="T83" fmla="*/ 53 h 60"/>
                <a:gd name="T84" fmla="*/ 32 w 48"/>
                <a:gd name="T85" fmla="*/ 59 h 60"/>
                <a:gd name="T86" fmla="*/ 24 w 48"/>
                <a:gd name="T87" fmla="*/ 52 h 60"/>
                <a:gd name="T88" fmla="*/ 24 w 48"/>
                <a:gd name="T89" fmla="*/ 52 h 60"/>
                <a:gd name="T90" fmla="*/ 33 w 48"/>
                <a:gd name="T91" fmla="*/ 57 h 60"/>
                <a:gd name="T92" fmla="*/ 24 w 48"/>
                <a:gd name="T93" fmla="*/ 28 h 60"/>
                <a:gd name="T94" fmla="*/ 24 w 48"/>
                <a:gd name="T95" fmla="*/ 28 h 60"/>
                <a:gd name="T96" fmla="*/ 34 w 48"/>
                <a:gd name="T97" fmla="*/ 54 h 60"/>
                <a:gd name="T98" fmla="*/ 34 w 48"/>
                <a:gd name="T99" fmla="*/ 54 h 60"/>
                <a:gd name="T100" fmla="*/ 31 w 48"/>
                <a:gd name="T101" fmla="*/ 37 h 60"/>
                <a:gd name="T102" fmla="*/ 48 w 48"/>
                <a:gd name="T103" fmla="*/ 5 h 60"/>
                <a:gd name="T104" fmla="*/ 36 w 48"/>
                <a:gd name="T105" fmla="*/ 55 h 60"/>
                <a:gd name="T106" fmla="*/ 48 w 48"/>
                <a:gd name="T107" fmla="*/ 5 h 60"/>
                <a:gd name="T108" fmla="*/ 35 w 48"/>
                <a:gd name="T109" fmla="*/ 54 h 60"/>
                <a:gd name="T110" fmla="*/ 35 w 48"/>
                <a:gd name="T111" fmla="*/ 54 h 60"/>
                <a:gd name="T112" fmla="*/ 37 w 48"/>
                <a:gd name="T113" fmla="*/ 36 h 60"/>
                <a:gd name="T114" fmla="*/ 38 w 48"/>
                <a:gd name="T115" fmla="*/ 29 h 60"/>
                <a:gd name="T116" fmla="*/ 34 w 48"/>
                <a:gd name="T117" fmla="*/ 1 h 60"/>
                <a:gd name="T118" fmla="*/ 34 w 48"/>
                <a:gd name="T119" fmla="*/ 48 h 60"/>
                <a:gd name="T120" fmla="*/ 35 w 48"/>
                <a:gd name="T121" fmla="*/ 6 h 60"/>
                <a:gd name="T122" fmla="*/ 34 w 48"/>
                <a:gd name="T123" fmla="*/ 1 h 60"/>
                <a:gd name="T124" fmla="*/ 2 w 48"/>
                <a:gd name="T125" fmla="*/ 1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" h="60">
                  <a:moveTo>
                    <a:pt x="33" y="60"/>
                  </a:move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moveTo>
                    <a:pt x="32" y="59"/>
                  </a:moveTo>
                  <a:cubicBezTo>
                    <a:pt x="32" y="60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2" y="60"/>
                    <a:pt x="32" y="59"/>
                  </a:cubicBezTo>
                  <a:moveTo>
                    <a:pt x="32" y="59"/>
                  </a:moveTo>
                  <a:cubicBezTo>
                    <a:pt x="33" y="59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3" y="59"/>
                    <a:pt x="32" y="59"/>
                  </a:cubicBezTo>
                  <a:moveTo>
                    <a:pt x="33" y="57"/>
                  </a:moveTo>
                  <a:cubicBezTo>
                    <a:pt x="33" y="58"/>
                    <a:pt x="33" y="59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59"/>
                    <a:pt x="33" y="58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33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33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33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34" y="55"/>
                  </a:moveTo>
                  <a:cubicBezTo>
                    <a:pt x="33" y="56"/>
                    <a:pt x="33" y="56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6"/>
                    <a:pt x="33" y="56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moveTo>
                    <a:pt x="34" y="55"/>
                  </a:move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moveTo>
                    <a:pt x="34" y="55"/>
                  </a:move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moveTo>
                    <a:pt x="34" y="54"/>
                  </a:move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4"/>
                  </a:cubicBezTo>
                  <a:moveTo>
                    <a:pt x="34" y="54"/>
                  </a:move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4"/>
                  </a:cubicBezTo>
                  <a:moveTo>
                    <a:pt x="35" y="54"/>
                  </a:move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moveTo>
                    <a:pt x="35" y="54"/>
                  </a:move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moveTo>
                    <a:pt x="35" y="54"/>
                  </a:moveTo>
                  <a:cubicBezTo>
                    <a:pt x="34" y="54"/>
                    <a:pt x="34" y="54"/>
                    <a:pt x="34" y="55"/>
                  </a:cubicBezTo>
                  <a:cubicBezTo>
                    <a:pt x="35" y="54"/>
                    <a:pt x="35" y="54"/>
                    <a:pt x="35" y="54"/>
                  </a:cubicBezTo>
                  <a:moveTo>
                    <a:pt x="35" y="54"/>
                  </a:move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moveTo>
                    <a:pt x="35" y="54"/>
                  </a:move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moveTo>
                    <a:pt x="35" y="53"/>
                  </a:move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3"/>
                  </a:cubicBezTo>
                  <a:moveTo>
                    <a:pt x="35" y="53"/>
                  </a:moveTo>
                  <a:cubicBezTo>
                    <a:pt x="35" y="53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3"/>
                    <a:pt x="35" y="53"/>
                  </a:cubicBezTo>
                  <a:moveTo>
                    <a:pt x="26" y="52"/>
                  </a:moveTo>
                  <a:cubicBezTo>
                    <a:pt x="28" y="55"/>
                    <a:pt x="30" y="57"/>
                    <a:pt x="32" y="59"/>
                  </a:cubicBezTo>
                  <a:cubicBezTo>
                    <a:pt x="30" y="57"/>
                    <a:pt x="28" y="55"/>
                    <a:pt x="26" y="52"/>
                  </a:cubicBezTo>
                  <a:moveTo>
                    <a:pt x="24" y="52"/>
                  </a:moveTo>
                  <a:cubicBezTo>
                    <a:pt x="27" y="54"/>
                    <a:pt x="30" y="57"/>
                    <a:pt x="32" y="59"/>
                  </a:cubicBezTo>
                  <a:cubicBezTo>
                    <a:pt x="30" y="57"/>
                    <a:pt x="27" y="54"/>
                    <a:pt x="24" y="52"/>
                  </a:cubicBezTo>
                  <a:moveTo>
                    <a:pt x="25" y="31"/>
                  </a:moveTo>
                  <a:cubicBezTo>
                    <a:pt x="28" y="40"/>
                    <a:pt x="30" y="49"/>
                    <a:pt x="33" y="57"/>
                  </a:cubicBezTo>
                  <a:cubicBezTo>
                    <a:pt x="31" y="49"/>
                    <a:pt x="28" y="40"/>
                    <a:pt x="25" y="31"/>
                  </a:cubicBezTo>
                  <a:moveTo>
                    <a:pt x="24" y="28"/>
                  </a:moveTo>
                  <a:cubicBezTo>
                    <a:pt x="27" y="38"/>
                    <a:pt x="30" y="48"/>
                    <a:pt x="33" y="57"/>
                  </a:cubicBezTo>
                  <a:cubicBezTo>
                    <a:pt x="30" y="48"/>
                    <a:pt x="27" y="38"/>
                    <a:pt x="24" y="28"/>
                  </a:cubicBezTo>
                  <a:moveTo>
                    <a:pt x="28" y="10"/>
                  </a:moveTo>
                  <a:cubicBezTo>
                    <a:pt x="30" y="26"/>
                    <a:pt x="31" y="41"/>
                    <a:pt x="34" y="54"/>
                  </a:cubicBezTo>
                  <a:cubicBezTo>
                    <a:pt x="33" y="53"/>
                    <a:pt x="33" y="51"/>
                    <a:pt x="33" y="49"/>
                  </a:cubicBezTo>
                  <a:cubicBezTo>
                    <a:pt x="33" y="51"/>
                    <a:pt x="33" y="53"/>
                    <a:pt x="34" y="54"/>
                  </a:cubicBezTo>
                  <a:cubicBezTo>
                    <a:pt x="32" y="42"/>
                    <a:pt x="30" y="29"/>
                    <a:pt x="29" y="15"/>
                  </a:cubicBezTo>
                  <a:cubicBezTo>
                    <a:pt x="30" y="23"/>
                    <a:pt x="30" y="30"/>
                    <a:pt x="31" y="37"/>
                  </a:cubicBezTo>
                  <a:cubicBezTo>
                    <a:pt x="30" y="29"/>
                    <a:pt x="29" y="20"/>
                    <a:pt x="28" y="10"/>
                  </a:cubicBezTo>
                  <a:moveTo>
                    <a:pt x="48" y="5"/>
                  </a:moveTo>
                  <a:cubicBezTo>
                    <a:pt x="44" y="22"/>
                    <a:pt x="39" y="40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40" y="40"/>
                    <a:pt x="44" y="22"/>
                    <a:pt x="48" y="5"/>
                  </a:cubicBezTo>
                  <a:moveTo>
                    <a:pt x="41" y="1"/>
                  </a:moveTo>
                  <a:cubicBezTo>
                    <a:pt x="39" y="19"/>
                    <a:pt x="37" y="38"/>
                    <a:pt x="35" y="54"/>
                  </a:cubicBezTo>
                  <a:cubicBezTo>
                    <a:pt x="36" y="52"/>
                    <a:pt x="36" y="51"/>
                    <a:pt x="36" y="49"/>
                  </a:cubicBezTo>
                  <a:cubicBezTo>
                    <a:pt x="36" y="51"/>
                    <a:pt x="36" y="52"/>
                    <a:pt x="35" y="54"/>
                  </a:cubicBezTo>
                  <a:cubicBezTo>
                    <a:pt x="36" y="52"/>
                    <a:pt x="36" y="50"/>
                    <a:pt x="36" y="48"/>
                  </a:cubicBezTo>
                  <a:cubicBezTo>
                    <a:pt x="36" y="44"/>
                    <a:pt x="37" y="40"/>
                    <a:pt x="37" y="36"/>
                  </a:cubicBezTo>
                  <a:cubicBezTo>
                    <a:pt x="38" y="26"/>
                    <a:pt x="39" y="16"/>
                    <a:pt x="41" y="6"/>
                  </a:cubicBezTo>
                  <a:cubicBezTo>
                    <a:pt x="40" y="14"/>
                    <a:pt x="39" y="22"/>
                    <a:pt x="38" y="29"/>
                  </a:cubicBezTo>
                  <a:cubicBezTo>
                    <a:pt x="39" y="20"/>
                    <a:pt x="40" y="10"/>
                    <a:pt x="41" y="1"/>
                  </a:cubicBezTo>
                  <a:moveTo>
                    <a:pt x="34" y="1"/>
                  </a:moveTo>
                  <a:cubicBezTo>
                    <a:pt x="34" y="19"/>
                    <a:pt x="34" y="38"/>
                    <a:pt x="35" y="53"/>
                  </a:cubicBezTo>
                  <a:cubicBezTo>
                    <a:pt x="35" y="52"/>
                    <a:pt x="35" y="50"/>
                    <a:pt x="34" y="48"/>
                  </a:cubicBezTo>
                  <a:cubicBezTo>
                    <a:pt x="35" y="50"/>
                    <a:pt x="35" y="52"/>
                    <a:pt x="35" y="53"/>
                  </a:cubicBezTo>
                  <a:cubicBezTo>
                    <a:pt x="35" y="39"/>
                    <a:pt x="34" y="22"/>
                    <a:pt x="35" y="6"/>
                  </a:cubicBezTo>
                  <a:cubicBezTo>
                    <a:pt x="34" y="14"/>
                    <a:pt x="34" y="21"/>
                    <a:pt x="34" y="29"/>
                  </a:cubicBezTo>
                  <a:cubicBezTo>
                    <a:pt x="34" y="20"/>
                    <a:pt x="34" y="10"/>
                    <a:pt x="34" y="1"/>
                  </a:cubicBezTo>
                  <a:moveTo>
                    <a:pt x="0" y="0"/>
                  </a:moveTo>
                  <a:cubicBezTo>
                    <a:pt x="0" y="4"/>
                    <a:pt x="1" y="8"/>
                    <a:pt x="2" y="13"/>
                  </a:cubicBezTo>
                  <a:cubicBezTo>
                    <a:pt x="1" y="9"/>
                    <a:pt x="0" y="4"/>
                    <a:pt x="0" y="0"/>
                  </a:cubicBezTo>
                </a:path>
              </a:pathLst>
            </a:custGeom>
            <a:solidFill>
              <a:srgbClr val="E5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68133" y="-531000"/>
            <a:ext cx="9055735" cy="703269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algn="ctr">
              <a:defRPr sz="45100" b="1">
                <a:ln w="25400">
                  <a:noFill/>
                </a:ln>
                <a:gradFill>
                  <a:gsLst>
                    <a:gs pos="59000">
                      <a:schemeClr val="bg1">
                        <a:alpha val="0"/>
                      </a:schemeClr>
                    </a:gs>
                    <a:gs pos="42000">
                      <a:schemeClr val="bg1"/>
                    </a:gs>
                  </a:gsLst>
                  <a:lin ang="5400000" scaled="0"/>
                </a:gradFill>
                <a:uFillTx/>
                <a:latin typeface="+mn-ea"/>
                <a:cs typeface="微软雅黑" panose="020B0503020204020204" charset="-122"/>
              </a:defRPr>
            </a:lvl1pPr>
          </a:lstStyle>
          <a:p>
            <a:r>
              <a:rPr lang="en-US" altLang="zh-CN">
                <a:sym typeface="MiSans" panose="00000500000000000000" pitchFamily="2" charset="-122"/>
              </a:rPr>
              <a:t>3</a:t>
            </a:r>
            <a:endParaRPr lang="en-US" altLang="zh-CN" dirty="0">
              <a:sym typeface="MiSans" panose="00000500000000000000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49693" y="3285000"/>
            <a:ext cx="9492615" cy="815608"/>
          </a:xfrm>
        </p:spPr>
        <p:txBody>
          <a:bodyPr>
            <a:spAutoFit/>
          </a:bodyPr>
          <a:lstStyle/>
          <a:p>
            <a:r>
              <a:rPr lang="zh-CN" altLang="en-US" b="0" spc="60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sym typeface="MiSans" panose="00000500000000000000" pitchFamily="2" charset="-122"/>
              </a:rPr>
              <a:t>人工智能的技术原理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0D27A45-8508-4647-1D1E-FFBF9D311451}"/>
              </a:ext>
            </a:extLst>
          </p:cNvPr>
          <p:cNvGrpSpPr/>
          <p:nvPr/>
        </p:nvGrpSpPr>
        <p:grpSpPr>
          <a:xfrm>
            <a:off x="1567815" y="4144790"/>
            <a:ext cx="7113905" cy="453390"/>
            <a:chOff x="2426" y="5933"/>
            <a:chExt cx="11203" cy="71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4B0D623-48A6-3ED2-F22A-2A85605D66CC}"/>
                </a:ext>
              </a:extLst>
            </p:cNvPr>
            <p:cNvSpPr/>
            <p:nvPr/>
          </p:nvSpPr>
          <p:spPr>
            <a:xfrm>
              <a:off x="2426" y="6063"/>
              <a:ext cx="10943" cy="584"/>
            </a:xfrm>
            <a:custGeom>
              <a:avLst/>
              <a:gdLst>
                <a:gd name="connsiteX0" fmla="*/ 0 w 7821827"/>
                <a:gd name="connsiteY0" fmla="*/ 370702 h 370702"/>
                <a:gd name="connsiteX1" fmla="*/ 2026508 w 7821827"/>
                <a:gd name="connsiteY1" fmla="*/ 370702 h 370702"/>
                <a:gd name="connsiteX2" fmla="*/ 2743200 w 7821827"/>
                <a:gd name="connsiteY2" fmla="*/ 0 h 370702"/>
                <a:gd name="connsiteX3" fmla="*/ 7821827 w 7821827"/>
                <a:gd name="connsiteY3" fmla="*/ 0 h 37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1827" h="370702">
                  <a:moveTo>
                    <a:pt x="0" y="370702"/>
                  </a:moveTo>
                  <a:lnTo>
                    <a:pt x="2026508" y="370702"/>
                  </a:lnTo>
                  <a:lnTo>
                    <a:pt x="2743200" y="0"/>
                  </a:lnTo>
                  <a:lnTo>
                    <a:pt x="782182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335D61-7638-3B75-50F5-4F07567F03B3}"/>
                </a:ext>
              </a:extLst>
            </p:cNvPr>
            <p:cNvSpPr/>
            <p:nvPr/>
          </p:nvSpPr>
          <p:spPr>
            <a:xfrm>
              <a:off x="13369" y="5933"/>
              <a:ext cx="260" cy="2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97DCFAB-F332-43A7-FB1A-BE4FBDDACE84}"/>
              </a:ext>
            </a:extLst>
          </p:cNvPr>
          <p:cNvGrpSpPr/>
          <p:nvPr/>
        </p:nvGrpSpPr>
        <p:grpSpPr>
          <a:xfrm>
            <a:off x="3509645" y="3058305"/>
            <a:ext cx="7332345" cy="453390"/>
            <a:chOff x="5484" y="3342"/>
            <a:chExt cx="11547" cy="71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CEB6908-4BEB-0AC4-3A5A-E698FBB50940}"/>
                </a:ext>
              </a:extLst>
            </p:cNvPr>
            <p:cNvSpPr/>
            <p:nvPr/>
          </p:nvSpPr>
          <p:spPr>
            <a:xfrm flipH="1">
              <a:off x="5745" y="3472"/>
              <a:ext cx="11286" cy="584"/>
            </a:xfrm>
            <a:custGeom>
              <a:avLst/>
              <a:gdLst>
                <a:gd name="connsiteX0" fmla="*/ 0 w 7821827"/>
                <a:gd name="connsiteY0" fmla="*/ 370702 h 370702"/>
                <a:gd name="connsiteX1" fmla="*/ 2026508 w 7821827"/>
                <a:gd name="connsiteY1" fmla="*/ 370702 h 370702"/>
                <a:gd name="connsiteX2" fmla="*/ 2743200 w 7821827"/>
                <a:gd name="connsiteY2" fmla="*/ 0 h 370702"/>
                <a:gd name="connsiteX3" fmla="*/ 7821827 w 7821827"/>
                <a:gd name="connsiteY3" fmla="*/ 0 h 37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1827" h="370702">
                  <a:moveTo>
                    <a:pt x="0" y="370702"/>
                  </a:moveTo>
                  <a:lnTo>
                    <a:pt x="2026508" y="370702"/>
                  </a:lnTo>
                  <a:lnTo>
                    <a:pt x="2743200" y="0"/>
                  </a:lnTo>
                  <a:lnTo>
                    <a:pt x="782182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CF6AAC6-7B86-A6E9-E4B0-612380756AB5}"/>
                </a:ext>
              </a:extLst>
            </p:cNvPr>
            <p:cNvSpPr/>
            <p:nvPr/>
          </p:nvSpPr>
          <p:spPr>
            <a:xfrm>
              <a:off x="5484" y="3342"/>
              <a:ext cx="260" cy="2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2" name="图片 11" descr="未标题-2_画板 1">
            <a:extLst>
              <a:ext uri="{FF2B5EF4-FFF2-40B4-BE49-F238E27FC236}">
                <a16:creationId xmlns:a16="http://schemas.microsoft.com/office/drawing/2014/main" id="{31FEAD46-BCC5-611E-E06C-EF5E0ACDDB6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5119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机器学习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84ECBF8-8223-05D8-A16B-2BDDB9FC2BBB}"/>
              </a:ext>
            </a:extLst>
          </p:cNvPr>
          <p:cNvGrpSpPr/>
          <p:nvPr/>
        </p:nvGrpSpPr>
        <p:grpSpPr>
          <a:xfrm>
            <a:off x="6208491" y="1927238"/>
            <a:ext cx="2654729" cy="3700279"/>
            <a:chOff x="6208491" y="1927238"/>
            <a:chExt cx="2654729" cy="3700279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85EC184-F979-634D-825D-6F1A3B3AA3E1}"/>
                </a:ext>
              </a:extLst>
            </p:cNvPr>
            <p:cNvSpPr/>
            <p:nvPr/>
          </p:nvSpPr>
          <p:spPr>
            <a:xfrm>
              <a:off x="6212960" y="1962626"/>
              <a:ext cx="2589498" cy="3664891"/>
            </a:xfrm>
            <a:custGeom>
              <a:avLst/>
              <a:gdLst>
                <a:gd name="connsiteX0" fmla="*/ 0 w 3215526"/>
                <a:gd name="connsiteY0" fmla="*/ 0 h 4938107"/>
                <a:gd name="connsiteX1" fmla="*/ 3215526 w 3215526"/>
                <a:gd name="connsiteY1" fmla="*/ 0 h 4938107"/>
                <a:gd name="connsiteX2" fmla="*/ 3215526 w 3215526"/>
                <a:gd name="connsiteY2" fmla="*/ 4938107 h 4938107"/>
                <a:gd name="connsiteX3" fmla="*/ -1 w 3215526"/>
                <a:gd name="connsiteY3" fmla="*/ 4938107 h 493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5526" h="4938107">
                  <a:moveTo>
                    <a:pt x="0" y="0"/>
                  </a:moveTo>
                  <a:lnTo>
                    <a:pt x="3215526" y="0"/>
                  </a:lnTo>
                  <a:lnTo>
                    <a:pt x="3215526" y="4938107"/>
                  </a:lnTo>
                  <a:lnTo>
                    <a:pt x="-1" y="4938107"/>
                  </a:lnTo>
                  <a:close/>
                </a:path>
              </a:pathLst>
            </a:cu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AAEFF5A-A376-565A-9BE4-C21EDE90FB7B}"/>
                </a:ext>
              </a:extLst>
            </p:cNvPr>
            <p:cNvSpPr/>
            <p:nvPr/>
          </p:nvSpPr>
          <p:spPr>
            <a:xfrm>
              <a:off x="6208491" y="1962626"/>
              <a:ext cx="2592644" cy="3664891"/>
            </a:xfrm>
            <a:custGeom>
              <a:avLst/>
              <a:gdLst>
                <a:gd name="connsiteX0" fmla="*/ 501829 w 3219432"/>
                <a:gd name="connsiteY0" fmla="*/ 0 h 4938107"/>
                <a:gd name="connsiteX1" fmla="*/ 0 w 3219432"/>
                <a:gd name="connsiteY1" fmla="*/ 501828 h 4938107"/>
                <a:gd name="connsiteX2" fmla="*/ 0 w 3219432"/>
                <a:gd name="connsiteY2" fmla="*/ 2422181 h 4938107"/>
                <a:gd name="connsiteX3" fmla="*/ 162616 w 3219432"/>
                <a:gd name="connsiteY3" fmla="*/ 2585003 h 4938107"/>
                <a:gd name="connsiteX4" fmla="*/ 162616 w 3219432"/>
                <a:gd name="connsiteY4" fmla="*/ 4415926 h 4938107"/>
                <a:gd name="connsiteX5" fmla="*/ 10279 w 3219432"/>
                <a:gd name="connsiteY5" fmla="*/ 4568469 h 4938107"/>
                <a:gd name="connsiteX6" fmla="*/ 10279 w 3219432"/>
                <a:gd name="connsiteY6" fmla="*/ 4938107 h 4938107"/>
                <a:gd name="connsiteX7" fmla="*/ 2737752 w 3219432"/>
                <a:gd name="connsiteY7" fmla="*/ 4938107 h 4938107"/>
                <a:gd name="connsiteX8" fmla="*/ 2840132 w 3219432"/>
                <a:gd name="connsiteY8" fmla="*/ 4835933 h 4938107"/>
                <a:gd name="connsiteX9" fmla="*/ 2840132 w 3219432"/>
                <a:gd name="connsiteY9" fmla="*/ 1874096 h 4938107"/>
                <a:gd name="connsiteX10" fmla="*/ 3219432 w 3219432"/>
                <a:gd name="connsiteY10" fmla="*/ 1494795 h 4938107"/>
                <a:gd name="connsiteX11" fmla="*/ 3219432 w 3219432"/>
                <a:gd name="connsiteY11" fmla="*/ 0 h 493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19432" h="4938107">
                  <a:moveTo>
                    <a:pt x="501829" y="0"/>
                  </a:moveTo>
                  <a:lnTo>
                    <a:pt x="0" y="501828"/>
                  </a:lnTo>
                  <a:lnTo>
                    <a:pt x="0" y="2422181"/>
                  </a:lnTo>
                  <a:lnTo>
                    <a:pt x="162616" y="2585003"/>
                  </a:lnTo>
                  <a:lnTo>
                    <a:pt x="162616" y="4415926"/>
                  </a:lnTo>
                  <a:lnTo>
                    <a:pt x="10279" y="4568469"/>
                  </a:lnTo>
                  <a:lnTo>
                    <a:pt x="10279" y="4938107"/>
                  </a:lnTo>
                  <a:lnTo>
                    <a:pt x="2737752" y="4938107"/>
                  </a:lnTo>
                  <a:lnTo>
                    <a:pt x="2840132" y="4835933"/>
                  </a:lnTo>
                  <a:lnTo>
                    <a:pt x="2840132" y="1874096"/>
                  </a:lnTo>
                  <a:lnTo>
                    <a:pt x="3219432" y="1494795"/>
                  </a:lnTo>
                  <a:lnTo>
                    <a:pt x="3219432" y="0"/>
                  </a:lnTo>
                  <a:close/>
                </a:path>
              </a:pathLst>
            </a:custGeom>
            <a:noFill/>
            <a:ln w="9525" cap="flat">
              <a:solidFill>
                <a:schemeClr val="accent2">
                  <a:alpha val="7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FC376C6-DA6C-90B6-9C53-48F71533CD15}"/>
                </a:ext>
              </a:extLst>
            </p:cNvPr>
            <p:cNvSpPr/>
            <p:nvPr/>
          </p:nvSpPr>
          <p:spPr>
            <a:xfrm>
              <a:off x="8496176" y="3141433"/>
              <a:ext cx="229630" cy="2391181"/>
            </a:xfrm>
            <a:custGeom>
              <a:avLst/>
              <a:gdLst>
                <a:gd name="connsiteX0" fmla="*/ 285144 w 285144"/>
                <a:gd name="connsiteY0" fmla="*/ 0 h 3221899"/>
                <a:gd name="connsiteX1" fmla="*/ 285144 w 285144"/>
                <a:gd name="connsiteY1" fmla="*/ 2691906 h 3221899"/>
                <a:gd name="connsiteX2" fmla="*/ 166728 w 285144"/>
                <a:gd name="connsiteY2" fmla="*/ 2810322 h 3221899"/>
                <a:gd name="connsiteX3" fmla="*/ 166728 w 285144"/>
                <a:gd name="connsiteY3" fmla="*/ 3055171 h 3221899"/>
                <a:gd name="connsiteX4" fmla="*/ 0 w 285144"/>
                <a:gd name="connsiteY4" fmla="*/ 3221899 h 32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144" h="3221899">
                  <a:moveTo>
                    <a:pt x="285144" y="0"/>
                  </a:moveTo>
                  <a:lnTo>
                    <a:pt x="285144" y="2691906"/>
                  </a:lnTo>
                  <a:lnTo>
                    <a:pt x="166728" y="2810322"/>
                  </a:lnTo>
                  <a:lnTo>
                    <a:pt x="166728" y="3055171"/>
                  </a:lnTo>
                  <a:lnTo>
                    <a:pt x="0" y="3221899"/>
                  </a:ln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AD4C74F-E277-21F7-7FF6-78AF0EAF3C9C}"/>
                </a:ext>
              </a:extLst>
            </p:cNvPr>
            <p:cNvSpPr/>
            <p:nvPr/>
          </p:nvSpPr>
          <p:spPr>
            <a:xfrm>
              <a:off x="8472170" y="5187639"/>
              <a:ext cx="253635" cy="438047"/>
            </a:xfrm>
            <a:custGeom>
              <a:avLst/>
              <a:gdLst>
                <a:gd name="connsiteX0" fmla="*/ 314954 w 314953"/>
                <a:gd name="connsiteY0" fmla="*/ 0 h 590229"/>
                <a:gd name="connsiteX1" fmla="*/ 239504 w 314953"/>
                <a:gd name="connsiteY1" fmla="*/ 75449 h 590229"/>
                <a:gd name="connsiteX2" fmla="*/ 239504 w 314953"/>
                <a:gd name="connsiteY2" fmla="*/ 350519 h 590229"/>
                <a:gd name="connsiteX3" fmla="*/ 0 w 314953"/>
                <a:gd name="connsiteY3" fmla="*/ 590229 h 590229"/>
                <a:gd name="connsiteX4" fmla="*/ 314954 w 314953"/>
                <a:gd name="connsiteY4" fmla="*/ 590229 h 59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953" h="590229">
                  <a:moveTo>
                    <a:pt x="314954" y="0"/>
                  </a:moveTo>
                  <a:lnTo>
                    <a:pt x="239504" y="75449"/>
                  </a:lnTo>
                  <a:lnTo>
                    <a:pt x="239504" y="350519"/>
                  </a:lnTo>
                  <a:lnTo>
                    <a:pt x="0" y="590229"/>
                  </a:lnTo>
                  <a:lnTo>
                    <a:pt x="314954" y="5902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0453EB6-8E91-CC01-DF78-5CC9B78D2533}"/>
                </a:ext>
              </a:extLst>
            </p:cNvPr>
            <p:cNvSpPr/>
            <p:nvPr/>
          </p:nvSpPr>
          <p:spPr>
            <a:xfrm>
              <a:off x="6212960" y="1962016"/>
              <a:ext cx="326315" cy="300728"/>
            </a:xfrm>
            <a:custGeom>
              <a:avLst/>
              <a:gdLst>
                <a:gd name="connsiteX0" fmla="*/ 0 w 405204"/>
                <a:gd name="connsiteY0" fmla="*/ 822 h 405204"/>
                <a:gd name="connsiteX1" fmla="*/ 0 w 405204"/>
                <a:gd name="connsiteY1" fmla="*/ 405204 h 405204"/>
                <a:gd name="connsiteX2" fmla="*/ 405205 w 405204"/>
                <a:gd name="connsiteY2" fmla="*/ 0 h 405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5204" h="405204">
                  <a:moveTo>
                    <a:pt x="0" y="822"/>
                  </a:moveTo>
                  <a:lnTo>
                    <a:pt x="0" y="405204"/>
                  </a:lnTo>
                  <a:lnTo>
                    <a:pt x="40520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262386D-A96B-954B-0EFE-B0920C1C6B6E}"/>
                </a:ext>
              </a:extLst>
            </p:cNvPr>
            <p:cNvSpPr/>
            <p:nvPr/>
          </p:nvSpPr>
          <p:spPr>
            <a:xfrm>
              <a:off x="6211802" y="3842065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83F8D39-1B84-7454-A5BC-66CF8DF6E7B8}"/>
                </a:ext>
              </a:extLst>
            </p:cNvPr>
            <p:cNvSpPr/>
            <p:nvPr/>
          </p:nvSpPr>
          <p:spPr>
            <a:xfrm>
              <a:off x="6211802" y="3959702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C03416F-70A7-13C9-A5C6-532B14523EE2}"/>
                </a:ext>
              </a:extLst>
            </p:cNvPr>
            <p:cNvSpPr/>
            <p:nvPr/>
          </p:nvSpPr>
          <p:spPr>
            <a:xfrm>
              <a:off x="6211802" y="4077338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C6DE1C1-4286-0F3C-DEEC-782FF6E53B31}"/>
                </a:ext>
              </a:extLst>
            </p:cNvPr>
            <p:cNvSpPr/>
            <p:nvPr/>
          </p:nvSpPr>
          <p:spPr>
            <a:xfrm>
              <a:off x="6211802" y="4194975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80CEA38-5B2B-D80D-6D1C-A21B2A52AC5A}"/>
                </a:ext>
              </a:extLst>
            </p:cNvPr>
            <p:cNvSpPr/>
            <p:nvPr/>
          </p:nvSpPr>
          <p:spPr>
            <a:xfrm>
              <a:off x="6211802" y="4312611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1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1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24C1261-5CDB-475C-039E-0FDD99A20B4A}"/>
                </a:ext>
              </a:extLst>
            </p:cNvPr>
            <p:cNvSpPr/>
            <p:nvPr/>
          </p:nvSpPr>
          <p:spPr>
            <a:xfrm>
              <a:off x="6211802" y="4430248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1161C14-8702-AA8C-686C-E21039C9DE03}"/>
                </a:ext>
              </a:extLst>
            </p:cNvPr>
            <p:cNvSpPr/>
            <p:nvPr/>
          </p:nvSpPr>
          <p:spPr>
            <a:xfrm>
              <a:off x="6211802" y="4548037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695EBB2-E0B4-2609-A638-7412708256E9}"/>
                </a:ext>
              </a:extLst>
            </p:cNvPr>
            <p:cNvSpPr/>
            <p:nvPr/>
          </p:nvSpPr>
          <p:spPr>
            <a:xfrm>
              <a:off x="6211802" y="4665674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415F640-1B60-31A4-960C-A8473C1E5D25}"/>
                </a:ext>
              </a:extLst>
            </p:cNvPr>
            <p:cNvSpPr/>
            <p:nvPr/>
          </p:nvSpPr>
          <p:spPr>
            <a:xfrm>
              <a:off x="6211802" y="4783310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CC7DADE-A21E-C62E-D56D-7D643B957066}"/>
                </a:ext>
              </a:extLst>
            </p:cNvPr>
            <p:cNvSpPr/>
            <p:nvPr/>
          </p:nvSpPr>
          <p:spPr>
            <a:xfrm>
              <a:off x="8495846" y="3255866"/>
              <a:ext cx="105791" cy="1002428"/>
            </a:xfrm>
            <a:custGeom>
              <a:avLst/>
              <a:gdLst>
                <a:gd name="connsiteX0" fmla="*/ 131367 w 131367"/>
                <a:gd name="connsiteY0" fmla="*/ 0 h 1350681"/>
                <a:gd name="connsiteX1" fmla="*/ 131367 w 131367"/>
                <a:gd name="connsiteY1" fmla="*/ 81205 h 1350681"/>
                <a:gd name="connsiteX2" fmla="*/ 47490 w 131367"/>
                <a:gd name="connsiteY2" fmla="*/ 165083 h 1350681"/>
                <a:gd name="connsiteX3" fmla="*/ 47490 w 131367"/>
                <a:gd name="connsiteY3" fmla="*/ 1303192 h 1350681"/>
                <a:gd name="connsiteX4" fmla="*/ 0 w 131367"/>
                <a:gd name="connsiteY4" fmla="*/ 1350681 h 1350681"/>
                <a:gd name="connsiteX5" fmla="*/ 0 w 131367"/>
                <a:gd name="connsiteY5" fmla="*/ 131573 h 135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367" h="1350681">
                  <a:moveTo>
                    <a:pt x="131367" y="0"/>
                  </a:moveTo>
                  <a:lnTo>
                    <a:pt x="131367" y="81205"/>
                  </a:lnTo>
                  <a:lnTo>
                    <a:pt x="47490" y="165083"/>
                  </a:lnTo>
                  <a:lnTo>
                    <a:pt x="47490" y="1303192"/>
                  </a:lnTo>
                  <a:lnTo>
                    <a:pt x="0" y="1350681"/>
                  </a:lnTo>
                  <a:lnTo>
                    <a:pt x="0" y="131573"/>
                  </a:lnTo>
                  <a:close/>
                </a:path>
              </a:pathLst>
            </a:custGeom>
            <a:solidFill>
              <a:schemeClr val="accent2"/>
            </a:soli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>
              <p:custDataLst>
                <p:tags r:id="rId11"/>
              </p:custDataLst>
            </p:nvPr>
          </p:nvSpPr>
          <p:spPr>
            <a:xfrm>
              <a:off x="6504759" y="3308680"/>
              <a:ext cx="1952137" cy="53610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32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应用</a:t>
              </a:r>
              <a:endParaRPr lang="zh-CN" altLang="en-US" sz="2800" spc="110" dirty="0">
                <a:solidFill>
                  <a:schemeClr val="lt1"/>
                </a:solidFill>
                <a:latin typeface="+mj-ea"/>
                <a:ea typeface="+mj-ea"/>
                <a:sym typeface="MiSans" panose="00000500000000000000" pitchFamily="2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D177322B-405E-0972-DC53-C0ABDD6E753A}"/>
                </a:ext>
              </a:extLst>
            </p:cNvPr>
            <p:cNvSpPr txBox="1"/>
            <p:nvPr/>
          </p:nvSpPr>
          <p:spPr>
            <a:xfrm>
              <a:off x="7072910" y="1927238"/>
              <a:ext cx="1790310" cy="147732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9600" dirty="0">
                  <a:gradFill flip="none" rotWithShape="1">
                    <a:gsLst>
                      <a:gs pos="0">
                        <a:schemeClr val="accent2">
                          <a:alpha val="5000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  <a:ea typeface="+mn-ea"/>
                  <a:sym typeface="MiSans" panose="00000500000000000000" pitchFamily="2" charset="-122"/>
                </a:rPr>
                <a:t>03</a:t>
              </a:r>
              <a:endParaRPr lang="zh-CN" altLang="en-US" sz="9600" dirty="0">
                <a:gradFill flip="none" rotWithShape="1"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ea"/>
                <a:ea typeface="+mn-ea"/>
                <a:sym typeface="MiSans" panose="000005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E89B8D-D1AB-A385-A733-50D2467957E5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6504759" y="3929282"/>
              <a:ext cx="1952137" cy="97302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语音识别、图像识别、自然语言处理等领域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7AA10C3-FD00-3787-D43B-260647462D22}"/>
              </a:ext>
            </a:extLst>
          </p:cNvPr>
          <p:cNvGrpSpPr/>
          <p:nvPr/>
        </p:nvGrpSpPr>
        <p:grpSpPr>
          <a:xfrm>
            <a:off x="9046034" y="1927238"/>
            <a:ext cx="2632916" cy="3700279"/>
            <a:chOff x="9046034" y="1927238"/>
            <a:chExt cx="2632916" cy="3700279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36BDD04-85E4-7A2E-BC4D-1CF663B9DFEE}"/>
                </a:ext>
              </a:extLst>
            </p:cNvPr>
            <p:cNvSpPr/>
            <p:nvPr/>
          </p:nvSpPr>
          <p:spPr>
            <a:xfrm>
              <a:off x="9050503" y="1962626"/>
              <a:ext cx="2589498" cy="3664891"/>
            </a:xfrm>
            <a:custGeom>
              <a:avLst/>
              <a:gdLst>
                <a:gd name="connsiteX0" fmla="*/ 0 w 3215526"/>
                <a:gd name="connsiteY0" fmla="*/ 0 h 4938107"/>
                <a:gd name="connsiteX1" fmla="*/ 3215526 w 3215526"/>
                <a:gd name="connsiteY1" fmla="*/ 0 h 4938107"/>
                <a:gd name="connsiteX2" fmla="*/ 3215526 w 3215526"/>
                <a:gd name="connsiteY2" fmla="*/ 4938107 h 4938107"/>
                <a:gd name="connsiteX3" fmla="*/ -1 w 3215526"/>
                <a:gd name="connsiteY3" fmla="*/ 4938107 h 493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5526" h="4938107">
                  <a:moveTo>
                    <a:pt x="0" y="0"/>
                  </a:moveTo>
                  <a:lnTo>
                    <a:pt x="3215526" y="0"/>
                  </a:lnTo>
                  <a:lnTo>
                    <a:pt x="3215526" y="4938107"/>
                  </a:lnTo>
                  <a:lnTo>
                    <a:pt x="-1" y="4938107"/>
                  </a:lnTo>
                  <a:close/>
                </a:path>
              </a:pathLst>
            </a:cu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051E9FF-5FBD-3972-EDA0-A4BA12012569}"/>
                </a:ext>
              </a:extLst>
            </p:cNvPr>
            <p:cNvSpPr/>
            <p:nvPr/>
          </p:nvSpPr>
          <p:spPr>
            <a:xfrm>
              <a:off x="9046034" y="1962626"/>
              <a:ext cx="2592644" cy="3664891"/>
            </a:xfrm>
            <a:custGeom>
              <a:avLst/>
              <a:gdLst>
                <a:gd name="connsiteX0" fmla="*/ 501829 w 3219432"/>
                <a:gd name="connsiteY0" fmla="*/ 0 h 4938107"/>
                <a:gd name="connsiteX1" fmla="*/ 0 w 3219432"/>
                <a:gd name="connsiteY1" fmla="*/ 501828 h 4938107"/>
                <a:gd name="connsiteX2" fmla="*/ 0 w 3219432"/>
                <a:gd name="connsiteY2" fmla="*/ 2422181 h 4938107"/>
                <a:gd name="connsiteX3" fmla="*/ 162616 w 3219432"/>
                <a:gd name="connsiteY3" fmla="*/ 2585003 h 4938107"/>
                <a:gd name="connsiteX4" fmla="*/ 162616 w 3219432"/>
                <a:gd name="connsiteY4" fmla="*/ 4415926 h 4938107"/>
                <a:gd name="connsiteX5" fmla="*/ 10279 w 3219432"/>
                <a:gd name="connsiteY5" fmla="*/ 4568469 h 4938107"/>
                <a:gd name="connsiteX6" fmla="*/ 10279 w 3219432"/>
                <a:gd name="connsiteY6" fmla="*/ 4938107 h 4938107"/>
                <a:gd name="connsiteX7" fmla="*/ 2737752 w 3219432"/>
                <a:gd name="connsiteY7" fmla="*/ 4938107 h 4938107"/>
                <a:gd name="connsiteX8" fmla="*/ 2840132 w 3219432"/>
                <a:gd name="connsiteY8" fmla="*/ 4835933 h 4938107"/>
                <a:gd name="connsiteX9" fmla="*/ 2840132 w 3219432"/>
                <a:gd name="connsiteY9" fmla="*/ 1874096 h 4938107"/>
                <a:gd name="connsiteX10" fmla="*/ 3219432 w 3219432"/>
                <a:gd name="connsiteY10" fmla="*/ 1494795 h 4938107"/>
                <a:gd name="connsiteX11" fmla="*/ 3219432 w 3219432"/>
                <a:gd name="connsiteY11" fmla="*/ 0 h 493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19432" h="4938107">
                  <a:moveTo>
                    <a:pt x="501829" y="0"/>
                  </a:moveTo>
                  <a:lnTo>
                    <a:pt x="0" y="501828"/>
                  </a:lnTo>
                  <a:lnTo>
                    <a:pt x="0" y="2422181"/>
                  </a:lnTo>
                  <a:lnTo>
                    <a:pt x="162616" y="2585003"/>
                  </a:lnTo>
                  <a:lnTo>
                    <a:pt x="162616" y="4415926"/>
                  </a:lnTo>
                  <a:lnTo>
                    <a:pt x="10279" y="4568469"/>
                  </a:lnTo>
                  <a:lnTo>
                    <a:pt x="10279" y="4938107"/>
                  </a:lnTo>
                  <a:lnTo>
                    <a:pt x="2737752" y="4938107"/>
                  </a:lnTo>
                  <a:lnTo>
                    <a:pt x="2840132" y="4835933"/>
                  </a:lnTo>
                  <a:lnTo>
                    <a:pt x="2840132" y="1874096"/>
                  </a:lnTo>
                  <a:lnTo>
                    <a:pt x="3219432" y="1494795"/>
                  </a:lnTo>
                  <a:lnTo>
                    <a:pt x="3219432" y="0"/>
                  </a:lnTo>
                  <a:close/>
                </a:path>
              </a:pathLst>
            </a:custGeom>
            <a:noFill/>
            <a:ln w="9525" cap="flat">
              <a:solidFill>
                <a:schemeClr val="accent2">
                  <a:alpha val="7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833716F-D1D6-F2BF-152E-64471E93B59B}"/>
                </a:ext>
              </a:extLst>
            </p:cNvPr>
            <p:cNvSpPr/>
            <p:nvPr/>
          </p:nvSpPr>
          <p:spPr>
            <a:xfrm>
              <a:off x="11333719" y="3141433"/>
              <a:ext cx="229630" cy="2391181"/>
            </a:xfrm>
            <a:custGeom>
              <a:avLst/>
              <a:gdLst>
                <a:gd name="connsiteX0" fmla="*/ 285144 w 285144"/>
                <a:gd name="connsiteY0" fmla="*/ 0 h 3221899"/>
                <a:gd name="connsiteX1" fmla="*/ 285144 w 285144"/>
                <a:gd name="connsiteY1" fmla="*/ 2691906 h 3221899"/>
                <a:gd name="connsiteX2" fmla="*/ 166728 w 285144"/>
                <a:gd name="connsiteY2" fmla="*/ 2810322 h 3221899"/>
                <a:gd name="connsiteX3" fmla="*/ 166728 w 285144"/>
                <a:gd name="connsiteY3" fmla="*/ 3055171 h 3221899"/>
                <a:gd name="connsiteX4" fmla="*/ 0 w 285144"/>
                <a:gd name="connsiteY4" fmla="*/ 3221899 h 32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144" h="3221899">
                  <a:moveTo>
                    <a:pt x="285144" y="0"/>
                  </a:moveTo>
                  <a:lnTo>
                    <a:pt x="285144" y="2691906"/>
                  </a:lnTo>
                  <a:lnTo>
                    <a:pt x="166728" y="2810322"/>
                  </a:lnTo>
                  <a:lnTo>
                    <a:pt x="166728" y="3055171"/>
                  </a:lnTo>
                  <a:lnTo>
                    <a:pt x="0" y="3221899"/>
                  </a:ln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948DB6B-9637-4001-5087-431C0EA14126}"/>
                </a:ext>
              </a:extLst>
            </p:cNvPr>
            <p:cNvSpPr/>
            <p:nvPr/>
          </p:nvSpPr>
          <p:spPr>
            <a:xfrm>
              <a:off x="11309713" y="5187639"/>
              <a:ext cx="253635" cy="438047"/>
            </a:xfrm>
            <a:custGeom>
              <a:avLst/>
              <a:gdLst>
                <a:gd name="connsiteX0" fmla="*/ 314954 w 314953"/>
                <a:gd name="connsiteY0" fmla="*/ 0 h 590229"/>
                <a:gd name="connsiteX1" fmla="*/ 239504 w 314953"/>
                <a:gd name="connsiteY1" fmla="*/ 75449 h 590229"/>
                <a:gd name="connsiteX2" fmla="*/ 239504 w 314953"/>
                <a:gd name="connsiteY2" fmla="*/ 350519 h 590229"/>
                <a:gd name="connsiteX3" fmla="*/ 0 w 314953"/>
                <a:gd name="connsiteY3" fmla="*/ 590229 h 590229"/>
                <a:gd name="connsiteX4" fmla="*/ 314954 w 314953"/>
                <a:gd name="connsiteY4" fmla="*/ 590229 h 59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953" h="590229">
                  <a:moveTo>
                    <a:pt x="314954" y="0"/>
                  </a:moveTo>
                  <a:lnTo>
                    <a:pt x="239504" y="75449"/>
                  </a:lnTo>
                  <a:lnTo>
                    <a:pt x="239504" y="350519"/>
                  </a:lnTo>
                  <a:lnTo>
                    <a:pt x="0" y="590229"/>
                  </a:lnTo>
                  <a:lnTo>
                    <a:pt x="314954" y="5902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5493165-8E8E-7C5E-EE73-16244E1129D6}"/>
                </a:ext>
              </a:extLst>
            </p:cNvPr>
            <p:cNvSpPr/>
            <p:nvPr/>
          </p:nvSpPr>
          <p:spPr>
            <a:xfrm>
              <a:off x="9050503" y="1962016"/>
              <a:ext cx="326315" cy="300728"/>
            </a:xfrm>
            <a:custGeom>
              <a:avLst/>
              <a:gdLst>
                <a:gd name="connsiteX0" fmla="*/ 0 w 405204"/>
                <a:gd name="connsiteY0" fmla="*/ 822 h 405204"/>
                <a:gd name="connsiteX1" fmla="*/ 0 w 405204"/>
                <a:gd name="connsiteY1" fmla="*/ 405204 h 405204"/>
                <a:gd name="connsiteX2" fmla="*/ 405205 w 405204"/>
                <a:gd name="connsiteY2" fmla="*/ 0 h 405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5204" h="405204">
                  <a:moveTo>
                    <a:pt x="0" y="822"/>
                  </a:moveTo>
                  <a:lnTo>
                    <a:pt x="0" y="405204"/>
                  </a:lnTo>
                  <a:lnTo>
                    <a:pt x="40520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3A22842-D55D-4E36-AFCA-E7752CFE07AF}"/>
                </a:ext>
              </a:extLst>
            </p:cNvPr>
            <p:cNvSpPr/>
            <p:nvPr/>
          </p:nvSpPr>
          <p:spPr>
            <a:xfrm>
              <a:off x="9049345" y="3842065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5F91208-5032-EBE1-E3A2-82BC4279920F}"/>
                </a:ext>
              </a:extLst>
            </p:cNvPr>
            <p:cNvSpPr/>
            <p:nvPr/>
          </p:nvSpPr>
          <p:spPr>
            <a:xfrm>
              <a:off x="9049345" y="3959702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B3512BB-9B45-D899-93EE-02BD594E26C4}"/>
                </a:ext>
              </a:extLst>
            </p:cNvPr>
            <p:cNvSpPr/>
            <p:nvPr/>
          </p:nvSpPr>
          <p:spPr>
            <a:xfrm>
              <a:off x="9049345" y="4077338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818D993-1779-514D-0FA8-51400D76686B}"/>
                </a:ext>
              </a:extLst>
            </p:cNvPr>
            <p:cNvSpPr/>
            <p:nvPr/>
          </p:nvSpPr>
          <p:spPr>
            <a:xfrm>
              <a:off x="9049345" y="4194975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650FFB6-FAAF-C744-A821-0609CD9BD5D6}"/>
                </a:ext>
              </a:extLst>
            </p:cNvPr>
            <p:cNvSpPr/>
            <p:nvPr/>
          </p:nvSpPr>
          <p:spPr>
            <a:xfrm>
              <a:off x="9049345" y="4312611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1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1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5A2F66F-F5A0-C1E3-E0EF-475B80BBA426}"/>
                </a:ext>
              </a:extLst>
            </p:cNvPr>
            <p:cNvSpPr/>
            <p:nvPr/>
          </p:nvSpPr>
          <p:spPr>
            <a:xfrm>
              <a:off x="9049345" y="4430248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FD688A9-7264-269E-5011-B430EBDAE194}"/>
                </a:ext>
              </a:extLst>
            </p:cNvPr>
            <p:cNvSpPr/>
            <p:nvPr/>
          </p:nvSpPr>
          <p:spPr>
            <a:xfrm>
              <a:off x="9049345" y="4548037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985D8BB-324F-1915-E7CC-140DE774F3B3}"/>
                </a:ext>
              </a:extLst>
            </p:cNvPr>
            <p:cNvSpPr/>
            <p:nvPr/>
          </p:nvSpPr>
          <p:spPr>
            <a:xfrm>
              <a:off x="9049345" y="4665674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CAD15C4-3DCE-E1C7-9E97-6CF05103B99D}"/>
                </a:ext>
              </a:extLst>
            </p:cNvPr>
            <p:cNvSpPr/>
            <p:nvPr/>
          </p:nvSpPr>
          <p:spPr>
            <a:xfrm>
              <a:off x="9049345" y="4783310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3683FAB-E088-8ECC-4891-8220104A4E41}"/>
                </a:ext>
              </a:extLst>
            </p:cNvPr>
            <p:cNvSpPr/>
            <p:nvPr/>
          </p:nvSpPr>
          <p:spPr>
            <a:xfrm>
              <a:off x="11333389" y="3255866"/>
              <a:ext cx="105791" cy="1002428"/>
            </a:xfrm>
            <a:custGeom>
              <a:avLst/>
              <a:gdLst>
                <a:gd name="connsiteX0" fmla="*/ 131367 w 131367"/>
                <a:gd name="connsiteY0" fmla="*/ 0 h 1350681"/>
                <a:gd name="connsiteX1" fmla="*/ 131367 w 131367"/>
                <a:gd name="connsiteY1" fmla="*/ 81205 h 1350681"/>
                <a:gd name="connsiteX2" fmla="*/ 47490 w 131367"/>
                <a:gd name="connsiteY2" fmla="*/ 165083 h 1350681"/>
                <a:gd name="connsiteX3" fmla="*/ 47490 w 131367"/>
                <a:gd name="connsiteY3" fmla="*/ 1303192 h 1350681"/>
                <a:gd name="connsiteX4" fmla="*/ 0 w 131367"/>
                <a:gd name="connsiteY4" fmla="*/ 1350681 h 1350681"/>
                <a:gd name="connsiteX5" fmla="*/ 0 w 131367"/>
                <a:gd name="connsiteY5" fmla="*/ 131573 h 135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367" h="1350681">
                  <a:moveTo>
                    <a:pt x="131367" y="0"/>
                  </a:moveTo>
                  <a:lnTo>
                    <a:pt x="131367" y="81205"/>
                  </a:lnTo>
                  <a:lnTo>
                    <a:pt x="47490" y="165083"/>
                  </a:lnTo>
                  <a:lnTo>
                    <a:pt x="47490" y="1303192"/>
                  </a:lnTo>
                  <a:lnTo>
                    <a:pt x="0" y="1350681"/>
                  </a:lnTo>
                  <a:lnTo>
                    <a:pt x="0" y="131573"/>
                  </a:lnTo>
                  <a:close/>
                </a:path>
              </a:pathLst>
            </a:custGeom>
            <a:solidFill>
              <a:schemeClr val="accent2"/>
            </a:soli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9321315" y="3308680"/>
              <a:ext cx="2017770" cy="53610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32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发展</a:t>
              </a:r>
              <a:endParaRPr lang="zh-CN" altLang="en-US" sz="2800" spc="110" dirty="0">
                <a:solidFill>
                  <a:schemeClr val="lt1"/>
                </a:solidFill>
                <a:latin typeface="+mj-ea"/>
                <a:ea typeface="+mj-ea"/>
                <a:sym typeface="MiSans" panose="00000500000000000000" pitchFamily="2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FCC335B-0191-2685-2983-3198EE663B31}"/>
                </a:ext>
              </a:extLst>
            </p:cNvPr>
            <p:cNvSpPr txBox="1"/>
            <p:nvPr/>
          </p:nvSpPr>
          <p:spPr>
            <a:xfrm>
              <a:off x="9888640" y="1927238"/>
              <a:ext cx="1790310" cy="147732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9600" dirty="0">
                  <a:gradFill flip="none" rotWithShape="1">
                    <a:gsLst>
                      <a:gs pos="0">
                        <a:schemeClr val="accent2">
                          <a:alpha val="5000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  <a:ea typeface="+mn-ea"/>
                  <a:sym typeface="MiSans" panose="00000500000000000000" pitchFamily="2" charset="-122"/>
                </a:rPr>
                <a:t>04</a:t>
              </a:r>
              <a:endParaRPr lang="zh-CN" altLang="en-US" sz="9600" dirty="0">
                <a:gradFill flip="none" rotWithShape="1"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ea"/>
                <a:ea typeface="+mn-ea"/>
                <a:sym typeface="MiSans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302F14D-9693-9472-6157-3C6609D00EA7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9321315" y="3910815"/>
              <a:ext cx="2017770" cy="130542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深度学习、强化学习等新技术不断涌现，推动机器学习快速发展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7E90E1FA-4532-6897-71AA-F936C063163B}"/>
              </a:ext>
            </a:extLst>
          </p:cNvPr>
          <p:cNvGrpSpPr/>
          <p:nvPr/>
        </p:nvGrpSpPr>
        <p:grpSpPr>
          <a:xfrm>
            <a:off x="533405" y="1927238"/>
            <a:ext cx="2736344" cy="3700279"/>
            <a:chOff x="533405" y="1927238"/>
            <a:chExt cx="2736344" cy="370027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A43CDBA-C4A6-2796-1A9B-9E14FB61BBA8}"/>
                </a:ext>
              </a:extLst>
            </p:cNvPr>
            <p:cNvSpPr/>
            <p:nvPr/>
          </p:nvSpPr>
          <p:spPr>
            <a:xfrm>
              <a:off x="537874" y="1962626"/>
              <a:ext cx="2589498" cy="3664891"/>
            </a:xfrm>
            <a:custGeom>
              <a:avLst/>
              <a:gdLst>
                <a:gd name="connsiteX0" fmla="*/ 0 w 3215526"/>
                <a:gd name="connsiteY0" fmla="*/ 0 h 4938107"/>
                <a:gd name="connsiteX1" fmla="*/ 3215526 w 3215526"/>
                <a:gd name="connsiteY1" fmla="*/ 0 h 4938107"/>
                <a:gd name="connsiteX2" fmla="*/ 3215526 w 3215526"/>
                <a:gd name="connsiteY2" fmla="*/ 4938107 h 4938107"/>
                <a:gd name="connsiteX3" fmla="*/ -1 w 3215526"/>
                <a:gd name="connsiteY3" fmla="*/ 4938107 h 493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5526" h="4938107">
                  <a:moveTo>
                    <a:pt x="0" y="0"/>
                  </a:moveTo>
                  <a:lnTo>
                    <a:pt x="3215526" y="0"/>
                  </a:lnTo>
                  <a:lnTo>
                    <a:pt x="3215526" y="4938107"/>
                  </a:lnTo>
                  <a:lnTo>
                    <a:pt x="-1" y="4938107"/>
                  </a:lnTo>
                  <a:close/>
                </a:path>
              </a:pathLst>
            </a:cu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57D62D0-CDE6-6A8E-DEAF-2BA440C207B4}"/>
                </a:ext>
              </a:extLst>
            </p:cNvPr>
            <p:cNvSpPr/>
            <p:nvPr/>
          </p:nvSpPr>
          <p:spPr>
            <a:xfrm>
              <a:off x="533405" y="1962626"/>
              <a:ext cx="2592644" cy="3664891"/>
            </a:xfrm>
            <a:custGeom>
              <a:avLst/>
              <a:gdLst>
                <a:gd name="connsiteX0" fmla="*/ 501829 w 3219432"/>
                <a:gd name="connsiteY0" fmla="*/ 0 h 4938107"/>
                <a:gd name="connsiteX1" fmla="*/ 0 w 3219432"/>
                <a:gd name="connsiteY1" fmla="*/ 501828 h 4938107"/>
                <a:gd name="connsiteX2" fmla="*/ 0 w 3219432"/>
                <a:gd name="connsiteY2" fmla="*/ 2422181 h 4938107"/>
                <a:gd name="connsiteX3" fmla="*/ 162616 w 3219432"/>
                <a:gd name="connsiteY3" fmla="*/ 2585003 h 4938107"/>
                <a:gd name="connsiteX4" fmla="*/ 162616 w 3219432"/>
                <a:gd name="connsiteY4" fmla="*/ 4415926 h 4938107"/>
                <a:gd name="connsiteX5" fmla="*/ 10279 w 3219432"/>
                <a:gd name="connsiteY5" fmla="*/ 4568469 h 4938107"/>
                <a:gd name="connsiteX6" fmla="*/ 10279 w 3219432"/>
                <a:gd name="connsiteY6" fmla="*/ 4938107 h 4938107"/>
                <a:gd name="connsiteX7" fmla="*/ 2737752 w 3219432"/>
                <a:gd name="connsiteY7" fmla="*/ 4938107 h 4938107"/>
                <a:gd name="connsiteX8" fmla="*/ 2840132 w 3219432"/>
                <a:gd name="connsiteY8" fmla="*/ 4835933 h 4938107"/>
                <a:gd name="connsiteX9" fmla="*/ 2840132 w 3219432"/>
                <a:gd name="connsiteY9" fmla="*/ 1874096 h 4938107"/>
                <a:gd name="connsiteX10" fmla="*/ 3219432 w 3219432"/>
                <a:gd name="connsiteY10" fmla="*/ 1494795 h 4938107"/>
                <a:gd name="connsiteX11" fmla="*/ 3219432 w 3219432"/>
                <a:gd name="connsiteY11" fmla="*/ 0 h 493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19432" h="4938107">
                  <a:moveTo>
                    <a:pt x="501829" y="0"/>
                  </a:moveTo>
                  <a:lnTo>
                    <a:pt x="0" y="501828"/>
                  </a:lnTo>
                  <a:lnTo>
                    <a:pt x="0" y="2422181"/>
                  </a:lnTo>
                  <a:lnTo>
                    <a:pt x="162616" y="2585003"/>
                  </a:lnTo>
                  <a:lnTo>
                    <a:pt x="162616" y="4415926"/>
                  </a:lnTo>
                  <a:lnTo>
                    <a:pt x="10279" y="4568469"/>
                  </a:lnTo>
                  <a:lnTo>
                    <a:pt x="10279" y="4938107"/>
                  </a:lnTo>
                  <a:lnTo>
                    <a:pt x="2737752" y="4938107"/>
                  </a:lnTo>
                  <a:lnTo>
                    <a:pt x="2840132" y="4835933"/>
                  </a:lnTo>
                  <a:lnTo>
                    <a:pt x="2840132" y="1874096"/>
                  </a:lnTo>
                  <a:lnTo>
                    <a:pt x="3219432" y="1494795"/>
                  </a:lnTo>
                  <a:lnTo>
                    <a:pt x="3219432" y="0"/>
                  </a:lnTo>
                  <a:close/>
                </a:path>
              </a:pathLst>
            </a:custGeom>
            <a:noFill/>
            <a:ln w="9525" cap="flat">
              <a:solidFill>
                <a:schemeClr val="accent2">
                  <a:alpha val="7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CC0123A-5874-1E16-1CF9-C4A03E15EFCB}"/>
                </a:ext>
              </a:extLst>
            </p:cNvPr>
            <p:cNvSpPr/>
            <p:nvPr/>
          </p:nvSpPr>
          <p:spPr>
            <a:xfrm>
              <a:off x="2821090" y="3141433"/>
              <a:ext cx="229630" cy="2391181"/>
            </a:xfrm>
            <a:custGeom>
              <a:avLst/>
              <a:gdLst>
                <a:gd name="connsiteX0" fmla="*/ 285144 w 285144"/>
                <a:gd name="connsiteY0" fmla="*/ 0 h 3221899"/>
                <a:gd name="connsiteX1" fmla="*/ 285144 w 285144"/>
                <a:gd name="connsiteY1" fmla="*/ 2691906 h 3221899"/>
                <a:gd name="connsiteX2" fmla="*/ 166728 w 285144"/>
                <a:gd name="connsiteY2" fmla="*/ 2810322 h 3221899"/>
                <a:gd name="connsiteX3" fmla="*/ 166728 w 285144"/>
                <a:gd name="connsiteY3" fmla="*/ 3055171 h 3221899"/>
                <a:gd name="connsiteX4" fmla="*/ 0 w 285144"/>
                <a:gd name="connsiteY4" fmla="*/ 3221899 h 32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144" h="3221899">
                  <a:moveTo>
                    <a:pt x="285144" y="0"/>
                  </a:moveTo>
                  <a:lnTo>
                    <a:pt x="285144" y="2691906"/>
                  </a:lnTo>
                  <a:lnTo>
                    <a:pt x="166728" y="2810322"/>
                  </a:lnTo>
                  <a:lnTo>
                    <a:pt x="166728" y="3055171"/>
                  </a:lnTo>
                  <a:lnTo>
                    <a:pt x="0" y="3221899"/>
                  </a:ln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75A1587-62F6-DCE8-4C4C-8E292C81E8AE}"/>
                </a:ext>
              </a:extLst>
            </p:cNvPr>
            <p:cNvSpPr/>
            <p:nvPr/>
          </p:nvSpPr>
          <p:spPr>
            <a:xfrm>
              <a:off x="2797084" y="5187639"/>
              <a:ext cx="253635" cy="438047"/>
            </a:xfrm>
            <a:custGeom>
              <a:avLst/>
              <a:gdLst>
                <a:gd name="connsiteX0" fmla="*/ 314954 w 314953"/>
                <a:gd name="connsiteY0" fmla="*/ 0 h 590229"/>
                <a:gd name="connsiteX1" fmla="*/ 239504 w 314953"/>
                <a:gd name="connsiteY1" fmla="*/ 75449 h 590229"/>
                <a:gd name="connsiteX2" fmla="*/ 239504 w 314953"/>
                <a:gd name="connsiteY2" fmla="*/ 350519 h 590229"/>
                <a:gd name="connsiteX3" fmla="*/ 0 w 314953"/>
                <a:gd name="connsiteY3" fmla="*/ 590229 h 590229"/>
                <a:gd name="connsiteX4" fmla="*/ 314954 w 314953"/>
                <a:gd name="connsiteY4" fmla="*/ 590229 h 59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953" h="590229">
                  <a:moveTo>
                    <a:pt x="314954" y="0"/>
                  </a:moveTo>
                  <a:lnTo>
                    <a:pt x="239504" y="75449"/>
                  </a:lnTo>
                  <a:lnTo>
                    <a:pt x="239504" y="350519"/>
                  </a:lnTo>
                  <a:lnTo>
                    <a:pt x="0" y="590229"/>
                  </a:lnTo>
                  <a:lnTo>
                    <a:pt x="314954" y="5902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312677A-1A30-1A7A-74FD-B82AD36211AC}"/>
                </a:ext>
              </a:extLst>
            </p:cNvPr>
            <p:cNvSpPr/>
            <p:nvPr/>
          </p:nvSpPr>
          <p:spPr>
            <a:xfrm>
              <a:off x="537874" y="1962016"/>
              <a:ext cx="326315" cy="300728"/>
            </a:xfrm>
            <a:custGeom>
              <a:avLst/>
              <a:gdLst>
                <a:gd name="connsiteX0" fmla="*/ 0 w 405204"/>
                <a:gd name="connsiteY0" fmla="*/ 822 h 405204"/>
                <a:gd name="connsiteX1" fmla="*/ 0 w 405204"/>
                <a:gd name="connsiteY1" fmla="*/ 405204 h 405204"/>
                <a:gd name="connsiteX2" fmla="*/ 405205 w 405204"/>
                <a:gd name="connsiteY2" fmla="*/ 0 h 405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5204" h="405204">
                  <a:moveTo>
                    <a:pt x="0" y="822"/>
                  </a:moveTo>
                  <a:lnTo>
                    <a:pt x="0" y="405204"/>
                  </a:lnTo>
                  <a:lnTo>
                    <a:pt x="40520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D02D476-0E80-4C5B-449C-D8E52C1CA30C}"/>
                </a:ext>
              </a:extLst>
            </p:cNvPr>
            <p:cNvSpPr/>
            <p:nvPr/>
          </p:nvSpPr>
          <p:spPr>
            <a:xfrm>
              <a:off x="536716" y="3842065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2F3796B-D965-8B5D-3622-7B93F8229E11}"/>
                </a:ext>
              </a:extLst>
            </p:cNvPr>
            <p:cNvSpPr/>
            <p:nvPr/>
          </p:nvSpPr>
          <p:spPr>
            <a:xfrm>
              <a:off x="536716" y="3959702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D783BBC-6288-2B76-99AC-B8A146158391}"/>
                </a:ext>
              </a:extLst>
            </p:cNvPr>
            <p:cNvSpPr/>
            <p:nvPr/>
          </p:nvSpPr>
          <p:spPr>
            <a:xfrm>
              <a:off x="536716" y="4077338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175E55B-4F2A-82BC-F0F3-567CEBBCD590}"/>
                </a:ext>
              </a:extLst>
            </p:cNvPr>
            <p:cNvSpPr/>
            <p:nvPr/>
          </p:nvSpPr>
          <p:spPr>
            <a:xfrm>
              <a:off x="536716" y="4194975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8904C5D-6E4B-E95C-ACA0-EE390D7A27B7}"/>
                </a:ext>
              </a:extLst>
            </p:cNvPr>
            <p:cNvSpPr/>
            <p:nvPr/>
          </p:nvSpPr>
          <p:spPr>
            <a:xfrm>
              <a:off x="536716" y="4312611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1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1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AE6D936-C080-9370-C808-3442F9E9F0B1}"/>
                </a:ext>
              </a:extLst>
            </p:cNvPr>
            <p:cNvSpPr/>
            <p:nvPr/>
          </p:nvSpPr>
          <p:spPr>
            <a:xfrm>
              <a:off x="536716" y="4430248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74E1954-ACB4-5C19-0C0A-4CCA0AA6D04B}"/>
                </a:ext>
              </a:extLst>
            </p:cNvPr>
            <p:cNvSpPr/>
            <p:nvPr/>
          </p:nvSpPr>
          <p:spPr>
            <a:xfrm>
              <a:off x="536716" y="4548037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C912654-4A21-C27A-0F1F-C9240109D80F}"/>
                </a:ext>
              </a:extLst>
            </p:cNvPr>
            <p:cNvSpPr/>
            <p:nvPr/>
          </p:nvSpPr>
          <p:spPr>
            <a:xfrm>
              <a:off x="536716" y="4665674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CF2B05A-4361-666B-E26F-DF9FA6DBC0D0}"/>
                </a:ext>
              </a:extLst>
            </p:cNvPr>
            <p:cNvSpPr/>
            <p:nvPr/>
          </p:nvSpPr>
          <p:spPr>
            <a:xfrm>
              <a:off x="536716" y="4783310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80165A6-94CB-8837-4E21-6888363A5054}"/>
                </a:ext>
              </a:extLst>
            </p:cNvPr>
            <p:cNvSpPr/>
            <p:nvPr/>
          </p:nvSpPr>
          <p:spPr>
            <a:xfrm>
              <a:off x="2820760" y="3255866"/>
              <a:ext cx="105791" cy="1002428"/>
            </a:xfrm>
            <a:custGeom>
              <a:avLst/>
              <a:gdLst>
                <a:gd name="connsiteX0" fmla="*/ 131367 w 131367"/>
                <a:gd name="connsiteY0" fmla="*/ 0 h 1350681"/>
                <a:gd name="connsiteX1" fmla="*/ 131367 w 131367"/>
                <a:gd name="connsiteY1" fmla="*/ 81205 h 1350681"/>
                <a:gd name="connsiteX2" fmla="*/ 47490 w 131367"/>
                <a:gd name="connsiteY2" fmla="*/ 165083 h 1350681"/>
                <a:gd name="connsiteX3" fmla="*/ 47490 w 131367"/>
                <a:gd name="connsiteY3" fmla="*/ 1303192 h 1350681"/>
                <a:gd name="connsiteX4" fmla="*/ 0 w 131367"/>
                <a:gd name="connsiteY4" fmla="*/ 1350681 h 1350681"/>
                <a:gd name="connsiteX5" fmla="*/ 0 w 131367"/>
                <a:gd name="connsiteY5" fmla="*/ 131573 h 135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367" h="1350681">
                  <a:moveTo>
                    <a:pt x="131367" y="0"/>
                  </a:moveTo>
                  <a:lnTo>
                    <a:pt x="131367" y="81205"/>
                  </a:lnTo>
                  <a:lnTo>
                    <a:pt x="47490" y="165083"/>
                  </a:lnTo>
                  <a:lnTo>
                    <a:pt x="47490" y="1303192"/>
                  </a:lnTo>
                  <a:lnTo>
                    <a:pt x="0" y="1350681"/>
                  </a:lnTo>
                  <a:lnTo>
                    <a:pt x="0" y="131573"/>
                  </a:lnTo>
                  <a:close/>
                </a:path>
              </a:pathLst>
            </a:custGeom>
            <a:solidFill>
              <a:schemeClr val="accent2"/>
            </a:soli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文本框 68"/>
            <p:cNvSpPr txBox="1"/>
            <p:nvPr>
              <p:custDataLst>
                <p:tags r:id="rId7"/>
              </p:custDataLst>
            </p:nvPr>
          </p:nvSpPr>
          <p:spPr>
            <a:xfrm>
              <a:off x="795180" y="3308680"/>
              <a:ext cx="1964818" cy="53610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z="32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概念</a:t>
              </a:r>
              <a:endParaRPr lang="zh-CN" altLang="en-US" sz="2800" spc="110" dirty="0">
                <a:solidFill>
                  <a:schemeClr val="lt1"/>
                </a:solidFill>
                <a:latin typeface="+mj-ea"/>
                <a:ea typeface="+mj-ea"/>
                <a:sym typeface="MiSans" panose="00000500000000000000" pitchFamily="2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DA1F3CF1-83D7-3731-F0FB-EA6D8BB473AD}"/>
                </a:ext>
              </a:extLst>
            </p:cNvPr>
            <p:cNvSpPr txBox="1"/>
            <p:nvPr/>
          </p:nvSpPr>
          <p:spPr>
            <a:xfrm>
              <a:off x="1479439" y="1927238"/>
              <a:ext cx="1790310" cy="147732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9600" dirty="0">
                  <a:gradFill flip="none" rotWithShape="1">
                    <a:gsLst>
                      <a:gs pos="0">
                        <a:schemeClr val="accent2">
                          <a:alpha val="5000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  <a:ea typeface="+mn-ea"/>
                  <a:sym typeface="MiSans" panose="00000500000000000000" pitchFamily="2" charset="-122"/>
                </a:rPr>
                <a:t>01</a:t>
              </a:r>
              <a:endParaRPr lang="zh-CN" altLang="en-US" sz="9600" dirty="0">
                <a:gradFill flip="none" rotWithShape="1"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ea"/>
                <a:ea typeface="+mn-ea"/>
                <a:sym typeface="MiSans" panose="000005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331BC58-0AC7-188C-BC02-FEDEAD67037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95180" y="4077015"/>
              <a:ext cx="1964818" cy="97302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通过大量数据训练，使计算机系统具备自主学习能力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251C8869-6083-52FC-CD8E-995C3FFE813E}"/>
              </a:ext>
            </a:extLst>
          </p:cNvPr>
          <p:cNvGrpSpPr/>
          <p:nvPr/>
        </p:nvGrpSpPr>
        <p:grpSpPr>
          <a:xfrm>
            <a:off x="3370948" y="1927238"/>
            <a:ext cx="2676542" cy="3700279"/>
            <a:chOff x="3370948" y="1927238"/>
            <a:chExt cx="2676542" cy="370027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D2D32BA-23E5-AE18-6033-497CA3AEA5B9}"/>
                </a:ext>
              </a:extLst>
            </p:cNvPr>
            <p:cNvSpPr/>
            <p:nvPr/>
          </p:nvSpPr>
          <p:spPr>
            <a:xfrm>
              <a:off x="3375417" y="1962626"/>
              <a:ext cx="2589498" cy="3664891"/>
            </a:xfrm>
            <a:custGeom>
              <a:avLst/>
              <a:gdLst>
                <a:gd name="connsiteX0" fmla="*/ 0 w 3215526"/>
                <a:gd name="connsiteY0" fmla="*/ 0 h 4938107"/>
                <a:gd name="connsiteX1" fmla="*/ 3215526 w 3215526"/>
                <a:gd name="connsiteY1" fmla="*/ 0 h 4938107"/>
                <a:gd name="connsiteX2" fmla="*/ 3215526 w 3215526"/>
                <a:gd name="connsiteY2" fmla="*/ 4938107 h 4938107"/>
                <a:gd name="connsiteX3" fmla="*/ -1 w 3215526"/>
                <a:gd name="connsiteY3" fmla="*/ 4938107 h 493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5526" h="4938107">
                  <a:moveTo>
                    <a:pt x="0" y="0"/>
                  </a:moveTo>
                  <a:lnTo>
                    <a:pt x="3215526" y="0"/>
                  </a:lnTo>
                  <a:lnTo>
                    <a:pt x="3215526" y="4938107"/>
                  </a:lnTo>
                  <a:lnTo>
                    <a:pt x="-1" y="4938107"/>
                  </a:lnTo>
                  <a:close/>
                </a:path>
              </a:pathLst>
            </a:cu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C8ABBC6-754E-3C4E-6DC4-5F441351F48D}"/>
                </a:ext>
              </a:extLst>
            </p:cNvPr>
            <p:cNvSpPr/>
            <p:nvPr/>
          </p:nvSpPr>
          <p:spPr>
            <a:xfrm>
              <a:off x="3370948" y="1962626"/>
              <a:ext cx="2592644" cy="3664891"/>
            </a:xfrm>
            <a:custGeom>
              <a:avLst/>
              <a:gdLst>
                <a:gd name="connsiteX0" fmla="*/ 501829 w 3219432"/>
                <a:gd name="connsiteY0" fmla="*/ 0 h 4938107"/>
                <a:gd name="connsiteX1" fmla="*/ 0 w 3219432"/>
                <a:gd name="connsiteY1" fmla="*/ 501828 h 4938107"/>
                <a:gd name="connsiteX2" fmla="*/ 0 w 3219432"/>
                <a:gd name="connsiteY2" fmla="*/ 2422181 h 4938107"/>
                <a:gd name="connsiteX3" fmla="*/ 162616 w 3219432"/>
                <a:gd name="connsiteY3" fmla="*/ 2585003 h 4938107"/>
                <a:gd name="connsiteX4" fmla="*/ 162616 w 3219432"/>
                <a:gd name="connsiteY4" fmla="*/ 4415926 h 4938107"/>
                <a:gd name="connsiteX5" fmla="*/ 10279 w 3219432"/>
                <a:gd name="connsiteY5" fmla="*/ 4568469 h 4938107"/>
                <a:gd name="connsiteX6" fmla="*/ 10279 w 3219432"/>
                <a:gd name="connsiteY6" fmla="*/ 4938107 h 4938107"/>
                <a:gd name="connsiteX7" fmla="*/ 2737752 w 3219432"/>
                <a:gd name="connsiteY7" fmla="*/ 4938107 h 4938107"/>
                <a:gd name="connsiteX8" fmla="*/ 2840132 w 3219432"/>
                <a:gd name="connsiteY8" fmla="*/ 4835933 h 4938107"/>
                <a:gd name="connsiteX9" fmla="*/ 2840132 w 3219432"/>
                <a:gd name="connsiteY9" fmla="*/ 1874096 h 4938107"/>
                <a:gd name="connsiteX10" fmla="*/ 3219432 w 3219432"/>
                <a:gd name="connsiteY10" fmla="*/ 1494795 h 4938107"/>
                <a:gd name="connsiteX11" fmla="*/ 3219432 w 3219432"/>
                <a:gd name="connsiteY11" fmla="*/ 0 h 4938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19432" h="4938107">
                  <a:moveTo>
                    <a:pt x="501829" y="0"/>
                  </a:moveTo>
                  <a:lnTo>
                    <a:pt x="0" y="501828"/>
                  </a:lnTo>
                  <a:lnTo>
                    <a:pt x="0" y="2422181"/>
                  </a:lnTo>
                  <a:lnTo>
                    <a:pt x="162616" y="2585003"/>
                  </a:lnTo>
                  <a:lnTo>
                    <a:pt x="162616" y="4415926"/>
                  </a:lnTo>
                  <a:lnTo>
                    <a:pt x="10279" y="4568469"/>
                  </a:lnTo>
                  <a:lnTo>
                    <a:pt x="10279" y="4938107"/>
                  </a:lnTo>
                  <a:lnTo>
                    <a:pt x="2737752" y="4938107"/>
                  </a:lnTo>
                  <a:lnTo>
                    <a:pt x="2840132" y="4835933"/>
                  </a:lnTo>
                  <a:lnTo>
                    <a:pt x="2840132" y="1874096"/>
                  </a:lnTo>
                  <a:lnTo>
                    <a:pt x="3219432" y="1494795"/>
                  </a:lnTo>
                  <a:lnTo>
                    <a:pt x="3219432" y="0"/>
                  </a:lnTo>
                  <a:close/>
                </a:path>
              </a:pathLst>
            </a:custGeom>
            <a:noFill/>
            <a:ln w="9525" cap="flat">
              <a:solidFill>
                <a:schemeClr val="accent2">
                  <a:alpha val="7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31D86E9-4C14-038D-6175-1D8EDA1232BF}"/>
                </a:ext>
              </a:extLst>
            </p:cNvPr>
            <p:cNvSpPr/>
            <p:nvPr/>
          </p:nvSpPr>
          <p:spPr>
            <a:xfrm>
              <a:off x="5658633" y="3141433"/>
              <a:ext cx="229630" cy="2391181"/>
            </a:xfrm>
            <a:custGeom>
              <a:avLst/>
              <a:gdLst>
                <a:gd name="connsiteX0" fmla="*/ 285144 w 285144"/>
                <a:gd name="connsiteY0" fmla="*/ 0 h 3221899"/>
                <a:gd name="connsiteX1" fmla="*/ 285144 w 285144"/>
                <a:gd name="connsiteY1" fmla="*/ 2691906 h 3221899"/>
                <a:gd name="connsiteX2" fmla="*/ 166728 w 285144"/>
                <a:gd name="connsiteY2" fmla="*/ 2810322 h 3221899"/>
                <a:gd name="connsiteX3" fmla="*/ 166728 w 285144"/>
                <a:gd name="connsiteY3" fmla="*/ 3055171 h 3221899"/>
                <a:gd name="connsiteX4" fmla="*/ 0 w 285144"/>
                <a:gd name="connsiteY4" fmla="*/ 3221899 h 32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144" h="3221899">
                  <a:moveTo>
                    <a:pt x="285144" y="0"/>
                  </a:moveTo>
                  <a:lnTo>
                    <a:pt x="285144" y="2691906"/>
                  </a:lnTo>
                  <a:lnTo>
                    <a:pt x="166728" y="2810322"/>
                  </a:lnTo>
                  <a:lnTo>
                    <a:pt x="166728" y="3055171"/>
                  </a:lnTo>
                  <a:lnTo>
                    <a:pt x="0" y="3221899"/>
                  </a:ln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6B26964-B493-5A5B-A77B-1F315F2D2B56}"/>
                </a:ext>
              </a:extLst>
            </p:cNvPr>
            <p:cNvSpPr/>
            <p:nvPr/>
          </p:nvSpPr>
          <p:spPr>
            <a:xfrm>
              <a:off x="5634627" y="5187639"/>
              <a:ext cx="253635" cy="438047"/>
            </a:xfrm>
            <a:custGeom>
              <a:avLst/>
              <a:gdLst>
                <a:gd name="connsiteX0" fmla="*/ 314954 w 314953"/>
                <a:gd name="connsiteY0" fmla="*/ 0 h 590229"/>
                <a:gd name="connsiteX1" fmla="*/ 239504 w 314953"/>
                <a:gd name="connsiteY1" fmla="*/ 75449 h 590229"/>
                <a:gd name="connsiteX2" fmla="*/ 239504 w 314953"/>
                <a:gd name="connsiteY2" fmla="*/ 350519 h 590229"/>
                <a:gd name="connsiteX3" fmla="*/ 0 w 314953"/>
                <a:gd name="connsiteY3" fmla="*/ 590229 h 590229"/>
                <a:gd name="connsiteX4" fmla="*/ 314954 w 314953"/>
                <a:gd name="connsiteY4" fmla="*/ 590229 h 59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953" h="590229">
                  <a:moveTo>
                    <a:pt x="314954" y="0"/>
                  </a:moveTo>
                  <a:lnTo>
                    <a:pt x="239504" y="75449"/>
                  </a:lnTo>
                  <a:lnTo>
                    <a:pt x="239504" y="350519"/>
                  </a:lnTo>
                  <a:lnTo>
                    <a:pt x="0" y="590229"/>
                  </a:lnTo>
                  <a:lnTo>
                    <a:pt x="314954" y="5902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8802BAF-7437-1E75-AD47-A6545B8A109F}"/>
                </a:ext>
              </a:extLst>
            </p:cNvPr>
            <p:cNvSpPr/>
            <p:nvPr/>
          </p:nvSpPr>
          <p:spPr>
            <a:xfrm>
              <a:off x="3375417" y="1962016"/>
              <a:ext cx="326315" cy="300728"/>
            </a:xfrm>
            <a:custGeom>
              <a:avLst/>
              <a:gdLst>
                <a:gd name="connsiteX0" fmla="*/ 0 w 405204"/>
                <a:gd name="connsiteY0" fmla="*/ 822 h 405204"/>
                <a:gd name="connsiteX1" fmla="*/ 0 w 405204"/>
                <a:gd name="connsiteY1" fmla="*/ 405204 h 405204"/>
                <a:gd name="connsiteX2" fmla="*/ 405205 w 405204"/>
                <a:gd name="connsiteY2" fmla="*/ 0 h 405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5204" h="405204">
                  <a:moveTo>
                    <a:pt x="0" y="822"/>
                  </a:moveTo>
                  <a:lnTo>
                    <a:pt x="0" y="405204"/>
                  </a:lnTo>
                  <a:lnTo>
                    <a:pt x="40520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9BD714A-A9AE-E25C-356F-3582B061238D}"/>
                </a:ext>
              </a:extLst>
            </p:cNvPr>
            <p:cNvSpPr/>
            <p:nvPr/>
          </p:nvSpPr>
          <p:spPr>
            <a:xfrm>
              <a:off x="3374259" y="3842065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8C7722E-538C-47E5-A78D-7975E925313F}"/>
                </a:ext>
              </a:extLst>
            </p:cNvPr>
            <p:cNvSpPr/>
            <p:nvPr/>
          </p:nvSpPr>
          <p:spPr>
            <a:xfrm>
              <a:off x="3374259" y="3959702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06607D6-5C1F-C1A1-C272-FF9A293A2728}"/>
                </a:ext>
              </a:extLst>
            </p:cNvPr>
            <p:cNvSpPr/>
            <p:nvPr/>
          </p:nvSpPr>
          <p:spPr>
            <a:xfrm>
              <a:off x="3374259" y="4077338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8A8BCBA-79B1-3F9D-6EB7-C559CC23DD20}"/>
                </a:ext>
              </a:extLst>
            </p:cNvPr>
            <p:cNvSpPr/>
            <p:nvPr/>
          </p:nvSpPr>
          <p:spPr>
            <a:xfrm>
              <a:off x="3374259" y="4194975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3FAC08D-CE19-8CAC-3356-3E47531F211F}"/>
                </a:ext>
              </a:extLst>
            </p:cNvPr>
            <p:cNvSpPr/>
            <p:nvPr/>
          </p:nvSpPr>
          <p:spPr>
            <a:xfrm>
              <a:off x="3374259" y="4312611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1 h 201677"/>
                <a:gd name="connsiteX2" fmla="*/ 112454 w 112453"/>
                <a:gd name="connsiteY2" fmla="*/ 201677 h 201677"/>
                <a:gd name="connsiteX3" fmla="*/ 0 w 112453"/>
                <a:gd name="connsiteY3" fmla="*/ 89018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1"/>
                  </a:lnTo>
                  <a:lnTo>
                    <a:pt x="112454" y="201677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4D00010-2D44-C5D0-3C4D-60FB28399F17}"/>
                </a:ext>
              </a:extLst>
            </p:cNvPr>
            <p:cNvSpPr/>
            <p:nvPr/>
          </p:nvSpPr>
          <p:spPr>
            <a:xfrm>
              <a:off x="3374259" y="4430248"/>
              <a:ext cx="90560" cy="149678"/>
            </a:xfrm>
            <a:custGeom>
              <a:avLst/>
              <a:gdLst>
                <a:gd name="connsiteX0" fmla="*/ 1439 w 112453"/>
                <a:gd name="connsiteY0" fmla="*/ 0 h 201677"/>
                <a:gd name="connsiteX1" fmla="*/ 112454 w 112453"/>
                <a:gd name="connsiteY1" fmla="*/ 111220 h 201677"/>
                <a:gd name="connsiteX2" fmla="*/ 112454 w 112453"/>
                <a:gd name="connsiteY2" fmla="*/ 201677 h 201677"/>
                <a:gd name="connsiteX3" fmla="*/ 0 w 112453"/>
                <a:gd name="connsiteY3" fmla="*/ 89017 h 20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677">
                  <a:moveTo>
                    <a:pt x="1439" y="0"/>
                  </a:moveTo>
                  <a:lnTo>
                    <a:pt x="112454" y="111220"/>
                  </a:lnTo>
                  <a:lnTo>
                    <a:pt x="112454" y="201677"/>
                  </a:lnTo>
                  <a:lnTo>
                    <a:pt x="0" y="890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F919D6A-729E-2C89-672F-3D7919E70395}"/>
                </a:ext>
              </a:extLst>
            </p:cNvPr>
            <p:cNvSpPr/>
            <p:nvPr/>
          </p:nvSpPr>
          <p:spPr>
            <a:xfrm>
              <a:off x="3374259" y="4548037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FFB8D43-F5D2-E53A-BC8D-1DCCDA4E17E9}"/>
                </a:ext>
              </a:extLst>
            </p:cNvPr>
            <p:cNvSpPr/>
            <p:nvPr/>
          </p:nvSpPr>
          <p:spPr>
            <a:xfrm>
              <a:off x="3374259" y="4665674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5AC531-F4E9-0F60-672F-6B4FAD4C4356}"/>
                </a:ext>
              </a:extLst>
            </p:cNvPr>
            <p:cNvSpPr/>
            <p:nvPr/>
          </p:nvSpPr>
          <p:spPr>
            <a:xfrm>
              <a:off x="3374259" y="4783310"/>
              <a:ext cx="90560" cy="149525"/>
            </a:xfrm>
            <a:custGeom>
              <a:avLst/>
              <a:gdLst>
                <a:gd name="connsiteX0" fmla="*/ 1439 w 112453"/>
                <a:gd name="connsiteY0" fmla="*/ 0 h 201471"/>
                <a:gd name="connsiteX1" fmla="*/ 112454 w 112453"/>
                <a:gd name="connsiteY1" fmla="*/ 111015 h 201471"/>
                <a:gd name="connsiteX2" fmla="*/ 112454 w 112453"/>
                <a:gd name="connsiteY2" fmla="*/ 201471 h 201471"/>
                <a:gd name="connsiteX3" fmla="*/ 0 w 112453"/>
                <a:gd name="connsiteY3" fmla="*/ 89018 h 20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453" h="201471">
                  <a:moveTo>
                    <a:pt x="1439" y="0"/>
                  </a:moveTo>
                  <a:lnTo>
                    <a:pt x="112454" y="111015"/>
                  </a:lnTo>
                  <a:lnTo>
                    <a:pt x="112454" y="201471"/>
                  </a:lnTo>
                  <a:lnTo>
                    <a:pt x="0" y="89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5398FF7-7F72-E221-12B4-A2EA80F69EA6}"/>
                </a:ext>
              </a:extLst>
            </p:cNvPr>
            <p:cNvSpPr/>
            <p:nvPr/>
          </p:nvSpPr>
          <p:spPr>
            <a:xfrm>
              <a:off x="5658303" y="3255866"/>
              <a:ext cx="105791" cy="1002428"/>
            </a:xfrm>
            <a:custGeom>
              <a:avLst/>
              <a:gdLst>
                <a:gd name="connsiteX0" fmla="*/ 131367 w 131367"/>
                <a:gd name="connsiteY0" fmla="*/ 0 h 1350681"/>
                <a:gd name="connsiteX1" fmla="*/ 131367 w 131367"/>
                <a:gd name="connsiteY1" fmla="*/ 81205 h 1350681"/>
                <a:gd name="connsiteX2" fmla="*/ 47490 w 131367"/>
                <a:gd name="connsiteY2" fmla="*/ 165083 h 1350681"/>
                <a:gd name="connsiteX3" fmla="*/ 47490 w 131367"/>
                <a:gd name="connsiteY3" fmla="*/ 1303192 h 1350681"/>
                <a:gd name="connsiteX4" fmla="*/ 0 w 131367"/>
                <a:gd name="connsiteY4" fmla="*/ 1350681 h 1350681"/>
                <a:gd name="connsiteX5" fmla="*/ 0 w 131367"/>
                <a:gd name="connsiteY5" fmla="*/ 131573 h 135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367" h="1350681">
                  <a:moveTo>
                    <a:pt x="131367" y="0"/>
                  </a:moveTo>
                  <a:lnTo>
                    <a:pt x="131367" y="81205"/>
                  </a:lnTo>
                  <a:lnTo>
                    <a:pt x="47490" y="165083"/>
                  </a:lnTo>
                  <a:lnTo>
                    <a:pt x="47490" y="1303192"/>
                  </a:lnTo>
                  <a:lnTo>
                    <a:pt x="0" y="1350681"/>
                  </a:lnTo>
                  <a:lnTo>
                    <a:pt x="0" y="131573"/>
                  </a:lnTo>
                  <a:close/>
                </a:path>
              </a:pathLst>
            </a:custGeom>
            <a:solidFill>
              <a:schemeClr val="accent2"/>
            </a:solidFill>
            <a:ln w="2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5"/>
              </p:custDataLst>
            </p:nvPr>
          </p:nvSpPr>
          <p:spPr>
            <a:xfrm>
              <a:off x="3722712" y="3308680"/>
              <a:ext cx="1906246" cy="53610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32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原理</a:t>
              </a:r>
              <a:endParaRPr lang="zh-CN" altLang="en-US" sz="2800" spc="110" dirty="0">
                <a:solidFill>
                  <a:schemeClr val="lt1"/>
                </a:solidFill>
                <a:latin typeface="+mj-ea"/>
                <a:ea typeface="+mj-ea"/>
                <a:sym typeface="MiSans" panose="00000500000000000000" pitchFamily="2" charset="-122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9BB72C06-ECA1-A0D7-BDE0-C21D4B3529A4}"/>
                </a:ext>
              </a:extLst>
            </p:cNvPr>
            <p:cNvSpPr txBox="1"/>
            <p:nvPr/>
          </p:nvSpPr>
          <p:spPr>
            <a:xfrm>
              <a:off x="4257180" y="1927238"/>
              <a:ext cx="1790310" cy="147732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9600" dirty="0">
                  <a:gradFill flip="none" rotWithShape="1">
                    <a:gsLst>
                      <a:gs pos="0">
                        <a:schemeClr val="accent2">
                          <a:alpha val="5000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  <a:ea typeface="+mn-ea"/>
                  <a:sym typeface="MiSans" panose="00000500000000000000" pitchFamily="2" charset="-122"/>
                </a:rPr>
                <a:t>02</a:t>
              </a:r>
              <a:endParaRPr lang="zh-CN" altLang="en-US" sz="9600" dirty="0">
                <a:gradFill flip="none" rotWithShape="1"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ea"/>
                <a:ea typeface="+mn-ea"/>
                <a:sym typeface="MiSans" panose="000005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DEC06EC-BAFD-D6E7-07EB-7DDE2B3026B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722712" y="3910815"/>
              <a:ext cx="1906246" cy="130542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利用算法，从数据中提取特征，建立模型，进行预测和决策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深度学习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06F25EC-945D-C5B4-792A-0ADDB2C545CD}"/>
              </a:ext>
            </a:extLst>
          </p:cNvPr>
          <p:cNvGrpSpPr/>
          <p:nvPr/>
        </p:nvGrpSpPr>
        <p:grpSpPr>
          <a:xfrm>
            <a:off x="9200441" y="1229714"/>
            <a:ext cx="2449802" cy="1623286"/>
            <a:chOff x="9200441" y="1229714"/>
            <a:chExt cx="2449802" cy="1623286"/>
          </a:xfrm>
        </p:grpSpPr>
        <p:sp>
          <p:nvSpPr>
            <p:cNvPr id="6" name="文本框 5"/>
            <p:cNvSpPr txBox="1"/>
            <p:nvPr>
              <p:custDataLst>
                <p:tags r:id="rId11"/>
              </p:custDataLst>
            </p:nvPr>
          </p:nvSpPr>
          <p:spPr>
            <a:xfrm flipH="1">
              <a:off x="9762914" y="1229714"/>
              <a:ext cx="1887329" cy="54547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800"/>
                </a:spcAft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>
                  <a:sym typeface="MiSans" panose="00000500000000000000" pitchFamily="2" charset="-122"/>
                </a:rPr>
                <a:t>特点</a:t>
              </a:r>
              <a:endParaRPr lang="en-US" altLang="zh-CN" dirty="0">
                <a:sym typeface="MiSans" panose="00000500000000000000" pitchFamily="2" charset="-122"/>
              </a:endParaRPr>
            </a:p>
          </p:txBody>
        </p:sp>
        <p:cxnSp>
          <p:nvCxnSpPr>
            <p:cNvPr id="555" name="直接连接符 554">
              <a:extLst>
                <a:ext uri="{FF2B5EF4-FFF2-40B4-BE49-F238E27FC236}">
                  <a16:creationId xmlns:a16="http://schemas.microsoft.com/office/drawing/2014/main" id="{59461A88-4766-7AEB-9A69-C49C467AFE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00441" y="2853000"/>
              <a:ext cx="244980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016D310-9C4B-B9AB-F1DE-59F1580E12C4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 flipH="1">
              <a:off x="9548210" y="1862160"/>
              <a:ext cx="2102033" cy="640625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pc="13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能够自动学习特征，无需人工干预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ACD7CB8-70AF-8129-2B32-CE3F5E5163A0}"/>
              </a:ext>
            </a:extLst>
          </p:cNvPr>
          <p:cNvGrpSpPr/>
          <p:nvPr/>
        </p:nvGrpSpPr>
        <p:grpSpPr>
          <a:xfrm>
            <a:off x="530131" y="1229714"/>
            <a:ext cx="2449802" cy="1623286"/>
            <a:chOff x="530131" y="1229714"/>
            <a:chExt cx="2449802" cy="1623286"/>
          </a:xfrm>
        </p:grpSpPr>
        <p:sp>
          <p:nvSpPr>
            <p:cNvPr id="25" name="文本框 24"/>
            <p:cNvSpPr txBox="1"/>
            <p:nvPr>
              <p:custDataLst>
                <p:tags r:id="rId9"/>
              </p:custDataLst>
            </p:nvPr>
          </p:nvSpPr>
          <p:spPr>
            <a:xfrm flipH="1">
              <a:off x="530131" y="1229714"/>
              <a:ext cx="2016000" cy="53610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800"/>
                </a:spcAft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MiSans" panose="00000500000000000000" pitchFamily="2" charset="-122"/>
                </a:rPr>
                <a:t>概念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F47F95D-97D0-40F8-99C1-B2026B48AF44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 flipH="1">
              <a:off x="530131" y="1862160"/>
              <a:ext cx="2226037" cy="640625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l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3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一种基于多层神经网络的机器学习方法</a:t>
              </a:r>
            </a:p>
          </p:txBody>
        </p:sp>
        <p:cxnSp>
          <p:nvCxnSpPr>
            <p:cNvPr id="553" name="直接连接符 552">
              <a:extLst>
                <a:ext uri="{FF2B5EF4-FFF2-40B4-BE49-F238E27FC236}">
                  <a16:creationId xmlns:a16="http://schemas.microsoft.com/office/drawing/2014/main" id="{11E89908-E30A-42DE-952F-775FD6270848}"/>
                </a:ext>
              </a:extLst>
            </p:cNvPr>
            <p:cNvCxnSpPr>
              <a:cxnSpLocks/>
            </p:cNvCxnSpPr>
            <p:nvPr/>
          </p:nvCxnSpPr>
          <p:spPr>
            <a:xfrm>
              <a:off x="530131" y="2853000"/>
              <a:ext cx="244980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6B612DF-AF6F-4B63-E4FB-7A2EF44FD4E4}"/>
              </a:ext>
            </a:extLst>
          </p:cNvPr>
          <p:cNvGrpSpPr/>
          <p:nvPr/>
        </p:nvGrpSpPr>
        <p:grpSpPr>
          <a:xfrm>
            <a:off x="530131" y="4270282"/>
            <a:ext cx="2449802" cy="1711352"/>
            <a:chOff x="530131" y="4270282"/>
            <a:chExt cx="2449802" cy="1711352"/>
          </a:xfrm>
        </p:grpSpPr>
        <p:sp>
          <p:nvSpPr>
            <p:cNvPr id="9" name="文本框 8"/>
            <p:cNvSpPr txBox="1"/>
            <p:nvPr>
              <p:custDataLst>
                <p:tags r:id="rId7"/>
              </p:custDataLst>
            </p:nvPr>
          </p:nvSpPr>
          <p:spPr>
            <a:xfrm flipH="1">
              <a:off x="530131" y="4270282"/>
              <a:ext cx="2316736" cy="53610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800"/>
                </a:spcAft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MiSans" panose="00000500000000000000" pitchFamily="2" charset="-122"/>
                </a:rPr>
                <a:t>应用</a:t>
              </a:r>
            </a:p>
          </p:txBody>
        </p:sp>
        <p:cxnSp>
          <p:nvCxnSpPr>
            <p:cNvPr id="554" name="直接连接符 553">
              <a:extLst>
                <a:ext uri="{FF2B5EF4-FFF2-40B4-BE49-F238E27FC236}">
                  <a16:creationId xmlns:a16="http://schemas.microsoft.com/office/drawing/2014/main" id="{4D41C7D2-227A-BA56-1DA7-04960C8FE8ED}"/>
                </a:ext>
              </a:extLst>
            </p:cNvPr>
            <p:cNvCxnSpPr>
              <a:cxnSpLocks/>
            </p:cNvCxnSpPr>
            <p:nvPr/>
          </p:nvCxnSpPr>
          <p:spPr>
            <a:xfrm>
              <a:off x="530131" y="5981634"/>
              <a:ext cx="244980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96FFA1A-D32F-562D-8F1D-FA08AF479C2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 flipH="1">
              <a:off x="530131" y="4972621"/>
              <a:ext cx="2378639" cy="640625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pc="13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图像识别、语音识别、自然语言处理等领域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68821A1-A8C3-FF94-4109-8609A57F8E2A}"/>
              </a:ext>
            </a:extLst>
          </p:cNvPr>
          <p:cNvGrpSpPr/>
          <p:nvPr/>
        </p:nvGrpSpPr>
        <p:grpSpPr>
          <a:xfrm>
            <a:off x="9113889" y="4289460"/>
            <a:ext cx="2536354" cy="1692174"/>
            <a:chOff x="9113889" y="4289460"/>
            <a:chExt cx="2536354" cy="1692174"/>
          </a:xfrm>
        </p:grpSpPr>
        <p:sp>
          <p:nvSpPr>
            <p:cNvPr id="12" name="文本框 11"/>
            <p:cNvSpPr txBox="1"/>
            <p:nvPr>
              <p:custDataLst>
                <p:tags r:id="rId5"/>
              </p:custDataLst>
            </p:nvPr>
          </p:nvSpPr>
          <p:spPr>
            <a:xfrm flipH="1">
              <a:off x="9333507" y="4289460"/>
              <a:ext cx="2316736" cy="54547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800"/>
                </a:spcAft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MiSans" panose="00000500000000000000" pitchFamily="2" charset="-122"/>
                </a:rPr>
                <a:t>发展</a:t>
              </a:r>
              <a:endParaRPr lang="en-US" altLang="zh-CN" dirty="0">
                <a:sym typeface="MiSans" panose="00000500000000000000" pitchFamily="2" charset="-122"/>
              </a:endParaRPr>
            </a:p>
          </p:txBody>
        </p:sp>
        <p:cxnSp>
          <p:nvCxnSpPr>
            <p:cNvPr id="556" name="直接连接符 555">
              <a:extLst>
                <a:ext uri="{FF2B5EF4-FFF2-40B4-BE49-F238E27FC236}">
                  <a16:creationId xmlns:a16="http://schemas.microsoft.com/office/drawing/2014/main" id="{A9B44C4B-95D9-F628-D609-EDAA979F30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00440" y="5981634"/>
              <a:ext cx="244980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B44B82B-627B-7484-EB16-1DE804EE4CB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 flipH="1">
              <a:off x="9113889" y="4991799"/>
              <a:ext cx="2536354" cy="640625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r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3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从浅层学习到深度学习，不断提高性能和准确性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0130B6DD-73F1-51C6-3E94-1532E2368DE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24366" y="1365325"/>
            <a:ext cx="3743268" cy="4127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大数据技术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0ACB5D4-7279-F9B3-585D-96895067E6F5}"/>
              </a:ext>
            </a:extLst>
          </p:cNvPr>
          <p:cNvGrpSpPr/>
          <p:nvPr/>
        </p:nvGrpSpPr>
        <p:grpSpPr>
          <a:xfrm>
            <a:off x="408001" y="2319739"/>
            <a:ext cx="2114185" cy="2880000"/>
            <a:chOff x="408001" y="1989000"/>
            <a:chExt cx="2114185" cy="2880000"/>
          </a:xfrm>
          <a:scene3d>
            <a:camera prst="perspectiveRight">
              <a:rot lat="0" lon="20099999" rev="0"/>
            </a:camera>
            <a:lightRig rig="threePt" dir="t"/>
          </a:scene3d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C8C2CDA-9AE8-81E4-F6EA-2EDD5C43F397}"/>
                </a:ext>
              </a:extLst>
            </p:cNvPr>
            <p:cNvSpPr/>
            <p:nvPr/>
          </p:nvSpPr>
          <p:spPr>
            <a:xfrm>
              <a:off x="408001" y="1989000"/>
              <a:ext cx="2114185" cy="2880000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 w="9525">
              <a:gradFill flip="none" rotWithShape="1">
                <a:gsLst>
                  <a:gs pos="0">
                    <a:schemeClr val="accent1"/>
                  </a:gs>
                  <a:gs pos="44000">
                    <a:schemeClr val="accent2">
                      <a:alpha val="82000"/>
                    </a:schemeClr>
                  </a:gs>
                </a:gsLst>
                <a:lin ang="13500000" scaled="1"/>
                <a:tileRect/>
              </a:gradFill>
            </a:ln>
            <a:sp3d extrusionH="1079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178"/>
            <p:cNvSpPr txBox="1"/>
            <p:nvPr>
              <p:custDataLst>
                <p:tags r:id="rId9"/>
              </p:custDataLst>
            </p:nvPr>
          </p:nvSpPr>
          <p:spPr>
            <a:xfrm>
              <a:off x="683023" y="2723396"/>
              <a:ext cx="1650754" cy="1257588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4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数据采集</a:t>
              </a:r>
              <a:endParaRPr lang="en-US" altLang="zh-CN" sz="2400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spc="8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从各种来源收集大量数据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B73C7B5-3335-428C-1351-FE8ABEA7C2C5}"/>
              </a:ext>
            </a:extLst>
          </p:cNvPr>
          <p:cNvGrpSpPr/>
          <p:nvPr/>
        </p:nvGrpSpPr>
        <p:grpSpPr>
          <a:xfrm>
            <a:off x="2635757" y="1728025"/>
            <a:ext cx="2114185" cy="2880000"/>
            <a:chOff x="2711177" y="1989000"/>
            <a:chExt cx="2114185" cy="2880000"/>
          </a:xfrm>
          <a:scene3d>
            <a:camera prst="perspectiveLeft">
              <a:rot lat="0" lon="1500000" rev="0"/>
            </a:camera>
            <a:lightRig rig="brightRoom" dir="t"/>
          </a:scene3d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CFE0C0C-4E1F-EA49-E518-7D50AE43A93B}"/>
                </a:ext>
              </a:extLst>
            </p:cNvPr>
            <p:cNvSpPr/>
            <p:nvPr/>
          </p:nvSpPr>
          <p:spPr>
            <a:xfrm>
              <a:off x="2711177" y="1989000"/>
              <a:ext cx="2114185" cy="2880000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 w="9525">
              <a:gradFill flip="none" rotWithShape="1">
                <a:gsLst>
                  <a:gs pos="0">
                    <a:schemeClr val="accent1"/>
                  </a:gs>
                  <a:gs pos="44000">
                    <a:schemeClr val="accent2">
                      <a:alpha val="82000"/>
                    </a:schemeClr>
                  </a:gs>
                </a:gsLst>
                <a:lin ang="13500000" scaled="1"/>
                <a:tileRect/>
              </a:gradFill>
            </a:ln>
            <a:sp3d extrusionH="1079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178"/>
            <p:cNvSpPr txBox="1"/>
            <p:nvPr>
              <p:custDataLst>
                <p:tags r:id="rId8"/>
              </p:custDataLst>
            </p:nvPr>
          </p:nvSpPr>
          <p:spPr>
            <a:xfrm>
              <a:off x="2964191" y="2707305"/>
              <a:ext cx="1650754" cy="16269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4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数据存储</a:t>
              </a:r>
              <a:endParaRPr lang="en-US" altLang="zh-CN" sz="2400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spc="8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将数据存储在分布式文件系统中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F002E24-A4BF-5F75-E689-2733DB9186D3}"/>
              </a:ext>
            </a:extLst>
          </p:cNvPr>
          <p:cNvGrpSpPr/>
          <p:nvPr/>
        </p:nvGrpSpPr>
        <p:grpSpPr>
          <a:xfrm>
            <a:off x="5014354" y="2319739"/>
            <a:ext cx="2114185" cy="2880000"/>
            <a:chOff x="5014354" y="1989000"/>
            <a:chExt cx="2114185" cy="2880000"/>
          </a:xfrm>
          <a:scene3d>
            <a:camera prst="perspectiveRight">
              <a:rot lat="0" lon="20099999" rev="0"/>
            </a:camera>
            <a:lightRig rig="threePt" dir="t"/>
          </a:scene3d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BAD1CA8-9CE0-7D2A-7FAF-DF4ACDCED6F6}"/>
                </a:ext>
              </a:extLst>
            </p:cNvPr>
            <p:cNvSpPr/>
            <p:nvPr/>
          </p:nvSpPr>
          <p:spPr>
            <a:xfrm>
              <a:off x="5014354" y="1989000"/>
              <a:ext cx="2114185" cy="2880000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 w="9525">
              <a:gradFill flip="none" rotWithShape="1">
                <a:gsLst>
                  <a:gs pos="0">
                    <a:schemeClr val="accent1"/>
                  </a:gs>
                  <a:gs pos="44000">
                    <a:schemeClr val="accent2">
                      <a:alpha val="82000"/>
                    </a:schemeClr>
                  </a:gs>
                </a:gsLst>
                <a:lin ang="13500000" scaled="1"/>
                <a:tileRect/>
              </a:gradFill>
            </a:ln>
            <a:sp3d extrusionH="1079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78"/>
            <p:cNvSpPr txBox="1"/>
            <p:nvPr>
              <p:custDataLst>
                <p:tags r:id="rId7"/>
              </p:custDataLst>
            </p:nvPr>
          </p:nvSpPr>
          <p:spPr>
            <a:xfrm>
              <a:off x="5153740" y="2697780"/>
              <a:ext cx="1860667" cy="16269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4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数据处理</a:t>
              </a:r>
              <a:endParaRPr lang="en-US" altLang="zh-CN" sz="2400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spc="8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使用分布式计算框架对数据进行处理和分析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CB048C8-221C-259C-0E0D-A7879F9D3476}"/>
              </a:ext>
            </a:extLst>
          </p:cNvPr>
          <p:cNvGrpSpPr/>
          <p:nvPr/>
        </p:nvGrpSpPr>
        <p:grpSpPr>
          <a:xfrm>
            <a:off x="7280575" y="1728025"/>
            <a:ext cx="2114185" cy="2880000"/>
            <a:chOff x="7317532" y="1989000"/>
            <a:chExt cx="2114185" cy="2880000"/>
          </a:xfrm>
          <a:scene3d>
            <a:camera prst="perspectiveLeft">
              <a:rot lat="0" lon="1500000" rev="0"/>
            </a:camera>
            <a:lightRig rig="brightRoom" dir="t"/>
          </a:scene3d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18D711A-41C5-B472-C211-1265B79701EB}"/>
                </a:ext>
              </a:extLst>
            </p:cNvPr>
            <p:cNvSpPr/>
            <p:nvPr/>
          </p:nvSpPr>
          <p:spPr>
            <a:xfrm>
              <a:off x="7317532" y="1989000"/>
              <a:ext cx="2114185" cy="2880000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1">
                      <a:alpha val="25000"/>
                    </a:schemeClr>
                  </a:gs>
                  <a:gs pos="44000">
                    <a:schemeClr val="accent2"/>
                  </a:gs>
                </a:gsLst>
                <a:lin ang="13500000" scaled="1"/>
                <a:tileRect/>
              </a:gradFill>
            </a:ln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78"/>
            <p:cNvSpPr txBox="1"/>
            <p:nvPr>
              <p:custDataLst>
                <p:tags r:id="rId6"/>
              </p:custDataLst>
            </p:nvPr>
          </p:nvSpPr>
          <p:spPr>
            <a:xfrm>
              <a:off x="7464000" y="2691214"/>
              <a:ext cx="1931276" cy="1996252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4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数据挖掘</a:t>
              </a:r>
              <a:endParaRPr lang="en-US" altLang="zh-CN" sz="2400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 marL="0" fontAlgn="auto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z="2000" spc="80" dirty="0">
                  <a:solidFill>
                    <a:schemeClr val="lt1"/>
                  </a:solidFill>
                  <a:uFillTx/>
                  <a:latin typeface="+mn-ea"/>
                  <a:sym typeface="MiSans" panose="00000500000000000000" pitchFamily="2" charset="-122"/>
                </a:rPr>
                <a:t>通过机器学习算法对数据进行挖掘，发现规律和模式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32287A8-BE3F-7FB0-7E4D-797F5903D907}"/>
              </a:ext>
            </a:extLst>
          </p:cNvPr>
          <p:cNvGrpSpPr/>
          <p:nvPr/>
        </p:nvGrpSpPr>
        <p:grpSpPr>
          <a:xfrm>
            <a:off x="9620708" y="2319739"/>
            <a:ext cx="2114185" cy="2880000"/>
            <a:chOff x="9620708" y="1989000"/>
            <a:chExt cx="2114185" cy="2880000"/>
          </a:xfrm>
          <a:scene3d>
            <a:camera prst="perspectiveRight">
              <a:rot lat="0" lon="20099999" rev="0"/>
            </a:camera>
            <a:lightRig rig="brightRoom" dir="t"/>
          </a:scene3d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A202971-1EFE-0ADF-FFAF-5EE6DF2EDF98}"/>
                </a:ext>
              </a:extLst>
            </p:cNvPr>
            <p:cNvSpPr/>
            <p:nvPr/>
          </p:nvSpPr>
          <p:spPr>
            <a:xfrm>
              <a:off x="9620708" y="1989000"/>
              <a:ext cx="2114185" cy="2880000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 w="9525">
              <a:gradFill flip="none" rotWithShape="1">
                <a:gsLst>
                  <a:gs pos="0">
                    <a:schemeClr val="accent1"/>
                  </a:gs>
                  <a:gs pos="44000">
                    <a:schemeClr val="accent2">
                      <a:alpha val="82000"/>
                    </a:schemeClr>
                  </a:gs>
                </a:gsLst>
                <a:lin ang="13500000" scaled="1"/>
                <a:tileRect/>
              </a:gradFill>
            </a:ln>
            <a:sp3d extrusionH="1079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178"/>
            <p:cNvSpPr txBox="1"/>
            <p:nvPr>
              <p:custDataLst>
                <p:tags r:id="rId5"/>
              </p:custDataLst>
            </p:nvPr>
          </p:nvSpPr>
          <p:spPr>
            <a:xfrm>
              <a:off x="9768000" y="2723396"/>
              <a:ext cx="1872000" cy="1257588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4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数据可视化</a:t>
              </a:r>
              <a:endParaRPr lang="en-US" altLang="zh-CN" sz="2400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spc="8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将数据可视化，便于理解和分析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68133" y="-531000"/>
            <a:ext cx="9055735" cy="703269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algn="ctr">
              <a:defRPr sz="45100" b="1">
                <a:ln w="25400">
                  <a:noFill/>
                </a:ln>
                <a:gradFill>
                  <a:gsLst>
                    <a:gs pos="59000">
                      <a:schemeClr val="bg1">
                        <a:alpha val="0"/>
                      </a:schemeClr>
                    </a:gs>
                    <a:gs pos="42000">
                      <a:schemeClr val="bg1"/>
                    </a:gs>
                  </a:gsLst>
                  <a:lin ang="5400000" scaled="0"/>
                </a:gradFill>
                <a:uFillTx/>
                <a:latin typeface="+mn-ea"/>
                <a:cs typeface="微软雅黑" panose="020B0503020204020204" charset="-122"/>
              </a:defRPr>
            </a:lvl1pPr>
          </a:lstStyle>
          <a:p>
            <a:r>
              <a:rPr lang="en-US" altLang="zh-CN" dirty="0">
                <a:gradFill>
                  <a:gsLst>
                    <a:gs pos="83000">
                      <a:schemeClr val="bg1">
                        <a:alpha val="0"/>
                      </a:schemeClr>
                    </a:gs>
                    <a:gs pos="66000">
                      <a:schemeClr val="bg1">
                        <a:alpha val="5000"/>
                      </a:schemeClr>
                    </a:gs>
                    <a:gs pos="42000">
                      <a:schemeClr val="bg1"/>
                    </a:gs>
                  </a:gsLst>
                  <a:lin ang="5400000" scaled="0"/>
                </a:gradFill>
                <a:sym typeface="MiSans" panose="00000500000000000000" pitchFamily="2" charset="-122"/>
              </a:rPr>
              <a:t>4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49693" y="3285000"/>
            <a:ext cx="9492615" cy="815608"/>
          </a:xfrm>
        </p:spPr>
        <p:txBody>
          <a:bodyPr>
            <a:spAutoFit/>
          </a:bodyPr>
          <a:lstStyle/>
          <a:p>
            <a:r>
              <a:rPr lang="zh-CN" altLang="en-US" b="0" spc="60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sym typeface="MiSans" panose="00000500000000000000" pitchFamily="2" charset="-122"/>
              </a:rPr>
              <a:t>人工智能的未来趋势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0D27A45-8508-4647-1D1E-FFBF9D311451}"/>
              </a:ext>
            </a:extLst>
          </p:cNvPr>
          <p:cNvGrpSpPr/>
          <p:nvPr/>
        </p:nvGrpSpPr>
        <p:grpSpPr>
          <a:xfrm>
            <a:off x="1567815" y="4144790"/>
            <a:ext cx="7113905" cy="453390"/>
            <a:chOff x="2426" y="5933"/>
            <a:chExt cx="11203" cy="71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4B0D623-48A6-3ED2-F22A-2A85605D66CC}"/>
                </a:ext>
              </a:extLst>
            </p:cNvPr>
            <p:cNvSpPr/>
            <p:nvPr/>
          </p:nvSpPr>
          <p:spPr>
            <a:xfrm>
              <a:off x="2426" y="6063"/>
              <a:ext cx="10943" cy="584"/>
            </a:xfrm>
            <a:custGeom>
              <a:avLst/>
              <a:gdLst>
                <a:gd name="connsiteX0" fmla="*/ 0 w 7821827"/>
                <a:gd name="connsiteY0" fmla="*/ 370702 h 370702"/>
                <a:gd name="connsiteX1" fmla="*/ 2026508 w 7821827"/>
                <a:gd name="connsiteY1" fmla="*/ 370702 h 370702"/>
                <a:gd name="connsiteX2" fmla="*/ 2743200 w 7821827"/>
                <a:gd name="connsiteY2" fmla="*/ 0 h 370702"/>
                <a:gd name="connsiteX3" fmla="*/ 7821827 w 7821827"/>
                <a:gd name="connsiteY3" fmla="*/ 0 h 37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1827" h="370702">
                  <a:moveTo>
                    <a:pt x="0" y="370702"/>
                  </a:moveTo>
                  <a:lnTo>
                    <a:pt x="2026508" y="370702"/>
                  </a:lnTo>
                  <a:lnTo>
                    <a:pt x="2743200" y="0"/>
                  </a:lnTo>
                  <a:lnTo>
                    <a:pt x="782182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335D61-7638-3B75-50F5-4F07567F03B3}"/>
                </a:ext>
              </a:extLst>
            </p:cNvPr>
            <p:cNvSpPr/>
            <p:nvPr/>
          </p:nvSpPr>
          <p:spPr>
            <a:xfrm>
              <a:off x="13369" y="5933"/>
              <a:ext cx="260" cy="2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97DCFAB-F332-43A7-FB1A-BE4FBDDACE84}"/>
              </a:ext>
            </a:extLst>
          </p:cNvPr>
          <p:cNvGrpSpPr/>
          <p:nvPr/>
        </p:nvGrpSpPr>
        <p:grpSpPr>
          <a:xfrm>
            <a:off x="3509645" y="3058305"/>
            <a:ext cx="7332345" cy="453390"/>
            <a:chOff x="5484" y="3342"/>
            <a:chExt cx="11547" cy="71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CEB6908-4BEB-0AC4-3A5A-E698FBB50940}"/>
                </a:ext>
              </a:extLst>
            </p:cNvPr>
            <p:cNvSpPr/>
            <p:nvPr/>
          </p:nvSpPr>
          <p:spPr>
            <a:xfrm flipH="1">
              <a:off x="5745" y="3472"/>
              <a:ext cx="11286" cy="584"/>
            </a:xfrm>
            <a:custGeom>
              <a:avLst/>
              <a:gdLst>
                <a:gd name="connsiteX0" fmla="*/ 0 w 7821827"/>
                <a:gd name="connsiteY0" fmla="*/ 370702 h 370702"/>
                <a:gd name="connsiteX1" fmla="*/ 2026508 w 7821827"/>
                <a:gd name="connsiteY1" fmla="*/ 370702 h 370702"/>
                <a:gd name="connsiteX2" fmla="*/ 2743200 w 7821827"/>
                <a:gd name="connsiteY2" fmla="*/ 0 h 370702"/>
                <a:gd name="connsiteX3" fmla="*/ 7821827 w 7821827"/>
                <a:gd name="connsiteY3" fmla="*/ 0 h 37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1827" h="370702">
                  <a:moveTo>
                    <a:pt x="0" y="370702"/>
                  </a:moveTo>
                  <a:lnTo>
                    <a:pt x="2026508" y="370702"/>
                  </a:lnTo>
                  <a:lnTo>
                    <a:pt x="2743200" y="0"/>
                  </a:lnTo>
                  <a:lnTo>
                    <a:pt x="782182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CF6AAC6-7B86-A6E9-E4B0-612380756AB5}"/>
                </a:ext>
              </a:extLst>
            </p:cNvPr>
            <p:cNvSpPr/>
            <p:nvPr/>
          </p:nvSpPr>
          <p:spPr>
            <a:xfrm>
              <a:off x="5484" y="3342"/>
              <a:ext cx="260" cy="2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2" name="图片 11" descr="未标题-2_画板 1">
            <a:extLst>
              <a:ext uri="{FF2B5EF4-FFF2-40B4-BE49-F238E27FC236}">
                <a16:creationId xmlns:a16="http://schemas.microsoft.com/office/drawing/2014/main" id="{31FEAD46-BCC5-611E-E06C-EF5E0ACDDB6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45521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矩形 317">
            <a:extLst>
              <a:ext uri="{FF2B5EF4-FFF2-40B4-BE49-F238E27FC236}">
                <a16:creationId xmlns:a16="http://schemas.microsoft.com/office/drawing/2014/main" id="{CA6C5801-3B7B-F08C-E894-6D8A87850572}"/>
              </a:ext>
            </a:extLst>
          </p:cNvPr>
          <p:cNvSpPr/>
          <p:nvPr/>
        </p:nvSpPr>
        <p:spPr>
          <a:xfrm>
            <a:off x="8256000" y="0"/>
            <a:ext cx="3610694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88000">
                <a:schemeClr val="accent1">
                  <a:alpha val="28000"/>
                </a:schemeClr>
              </a:gs>
            </a:gsLst>
            <a:lin ang="5400000" scaled="1"/>
            <a:tileRect/>
          </a:gradFill>
          <a:ln w="174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 descr="未标题-2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自主学习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0B6F15A-A549-B440-8377-FF116DB64133}"/>
              </a:ext>
            </a:extLst>
          </p:cNvPr>
          <p:cNvGrpSpPr/>
          <p:nvPr/>
        </p:nvGrpSpPr>
        <p:grpSpPr>
          <a:xfrm>
            <a:off x="4543343" y="1449471"/>
            <a:ext cx="3517464" cy="1763529"/>
            <a:chOff x="4543343" y="1449471"/>
            <a:chExt cx="3517464" cy="1763529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8955C6A-D4AE-9A43-D77C-8609D9822D1D}"/>
                </a:ext>
              </a:extLst>
            </p:cNvPr>
            <p:cNvSpPr/>
            <p:nvPr/>
          </p:nvSpPr>
          <p:spPr>
            <a:xfrm>
              <a:off x="4543343" y="1454405"/>
              <a:ext cx="3516932" cy="1748205"/>
            </a:xfrm>
            <a:custGeom>
              <a:avLst/>
              <a:gdLst>
                <a:gd name="connsiteX0" fmla="*/ 3168644 w 3668693"/>
                <a:gd name="connsiteY0" fmla="*/ 1866796 h 1866796"/>
                <a:gd name="connsiteX1" fmla="*/ 0 w 3668693"/>
                <a:gd name="connsiteY1" fmla="*/ 1866796 h 1866796"/>
                <a:gd name="connsiteX2" fmla="*/ 0 w 3668693"/>
                <a:gd name="connsiteY2" fmla="*/ 422948 h 1866796"/>
                <a:gd name="connsiteX3" fmla="*/ 423225 w 3668693"/>
                <a:gd name="connsiteY3" fmla="*/ 0 h 1866796"/>
                <a:gd name="connsiteX4" fmla="*/ 3668694 w 3668693"/>
                <a:gd name="connsiteY4" fmla="*/ 0 h 1866796"/>
                <a:gd name="connsiteX5" fmla="*/ 3668694 w 3668693"/>
                <a:gd name="connsiteY5" fmla="*/ 1367024 h 1866796"/>
                <a:gd name="connsiteX6" fmla="*/ 3168644 w 3668693"/>
                <a:gd name="connsiteY6" fmla="*/ 1866796 h 186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8693" h="1866796">
                  <a:moveTo>
                    <a:pt x="3168644" y="1866796"/>
                  </a:moveTo>
                  <a:lnTo>
                    <a:pt x="0" y="1866796"/>
                  </a:lnTo>
                  <a:lnTo>
                    <a:pt x="0" y="422948"/>
                  </a:lnTo>
                  <a:cubicBezTo>
                    <a:pt x="165296" y="257929"/>
                    <a:pt x="257929" y="165296"/>
                    <a:pt x="423225" y="0"/>
                  </a:cubicBezTo>
                  <a:lnTo>
                    <a:pt x="3668694" y="0"/>
                  </a:lnTo>
                  <a:lnTo>
                    <a:pt x="3668694" y="1367024"/>
                  </a:lnTo>
                  <a:cubicBezTo>
                    <a:pt x="3473167" y="1561996"/>
                    <a:pt x="3363894" y="1671547"/>
                    <a:pt x="3168644" y="186679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811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A828EB2-EE2C-54F6-EA3D-582FAD8D23F8}"/>
                </a:ext>
              </a:extLst>
            </p:cNvPr>
            <p:cNvSpPr/>
            <p:nvPr/>
          </p:nvSpPr>
          <p:spPr>
            <a:xfrm>
              <a:off x="4543875" y="1449471"/>
              <a:ext cx="313993" cy="305955"/>
            </a:xfrm>
            <a:custGeom>
              <a:avLst/>
              <a:gdLst>
                <a:gd name="connsiteX0" fmla="*/ 832 w 327542"/>
                <a:gd name="connsiteY0" fmla="*/ 326710 h 326710"/>
                <a:gd name="connsiteX1" fmla="*/ 327542 w 327542"/>
                <a:gd name="connsiteY1" fmla="*/ 0 h 326710"/>
                <a:gd name="connsiteX2" fmla="*/ 237683 w 327542"/>
                <a:gd name="connsiteY2" fmla="*/ 0 h 326710"/>
                <a:gd name="connsiteX3" fmla="*/ 0 w 327542"/>
                <a:gd name="connsiteY3" fmla="*/ 237683 h 32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542" h="326710">
                  <a:moveTo>
                    <a:pt x="832" y="326710"/>
                  </a:moveTo>
                  <a:lnTo>
                    <a:pt x="327542" y="0"/>
                  </a:lnTo>
                  <a:lnTo>
                    <a:pt x="237683" y="0"/>
                  </a:lnTo>
                  <a:lnTo>
                    <a:pt x="0" y="237683"/>
                  </a:lnTo>
                  <a:close/>
                </a:path>
              </a:pathLst>
            </a:custGeom>
            <a:solidFill>
              <a:schemeClr val="accent2">
                <a:alpha val="39000"/>
              </a:scheme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A0830C6-27DA-2145-B589-FAD7361F1BED}"/>
                </a:ext>
              </a:extLst>
            </p:cNvPr>
            <p:cNvSpPr/>
            <p:nvPr/>
          </p:nvSpPr>
          <p:spPr>
            <a:xfrm>
              <a:off x="4544673" y="1453106"/>
              <a:ext cx="169624" cy="163366"/>
            </a:xfrm>
            <a:custGeom>
              <a:avLst/>
              <a:gdLst>
                <a:gd name="connsiteX0" fmla="*/ 0 w 176944"/>
                <a:gd name="connsiteY0" fmla="*/ 174449 h 174448"/>
                <a:gd name="connsiteX1" fmla="*/ 0 w 176944"/>
                <a:gd name="connsiteY1" fmla="*/ 0 h 174448"/>
                <a:gd name="connsiteX2" fmla="*/ 176945 w 176944"/>
                <a:gd name="connsiteY2" fmla="*/ 0 h 17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944" h="174448">
                  <a:moveTo>
                    <a:pt x="0" y="174449"/>
                  </a:moveTo>
                  <a:lnTo>
                    <a:pt x="0" y="0"/>
                  </a:lnTo>
                  <a:lnTo>
                    <a:pt x="176945" y="0"/>
                  </a:lnTo>
                  <a:close/>
                </a:path>
              </a:pathLst>
            </a:custGeom>
            <a:solidFill>
              <a:schemeClr val="accent1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C6223B1-9120-E700-9DFB-100900895C7F}"/>
                </a:ext>
              </a:extLst>
            </p:cNvPr>
            <p:cNvSpPr/>
            <p:nvPr/>
          </p:nvSpPr>
          <p:spPr>
            <a:xfrm>
              <a:off x="5250559" y="3044958"/>
              <a:ext cx="2491470" cy="158432"/>
            </a:xfrm>
            <a:custGeom>
              <a:avLst/>
              <a:gdLst>
                <a:gd name="connsiteX0" fmla="*/ 2598982 w 2598981"/>
                <a:gd name="connsiteY0" fmla="*/ 0 h 169179"/>
                <a:gd name="connsiteX1" fmla="*/ 1129064 w 2598981"/>
                <a:gd name="connsiteY1" fmla="*/ 0 h 169179"/>
                <a:gd name="connsiteX2" fmla="*/ 1026724 w 2598981"/>
                <a:gd name="connsiteY2" fmla="*/ 102340 h 169179"/>
                <a:gd name="connsiteX3" fmla="*/ 66840 w 2598981"/>
                <a:gd name="connsiteY3" fmla="*/ 102340 h 169179"/>
                <a:gd name="connsiteX4" fmla="*/ 0 w 2598981"/>
                <a:gd name="connsiteY4" fmla="*/ 169179 h 1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8981" h="169179">
                  <a:moveTo>
                    <a:pt x="2598982" y="0"/>
                  </a:moveTo>
                  <a:lnTo>
                    <a:pt x="1129064" y="0"/>
                  </a:lnTo>
                  <a:lnTo>
                    <a:pt x="1026724" y="102340"/>
                  </a:lnTo>
                  <a:lnTo>
                    <a:pt x="66840" y="102340"/>
                  </a:lnTo>
                  <a:lnTo>
                    <a:pt x="0" y="169179"/>
                  </a:lnTo>
                </a:path>
              </a:pathLst>
            </a:custGeom>
            <a:noFill/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1F259E0-9039-F5B9-4DF8-F82C13CB5587}"/>
                </a:ext>
              </a:extLst>
            </p:cNvPr>
            <p:cNvSpPr/>
            <p:nvPr/>
          </p:nvSpPr>
          <p:spPr>
            <a:xfrm>
              <a:off x="7659078" y="2820557"/>
              <a:ext cx="400135" cy="390885"/>
            </a:xfrm>
            <a:custGeom>
              <a:avLst/>
              <a:gdLst>
                <a:gd name="connsiteX0" fmla="*/ 417401 w 417401"/>
                <a:gd name="connsiteY0" fmla="*/ 0 h 417401"/>
                <a:gd name="connsiteX1" fmla="*/ 0 w 417401"/>
                <a:gd name="connsiteY1" fmla="*/ 417401 h 417401"/>
                <a:gd name="connsiteX2" fmla="*/ 417401 w 417401"/>
                <a:gd name="connsiteY2" fmla="*/ 417401 h 41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7401" h="417401">
                  <a:moveTo>
                    <a:pt x="417401" y="0"/>
                  </a:moveTo>
                  <a:lnTo>
                    <a:pt x="0" y="417401"/>
                  </a:lnTo>
                  <a:lnTo>
                    <a:pt x="417401" y="417401"/>
                  </a:lnTo>
                  <a:close/>
                </a:path>
              </a:pathLst>
            </a:custGeom>
            <a:noFill/>
            <a:ln w="7811" cap="flat">
              <a:solidFill>
                <a:schemeClr val="accent2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16C5A68-C801-035B-DDCF-319FC09B682F}"/>
                </a:ext>
              </a:extLst>
            </p:cNvPr>
            <p:cNvSpPr/>
            <p:nvPr/>
          </p:nvSpPr>
          <p:spPr>
            <a:xfrm>
              <a:off x="7842794" y="3000026"/>
              <a:ext cx="218013" cy="212974"/>
            </a:xfrm>
            <a:custGeom>
              <a:avLst/>
              <a:gdLst>
                <a:gd name="connsiteX0" fmla="*/ 227421 w 227421"/>
                <a:gd name="connsiteY0" fmla="*/ 0 h 227421"/>
                <a:gd name="connsiteX1" fmla="*/ 0 w 227421"/>
                <a:gd name="connsiteY1" fmla="*/ 227421 h 227421"/>
                <a:gd name="connsiteX2" fmla="*/ 227421 w 227421"/>
                <a:gd name="connsiteY2" fmla="*/ 227421 h 2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21" h="227421">
                  <a:moveTo>
                    <a:pt x="227421" y="0"/>
                  </a:moveTo>
                  <a:lnTo>
                    <a:pt x="0" y="227421"/>
                  </a:lnTo>
                  <a:lnTo>
                    <a:pt x="227421" y="227421"/>
                  </a:lnTo>
                  <a:close/>
                </a:path>
              </a:pathLst>
            </a:custGeom>
            <a:solidFill>
              <a:schemeClr val="accent1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8CC763D-5A9F-6255-023A-95C0C8C35452}"/>
                </a:ext>
              </a:extLst>
            </p:cNvPr>
            <p:cNvSpPr/>
            <p:nvPr/>
          </p:nvSpPr>
          <p:spPr>
            <a:xfrm>
              <a:off x="7478020" y="1454405"/>
              <a:ext cx="580926" cy="649311"/>
            </a:xfrm>
            <a:custGeom>
              <a:avLst/>
              <a:gdLst>
                <a:gd name="connsiteX0" fmla="*/ 0 w 605994"/>
                <a:gd name="connsiteY0" fmla="*/ 0 h 693357"/>
                <a:gd name="connsiteX1" fmla="*/ 39383 w 605994"/>
                <a:gd name="connsiteY1" fmla="*/ 39105 h 693357"/>
                <a:gd name="connsiteX2" fmla="*/ 473148 w 605994"/>
                <a:gd name="connsiteY2" fmla="*/ 39105 h 693357"/>
                <a:gd name="connsiteX3" fmla="*/ 556905 w 605994"/>
                <a:gd name="connsiteY3" fmla="*/ 123140 h 693357"/>
                <a:gd name="connsiteX4" fmla="*/ 556905 w 605994"/>
                <a:gd name="connsiteY4" fmla="*/ 644268 h 693357"/>
                <a:gd name="connsiteX5" fmla="*/ 605995 w 605994"/>
                <a:gd name="connsiteY5" fmla="*/ 693358 h 69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5994" h="693357">
                  <a:moveTo>
                    <a:pt x="0" y="0"/>
                  </a:moveTo>
                  <a:lnTo>
                    <a:pt x="39383" y="39105"/>
                  </a:lnTo>
                  <a:lnTo>
                    <a:pt x="473148" y="39105"/>
                  </a:lnTo>
                  <a:lnTo>
                    <a:pt x="556905" y="123140"/>
                  </a:lnTo>
                  <a:lnTo>
                    <a:pt x="556905" y="644268"/>
                  </a:lnTo>
                  <a:lnTo>
                    <a:pt x="605995" y="693358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B2E654C-3FCE-D959-0648-1274E79E8AFD}"/>
                </a:ext>
              </a:extLst>
            </p:cNvPr>
            <p:cNvSpPr/>
            <p:nvPr/>
          </p:nvSpPr>
          <p:spPr>
            <a:xfrm>
              <a:off x="4544673" y="1455964"/>
              <a:ext cx="1887147" cy="905139"/>
            </a:xfrm>
            <a:custGeom>
              <a:avLst/>
              <a:gdLst>
                <a:gd name="connsiteX0" fmla="*/ 0 w 1968580"/>
                <a:gd name="connsiteY0" fmla="*/ 966541 h 966540"/>
                <a:gd name="connsiteX1" fmla="*/ 66840 w 1968580"/>
                <a:gd name="connsiteY1" fmla="*/ 899701 h 966540"/>
                <a:gd name="connsiteX2" fmla="*/ 66840 w 1968580"/>
                <a:gd name="connsiteY2" fmla="*/ 490343 h 966540"/>
                <a:gd name="connsiteX3" fmla="*/ 419343 w 1968580"/>
                <a:gd name="connsiteY3" fmla="*/ 137840 h 966540"/>
                <a:gd name="connsiteX4" fmla="*/ 540264 w 1968580"/>
                <a:gd name="connsiteY4" fmla="*/ 137840 h 966540"/>
                <a:gd name="connsiteX5" fmla="*/ 624299 w 1968580"/>
                <a:gd name="connsiteY5" fmla="*/ 53805 h 966540"/>
                <a:gd name="connsiteX6" fmla="*/ 1914776 w 1968580"/>
                <a:gd name="connsiteY6" fmla="*/ 53805 h 966540"/>
                <a:gd name="connsiteX7" fmla="*/ 1968581 w 1968580"/>
                <a:gd name="connsiteY7" fmla="*/ 0 h 96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8580" h="966540">
                  <a:moveTo>
                    <a:pt x="0" y="966541"/>
                  </a:moveTo>
                  <a:lnTo>
                    <a:pt x="66840" y="899701"/>
                  </a:lnTo>
                  <a:lnTo>
                    <a:pt x="66840" y="490343"/>
                  </a:lnTo>
                  <a:lnTo>
                    <a:pt x="419343" y="137840"/>
                  </a:lnTo>
                  <a:lnTo>
                    <a:pt x="540264" y="137840"/>
                  </a:lnTo>
                  <a:lnTo>
                    <a:pt x="624299" y="53805"/>
                  </a:lnTo>
                  <a:lnTo>
                    <a:pt x="1914776" y="53805"/>
                  </a:lnTo>
                  <a:lnTo>
                    <a:pt x="1968581" y="0"/>
                  </a:lnTo>
                </a:path>
              </a:pathLst>
            </a:custGeom>
            <a:noFill/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文本框 61"/>
            <p:cNvSpPr txBox="1"/>
            <p:nvPr>
              <p:custDataLst>
                <p:tags r:id="rId14"/>
              </p:custDataLst>
            </p:nvPr>
          </p:nvSpPr>
          <p:spPr>
            <a:xfrm>
              <a:off x="5426418" y="1668251"/>
              <a:ext cx="1596912" cy="42742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800"/>
                </a:spcAft>
                <a:defRPr sz="20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j-ea"/>
                  <a:ea typeface="+mj-ea"/>
                  <a:sym typeface="MiSans" panose="00000500000000000000" pitchFamily="2" charset="-122"/>
                </a:rPr>
                <a:t>无监督学习</a:t>
              </a:r>
            </a:p>
          </p:txBody>
        </p:sp>
        <p:sp>
          <p:nvSpPr>
            <p:cNvPr id="26" name="文本框 58"/>
            <p:cNvSpPr txBox="1"/>
            <p:nvPr>
              <p:custDataLst>
                <p:tags r:id="rId15"/>
              </p:custDataLst>
            </p:nvPr>
          </p:nvSpPr>
          <p:spPr>
            <a:xfrm>
              <a:off x="4815352" y="1590024"/>
              <a:ext cx="875822" cy="58388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lstStyle>
              <a:defPPr>
                <a:defRPr lang="zh-CN"/>
              </a:defPPr>
              <a:lvl1pPr>
                <a:defRPr sz="3200" b="1" spc="30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02</a:t>
              </a:r>
            </a:p>
          </p:txBody>
        </p:sp>
        <p:sp>
          <p:nvSpPr>
            <p:cNvPr id="52" name="文本框 61">
              <a:extLst>
                <a:ext uri="{FF2B5EF4-FFF2-40B4-BE49-F238E27FC236}">
                  <a16:creationId xmlns:a16="http://schemas.microsoft.com/office/drawing/2014/main" id="{658BBAC8-5D47-71F6-0156-5CD861D8532E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4772629" y="2202215"/>
              <a:ext cx="3288178" cy="7289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8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无需人工标注数据，实现自主学习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D26198E-633C-F26E-CEE7-36A19D8D9E4B}"/>
              </a:ext>
            </a:extLst>
          </p:cNvPr>
          <p:cNvGrpSpPr/>
          <p:nvPr/>
        </p:nvGrpSpPr>
        <p:grpSpPr>
          <a:xfrm>
            <a:off x="533404" y="1449471"/>
            <a:ext cx="3517464" cy="1763529"/>
            <a:chOff x="533404" y="1449471"/>
            <a:chExt cx="3517464" cy="176352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7F32CE9-07EB-F39E-FEC6-586403F4477F}"/>
                </a:ext>
              </a:extLst>
            </p:cNvPr>
            <p:cNvSpPr/>
            <p:nvPr/>
          </p:nvSpPr>
          <p:spPr>
            <a:xfrm>
              <a:off x="533404" y="1454405"/>
              <a:ext cx="3516932" cy="1748205"/>
            </a:xfrm>
            <a:custGeom>
              <a:avLst/>
              <a:gdLst>
                <a:gd name="connsiteX0" fmla="*/ 3168644 w 3668693"/>
                <a:gd name="connsiteY0" fmla="*/ 1866796 h 1866796"/>
                <a:gd name="connsiteX1" fmla="*/ 0 w 3668693"/>
                <a:gd name="connsiteY1" fmla="*/ 1866796 h 1866796"/>
                <a:gd name="connsiteX2" fmla="*/ 0 w 3668693"/>
                <a:gd name="connsiteY2" fmla="*/ 422948 h 1866796"/>
                <a:gd name="connsiteX3" fmla="*/ 423225 w 3668693"/>
                <a:gd name="connsiteY3" fmla="*/ 0 h 1866796"/>
                <a:gd name="connsiteX4" fmla="*/ 3668694 w 3668693"/>
                <a:gd name="connsiteY4" fmla="*/ 0 h 1866796"/>
                <a:gd name="connsiteX5" fmla="*/ 3668694 w 3668693"/>
                <a:gd name="connsiteY5" fmla="*/ 1367024 h 1866796"/>
                <a:gd name="connsiteX6" fmla="*/ 3168644 w 3668693"/>
                <a:gd name="connsiteY6" fmla="*/ 1866796 h 186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8693" h="1866796">
                  <a:moveTo>
                    <a:pt x="3168644" y="1866796"/>
                  </a:moveTo>
                  <a:lnTo>
                    <a:pt x="0" y="1866796"/>
                  </a:lnTo>
                  <a:lnTo>
                    <a:pt x="0" y="422948"/>
                  </a:lnTo>
                  <a:cubicBezTo>
                    <a:pt x="165296" y="257929"/>
                    <a:pt x="257929" y="165296"/>
                    <a:pt x="423225" y="0"/>
                  </a:cubicBezTo>
                  <a:lnTo>
                    <a:pt x="3668694" y="0"/>
                  </a:lnTo>
                  <a:lnTo>
                    <a:pt x="3668694" y="1367024"/>
                  </a:lnTo>
                  <a:cubicBezTo>
                    <a:pt x="3473167" y="1561996"/>
                    <a:pt x="3363894" y="1671547"/>
                    <a:pt x="3168644" y="186679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C6F95CD-0E7B-BC66-F067-503654C1774C}"/>
                </a:ext>
              </a:extLst>
            </p:cNvPr>
            <p:cNvSpPr/>
            <p:nvPr/>
          </p:nvSpPr>
          <p:spPr>
            <a:xfrm>
              <a:off x="533936" y="1449471"/>
              <a:ext cx="313993" cy="305955"/>
            </a:xfrm>
            <a:custGeom>
              <a:avLst/>
              <a:gdLst>
                <a:gd name="connsiteX0" fmla="*/ 832 w 327542"/>
                <a:gd name="connsiteY0" fmla="*/ 326710 h 326710"/>
                <a:gd name="connsiteX1" fmla="*/ 327542 w 327542"/>
                <a:gd name="connsiteY1" fmla="*/ 0 h 326710"/>
                <a:gd name="connsiteX2" fmla="*/ 237683 w 327542"/>
                <a:gd name="connsiteY2" fmla="*/ 0 h 326710"/>
                <a:gd name="connsiteX3" fmla="*/ 0 w 327542"/>
                <a:gd name="connsiteY3" fmla="*/ 237683 h 32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542" h="326710">
                  <a:moveTo>
                    <a:pt x="832" y="326710"/>
                  </a:moveTo>
                  <a:lnTo>
                    <a:pt x="327542" y="0"/>
                  </a:lnTo>
                  <a:lnTo>
                    <a:pt x="237683" y="0"/>
                  </a:lnTo>
                  <a:lnTo>
                    <a:pt x="0" y="237683"/>
                  </a:lnTo>
                  <a:close/>
                </a:path>
              </a:pathLst>
            </a:custGeom>
            <a:solidFill>
              <a:schemeClr val="accent2">
                <a:alpha val="39000"/>
              </a:scheme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BBCA238-7DF8-FC83-0C16-BF88D78EA2E4}"/>
                </a:ext>
              </a:extLst>
            </p:cNvPr>
            <p:cNvSpPr/>
            <p:nvPr/>
          </p:nvSpPr>
          <p:spPr>
            <a:xfrm>
              <a:off x="534734" y="1453106"/>
              <a:ext cx="169624" cy="163366"/>
            </a:xfrm>
            <a:custGeom>
              <a:avLst/>
              <a:gdLst>
                <a:gd name="connsiteX0" fmla="*/ 0 w 176944"/>
                <a:gd name="connsiteY0" fmla="*/ 174449 h 174448"/>
                <a:gd name="connsiteX1" fmla="*/ 0 w 176944"/>
                <a:gd name="connsiteY1" fmla="*/ 0 h 174448"/>
                <a:gd name="connsiteX2" fmla="*/ 176945 w 176944"/>
                <a:gd name="connsiteY2" fmla="*/ 0 h 17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944" h="174448">
                  <a:moveTo>
                    <a:pt x="0" y="174449"/>
                  </a:moveTo>
                  <a:lnTo>
                    <a:pt x="0" y="0"/>
                  </a:lnTo>
                  <a:lnTo>
                    <a:pt x="176945" y="0"/>
                  </a:lnTo>
                  <a:close/>
                </a:path>
              </a:pathLst>
            </a:custGeom>
            <a:solidFill>
              <a:schemeClr val="accent1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0489AFB-BE5C-57FC-ABFD-DFF1C33F2265}"/>
                </a:ext>
              </a:extLst>
            </p:cNvPr>
            <p:cNvSpPr/>
            <p:nvPr/>
          </p:nvSpPr>
          <p:spPr>
            <a:xfrm>
              <a:off x="1240620" y="3044958"/>
              <a:ext cx="2491470" cy="158432"/>
            </a:xfrm>
            <a:custGeom>
              <a:avLst/>
              <a:gdLst>
                <a:gd name="connsiteX0" fmla="*/ 2598982 w 2598981"/>
                <a:gd name="connsiteY0" fmla="*/ 0 h 169179"/>
                <a:gd name="connsiteX1" fmla="*/ 1129064 w 2598981"/>
                <a:gd name="connsiteY1" fmla="*/ 0 h 169179"/>
                <a:gd name="connsiteX2" fmla="*/ 1026724 w 2598981"/>
                <a:gd name="connsiteY2" fmla="*/ 102340 h 169179"/>
                <a:gd name="connsiteX3" fmla="*/ 66840 w 2598981"/>
                <a:gd name="connsiteY3" fmla="*/ 102340 h 169179"/>
                <a:gd name="connsiteX4" fmla="*/ 0 w 2598981"/>
                <a:gd name="connsiteY4" fmla="*/ 169179 h 1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8981" h="169179">
                  <a:moveTo>
                    <a:pt x="2598982" y="0"/>
                  </a:moveTo>
                  <a:lnTo>
                    <a:pt x="1129064" y="0"/>
                  </a:lnTo>
                  <a:lnTo>
                    <a:pt x="1026724" y="102340"/>
                  </a:lnTo>
                  <a:lnTo>
                    <a:pt x="66840" y="102340"/>
                  </a:lnTo>
                  <a:lnTo>
                    <a:pt x="0" y="169179"/>
                  </a:lnTo>
                </a:path>
              </a:pathLst>
            </a:custGeom>
            <a:noFill/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BB282DA-F583-7848-783C-ADF996DD7E55}"/>
                </a:ext>
              </a:extLst>
            </p:cNvPr>
            <p:cNvSpPr/>
            <p:nvPr/>
          </p:nvSpPr>
          <p:spPr>
            <a:xfrm>
              <a:off x="3649139" y="2820557"/>
              <a:ext cx="400135" cy="390885"/>
            </a:xfrm>
            <a:custGeom>
              <a:avLst/>
              <a:gdLst>
                <a:gd name="connsiteX0" fmla="*/ 417401 w 417401"/>
                <a:gd name="connsiteY0" fmla="*/ 0 h 417401"/>
                <a:gd name="connsiteX1" fmla="*/ 0 w 417401"/>
                <a:gd name="connsiteY1" fmla="*/ 417401 h 417401"/>
                <a:gd name="connsiteX2" fmla="*/ 417401 w 417401"/>
                <a:gd name="connsiteY2" fmla="*/ 417401 h 41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7401" h="417401">
                  <a:moveTo>
                    <a:pt x="417401" y="0"/>
                  </a:moveTo>
                  <a:lnTo>
                    <a:pt x="0" y="417401"/>
                  </a:lnTo>
                  <a:lnTo>
                    <a:pt x="417401" y="417401"/>
                  </a:lnTo>
                  <a:close/>
                </a:path>
              </a:pathLst>
            </a:custGeom>
            <a:noFill/>
            <a:ln w="7811" cap="flat">
              <a:solidFill>
                <a:schemeClr val="accent2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CCFDA4E-DE93-D332-DB68-C6822E7AF6D0}"/>
                </a:ext>
              </a:extLst>
            </p:cNvPr>
            <p:cNvSpPr/>
            <p:nvPr/>
          </p:nvSpPr>
          <p:spPr>
            <a:xfrm>
              <a:off x="3832855" y="3000026"/>
              <a:ext cx="218013" cy="212974"/>
            </a:xfrm>
            <a:custGeom>
              <a:avLst/>
              <a:gdLst>
                <a:gd name="connsiteX0" fmla="*/ 227421 w 227421"/>
                <a:gd name="connsiteY0" fmla="*/ 0 h 227421"/>
                <a:gd name="connsiteX1" fmla="*/ 0 w 227421"/>
                <a:gd name="connsiteY1" fmla="*/ 227421 h 227421"/>
                <a:gd name="connsiteX2" fmla="*/ 227421 w 227421"/>
                <a:gd name="connsiteY2" fmla="*/ 227421 h 2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21" h="227421">
                  <a:moveTo>
                    <a:pt x="227421" y="0"/>
                  </a:moveTo>
                  <a:lnTo>
                    <a:pt x="0" y="227421"/>
                  </a:lnTo>
                  <a:lnTo>
                    <a:pt x="227421" y="227421"/>
                  </a:lnTo>
                  <a:close/>
                </a:path>
              </a:pathLst>
            </a:custGeom>
            <a:solidFill>
              <a:srgbClr val="00B0F0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C6A811A-D8CD-F301-A8ED-FED404F7C4A3}"/>
                </a:ext>
              </a:extLst>
            </p:cNvPr>
            <p:cNvSpPr/>
            <p:nvPr/>
          </p:nvSpPr>
          <p:spPr>
            <a:xfrm>
              <a:off x="3468081" y="1454405"/>
              <a:ext cx="580926" cy="649311"/>
            </a:xfrm>
            <a:custGeom>
              <a:avLst/>
              <a:gdLst>
                <a:gd name="connsiteX0" fmla="*/ 0 w 605994"/>
                <a:gd name="connsiteY0" fmla="*/ 0 h 693357"/>
                <a:gd name="connsiteX1" fmla="*/ 39383 w 605994"/>
                <a:gd name="connsiteY1" fmla="*/ 39105 h 693357"/>
                <a:gd name="connsiteX2" fmla="*/ 473148 w 605994"/>
                <a:gd name="connsiteY2" fmla="*/ 39105 h 693357"/>
                <a:gd name="connsiteX3" fmla="*/ 556905 w 605994"/>
                <a:gd name="connsiteY3" fmla="*/ 123140 h 693357"/>
                <a:gd name="connsiteX4" fmla="*/ 556905 w 605994"/>
                <a:gd name="connsiteY4" fmla="*/ 644268 h 693357"/>
                <a:gd name="connsiteX5" fmla="*/ 605995 w 605994"/>
                <a:gd name="connsiteY5" fmla="*/ 693358 h 69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5994" h="693357">
                  <a:moveTo>
                    <a:pt x="0" y="0"/>
                  </a:moveTo>
                  <a:lnTo>
                    <a:pt x="39383" y="39105"/>
                  </a:lnTo>
                  <a:lnTo>
                    <a:pt x="473148" y="39105"/>
                  </a:lnTo>
                  <a:lnTo>
                    <a:pt x="556905" y="123140"/>
                  </a:lnTo>
                  <a:lnTo>
                    <a:pt x="556905" y="644268"/>
                  </a:lnTo>
                  <a:lnTo>
                    <a:pt x="605995" y="693358"/>
                  </a:lnTo>
                </a:path>
              </a:pathLst>
            </a:custGeom>
            <a:noFill/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A42B367-5715-4784-00FB-C4361381C88F}"/>
                </a:ext>
              </a:extLst>
            </p:cNvPr>
            <p:cNvSpPr/>
            <p:nvPr/>
          </p:nvSpPr>
          <p:spPr>
            <a:xfrm>
              <a:off x="534734" y="1455964"/>
              <a:ext cx="1887147" cy="905139"/>
            </a:xfrm>
            <a:custGeom>
              <a:avLst/>
              <a:gdLst>
                <a:gd name="connsiteX0" fmla="*/ 0 w 1968580"/>
                <a:gd name="connsiteY0" fmla="*/ 966541 h 966540"/>
                <a:gd name="connsiteX1" fmla="*/ 66840 w 1968580"/>
                <a:gd name="connsiteY1" fmla="*/ 899701 h 966540"/>
                <a:gd name="connsiteX2" fmla="*/ 66840 w 1968580"/>
                <a:gd name="connsiteY2" fmla="*/ 490343 h 966540"/>
                <a:gd name="connsiteX3" fmla="*/ 419343 w 1968580"/>
                <a:gd name="connsiteY3" fmla="*/ 137840 h 966540"/>
                <a:gd name="connsiteX4" fmla="*/ 540264 w 1968580"/>
                <a:gd name="connsiteY4" fmla="*/ 137840 h 966540"/>
                <a:gd name="connsiteX5" fmla="*/ 624299 w 1968580"/>
                <a:gd name="connsiteY5" fmla="*/ 53805 h 966540"/>
                <a:gd name="connsiteX6" fmla="*/ 1914776 w 1968580"/>
                <a:gd name="connsiteY6" fmla="*/ 53805 h 966540"/>
                <a:gd name="connsiteX7" fmla="*/ 1968581 w 1968580"/>
                <a:gd name="connsiteY7" fmla="*/ 0 h 96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8580" h="966540">
                  <a:moveTo>
                    <a:pt x="0" y="966541"/>
                  </a:moveTo>
                  <a:lnTo>
                    <a:pt x="66840" y="899701"/>
                  </a:lnTo>
                  <a:lnTo>
                    <a:pt x="66840" y="490343"/>
                  </a:lnTo>
                  <a:lnTo>
                    <a:pt x="419343" y="137840"/>
                  </a:lnTo>
                  <a:lnTo>
                    <a:pt x="540264" y="137840"/>
                  </a:lnTo>
                  <a:lnTo>
                    <a:pt x="624299" y="53805"/>
                  </a:lnTo>
                  <a:lnTo>
                    <a:pt x="1914776" y="53805"/>
                  </a:lnTo>
                  <a:lnTo>
                    <a:pt x="1968581" y="0"/>
                  </a:lnTo>
                </a:path>
              </a:pathLst>
            </a:custGeom>
            <a:noFill/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文本框 61"/>
            <p:cNvSpPr txBox="1"/>
            <p:nvPr>
              <p:custDataLst>
                <p:tags r:id="rId11"/>
              </p:custDataLst>
            </p:nvPr>
          </p:nvSpPr>
          <p:spPr>
            <a:xfrm>
              <a:off x="897964" y="2167737"/>
              <a:ext cx="2783959" cy="7289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l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8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通过大量数据训练，实现自主学习</a:t>
              </a:r>
            </a:p>
          </p:txBody>
        </p:sp>
        <p:sp>
          <p:nvSpPr>
            <p:cNvPr id="7" name="文本框 58"/>
            <p:cNvSpPr txBox="1"/>
            <p:nvPr>
              <p:custDataLst>
                <p:tags r:id="rId12"/>
              </p:custDataLst>
            </p:nvPr>
          </p:nvSpPr>
          <p:spPr>
            <a:xfrm>
              <a:off x="836158" y="1590024"/>
              <a:ext cx="875822" cy="58388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lstStyle>
              <a:defPPr>
                <a:defRPr lang="zh-CN"/>
              </a:defPPr>
              <a:lvl1pPr>
                <a:defRPr sz="3200" b="1" spc="30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01</a:t>
              </a:r>
            </a:p>
          </p:txBody>
        </p:sp>
        <p:sp>
          <p:nvSpPr>
            <p:cNvPr id="53" name="文本框 61">
              <a:extLst>
                <a:ext uri="{FF2B5EF4-FFF2-40B4-BE49-F238E27FC236}">
                  <a16:creationId xmlns:a16="http://schemas.microsoft.com/office/drawing/2014/main" id="{917E7709-FCCB-D35D-9698-7F2DAA9A1BC5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1403963" y="1639009"/>
              <a:ext cx="1343638" cy="42742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深度学习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A01A002-24DA-E504-5884-9C3FD6460B9B}"/>
              </a:ext>
            </a:extLst>
          </p:cNvPr>
          <p:cNvGrpSpPr/>
          <p:nvPr/>
        </p:nvGrpSpPr>
        <p:grpSpPr>
          <a:xfrm>
            <a:off x="533404" y="3605810"/>
            <a:ext cx="3517464" cy="1763529"/>
            <a:chOff x="533404" y="3605810"/>
            <a:chExt cx="3517464" cy="176352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41C0E6B-09F2-90C8-5146-515C34E85C9E}"/>
                </a:ext>
              </a:extLst>
            </p:cNvPr>
            <p:cNvSpPr/>
            <p:nvPr/>
          </p:nvSpPr>
          <p:spPr>
            <a:xfrm>
              <a:off x="533404" y="3610744"/>
              <a:ext cx="3516932" cy="1748205"/>
            </a:xfrm>
            <a:custGeom>
              <a:avLst/>
              <a:gdLst>
                <a:gd name="connsiteX0" fmla="*/ 3168644 w 3668693"/>
                <a:gd name="connsiteY0" fmla="*/ 1866796 h 1866796"/>
                <a:gd name="connsiteX1" fmla="*/ 0 w 3668693"/>
                <a:gd name="connsiteY1" fmla="*/ 1866796 h 1866796"/>
                <a:gd name="connsiteX2" fmla="*/ 0 w 3668693"/>
                <a:gd name="connsiteY2" fmla="*/ 422948 h 1866796"/>
                <a:gd name="connsiteX3" fmla="*/ 423225 w 3668693"/>
                <a:gd name="connsiteY3" fmla="*/ 0 h 1866796"/>
                <a:gd name="connsiteX4" fmla="*/ 3668694 w 3668693"/>
                <a:gd name="connsiteY4" fmla="*/ 0 h 1866796"/>
                <a:gd name="connsiteX5" fmla="*/ 3668694 w 3668693"/>
                <a:gd name="connsiteY5" fmla="*/ 1367024 h 1866796"/>
                <a:gd name="connsiteX6" fmla="*/ 3168644 w 3668693"/>
                <a:gd name="connsiteY6" fmla="*/ 1866796 h 186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8693" h="1866796">
                  <a:moveTo>
                    <a:pt x="3168644" y="1866796"/>
                  </a:moveTo>
                  <a:lnTo>
                    <a:pt x="0" y="1866796"/>
                  </a:lnTo>
                  <a:lnTo>
                    <a:pt x="0" y="422948"/>
                  </a:lnTo>
                  <a:cubicBezTo>
                    <a:pt x="165296" y="257929"/>
                    <a:pt x="257929" y="165296"/>
                    <a:pt x="423225" y="0"/>
                  </a:cubicBezTo>
                  <a:lnTo>
                    <a:pt x="3668694" y="0"/>
                  </a:lnTo>
                  <a:lnTo>
                    <a:pt x="3668694" y="1367024"/>
                  </a:lnTo>
                  <a:cubicBezTo>
                    <a:pt x="3473167" y="1561996"/>
                    <a:pt x="3363894" y="1671547"/>
                    <a:pt x="3168644" y="186679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811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E2C3B08-FAF3-149D-199B-B121790B3688}"/>
                </a:ext>
              </a:extLst>
            </p:cNvPr>
            <p:cNvSpPr/>
            <p:nvPr/>
          </p:nvSpPr>
          <p:spPr>
            <a:xfrm>
              <a:off x="533936" y="3605810"/>
              <a:ext cx="313993" cy="305955"/>
            </a:xfrm>
            <a:custGeom>
              <a:avLst/>
              <a:gdLst>
                <a:gd name="connsiteX0" fmla="*/ 832 w 327542"/>
                <a:gd name="connsiteY0" fmla="*/ 326710 h 326710"/>
                <a:gd name="connsiteX1" fmla="*/ 327542 w 327542"/>
                <a:gd name="connsiteY1" fmla="*/ 0 h 326710"/>
                <a:gd name="connsiteX2" fmla="*/ 237683 w 327542"/>
                <a:gd name="connsiteY2" fmla="*/ 0 h 326710"/>
                <a:gd name="connsiteX3" fmla="*/ 0 w 327542"/>
                <a:gd name="connsiteY3" fmla="*/ 237683 h 32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542" h="326710">
                  <a:moveTo>
                    <a:pt x="832" y="326710"/>
                  </a:moveTo>
                  <a:lnTo>
                    <a:pt x="327542" y="0"/>
                  </a:lnTo>
                  <a:lnTo>
                    <a:pt x="237683" y="0"/>
                  </a:lnTo>
                  <a:lnTo>
                    <a:pt x="0" y="237683"/>
                  </a:lnTo>
                  <a:close/>
                </a:path>
              </a:pathLst>
            </a:custGeom>
            <a:solidFill>
              <a:schemeClr val="accent2">
                <a:alpha val="39000"/>
              </a:scheme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909508B-D9BF-7054-A0B4-FA5F0107E1F9}"/>
                </a:ext>
              </a:extLst>
            </p:cNvPr>
            <p:cNvSpPr/>
            <p:nvPr/>
          </p:nvSpPr>
          <p:spPr>
            <a:xfrm>
              <a:off x="534734" y="3609445"/>
              <a:ext cx="169624" cy="163366"/>
            </a:xfrm>
            <a:custGeom>
              <a:avLst/>
              <a:gdLst>
                <a:gd name="connsiteX0" fmla="*/ 0 w 176944"/>
                <a:gd name="connsiteY0" fmla="*/ 174449 h 174448"/>
                <a:gd name="connsiteX1" fmla="*/ 0 w 176944"/>
                <a:gd name="connsiteY1" fmla="*/ 0 h 174448"/>
                <a:gd name="connsiteX2" fmla="*/ 176945 w 176944"/>
                <a:gd name="connsiteY2" fmla="*/ 0 h 17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944" h="174448">
                  <a:moveTo>
                    <a:pt x="0" y="174449"/>
                  </a:moveTo>
                  <a:lnTo>
                    <a:pt x="0" y="0"/>
                  </a:lnTo>
                  <a:lnTo>
                    <a:pt x="176945" y="0"/>
                  </a:lnTo>
                  <a:close/>
                </a:path>
              </a:pathLst>
            </a:custGeom>
            <a:solidFill>
              <a:schemeClr val="accent1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BBAB3C5-9E33-F4D8-F6FB-6ABE781EDAB3}"/>
                </a:ext>
              </a:extLst>
            </p:cNvPr>
            <p:cNvSpPr/>
            <p:nvPr/>
          </p:nvSpPr>
          <p:spPr>
            <a:xfrm>
              <a:off x="1240620" y="5201297"/>
              <a:ext cx="2491470" cy="158432"/>
            </a:xfrm>
            <a:custGeom>
              <a:avLst/>
              <a:gdLst>
                <a:gd name="connsiteX0" fmla="*/ 2598982 w 2598981"/>
                <a:gd name="connsiteY0" fmla="*/ 0 h 169179"/>
                <a:gd name="connsiteX1" fmla="*/ 1129064 w 2598981"/>
                <a:gd name="connsiteY1" fmla="*/ 0 h 169179"/>
                <a:gd name="connsiteX2" fmla="*/ 1026724 w 2598981"/>
                <a:gd name="connsiteY2" fmla="*/ 102340 h 169179"/>
                <a:gd name="connsiteX3" fmla="*/ 66840 w 2598981"/>
                <a:gd name="connsiteY3" fmla="*/ 102340 h 169179"/>
                <a:gd name="connsiteX4" fmla="*/ 0 w 2598981"/>
                <a:gd name="connsiteY4" fmla="*/ 169179 h 1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8981" h="169179">
                  <a:moveTo>
                    <a:pt x="2598982" y="0"/>
                  </a:moveTo>
                  <a:lnTo>
                    <a:pt x="1129064" y="0"/>
                  </a:lnTo>
                  <a:lnTo>
                    <a:pt x="1026724" y="102340"/>
                  </a:lnTo>
                  <a:lnTo>
                    <a:pt x="66840" y="102340"/>
                  </a:lnTo>
                  <a:lnTo>
                    <a:pt x="0" y="169179"/>
                  </a:lnTo>
                </a:path>
              </a:pathLst>
            </a:custGeom>
            <a:noFill/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B8F0FA9-710E-9DD6-B5CD-19187950C021}"/>
                </a:ext>
              </a:extLst>
            </p:cNvPr>
            <p:cNvSpPr/>
            <p:nvPr/>
          </p:nvSpPr>
          <p:spPr>
            <a:xfrm>
              <a:off x="3649139" y="4976896"/>
              <a:ext cx="400135" cy="390885"/>
            </a:xfrm>
            <a:custGeom>
              <a:avLst/>
              <a:gdLst>
                <a:gd name="connsiteX0" fmla="*/ 417401 w 417401"/>
                <a:gd name="connsiteY0" fmla="*/ 0 h 417401"/>
                <a:gd name="connsiteX1" fmla="*/ 0 w 417401"/>
                <a:gd name="connsiteY1" fmla="*/ 417401 h 417401"/>
                <a:gd name="connsiteX2" fmla="*/ 417401 w 417401"/>
                <a:gd name="connsiteY2" fmla="*/ 417401 h 41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7401" h="417401">
                  <a:moveTo>
                    <a:pt x="417401" y="0"/>
                  </a:moveTo>
                  <a:lnTo>
                    <a:pt x="0" y="417401"/>
                  </a:lnTo>
                  <a:lnTo>
                    <a:pt x="417401" y="417401"/>
                  </a:lnTo>
                  <a:close/>
                </a:path>
              </a:pathLst>
            </a:custGeom>
            <a:noFill/>
            <a:ln w="7811" cap="flat">
              <a:solidFill>
                <a:schemeClr val="accent2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2450070-1B1A-E43C-03A4-AB399ED0986F}"/>
                </a:ext>
              </a:extLst>
            </p:cNvPr>
            <p:cNvSpPr/>
            <p:nvPr/>
          </p:nvSpPr>
          <p:spPr>
            <a:xfrm>
              <a:off x="3832855" y="5156365"/>
              <a:ext cx="218013" cy="212974"/>
            </a:xfrm>
            <a:custGeom>
              <a:avLst/>
              <a:gdLst>
                <a:gd name="connsiteX0" fmla="*/ 227421 w 227421"/>
                <a:gd name="connsiteY0" fmla="*/ 0 h 227421"/>
                <a:gd name="connsiteX1" fmla="*/ 0 w 227421"/>
                <a:gd name="connsiteY1" fmla="*/ 227421 h 227421"/>
                <a:gd name="connsiteX2" fmla="*/ 227421 w 227421"/>
                <a:gd name="connsiteY2" fmla="*/ 227421 h 2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21" h="227421">
                  <a:moveTo>
                    <a:pt x="227421" y="0"/>
                  </a:moveTo>
                  <a:lnTo>
                    <a:pt x="0" y="227421"/>
                  </a:lnTo>
                  <a:lnTo>
                    <a:pt x="227421" y="227421"/>
                  </a:lnTo>
                  <a:close/>
                </a:path>
              </a:pathLst>
            </a:custGeom>
            <a:solidFill>
              <a:srgbClr val="00B0F0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8CB8131-FA85-3DDB-3827-0BBEA5102EDF}"/>
                </a:ext>
              </a:extLst>
            </p:cNvPr>
            <p:cNvSpPr/>
            <p:nvPr/>
          </p:nvSpPr>
          <p:spPr>
            <a:xfrm>
              <a:off x="3468081" y="3610744"/>
              <a:ext cx="580926" cy="649311"/>
            </a:xfrm>
            <a:custGeom>
              <a:avLst/>
              <a:gdLst>
                <a:gd name="connsiteX0" fmla="*/ 0 w 605994"/>
                <a:gd name="connsiteY0" fmla="*/ 0 h 693357"/>
                <a:gd name="connsiteX1" fmla="*/ 39383 w 605994"/>
                <a:gd name="connsiteY1" fmla="*/ 39105 h 693357"/>
                <a:gd name="connsiteX2" fmla="*/ 473148 w 605994"/>
                <a:gd name="connsiteY2" fmla="*/ 39105 h 693357"/>
                <a:gd name="connsiteX3" fmla="*/ 556905 w 605994"/>
                <a:gd name="connsiteY3" fmla="*/ 123140 h 693357"/>
                <a:gd name="connsiteX4" fmla="*/ 556905 w 605994"/>
                <a:gd name="connsiteY4" fmla="*/ 644268 h 693357"/>
                <a:gd name="connsiteX5" fmla="*/ 605995 w 605994"/>
                <a:gd name="connsiteY5" fmla="*/ 693358 h 69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5994" h="693357">
                  <a:moveTo>
                    <a:pt x="0" y="0"/>
                  </a:moveTo>
                  <a:lnTo>
                    <a:pt x="39383" y="39105"/>
                  </a:lnTo>
                  <a:lnTo>
                    <a:pt x="473148" y="39105"/>
                  </a:lnTo>
                  <a:lnTo>
                    <a:pt x="556905" y="123140"/>
                  </a:lnTo>
                  <a:lnTo>
                    <a:pt x="556905" y="644268"/>
                  </a:lnTo>
                  <a:lnTo>
                    <a:pt x="605995" y="693358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E1C3F78-7CBD-21A9-061E-93FA37664D99}"/>
                </a:ext>
              </a:extLst>
            </p:cNvPr>
            <p:cNvSpPr/>
            <p:nvPr/>
          </p:nvSpPr>
          <p:spPr>
            <a:xfrm>
              <a:off x="534734" y="3612303"/>
              <a:ext cx="1887147" cy="905139"/>
            </a:xfrm>
            <a:custGeom>
              <a:avLst/>
              <a:gdLst>
                <a:gd name="connsiteX0" fmla="*/ 0 w 1968580"/>
                <a:gd name="connsiteY0" fmla="*/ 966541 h 966540"/>
                <a:gd name="connsiteX1" fmla="*/ 66840 w 1968580"/>
                <a:gd name="connsiteY1" fmla="*/ 899701 h 966540"/>
                <a:gd name="connsiteX2" fmla="*/ 66840 w 1968580"/>
                <a:gd name="connsiteY2" fmla="*/ 490343 h 966540"/>
                <a:gd name="connsiteX3" fmla="*/ 419343 w 1968580"/>
                <a:gd name="connsiteY3" fmla="*/ 137840 h 966540"/>
                <a:gd name="connsiteX4" fmla="*/ 540264 w 1968580"/>
                <a:gd name="connsiteY4" fmla="*/ 137840 h 966540"/>
                <a:gd name="connsiteX5" fmla="*/ 624299 w 1968580"/>
                <a:gd name="connsiteY5" fmla="*/ 53805 h 966540"/>
                <a:gd name="connsiteX6" fmla="*/ 1914776 w 1968580"/>
                <a:gd name="connsiteY6" fmla="*/ 53805 h 966540"/>
                <a:gd name="connsiteX7" fmla="*/ 1968581 w 1968580"/>
                <a:gd name="connsiteY7" fmla="*/ 0 h 96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8580" h="966540">
                  <a:moveTo>
                    <a:pt x="0" y="966541"/>
                  </a:moveTo>
                  <a:lnTo>
                    <a:pt x="66840" y="899701"/>
                  </a:lnTo>
                  <a:lnTo>
                    <a:pt x="66840" y="490343"/>
                  </a:lnTo>
                  <a:lnTo>
                    <a:pt x="419343" y="137840"/>
                  </a:lnTo>
                  <a:lnTo>
                    <a:pt x="540264" y="137840"/>
                  </a:lnTo>
                  <a:lnTo>
                    <a:pt x="624299" y="53805"/>
                  </a:lnTo>
                  <a:lnTo>
                    <a:pt x="1914776" y="53805"/>
                  </a:lnTo>
                  <a:lnTo>
                    <a:pt x="1968581" y="0"/>
                  </a:lnTo>
                </a:path>
              </a:pathLst>
            </a:custGeom>
            <a:noFill/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文本框 61"/>
            <p:cNvSpPr txBox="1"/>
            <p:nvPr>
              <p:custDataLst>
                <p:tags r:id="rId8"/>
              </p:custDataLst>
            </p:nvPr>
          </p:nvSpPr>
          <p:spPr>
            <a:xfrm>
              <a:off x="1403963" y="3858568"/>
              <a:ext cx="1322798" cy="42742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800"/>
                </a:spcAft>
                <a:defRPr sz="20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j-ea"/>
                  <a:ea typeface="+mj-ea"/>
                  <a:sym typeface="MiSans" panose="00000500000000000000" pitchFamily="2" charset="-122"/>
                </a:rPr>
                <a:t>强化学习</a:t>
              </a:r>
            </a:p>
          </p:txBody>
        </p:sp>
        <p:sp>
          <p:nvSpPr>
            <p:cNvPr id="16" name="文本框 58"/>
            <p:cNvSpPr txBox="1"/>
            <p:nvPr>
              <p:custDataLst>
                <p:tags r:id="rId9"/>
              </p:custDataLst>
            </p:nvPr>
          </p:nvSpPr>
          <p:spPr>
            <a:xfrm>
              <a:off x="836158" y="3819932"/>
              <a:ext cx="875822" cy="58388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lstStyle>
              <a:defPPr>
                <a:defRPr lang="zh-CN"/>
              </a:defPPr>
              <a:lvl1pPr>
                <a:defRPr sz="3200" b="1" spc="30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03</a:t>
              </a:r>
            </a:p>
          </p:txBody>
        </p:sp>
        <p:sp>
          <p:nvSpPr>
            <p:cNvPr id="54" name="文本框 61">
              <a:extLst>
                <a:ext uri="{FF2B5EF4-FFF2-40B4-BE49-F238E27FC236}">
                  <a16:creationId xmlns:a16="http://schemas.microsoft.com/office/drawing/2014/main" id="{39EBF8E7-38EA-5F44-5FBE-8B214C9A83C6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838395" y="4369444"/>
              <a:ext cx="2843528" cy="7289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8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通过与环境互动，实现自主学习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D26EC62-D29C-DF41-394B-51542D5E8131}"/>
              </a:ext>
            </a:extLst>
          </p:cNvPr>
          <p:cNvGrpSpPr/>
          <p:nvPr/>
        </p:nvGrpSpPr>
        <p:grpSpPr>
          <a:xfrm>
            <a:off x="4543343" y="3605810"/>
            <a:ext cx="3517464" cy="1763529"/>
            <a:chOff x="4543343" y="3605810"/>
            <a:chExt cx="3517464" cy="176352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4B6374E-CF1A-C553-461B-76E0BBB8D6C4}"/>
                </a:ext>
              </a:extLst>
            </p:cNvPr>
            <p:cNvSpPr/>
            <p:nvPr/>
          </p:nvSpPr>
          <p:spPr>
            <a:xfrm>
              <a:off x="4543343" y="3610744"/>
              <a:ext cx="3516932" cy="1748205"/>
            </a:xfrm>
            <a:custGeom>
              <a:avLst/>
              <a:gdLst>
                <a:gd name="connsiteX0" fmla="*/ 3168644 w 3668693"/>
                <a:gd name="connsiteY0" fmla="*/ 1866796 h 1866796"/>
                <a:gd name="connsiteX1" fmla="*/ 0 w 3668693"/>
                <a:gd name="connsiteY1" fmla="*/ 1866796 h 1866796"/>
                <a:gd name="connsiteX2" fmla="*/ 0 w 3668693"/>
                <a:gd name="connsiteY2" fmla="*/ 422948 h 1866796"/>
                <a:gd name="connsiteX3" fmla="*/ 423225 w 3668693"/>
                <a:gd name="connsiteY3" fmla="*/ 0 h 1866796"/>
                <a:gd name="connsiteX4" fmla="*/ 3668694 w 3668693"/>
                <a:gd name="connsiteY4" fmla="*/ 0 h 1866796"/>
                <a:gd name="connsiteX5" fmla="*/ 3668694 w 3668693"/>
                <a:gd name="connsiteY5" fmla="*/ 1367024 h 1866796"/>
                <a:gd name="connsiteX6" fmla="*/ 3168644 w 3668693"/>
                <a:gd name="connsiteY6" fmla="*/ 1866796 h 186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8693" h="1866796">
                  <a:moveTo>
                    <a:pt x="3168644" y="1866796"/>
                  </a:moveTo>
                  <a:lnTo>
                    <a:pt x="0" y="1866796"/>
                  </a:lnTo>
                  <a:lnTo>
                    <a:pt x="0" y="422948"/>
                  </a:lnTo>
                  <a:cubicBezTo>
                    <a:pt x="165296" y="257929"/>
                    <a:pt x="257929" y="165296"/>
                    <a:pt x="423225" y="0"/>
                  </a:cubicBezTo>
                  <a:lnTo>
                    <a:pt x="3668694" y="0"/>
                  </a:lnTo>
                  <a:lnTo>
                    <a:pt x="3668694" y="1367024"/>
                  </a:lnTo>
                  <a:cubicBezTo>
                    <a:pt x="3473167" y="1561996"/>
                    <a:pt x="3363894" y="1671547"/>
                    <a:pt x="3168644" y="186679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621D3F5-98BB-E7CD-F692-0A2E0B0318E7}"/>
                </a:ext>
              </a:extLst>
            </p:cNvPr>
            <p:cNvSpPr/>
            <p:nvPr/>
          </p:nvSpPr>
          <p:spPr>
            <a:xfrm>
              <a:off x="4543875" y="3605810"/>
              <a:ext cx="313993" cy="305955"/>
            </a:xfrm>
            <a:custGeom>
              <a:avLst/>
              <a:gdLst>
                <a:gd name="connsiteX0" fmla="*/ 832 w 327542"/>
                <a:gd name="connsiteY0" fmla="*/ 326710 h 326710"/>
                <a:gd name="connsiteX1" fmla="*/ 327542 w 327542"/>
                <a:gd name="connsiteY1" fmla="*/ 0 h 326710"/>
                <a:gd name="connsiteX2" fmla="*/ 237683 w 327542"/>
                <a:gd name="connsiteY2" fmla="*/ 0 h 326710"/>
                <a:gd name="connsiteX3" fmla="*/ 0 w 327542"/>
                <a:gd name="connsiteY3" fmla="*/ 237683 h 32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542" h="326710">
                  <a:moveTo>
                    <a:pt x="832" y="326710"/>
                  </a:moveTo>
                  <a:lnTo>
                    <a:pt x="327542" y="0"/>
                  </a:lnTo>
                  <a:lnTo>
                    <a:pt x="237683" y="0"/>
                  </a:lnTo>
                  <a:lnTo>
                    <a:pt x="0" y="237683"/>
                  </a:lnTo>
                  <a:close/>
                </a:path>
              </a:pathLst>
            </a:custGeom>
            <a:solidFill>
              <a:schemeClr val="accent2">
                <a:alpha val="39000"/>
              </a:scheme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D1606BD-67B9-772A-AA2C-77D7216A6C2C}"/>
                </a:ext>
              </a:extLst>
            </p:cNvPr>
            <p:cNvSpPr/>
            <p:nvPr/>
          </p:nvSpPr>
          <p:spPr>
            <a:xfrm>
              <a:off x="4544673" y="3609445"/>
              <a:ext cx="169624" cy="163366"/>
            </a:xfrm>
            <a:custGeom>
              <a:avLst/>
              <a:gdLst>
                <a:gd name="connsiteX0" fmla="*/ 0 w 176944"/>
                <a:gd name="connsiteY0" fmla="*/ 174449 h 174448"/>
                <a:gd name="connsiteX1" fmla="*/ 0 w 176944"/>
                <a:gd name="connsiteY1" fmla="*/ 0 h 174448"/>
                <a:gd name="connsiteX2" fmla="*/ 176945 w 176944"/>
                <a:gd name="connsiteY2" fmla="*/ 0 h 17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944" h="174448">
                  <a:moveTo>
                    <a:pt x="0" y="174449"/>
                  </a:moveTo>
                  <a:lnTo>
                    <a:pt x="0" y="0"/>
                  </a:lnTo>
                  <a:lnTo>
                    <a:pt x="176945" y="0"/>
                  </a:lnTo>
                  <a:close/>
                </a:path>
              </a:pathLst>
            </a:custGeom>
            <a:solidFill>
              <a:schemeClr val="accent1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8A60D6E-5417-4721-6157-91552C7F3933}"/>
                </a:ext>
              </a:extLst>
            </p:cNvPr>
            <p:cNvSpPr/>
            <p:nvPr/>
          </p:nvSpPr>
          <p:spPr>
            <a:xfrm>
              <a:off x="5250559" y="5201297"/>
              <a:ext cx="2491470" cy="158432"/>
            </a:xfrm>
            <a:custGeom>
              <a:avLst/>
              <a:gdLst>
                <a:gd name="connsiteX0" fmla="*/ 2598982 w 2598981"/>
                <a:gd name="connsiteY0" fmla="*/ 0 h 169179"/>
                <a:gd name="connsiteX1" fmla="*/ 1129064 w 2598981"/>
                <a:gd name="connsiteY1" fmla="*/ 0 h 169179"/>
                <a:gd name="connsiteX2" fmla="*/ 1026724 w 2598981"/>
                <a:gd name="connsiteY2" fmla="*/ 102340 h 169179"/>
                <a:gd name="connsiteX3" fmla="*/ 66840 w 2598981"/>
                <a:gd name="connsiteY3" fmla="*/ 102340 h 169179"/>
                <a:gd name="connsiteX4" fmla="*/ 0 w 2598981"/>
                <a:gd name="connsiteY4" fmla="*/ 169179 h 1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8981" h="169179">
                  <a:moveTo>
                    <a:pt x="2598982" y="0"/>
                  </a:moveTo>
                  <a:lnTo>
                    <a:pt x="1129064" y="0"/>
                  </a:lnTo>
                  <a:lnTo>
                    <a:pt x="1026724" y="102340"/>
                  </a:lnTo>
                  <a:lnTo>
                    <a:pt x="66840" y="102340"/>
                  </a:lnTo>
                  <a:lnTo>
                    <a:pt x="0" y="169179"/>
                  </a:lnTo>
                </a:path>
              </a:pathLst>
            </a:custGeom>
            <a:noFill/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77270CE-68A4-FF54-D37A-15AD7EF138BC}"/>
                </a:ext>
              </a:extLst>
            </p:cNvPr>
            <p:cNvSpPr/>
            <p:nvPr/>
          </p:nvSpPr>
          <p:spPr>
            <a:xfrm>
              <a:off x="7659078" y="4976896"/>
              <a:ext cx="400135" cy="390885"/>
            </a:xfrm>
            <a:custGeom>
              <a:avLst/>
              <a:gdLst>
                <a:gd name="connsiteX0" fmla="*/ 417401 w 417401"/>
                <a:gd name="connsiteY0" fmla="*/ 0 h 417401"/>
                <a:gd name="connsiteX1" fmla="*/ 0 w 417401"/>
                <a:gd name="connsiteY1" fmla="*/ 417401 h 417401"/>
                <a:gd name="connsiteX2" fmla="*/ 417401 w 417401"/>
                <a:gd name="connsiteY2" fmla="*/ 417401 h 41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7401" h="417401">
                  <a:moveTo>
                    <a:pt x="417401" y="0"/>
                  </a:moveTo>
                  <a:lnTo>
                    <a:pt x="0" y="417401"/>
                  </a:lnTo>
                  <a:lnTo>
                    <a:pt x="417401" y="417401"/>
                  </a:lnTo>
                  <a:close/>
                </a:path>
              </a:pathLst>
            </a:custGeom>
            <a:noFill/>
            <a:ln w="7811" cap="flat">
              <a:solidFill>
                <a:schemeClr val="accent2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F9A9C6-48F8-BF88-6D26-69230689F352}"/>
                </a:ext>
              </a:extLst>
            </p:cNvPr>
            <p:cNvSpPr/>
            <p:nvPr/>
          </p:nvSpPr>
          <p:spPr>
            <a:xfrm>
              <a:off x="7842794" y="5156365"/>
              <a:ext cx="218013" cy="212974"/>
            </a:xfrm>
            <a:custGeom>
              <a:avLst/>
              <a:gdLst>
                <a:gd name="connsiteX0" fmla="*/ 227421 w 227421"/>
                <a:gd name="connsiteY0" fmla="*/ 0 h 227421"/>
                <a:gd name="connsiteX1" fmla="*/ 0 w 227421"/>
                <a:gd name="connsiteY1" fmla="*/ 227421 h 227421"/>
                <a:gd name="connsiteX2" fmla="*/ 227421 w 227421"/>
                <a:gd name="connsiteY2" fmla="*/ 227421 h 2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21" h="227421">
                  <a:moveTo>
                    <a:pt x="227421" y="0"/>
                  </a:moveTo>
                  <a:lnTo>
                    <a:pt x="0" y="227421"/>
                  </a:lnTo>
                  <a:lnTo>
                    <a:pt x="227421" y="227421"/>
                  </a:lnTo>
                  <a:close/>
                </a:path>
              </a:pathLst>
            </a:custGeom>
            <a:solidFill>
              <a:schemeClr val="accent1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E3333EF-575F-A354-7AEF-262BD7BCED45}"/>
                </a:ext>
              </a:extLst>
            </p:cNvPr>
            <p:cNvSpPr/>
            <p:nvPr/>
          </p:nvSpPr>
          <p:spPr>
            <a:xfrm>
              <a:off x="7478020" y="3610744"/>
              <a:ext cx="580926" cy="649311"/>
            </a:xfrm>
            <a:custGeom>
              <a:avLst/>
              <a:gdLst>
                <a:gd name="connsiteX0" fmla="*/ 0 w 605994"/>
                <a:gd name="connsiteY0" fmla="*/ 0 h 693357"/>
                <a:gd name="connsiteX1" fmla="*/ 39383 w 605994"/>
                <a:gd name="connsiteY1" fmla="*/ 39105 h 693357"/>
                <a:gd name="connsiteX2" fmla="*/ 473148 w 605994"/>
                <a:gd name="connsiteY2" fmla="*/ 39105 h 693357"/>
                <a:gd name="connsiteX3" fmla="*/ 556905 w 605994"/>
                <a:gd name="connsiteY3" fmla="*/ 123140 h 693357"/>
                <a:gd name="connsiteX4" fmla="*/ 556905 w 605994"/>
                <a:gd name="connsiteY4" fmla="*/ 644268 h 693357"/>
                <a:gd name="connsiteX5" fmla="*/ 605995 w 605994"/>
                <a:gd name="connsiteY5" fmla="*/ 693358 h 69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5994" h="693357">
                  <a:moveTo>
                    <a:pt x="0" y="0"/>
                  </a:moveTo>
                  <a:lnTo>
                    <a:pt x="39383" y="39105"/>
                  </a:lnTo>
                  <a:lnTo>
                    <a:pt x="473148" y="39105"/>
                  </a:lnTo>
                  <a:lnTo>
                    <a:pt x="556905" y="123140"/>
                  </a:lnTo>
                  <a:lnTo>
                    <a:pt x="556905" y="644268"/>
                  </a:lnTo>
                  <a:lnTo>
                    <a:pt x="605995" y="693358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B1CD406-62A4-ECEE-A171-2F7C3C77D665}"/>
                </a:ext>
              </a:extLst>
            </p:cNvPr>
            <p:cNvSpPr/>
            <p:nvPr/>
          </p:nvSpPr>
          <p:spPr>
            <a:xfrm>
              <a:off x="4544673" y="3612303"/>
              <a:ext cx="1887147" cy="905139"/>
            </a:xfrm>
            <a:custGeom>
              <a:avLst/>
              <a:gdLst>
                <a:gd name="connsiteX0" fmla="*/ 0 w 1968580"/>
                <a:gd name="connsiteY0" fmla="*/ 966541 h 966540"/>
                <a:gd name="connsiteX1" fmla="*/ 66840 w 1968580"/>
                <a:gd name="connsiteY1" fmla="*/ 899701 h 966540"/>
                <a:gd name="connsiteX2" fmla="*/ 66840 w 1968580"/>
                <a:gd name="connsiteY2" fmla="*/ 490343 h 966540"/>
                <a:gd name="connsiteX3" fmla="*/ 419343 w 1968580"/>
                <a:gd name="connsiteY3" fmla="*/ 137840 h 966540"/>
                <a:gd name="connsiteX4" fmla="*/ 540264 w 1968580"/>
                <a:gd name="connsiteY4" fmla="*/ 137840 h 966540"/>
                <a:gd name="connsiteX5" fmla="*/ 624299 w 1968580"/>
                <a:gd name="connsiteY5" fmla="*/ 53805 h 966540"/>
                <a:gd name="connsiteX6" fmla="*/ 1914776 w 1968580"/>
                <a:gd name="connsiteY6" fmla="*/ 53805 h 966540"/>
                <a:gd name="connsiteX7" fmla="*/ 1968581 w 1968580"/>
                <a:gd name="connsiteY7" fmla="*/ 0 h 96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8580" h="966540">
                  <a:moveTo>
                    <a:pt x="0" y="966541"/>
                  </a:moveTo>
                  <a:lnTo>
                    <a:pt x="66840" y="899701"/>
                  </a:lnTo>
                  <a:lnTo>
                    <a:pt x="66840" y="490343"/>
                  </a:lnTo>
                  <a:lnTo>
                    <a:pt x="419343" y="137840"/>
                  </a:lnTo>
                  <a:lnTo>
                    <a:pt x="540264" y="137840"/>
                  </a:lnTo>
                  <a:lnTo>
                    <a:pt x="624299" y="53805"/>
                  </a:lnTo>
                  <a:lnTo>
                    <a:pt x="1914776" y="53805"/>
                  </a:lnTo>
                  <a:lnTo>
                    <a:pt x="1968581" y="0"/>
                  </a:lnTo>
                </a:path>
              </a:pathLst>
            </a:custGeom>
            <a:noFill/>
            <a:ln w="6350" cap="flat">
              <a:solidFill>
                <a:schemeClr val="accent2">
                  <a:alpha val="52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文本框 61"/>
            <p:cNvSpPr txBox="1"/>
            <p:nvPr>
              <p:custDataLst>
                <p:tags r:id="rId5"/>
              </p:custDataLst>
            </p:nvPr>
          </p:nvSpPr>
          <p:spPr>
            <a:xfrm>
              <a:off x="4700870" y="4479321"/>
              <a:ext cx="3254819" cy="7289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3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将知识从一个领域迁移到另一个领域，实现自主学习</a:t>
              </a:r>
            </a:p>
          </p:txBody>
        </p:sp>
        <p:sp>
          <p:nvSpPr>
            <p:cNvPr id="23" name="文本框 58"/>
            <p:cNvSpPr txBox="1"/>
            <p:nvPr>
              <p:custDataLst>
                <p:tags r:id="rId6"/>
              </p:custDataLst>
            </p:nvPr>
          </p:nvSpPr>
          <p:spPr>
            <a:xfrm>
              <a:off x="4755030" y="3867822"/>
              <a:ext cx="875822" cy="58388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/>
            </a:bodyPr>
            <a:lstStyle>
              <a:defPPr>
                <a:defRPr lang="zh-CN"/>
              </a:defPPr>
              <a:lvl1pPr>
                <a:defRPr sz="3200" b="1" spc="300"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04</a:t>
              </a:r>
            </a:p>
          </p:txBody>
        </p:sp>
        <p:sp>
          <p:nvSpPr>
            <p:cNvPr id="55" name="文本框 61">
              <a:extLst>
                <a:ext uri="{FF2B5EF4-FFF2-40B4-BE49-F238E27FC236}">
                  <a16:creationId xmlns:a16="http://schemas.microsoft.com/office/drawing/2014/main" id="{CC1DA236-C5A2-50B8-7696-47638356257E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426418" y="3863314"/>
              <a:ext cx="1364476" cy="4347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800"/>
                </a:spcAft>
                <a:defRPr sz="20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j-ea"/>
                  <a:ea typeface="+mj-ea"/>
                  <a:sym typeface="MiSans" panose="00000500000000000000" pitchFamily="2" charset="-122"/>
                </a:rPr>
                <a:t>迁移学习</a:t>
              </a:r>
            </a:p>
          </p:txBody>
        </p:sp>
      </p:grpSp>
      <p:grpSp>
        <p:nvGrpSpPr>
          <p:cNvPr id="317" name="组合 316">
            <a:extLst>
              <a:ext uri="{FF2B5EF4-FFF2-40B4-BE49-F238E27FC236}">
                <a16:creationId xmlns:a16="http://schemas.microsoft.com/office/drawing/2014/main" id="{837C89E1-E297-28E9-E3EB-24B31A390DDC}"/>
              </a:ext>
            </a:extLst>
          </p:cNvPr>
          <p:cNvGrpSpPr/>
          <p:nvPr/>
        </p:nvGrpSpPr>
        <p:grpSpPr>
          <a:xfrm>
            <a:off x="8491642" y="333000"/>
            <a:ext cx="2802395" cy="5943768"/>
            <a:chOff x="8491642" y="263610"/>
            <a:chExt cx="2802395" cy="5943768"/>
          </a:xfrm>
        </p:grpSpPr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6304C03-E581-B02B-D6E7-3B9D835A6BC7}"/>
                </a:ext>
              </a:extLst>
            </p:cNvPr>
            <p:cNvSpPr/>
            <p:nvPr/>
          </p:nvSpPr>
          <p:spPr>
            <a:xfrm>
              <a:off x="8491642" y="1917000"/>
              <a:ext cx="2676942" cy="3989179"/>
            </a:xfrm>
            <a:custGeom>
              <a:avLst/>
              <a:gdLst>
                <a:gd name="connsiteX0" fmla="*/ 2132291 w 2166525"/>
                <a:gd name="connsiteY0" fmla="*/ 606392 h 3228556"/>
                <a:gd name="connsiteX1" fmla="*/ 1535876 w 2166525"/>
                <a:gd name="connsiteY1" fmla="*/ 41460 h 3228556"/>
                <a:gd name="connsiteX2" fmla="*/ 255596 w 2166525"/>
                <a:gd name="connsiteY2" fmla="*/ 802283 h 3228556"/>
                <a:gd name="connsiteX3" fmla="*/ 101682 w 2166525"/>
                <a:gd name="connsiteY3" fmla="*/ 1299003 h 3228556"/>
                <a:gd name="connsiteX4" fmla="*/ 159400 w 2166525"/>
                <a:gd name="connsiteY4" fmla="*/ 1638312 h 3228556"/>
                <a:gd name="connsiteX5" fmla="*/ 248599 w 2166525"/>
                <a:gd name="connsiteY5" fmla="*/ 2278452 h 3228556"/>
                <a:gd name="connsiteX6" fmla="*/ 411259 w 2166525"/>
                <a:gd name="connsiteY6" fmla="*/ 2435863 h 3228556"/>
                <a:gd name="connsiteX7" fmla="*/ 1019916 w 2166525"/>
                <a:gd name="connsiteY7" fmla="*/ 2276703 h 3228556"/>
                <a:gd name="connsiteX8" fmla="*/ 1126606 w 2166525"/>
                <a:gd name="connsiteY8" fmla="*/ 2729699 h 3228556"/>
                <a:gd name="connsiteX9" fmla="*/ 1074135 w 2166525"/>
                <a:gd name="connsiteY9" fmla="*/ 3168702 h 3228556"/>
                <a:gd name="connsiteX10" fmla="*/ 2139287 w 2166525"/>
                <a:gd name="connsiteY10" fmla="*/ 3168702 h 3228556"/>
                <a:gd name="connsiteX11" fmla="*/ 1908417 w 2166525"/>
                <a:gd name="connsiteY11" fmla="*/ 1898916 h 3228556"/>
                <a:gd name="connsiteX12" fmla="*/ 2139287 w 2166525"/>
                <a:gd name="connsiteY12" fmla="*/ 637875 h 3228556"/>
                <a:gd name="connsiteX13" fmla="*/ 2132291 w 2166525"/>
                <a:gd name="connsiteY13" fmla="*/ 606392 h 322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6525" h="3228556">
                  <a:moveTo>
                    <a:pt x="2132291" y="606392"/>
                  </a:moveTo>
                  <a:cubicBezTo>
                    <a:pt x="2058832" y="319553"/>
                    <a:pt x="1824464" y="104425"/>
                    <a:pt x="1535876" y="41460"/>
                  </a:cubicBezTo>
                  <a:cubicBezTo>
                    <a:pt x="1166833" y="-40744"/>
                    <a:pt x="418254" y="-89716"/>
                    <a:pt x="255596" y="802283"/>
                  </a:cubicBezTo>
                  <a:cubicBezTo>
                    <a:pt x="255596" y="802283"/>
                    <a:pt x="213619" y="1036650"/>
                    <a:pt x="101682" y="1299003"/>
                  </a:cubicBezTo>
                  <a:cubicBezTo>
                    <a:pt x="-10255" y="1559606"/>
                    <a:pt x="-76718" y="1627819"/>
                    <a:pt x="159400" y="1638312"/>
                  </a:cubicBezTo>
                  <a:lnTo>
                    <a:pt x="248599" y="2278452"/>
                  </a:lnTo>
                  <a:cubicBezTo>
                    <a:pt x="248599" y="2367652"/>
                    <a:pt x="322058" y="2439362"/>
                    <a:pt x="411259" y="2435863"/>
                  </a:cubicBezTo>
                  <a:cubicBezTo>
                    <a:pt x="622889" y="2428868"/>
                    <a:pt x="813532" y="2376397"/>
                    <a:pt x="1019916" y="2276703"/>
                  </a:cubicBezTo>
                  <a:cubicBezTo>
                    <a:pt x="1019916" y="2276703"/>
                    <a:pt x="1126606" y="2449856"/>
                    <a:pt x="1126606" y="2729699"/>
                  </a:cubicBezTo>
                  <a:cubicBezTo>
                    <a:pt x="1126606" y="2838137"/>
                    <a:pt x="1074135" y="3168702"/>
                    <a:pt x="1074135" y="3168702"/>
                  </a:cubicBezTo>
                  <a:cubicBezTo>
                    <a:pt x="1074135" y="3168702"/>
                    <a:pt x="1843703" y="3303376"/>
                    <a:pt x="2139287" y="3168702"/>
                  </a:cubicBezTo>
                  <a:cubicBezTo>
                    <a:pt x="2139287" y="3168702"/>
                    <a:pt x="1946895" y="2218986"/>
                    <a:pt x="1908417" y="1898916"/>
                  </a:cubicBezTo>
                  <a:cubicBezTo>
                    <a:pt x="1852448" y="1433677"/>
                    <a:pt x="2275710" y="1255277"/>
                    <a:pt x="2139287" y="637875"/>
                  </a:cubicBezTo>
                  <a:cubicBezTo>
                    <a:pt x="2137537" y="625631"/>
                    <a:pt x="2135789" y="615138"/>
                    <a:pt x="2132291" y="606392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alpha val="87000"/>
                  </a:schemeClr>
                </a:gs>
                <a:gs pos="90000">
                  <a:schemeClr val="accent2">
                    <a:alpha val="0"/>
                  </a:schemeClr>
                </a:gs>
                <a:gs pos="59000">
                  <a:schemeClr val="accent2">
                    <a:alpha val="56000"/>
                  </a:schemeClr>
                </a:gs>
              </a:gsLst>
              <a:lin ang="4800000" scaled="0"/>
              <a:tileRect/>
            </a:gradFill>
            <a:ln w="17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5" name="组合 314">
              <a:extLst>
                <a:ext uri="{FF2B5EF4-FFF2-40B4-BE49-F238E27FC236}">
                  <a16:creationId xmlns:a16="http://schemas.microsoft.com/office/drawing/2014/main" id="{85B777F9-B465-04A3-D536-D3D0D30A7C82}"/>
                </a:ext>
              </a:extLst>
            </p:cNvPr>
            <p:cNvGrpSpPr/>
            <p:nvPr/>
          </p:nvGrpSpPr>
          <p:grpSpPr>
            <a:xfrm>
              <a:off x="8705131" y="263610"/>
              <a:ext cx="2588906" cy="5943768"/>
              <a:chOff x="9032378" y="964032"/>
              <a:chExt cx="1934411" cy="4441140"/>
            </a:xfrm>
          </p:grpSpPr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0CC0E4E5-37BB-6556-A6E6-6F9A988A4994}"/>
                  </a:ext>
                </a:extLst>
              </p:cNvPr>
              <p:cNvSpPr/>
              <p:nvPr/>
            </p:nvSpPr>
            <p:spPr>
              <a:xfrm>
                <a:off x="9189789" y="3085588"/>
                <a:ext cx="383034" cy="138171"/>
              </a:xfrm>
              <a:custGeom>
                <a:avLst/>
                <a:gdLst>
                  <a:gd name="connsiteX0" fmla="*/ 328815 w 383034"/>
                  <a:gd name="connsiteY0" fmla="*/ 138172 h 138171"/>
                  <a:gd name="connsiteX1" fmla="*/ 54219 w 383034"/>
                  <a:gd name="connsiteY1" fmla="*/ 138172 h 138171"/>
                  <a:gd name="connsiteX2" fmla="*/ 0 w 383034"/>
                  <a:gd name="connsiteY2" fmla="*/ 83953 h 138171"/>
                  <a:gd name="connsiteX3" fmla="*/ 0 w 383034"/>
                  <a:gd name="connsiteY3" fmla="*/ 54219 h 138171"/>
                  <a:gd name="connsiteX4" fmla="*/ 54219 w 383034"/>
                  <a:gd name="connsiteY4" fmla="*/ 0 h 138171"/>
                  <a:gd name="connsiteX5" fmla="*/ 328815 w 383034"/>
                  <a:gd name="connsiteY5" fmla="*/ 0 h 138171"/>
                  <a:gd name="connsiteX6" fmla="*/ 383034 w 383034"/>
                  <a:gd name="connsiteY6" fmla="*/ 54219 h 138171"/>
                  <a:gd name="connsiteX7" fmla="*/ 383034 w 383034"/>
                  <a:gd name="connsiteY7" fmla="*/ 83953 h 138171"/>
                  <a:gd name="connsiteX8" fmla="*/ 328815 w 383034"/>
                  <a:gd name="connsiteY8" fmla="*/ 138172 h 13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034" h="138171">
                    <a:moveTo>
                      <a:pt x="328815" y="138172"/>
                    </a:moveTo>
                    <a:lnTo>
                      <a:pt x="54219" y="138172"/>
                    </a:lnTo>
                    <a:cubicBezTo>
                      <a:pt x="24486" y="138172"/>
                      <a:pt x="0" y="113686"/>
                      <a:pt x="0" y="83953"/>
                    </a:cubicBezTo>
                    <a:lnTo>
                      <a:pt x="0" y="54219"/>
                    </a:lnTo>
                    <a:cubicBezTo>
                      <a:pt x="0" y="24486"/>
                      <a:pt x="24486" y="0"/>
                      <a:pt x="54219" y="0"/>
                    </a:cubicBezTo>
                    <a:lnTo>
                      <a:pt x="328815" y="0"/>
                    </a:lnTo>
                    <a:cubicBezTo>
                      <a:pt x="358548" y="0"/>
                      <a:pt x="383034" y="24486"/>
                      <a:pt x="383034" y="54219"/>
                    </a:cubicBezTo>
                    <a:lnTo>
                      <a:pt x="383034" y="83953"/>
                    </a:lnTo>
                    <a:cubicBezTo>
                      <a:pt x="383034" y="113686"/>
                      <a:pt x="358548" y="138172"/>
                      <a:pt x="328815" y="13817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35FB797A-1ECC-A2B9-E733-77439D0EA27B}"/>
                  </a:ext>
                </a:extLst>
              </p:cNvPr>
              <p:cNvSpPr/>
              <p:nvPr/>
            </p:nvSpPr>
            <p:spPr>
              <a:xfrm>
                <a:off x="9293742" y="2271301"/>
                <a:ext cx="1181686" cy="602655"/>
              </a:xfrm>
              <a:custGeom>
                <a:avLst/>
                <a:gdLst>
                  <a:gd name="connsiteX0" fmla="*/ 1109864 w 1181686"/>
                  <a:gd name="connsiteY0" fmla="*/ 70955 h 602655"/>
                  <a:gd name="connsiteX1" fmla="*/ 30722 w 1181686"/>
                  <a:gd name="connsiteY1" fmla="*/ 378782 h 602655"/>
                  <a:gd name="connsiteX2" fmla="*/ 37717 w 1181686"/>
                  <a:gd name="connsiteY2" fmla="*/ 567675 h 602655"/>
                  <a:gd name="connsiteX3" fmla="*/ 116423 w 1181686"/>
                  <a:gd name="connsiteY3" fmla="*/ 602656 h 602655"/>
                  <a:gd name="connsiteX4" fmla="*/ 203874 w 1181686"/>
                  <a:gd name="connsiteY4" fmla="*/ 558930 h 602655"/>
                  <a:gd name="connsiteX5" fmla="*/ 1018916 w 1181686"/>
                  <a:gd name="connsiteY5" fmla="*/ 317566 h 602655"/>
                  <a:gd name="connsiteX6" fmla="*/ 1172829 w 1181686"/>
                  <a:gd name="connsiteY6" fmla="*/ 247605 h 602655"/>
                  <a:gd name="connsiteX7" fmla="*/ 1109864 w 1181686"/>
                  <a:gd name="connsiteY7" fmla="*/ 70955 h 602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1686" h="602655">
                    <a:moveTo>
                      <a:pt x="1109864" y="70955"/>
                    </a:moveTo>
                    <a:cubicBezTo>
                      <a:pt x="901732" y="-28739"/>
                      <a:pt x="410257" y="-93453"/>
                      <a:pt x="30722" y="378782"/>
                    </a:cubicBezTo>
                    <a:cubicBezTo>
                      <a:pt x="-13004" y="433002"/>
                      <a:pt x="-9507" y="516954"/>
                      <a:pt x="37717" y="567675"/>
                    </a:cubicBezTo>
                    <a:cubicBezTo>
                      <a:pt x="60454" y="590413"/>
                      <a:pt x="88439" y="602656"/>
                      <a:pt x="116423" y="602656"/>
                    </a:cubicBezTo>
                    <a:cubicBezTo>
                      <a:pt x="147905" y="602656"/>
                      <a:pt x="179388" y="588664"/>
                      <a:pt x="203874" y="558930"/>
                    </a:cubicBezTo>
                    <a:cubicBezTo>
                      <a:pt x="564172" y="111182"/>
                      <a:pt x="997928" y="307072"/>
                      <a:pt x="1018916" y="317566"/>
                    </a:cubicBezTo>
                    <a:cubicBezTo>
                      <a:pt x="1078382" y="345551"/>
                      <a:pt x="1146594" y="314068"/>
                      <a:pt x="1172829" y="247605"/>
                    </a:cubicBezTo>
                    <a:cubicBezTo>
                      <a:pt x="1197315" y="177645"/>
                      <a:pt x="1169331" y="98939"/>
                      <a:pt x="1109864" y="70955"/>
                    </a:cubicBezTo>
                    <a:close/>
                  </a:path>
                </a:pathLst>
              </a:custGeom>
              <a:solidFill>
                <a:srgbClr val="FFFFFF">
                  <a:alpha val="21000"/>
                </a:srgbClr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D46A8B3-728A-8C1F-7A10-D672AECE7CE9}"/>
                  </a:ext>
                </a:extLst>
              </p:cNvPr>
              <p:cNvSpPr/>
              <p:nvPr/>
            </p:nvSpPr>
            <p:spPr>
              <a:xfrm>
                <a:off x="10260188" y="2368492"/>
                <a:ext cx="181897" cy="181897"/>
              </a:xfrm>
              <a:custGeom>
                <a:avLst/>
                <a:gdLst>
                  <a:gd name="connsiteX0" fmla="*/ 90948 w 181897"/>
                  <a:gd name="connsiteY0" fmla="*/ 0 h 181897"/>
                  <a:gd name="connsiteX1" fmla="*/ 0 w 181897"/>
                  <a:gd name="connsiteY1" fmla="*/ 90949 h 181897"/>
                  <a:gd name="connsiteX2" fmla="*/ 90948 w 181897"/>
                  <a:gd name="connsiteY2" fmla="*/ 181897 h 181897"/>
                  <a:gd name="connsiteX3" fmla="*/ 181897 w 181897"/>
                  <a:gd name="connsiteY3" fmla="*/ 90949 h 181897"/>
                  <a:gd name="connsiteX4" fmla="*/ 90948 w 181897"/>
                  <a:gd name="connsiteY4" fmla="*/ 0 h 181897"/>
                  <a:gd name="connsiteX5" fmla="*/ 90948 w 181897"/>
                  <a:gd name="connsiteY5" fmla="*/ 145168 h 181897"/>
                  <a:gd name="connsiteX6" fmla="*/ 34980 w 181897"/>
                  <a:gd name="connsiteY6" fmla="*/ 89199 h 181897"/>
                  <a:gd name="connsiteX7" fmla="*/ 90948 w 181897"/>
                  <a:gd name="connsiteY7" fmla="*/ 33231 h 181897"/>
                  <a:gd name="connsiteX8" fmla="*/ 146917 w 181897"/>
                  <a:gd name="connsiteY8" fmla="*/ 89199 h 181897"/>
                  <a:gd name="connsiteX9" fmla="*/ 90948 w 181897"/>
                  <a:gd name="connsiteY9" fmla="*/ 145168 h 181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897" h="181897">
                    <a:moveTo>
                      <a:pt x="90948" y="0"/>
                    </a:moveTo>
                    <a:cubicBezTo>
                      <a:pt x="40227" y="0"/>
                      <a:pt x="0" y="40227"/>
                      <a:pt x="0" y="90949"/>
                    </a:cubicBezTo>
                    <a:cubicBezTo>
                      <a:pt x="0" y="141670"/>
                      <a:pt x="40227" y="181897"/>
                      <a:pt x="90948" y="181897"/>
                    </a:cubicBezTo>
                    <a:cubicBezTo>
                      <a:pt x="141670" y="181897"/>
                      <a:pt x="181897" y="141670"/>
                      <a:pt x="181897" y="90949"/>
                    </a:cubicBezTo>
                    <a:cubicBezTo>
                      <a:pt x="181897" y="40227"/>
                      <a:pt x="139921" y="0"/>
                      <a:pt x="90948" y="0"/>
                    </a:cubicBezTo>
                    <a:close/>
                    <a:moveTo>
                      <a:pt x="90948" y="145168"/>
                    </a:moveTo>
                    <a:cubicBezTo>
                      <a:pt x="59466" y="145168"/>
                      <a:pt x="34980" y="120681"/>
                      <a:pt x="34980" y="89199"/>
                    </a:cubicBezTo>
                    <a:cubicBezTo>
                      <a:pt x="34980" y="57717"/>
                      <a:pt x="59466" y="33231"/>
                      <a:pt x="90948" y="33231"/>
                    </a:cubicBezTo>
                    <a:cubicBezTo>
                      <a:pt x="122431" y="33231"/>
                      <a:pt x="146917" y="57717"/>
                      <a:pt x="146917" y="89199"/>
                    </a:cubicBezTo>
                    <a:cubicBezTo>
                      <a:pt x="146917" y="120681"/>
                      <a:pt x="120682" y="145168"/>
                      <a:pt x="90948" y="145168"/>
                    </a:cubicBezTo>
                    <a:close/>
                  </a:path>
                </a:pathLst>
              </a:custGeom>
              <a:solidFill>
                <a:schemeClr val="bg1"/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4451414-7551-69D1-BCA0-CC82E7AA5AE1}"/>
                  </a:ext>
                </a:extLst>
              </p:cNvPr>
              <p:cNvSpPr/>
              <p:nvPr/>
            </p:nvSpPr>
            <p:spPr>
              <a:xfrm>
                <a:off x="10487560" y="2459441"/>
                <a:ext cx="111936" cy="111936"/>
              </a:xfrm>
              <a:custGeom>
                <a:avLst/>
                <a:gdLst>
                  <a:gd name="connsiteX0" fmla="*/ 55968 w 111936"/>
                  <a:gd name="connsiteY0" fmla="*/ 0 h 111936"/>
                  <a:gd name="connsiteX1" fmla="*/ 0 w 111936"/>
                  <a:gd name="connsiteY1" fmla="*/ 55968 h 111936"/>
                  <a:gd name="connsiteX2" fmla="*/ 55968 w 111936"/>
                  <a:gd name="connsiteY2" fmla="*/ 111936 h 111936"/>
                  <a:gd name="connsiteX3" fmla="*/ 111936 w 111936"/>
                  <a:gd name="connsiteY3" fmla="*/ 55968 h 111936"/>
                  <a:gd name="connsiteX4" fmla="*/ 55968 w 111936"/>
                  <a:gd name="connsiteY4" fmla="*/ 0 h 111936"/>
                  <a:gd name="connsiteX5" fmla="*/ 55968 w 111936"/>
                  <a:gd name="connsiteY5" fmla="*/ 89199 h 111936"/>
                  <a:gd name="connsiteX6" fmla="*/ 20987 w 111936"/>
                  <a:gd name="connsiteY6" fmla="*/ 54219 h 111936"/>
                  <a:gd name="connsiteX7" fmla="*/ 55968 w 111936"/>
                  <a:gd name="connsiteY7" fmla="*/ 19239 h 111936"/>
                  <a:gd name="connsiteX8" fmla="*/ 90948 w 111936"/>
                  <a:gd name="connsiteY8" fmla="*/ 54219 h 111936"/>
                  <a:gd name="connsiteX9" fmla="*/ 55968 w 111936"/>
                  <a:gd name="connsiteY9" fmla="*/ 89199 h 11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936" h="111936">
                    <a:moveTo>
                      <a:pt x="55968" y="0"/>
                    </a:moveTo>
                    <a:cubicBezTo>
                      <a:pt x="24486" y="0"/>
                      <a:pt x="0" y="24486"/>
                      <a:pt x="0" y="55968"/>
                    </a:cubicBezTo>
                    <a:cubicBezTo>
                      <a:pt x="0" y="87451"/>
                      <a:pt x="24486" y="111936"/>
                      <a:pt x="55968" y="111936"/>
                    </a:cubicBezTo>
                    <a:cubicBezTo>
                      <a:pt x="87451" y="111936"/>
                      <a:pt x="111936" y="87451"/>
                      <a:pt x="111936" y="55968"/>
                    </a:cubicBezTo>
                    <a:cubicBezTo>
                      <a:pt x="111936" y="24486"/>
                      <a:pt x="87451" y="0"/>
                      <a:pt x="55968" y="0"/>
                    </a:cubicBezTo>
                    <a:close/>
                    <a:moveTo>
                      <a:pt x="55968" y="89199"/>
                    </a:moveTo>
                    <a:cubicBezTo>
                      <a:pt x="36729" y="89199"/>
                      <a:pt x="20987" y="73458"/>
                      <a:pt x="20987" y="54219"/>
                    </a:cubicBezTo>
                    <a:cubicBezTo>
                      <a:pt x="20987" y="34980"/>
                      <a:pt x="36729" y="19239"/>
                      <a:pt x="55968" y="19239"/>
                    </a:cubicBezTo>
                    <a:cubicBezTo>
                      <a:pt x="75208" y="19239"/>
                      <a:pt x="90948" y="34980"/>
                      <a:pt x="90948" y="54219"/>
                    </a:cubicBezTo>
                    <a:cubicBezTo>
                      <a:pt x="90948" y="73458"/>
                      <a:pt x="75208" y="89199"/>
                      <a:pt x="55968" y="89199"/>
                    </a:cubicBezTo>
                    <a:close/>
                  </a:path>
                </a:pathLst>
              </a:custGeom>
              <a:solidFill>
                <a:schemeClr val="bg1"/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C167A0B-1AC5-0A42-4CE8-9B6271A0914A}"/>
                  </a:ext>
                </a:extLst>
              </p:cNvPr>
              <p:cNvSpPr/>
              <p:nvPr/>
            </p:nvSpPr>
            <p:spPr>
              <a:xfrm>
                <a:off x="9237013" y="2861714"/>
                <a:ext cx="73457" cy="73457"/>
              </a:xfrm>
              <a:custGeom>
                <a:avLst/>
                <a:gdLst>
                  <a:gd name="connsiteX0" fmla="*/ 36729 w 73457"/>
                  <a:gd name="connsiteY0" fmla="*/ 0 h 73457"/>
                  <a:gd name="connsiteX1" fmla="*/ 0 w 73457"/>
                  <a:gd name="connsiteY1" fmla="*/ 36729 h 73457"/>
                  <a:gd name="connsiteX2" fmla="*/ 36729 w 73457"/>
                  <a:gd name="connsiteY2" fmla="*/ 73458 h 73457"/>
                  <a:gd name="connsiteX3" fmla="*/ 73458 w 73457"/>
                  <a:gd name="connsiteY3" fmla="*/ 36729 h 73457"/>
                  <a:gd name="connsiteX4" fmla="*/ 36729 w 73457"/>
                  <a:gd name="connsiteY4" fmla="*/ 0 h 73457"/>
                  <a:gd name="connsiteX5" fmla="*/ 36729 w 73457"/>
                  <a:gd name="connsiteY5" fmla="*/ 59466 h 73457"/>
                  <a:gd name="connsiteX6" fmla="*/ 13992 w 73457"/>
                  <a:gd name="connsiteY6" fmla="*/ 36729 h 73457"/>
                  <a:gd name="connsiteX7" fmla="*/ 36729 w 73457"/>
                  <a:gd name="connsiteY7" fmla="*/ 13992 h 73457"/>
                  <a:gd name="connsiteX8" fmla="*/ 59466 w 73457"/>
                  <a:gd name="connsiteY8" fmla="*/ 36729 h 73457"/>
                  <a:gd name="connsiteX9" fmla="*/ 36729 w 73457"/>
                  <a:gd name="connsiteY9" fmla="*/ 59466 h 7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457" h="73457">
                    <a:moveTo>
                      <a:pt x="36729" y="0"/>
                    </a:moveTo>
                    <a:cubicBezTo>
                      <a:pt x="15741" y="0"/>
                      <a:pt x="0" y="17490"/>
                      <a:pt x="0" y="36729"/>
                    </a:cubicBezTo>
                    <a:cubicBezTo>
                      <a:pt x="0" y="55968"/>
                      <a:pt x="17490" y="73458"/>
                      <a:pt x="36729" y="73458"/>
                    </a:cubicBezTo>
                    <a:cubicBezTo>
                      <a:pt x="57717" y="73458"/>
                      <a:pt x="73458" y="55968"/>
                      <a:pt x="73458" y="36729"/>
                    </a:cubicBezTo>
                    <a:cubicBezTo>
                      <a:pt x="73458" y="17490"/>
                      <a:pt x="57717" y="0"/>
                      <a:pt x="36729" y="0"/>
                    </a:cubicBezTo>
                    <a:close/>
                    <a:moveTo>
                      <a:pt x="36729" y="59466"/>
                    </a:moveTo>
                    <a:cubicBezTo>
                      <a:pt x="24486" y="59466"/>
                      <a:pt x="13992" y="48972"/>
                      <a:pt x="13992" y="36729"/>
                    </a:cubicBezTo>
                    <a:cubicBezTo>
                      <a:pt x="13992" y="24486"/>
                      <a:pt x="24486" y="13992"/>
                      <a:pt x="36729" y="13992"/>
                    </a:cubicBezTo>
                    <a:cubicBezTo>
                      <a:pt x="48972" y="13992"/>
                      <a:pt x="59466" y="24486"/>
                      <a:pt x="59466" y="36729"/>
                    </a:cubicBezTo>
                    <a:cubicBezTo>
                      <a:pt x="59466" y="48972"/>
                      <a:pt x="48972" y="59466"/>
                      <a:pt x="36729" y="59466"/>
                    </a:cubicBezTo>
                    <a:close/>
                  </a:path>
                </a:pathLst>
              </a:custGeom>
              <a:solidFill>
                <a:schemeClr val="bg1"/>
              </a:soli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8" name="图形 14">
                <a:extLst>
                  <a:ext uri="{FF2B5EF4-FFF2-40B4-BE49-F238E27FC236}">
                    <a16:creationId xmlns:a16="http://schemas.microsoft.com/office/drawing/2014/main" id="{AB8D7BC8-188B-35DD-BDDF-746C19D44B16}"/>
                  </a:ext>
                </a:extLst>
              </p:cNvPr>
              <p:cNvGrpSpPr/>
              <p:nvPr/>
            </p:nvGrpSpPr>
            <p:grpSpPr>
              <a:xfrm>
                <a:off x="9263248" y="964032"/>
                <a:ext cx="1317009" cy="1357236"/>
                <a:chOff x="5701775" y="1026878"/>
                <a:chExt cx="1317009" cy="1357236"/>
              </a:xfr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F25A0336-1A8A-6A75-557B-A5ECF34190B3}"/>
                    </a:ext>
                  </a:extLst>
                </p:cNvPr>
                <p:cNvSpPr/>
                <p:nvPr/>
              </p:nvSpPr>
              <p:spPr>
                <a:xfrm>
                  <a:off x="6571035" y="1577818"/>
                  <a:ext cx="97945" cy="675119"/>
                </a:xfrm>
                <a:custGeom>
                  <a:avLst/>
                  <a:gdLst>
                    <a:gd name="connsiteX0" fmla="*/ 48973 w 97945"/>
                    <a:gd name="connsiteY0" fmla="*/ 0 h 675119"/>
                    <a:gd name="connsiteX1" fmla="*/ 0 w 97945"/>
                    <a:gd name="connsiteY1" fmla="*/ 48972 h 675119"/>
                    <a:gd name="connsiteX2" fmla="*/ 40228 w 97945"/>
                    <a:gd name="connsiteY2" fmla="*/ 96196 h 675119"/>
                    <a:gd name="connsiteX3" fmla="*/ 40228 w 97945"/>
                    <a:gd name="connsiteY3" fmla="*/ 675120 h 675119"/>
                    <a:gd name="connsiteX4" fmla="*/ 57718 w 97945"/>
                    <a:gd name="connsiteY4" fmla="*/ 675120 h 675119"/>
                    <a:gd name="connsiteX5" fmla="*/ 57718 w 97945"/>
                    <a:gd name="connsiteY5" fmla="*/ 96196 h 675119"/>
                    <a:gd name="connsiteX6" fmla="*/ 97946 w 97945"/>
                    <a:gd name="connsiteY6" fmla="*/ 48972 h 675119"/>
                    <a:gd name="connsiteX7" fmla="*/ 48973 w 97945"/>
                    <a:gd name="connsiteY7" fmla="*/ 0 h 675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945" h="675119">
                      <a:moveTo>
                        <a:pt x="48973" y="0"/>
                      </a:moveTo>
                      <a:cubicBezTo>
                        <a:pt x="22738" y="0"/>
                        <a:pt x="0" y="20987"/>
                        <a:pt x="0" y="48972"/>
                      </a:cubicBezTo>
                      <a:cubicBezTo>
                        <a:pt x="0" y="73458"/>
                        <a:pt x="17490" y="92698"/>
                        <a:pt x="40228" y="96196"/>
                      </a:cubicBezTo>
                      <a:lnTo>
                        <a:pt x="40228" y="675120"/>
                      </a:lnTo>
                      <a:lnTo>
                        <a:pt x="57718" y="675120"/>
                      </a:lnTo>
                      <a:lnTo>
                        <a:pt x="57718" y="96196"/>
                      </a:lnTo>
                      <a:cubicBezTo>
                        <a:pt x="80455" y="92698"/>
                        <a:pt x="97946" y="71709"/>
                        <a:pt x="97946" y="48972"/>
                      </a:cubicBezTo>
                      <a:cubicBezTo>
                        <a:pt x="97946" y="22737"/>
                        <a:pt x="75209" y="0"/>
                        <a:pt x="48973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BF6B7822-98A6-9ACE-F582-ADE4241DF090}"/>
                    </a:ext>
                  </a:extLst>
                </p:cNvPr>
                <p:cNvSpPr/>
                <p:nvPr/>
              </p:nvSpPr>
              <p:spPr>
                <a:xfrm>
                  <a:off x="6607765" y="1026878"/>
                  <a:ext cx="383034" cy="1269785"/>
                </a:xfrm>
                <a:custGeom>
                  <a:avLst/>
                  <a:gdLst>
                    <a:gd name="connsiteX0" fmla="*/ 342807 w 383034"/>
                    <a:gd name="connsiteY0" fmla="*/ 290336 h 1269785"/>
                    <a:gd name="connsiteX1" fmla="*/ 383034 w 383034"/>
                    <a:gd name="connsiteY1" fmla="*/ 243113 h 1269785"/>
                    <a:gd name="connsiteX2" fmla="*/ 334062 w 383034"/>
                    <a:gd name="connsiteY2" fmla="*/ 194140 h 1269785"/>
                    <a:gd name="connsiteX3" fmla="*/ 285090 w 383034"/>
                    <a:gd name="connsiteY3" fmla="*/ 243113 h 1269785"/>
                    <a:gd name="connsiteX4" fmla="*/ 325317 w 383034"/>
                    <a:gd name="connsiteY4" fmla="*/ 290336 h 1269785"/>
                    <a:gd name="connsiteX5" fmla="*/ 325317 w 383034"/>
                    <a:gd name="connsiteY5" fmla="*/ 645386 h 1269785"/>
                    <a:gd name="connsiteX6" fmla="*/ 239616 w 383034"/>
                    <a:gd name="connsiteY6" fmla="*/ 745081 h 1269785"/>
                    <a:gd name="connsiteX7" fmla="*/ 239616 w 383034"/>
                    <a:gd name="connsiteY7" fmla="*/ 547442 h 1269785"/>
                    <a:gd name="connsiteX8" fmla="*/ 57717 w 383034"/>
                    <a:gd name="connsiteY8" fmla="*/ 426759 h 1269785"/>
                    <a:gd name="connsiteX9" fmla="*/ 57717 w 383034"/>
                    <a:gd name="connsiteY9" fmla="*/ 96196 h 1269785"/>
                    <a:gd name="connsiteX10" fmla="*/ 97945 w 383034"/>
                    <a:gd name="connsiteY10" fmla="*/ 48972 h 1269785"/>
                    <a:gd name="connsiteX11" fmla="*/ 48972 w 383034"/>
                    <a:gd name="connsiteY11" fmla="*/ 0 h 1269785"/>
                    <a:gd name="connsiteX12" fmla="*/ 0 w 383034"/>
                    <a:gd name="connsiteY12" fmla="*/ 48972 h 1269785"/>
                    <a:gd name="connsiteX13" fmla="*/ 40227 w 383034"/>
                    <a:gd name="connsiteY13" fmla="*/ 96196 h 1269785"/>
                    <a:gd name="connsiteX14" fmla="*/ 40227 w 383034"/>
                    <a:gd name="connsiteY14" fmla="*/ 435504 h 1269785"/>
                    <a:gd name="connsiteX15" fmla="*/ 222125 w 383034"/>
                    <a:gd name="connsiteY15" fmla="*/ 556187 h 1269785"/>
                    <a:gd name="connsiteX16" fmla="*/ 222125 w 383034"/>
                    <a:gd name="connsiteY16" fmla="*/ 766069 h 1269785"/>
                    <a:gd name="connsiteX17" fmla="*/ 97945 w 383034"/>
                    <a:gd name="connsiteY17" fmla="*/ 911237 h 1269785"/>
                    <a:gd name="connsiteX18" fmla="*/ 97945 w 383034"/>
                    <a:gd name="connsiteY18" fmla="*/ 1240052 h 1269785"/>
                    <a:gd name="connsiteX19" fmla="*/ 115435 w 383034"/>
                    <a:gd name="connsiteY19" fmla="*/ 1240052 h 1269785"/>
                    <a:gd name="connsiteX20" fmla="*/ 115435 w 383034"/>
                    <a:gd name="connsiteY20" fmla="*/ 918234 h 1269785"/>
                    <a:gd name="connsiteX21" fmla="*/ 222125 w 383034"/>
                    <a:gd name="connsiteY21" fmla="*/ 794053 h 1269785"/>
                    <a:gd name="connsiteX22" fmla="*/ 222125 w 383034"/>
                    <a:gd name="connsiteY22" fmla="*/ 1266287 h 1269785"/>
                    <a:gd name="connsiteX23" fmla="*/ 239616 w 383034"/>
                    <a:gd name="connsiteY23" fmla="*/ 1269786 h 1269785"/>
                    <a:gd name="connsiteX24" fmla="*/ 239616 w 383034"/>
                    <a:gd name="connsiteY24" fmla="*/ 773064 h 1269785"/>
                    <a:gd name="connsiteX25" fmla="*/ 342807 w 383034"/>
                    <a:gd name="connsiteY25" fmla="*/ 652383 h 1269785"/>
                    <a:gd name="connsiteX26" fmla="*/ 342807 w 383034"/>
                    <a:gd name="connsiteY26" fmla="*/ 290336 h 1269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83034" h="1269785">
                      <a:moveTo>
                        <a:pt x="342807" y="290336"/>
                      </a:moveTo>
                      <a:cubicBezTo>
                        <a:pt x="365544" y="286838"/>
                        <a:pt x="383034" y="265850"/>
                        <a:pt x="383034" y="243113"/>
                      </a:cubicBezTo>
                      <a:cubicBezTo>
                        <a:pt x="383034" y="216877"/>
                        <a:pt x="362047" y="194140"/>
                        <a:pt x="334062" y="194140"/>
                      </a:cubicBezTo>
                      <a:cubicBezTo>
                        <a:pt x="307827" y="194140"/>
                        <a:pt x="285090" y="215129"/>
                        <a:pt x="285090" y="243113"/>
                      </a:cubicBezTo>
                      <a:cubicBezTo>
                        <a:pt x="285090" y="267599"/>
                        <a:pt x="302580" y="286838"/>
                        <a:pt x="325317" y="290336"/>
                      </a:cubicBezTo>
                      <a:lnTo>
                        <a:pt x="325317" y="645386"/>
                      </a:lnTo>
                      <a:lnTo>
                        <a:pt x="239616" y="745081"/>
                      </a:lnTo>
                      <a:lnTo>
                        <a:pt x="239616" y="547442"/>
                      </a:lnTo>
                      <a:lnTo>
                        <a:pt x="57717" y="426759"/>
                      </a:lnTo>
                      <a:lnTo>
                        <a:pt x="57717" y="96196"/>
                      </a:lnTo>
                      <a:cubicBezTo>
                        <a:pt x="80454" y="92698"/>
                        <a:pt x="97945" y="71709"/>
                        <a:pt x="97945" y="48972"/>
                      </a:cubicBezTo>
                      <a:cubicBezTo>
                        <a:pt x="97945" y="22737"/>
                        <a:pt x="76956" y="0"/>
                        <a:pt x="48972" y="0"/>
                      </a:cubicBezTo>
                      <a:cubicBezTo>
                        <a:pt x="22737" y="0"/>
                        <a:pt x="0" y="20987"/>
                        <a:pt x="0" y="48972"/>
                      </a:cubicBezTo>
                      <a:cubicBezTo>
                        <a:pt x="0" y="73458"/>
                        <a:pt x="17490" y="92698"/>
                        <a:pt x="40227" y="96196"/>
                      </a:cubicBezTo>
                      <a:lnTo>
                        <a:pt x="40227" y="435504"/>
                      </a:lnTo>
                      <a:lnTo>
                        <a:pt x="222125" y="556187"/>
                      </a:lnTo>
                      <a:lnTo>
                        <a:pt x="222125" y="766069"/>
                      </a:lnTo>
                      <a:lnTo>
                        <a:pt x="97945" y="911237"/>
                      </a:lnTo>
                      <a:lnTo>
                        <a:pt x="97945" y="1240052"/>
                      </a:lnTo>
                      <a:lnTo>
                        <a:pt x="115435" y="1240052"/>
                      </a:lnTo>
                      <a:lnTo>
                        <a:pt x="115435" y="918234"/>
                      </a:lnTo>
                      <a:lnTo>
                        <a:pt x="222125" y="794053"/>
                      </a:lnTo>
                      <a:lnTo>
                        <a:pt x="222125" y="1266287"/>
                      </a:lnTo>
                      <a:lnTo>
                        <a:pt x="239616" y="1269786"/>
                      </a:lnTo>
                      <a:lnTo>
                        <a:pt x="239616" y="773064"/>
                      </a:lnTo>
                      <a:lnTo>
                        <a:pt x="342807" y="652383"/>
                      </a:lnTo>
                      <a:lnTo>
                        <a:pt x="342807" y="290336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E8A461BE-2D9D-FCDF-4990-52D376D9CA0C}"/>
                    </a:ext>
                  </a:extLst>
                </p:cNvPr>
                <p:cNvSpPr/>
                <p:nvPr/>
              </p:nvSpPr>
              <p:spPr>
                <a:xfrm>
                  <a:off x="6376895" y="1137065"/>
                  <a:ext cx="176650" cy="1107127"/>
                </a:xfrm>
                <a:custGeom>
                  <a:avLst/>
                  <a:gdLst>
                    <a:gd name="connsiteX0" fmla="*/ 57717 w 176650"/>
                    <a:gd name="connsiteY0" fmla="*/ 96196 h 1107127"/>
                    <a:gd name="connsiteX1" fmla="*/ 97945 w 176650"/>
                    <a:gd name="connsiteY1" fmla="*/ 48972 h 1107127"/>
                    <a:gd name="connsiteX2" fmla="*/ 48972 w 176650"/>
                    <a:gd name="connsiteY2" fmla="*/ 0 h 1107127"/>
                    <a:gd name="connsiteX3" fmla="*/ 0 w 176650"/>
                    <a:gd name="connsiteY3" fmla="*/ 48972 h 1107127"/>
                    <a:gd name="connsiteX4" fmla="*/ 40227 w 176650"/>
                    <a:gd name="connsiteY4" fmla="*/ 96196 h 1107127"/>
                    <a:gd name="connsiteX5" fmla="*/ 40227 w 176650"/>
                    <a:gd name="connsiteY5" fmla="*/ 774814 h 1107127"/>
                    <a:gd name="connsiteX6" fmla="*/ 159160 w 176650"/>
                    <a:gd name="connsiteY6" fmla="*/ 893747 h 1107127"/>
                    <a:gd name="connsiteX7" fmla="*/ 159160 w 176650"/>
                    <a:gd name="connsiteY7" fmla="*/ 1107127 h 1107127"/>
                    <a:gd name="connsiteX8" fmla="*/ 176650 w 176650"/>
                    <a:gd name="connsiteY8" fmla="*/ 1107127 h 1107127"/>
                    <a:gd name="connsiteX9" fmla="*/ 176650 w 176650"/>
                    <a:gd name="connsiteY9" fmla="*/ 885002 h 1107127"/>
                    <a:gd name="connsiteX10" fmla="*/ 57717 w 176650"/>
                    <a:gd name="connsiteY10" fmla="*/ 766069 h 1107127"/>
                    <a:gd name="connsiteX11" fmla="*/ 57717 w 176650"/>
                    <a:gd name="connsiteY11" fmla="*/ 96196 h 1107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650" h="1107127">
                      <a:moveTo>
                        <a:pt x="57717" y="96196"/>
                      </a:moveTo>
                      <a:cubicBezTo>
                        <a:pt x="80454" y="92698"/>
                        <a:pt x="97945" y="71709"/>
                        <a:pt x="97945" y="48972"/>
                      </a:cubicBezTo>
                      <a:cubicBezTo>
                        <a:pt x="97945" y="22737"/>
                        <a:pt x="76957" y="0"/>
                        <a:pt x="48972" y="0"/>
                      </a:cubicBezTo>
                      <a:cubicBezTo>
                        <a:pt x="22737" y="0"/>
                        <a:pt x="0" y="20988"/>
                        <a:pt x="0" y="48972"/>
                      </a:cubicBezTo>
                      <a:cubicBezTo>
                        <a:pt x="0" y="73459"/>
                        <a:pt x="17490" y="92698"/>
                        <a:pt x="40227" y="96196"/>
                      </a:cubicBezTo>
                      <a:lnTo>
                        <a:pt x="40227" y="774814"/>
                      </a:lnTo>
                      <a:lnTo>
                        <a:pt x="159160" y="893747"/>
                      </a:lnTo>
                      <a:lnTo>
                        <a:pt x="159160" y="1107127"/>
                      </a:lnTo>
                      <a:lnTo>
                        <a:pt x="176650" y="1107127"/>
                      </a:lnTo>
                      <a:lnTo>
                        <a:pt x="176650" y="885002"/>
                      </a:lnTo>
                      <a:lnTo>
                        <a:pt x="57717" y="766069"/>
                      </a:lnTo>
                      <a:lnTo>
                        <a:pt x="57717" y="96196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50087D33-6293-33E9-8CA6-215C6675ABA1}"/>
                    </a:ext>
                  </a:extLst>
                </p:cNvPr>
                <p:cNvSpPr/>
                <p:nvPr/>
              </p:nvSpPr>
              <p:spPr>
                <a:xfrm>
                  <a:off x="5701775" y="1528844"/>
                  <a:ext cx="355050" cy="780061"/>
                </a:xfrm>
                <a:custGeom>
                  <a:avLst/>
                  <a:gdLst>
                    <a:gd name="connsiteX0" fmla="*/ 57717 w 355050"/>
                    <a:gd name="connsiteY0" fmla="*/ 96196 h 780061"/>
                    <a:gd name="connsiteX1" fmla="*/ 97945 w 355050"/>
                    <a:gd name="connsiteY1" fmla="*/ 48973 h 780061"/>
                    <a:gd name="connsiteX2" fmla="*/ 48972 w 355050"/>
                    <a:gd name="connsiteY2" fmla="*/ 0 h 780061"/>
                    <a:gd name="connsiteX3" fmla="*/ 0 w 355050"/>
                    <a:gd name="connsiteY3" fmla="*/ 48973 h 780061"/>
                    <a:gd name="connsiteX4" fmla="*/ 40227 w 355050"/>
                    <a:gd name="connsiteY4" fmla="*/ 96196 h 780061"/>
                    <a:gd name="connsiteX5" fmla="*/ 40227 w 355050"/>
                    <a:gd name="connsiteY5" fmla="*/ 342808 h 780061"/>
                    <a:gd name="connsiteX6" fmla="*/ 337560 w 355050"/>
                    <a:gd name="connsiteY6" fmla="*/ 640141 h 780061"/>
                    <a:gd name="connsiteX7" fmla="*/ 337560 w 355050"/>
                    <a:gd name="connsiteY7" fmla="*/ 780062 h 780061"/>
                    <a:gd name="connsiteX8" fmla="*/ 355050 w 355050"/>
                    <a:gd name="connsiteY8" fmla="*/ 780062 h 780061"/>
                    <a:gd name="connsiteX9" fmla="*/ 355050 w 355050"/>
                    <a:gd name="connsiteY9" fmla="*/ 633144 h 780061"/>
                    <a:gd name="connsiteX10" fmla="*/ 57717 w 355050"/>
                    <a:gd name="connsiteY10" fmla="*/ 335811 h 780061"/>
                    <a:gd name="connsiteX11" fmla="*/ 57717 w 355050"/>
                    <a:gd name="connsiteY11" fmla="*/ 96196 h 780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5050" h="780061">
                      <a:moveTo>
                        <a:pt x="57717" y="96196"/>
                      </a:moveTo>
                      <a:cubicBezTo>
                        <a:pt x="80454" y="92699"/>
                        <a:pt x="97945" y="71710"/>
                        <a:pt x="97945" y="48973"/>
                      </a:cubicBezTo>
                      <a:cubicBezTo>
                        <a:pt x="97945" y="22738"/>
                        <a:pt x="76956" y="0"/>
                        <a:pt x="48972" y="0"/>
                      </a:cubicBezTo>
                      <a:cubicBezTo>
                        <a:pt x="22737" y="0"/>
                        <a:pt x="0" y="20988"/>
                        <a:pt x="0" y="48973"/>
                      </a:cubicBezTo>
                      <a:cubicBezTo>
                        <a:pt x="0" y="73459"/>
                        <a:pt x="17490" y="92699"/>
                        <a:pt x="40227" y="96196"/>
                      </a:cubicBezTo>
                      <a:lnTo>
                        <a:pt x="40227" y="342808"/>
                      </a:lnTo>
                      <a:lnTo>
                        <a:pt x="337560" y="640141"/>
                      </a:lnTo>
                      <a:lnTo>
                        <a:pt x="337560" y="780062"/>
                      </a:lnTo>
                      <a:lnTo>
                        <a:pt x="355050" y="780062"/>
                      </a:lnTo>
                      <a:lnTo>
                        <a:pt x="355050" y="633144"/>
                      </a:lnTo>
                      <a:lnTo>
                        <a:pt x="57717" y="335811"/>
                      </a:lnTo>
                      <a:lnTo>
                        <a:pt x="57717" y="96196"/>
                      </a:ln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890CC39E-EEEE-22E6-7A2F-A3CD074FA7A4}"/>
                    </a:ext>
                  </a:extLst>
                </p:cNvPr>
                <p:cNvSpPr/>
                <p:nvPr/>
              </p:nvSpPr>
              <p:spPr>
                <a:xfrm>
                  <a:off x="6920839" y="1866405"/>
                  <a:ext cx="97945" cy="479229"/>
                </a:xfrm>
                <a:custGeom>
                  <a:avLst/>
                  <a:gdLst>
                    <a:gd name="connsiteX0" fmla="*/ 48973 w 97945"/>
                    <a:gd name="connsiteY0" fmla="*/ 0 h 479229"/>
                    <a:gd name="connsiteX1" fmla="*/ 0 w 97945"/>
                    <a:gd name="connsiteY1" fmla="*/ 48972 h 479229"/>
                    <a:gd name="connsiteX2" fmla="*/ 40228 w 97945"/>
                    <a:gd name="connsiteY2" fmla="*/ 96196 h 479229"/>
                    <a:gd name="connsiteX3" fmla="*/ 40228 w 97945"/>
                    <a:gd name="connsiteY3" fmla="*/ 470485 h 479229"/>
                    <a:gd name="connsiteX4" fmla="*/ 59467 w 97945"/>
                    <a:gd name="connsiteY4" fmla="*/ 479230 h 479229"/>
                    <a:gd name="connsiteX5" fmla="*/ 57718 w 97945"/>
                    <a:gd name="connsiteY5" fmla="*/ 96196 h 479229"/>
                    <a:gd name="connsiteX6" fmla="*/ 97946 w 97945"/>
                    <a:gd name="connsiteY6" fmla="*/ 48972 h 479229"/>
                    <a:gd name="connsiteX7" fmla="*/ 48973 w 97945"/>
                    <a:gd name="connsiteY7" fmla="*/ 0 h 479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945" h="479229">
                      <a:moveTo>
                        <a:pt x="48973" y="0"/>
                      </a:moveTo>
                      <a:cubicBezTo>
                        <a:pt x="22738" y="0"/>
                        <a:pt x="0" y="20987"/>
                        <a:pt x="0" y="48972"/>
                      </a:cubicBezTo>
                      <a:cubicBezTo>
                        <a:pt x="0" y="73458"/>
                        <a:pt x="17490" y="92698"/>
                        <a:pt x="40228" y="96196"/>
                      </a:cubicBezTo>
                      <a:lnTo>
                        <a:pt x="40228" y="470485"/>
                      </a:lnTo>
                      <a:lnTo>
                        <a:pt x="59467" y="479230"/>
                      </a:lnTo>
                      <a:lnTo>
                        <a:pt x="57718" y="96196"/>
                      </a:lnTo>
                      <a:cubicBezTo>
                        <a:pt x="80455" y="92698"/>
                        <a:pt x="97946" y="71709"/>
                        <a:pt x="97946" y="48972"/>
                      </a:cubicBezTo>
                      <a:cubicBezTo>
                        <a:pt x="97946" y="20987"/>
                        <a:pt x="75209" y="0"/>
                        <a:pt x="48973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2009BD28-00B6-10FB-460E-F55AAA17069E}"/>
                    </a:ext>
                  </a:extLst>
                </p:cNvPr>
                <p:cNvSpPr/>
                <p:nvPr/>
              </p:nvSpPr>
              <p:spPr>
                <a:xfrm>
                  <a:off x="6229977" y="1451888"/>
                  <a:ext cx="141670" cy="801049"/>
                </a:xfrm>
                <a:custGeom>
                  <a:avLst/>
                  <a:gdLst>
                    <a:gd name="connsiteX0" fmla="*/ 92699 w 141670"/>
                    <a:gd name="connsiteY0" fmla="*/ 0 h 801049"/>
                    <a:gd name="connsiteX1" fmla="*/ 43725 w 141670"/>
                    <a:gd name="connsiteY1" fmla="*/ 48972 h 801049"/>
                    <a:gd name="connsiteX2" fmla="*/ 80455 w 141670"/>
                    <a:gd name="connsiteY2" fmla="*/ 96196 h 801049"/>
                    <a:gd name="connsiteX3" fmla="*/ 80455 w 141670"/>
                    <a:gd name="connsiteY3" fmla="*/ 580674 h 801049"/>
                    <a:gd name="connsiteX4" fmla="*/ 0 w 141670"/>
                    <a:gd name="connsiteY4" fmla="*/ 661128 h 801049"/>
                    <a:gd name="connsiteX5" fmla="*/ 0 w 141670"/>
                    <a:gd name="connsiteY5" fmla="*/ 801049 h 801049"/>
                    <a:gd name="connsiteX6" fmla="*/ 17490 w 141670"/>
                    <a:gd name="connsiteY6" fmla="*/ 801049 h 801049"/>
                    <a:gd name="connsiteX7" fmla="*/ 17490 w 141670"/>
                    <a:gd name="connsiteY7" fmla="*/ 669873 h 801049"/>
                    <a:gd name="connsiteX8" fmla="*/ 97946 w 141670"/>
                    <a:gd name="connsiteY8" fmla="*/ 589419 h 801049"/>
                    <a:gd name="connsiteX9" fmla="*/ 97946 w 141670"/>
                    <a:gd name="connsiteY9" fmla="*/ 97944 h 801049"/>
                    <a:gd name="connsiteX10" fmla="*/ 141671 w 141670"/>
                    <a:gd name="connsiteY10" fmla="*/ 50721 h 801049"/>
                    <a:gd name="connsiteX11" fmla="*/ 92699 w 141670"/>
                    <a:gd name="connsiteY11" fmla="*/ 0 h 801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670" h="801049">
                      <a:moveTo>
                        <a:pt x="92699" y="0"/>
                      </a:moveTo>
                      <a:cubicBezTo>
                        <a:pt x="66463" y="0"/>
                        <a:pt x="43725" y="20988"/>
                        <a:pt x="43725" y="48972"/>
                      </a:cubicBezTo>
                      <a:cubicBezTo>
                        <a:pt x="43725" y="71709"/>
                        <a:pt x="59467" y="90949"/>
                        <a:pt x="80455" y="96196"/>
                      </a:cubicBezTo>
                      <a:lnTo>
                        <a:pt x="80455" y="580674"/>
                      </a:lnTo>
                      <a:lnTo>
                        <a:pt x="0" y="661128"/>
                      </a:lnTo>
                      <a:lnTo>
                        <a:pt x="0" y="801049"/>
                      </a:lnTo>
                      <a:lnTo>
                        <a:pt x="17490" y="801049"/>
                      </a:lnTo>
                      <a:lnTo>
                        <a:pt x="17490" y="669873"/>
                      </a:lnTo>
                      <a:lnTo>
                        <a:pt x="97946" y="589419"/>
                      </a:lnTo>
                      <a:lnTo>
                        <a:pt x="97946" y="97944"/>
                      </a:lnTo>
                      <a:cubicBezTo>
                        <a:pt x="122431" y="94446"/>
                        <a:pt x="141671" y="75207"/>
                        <a:pt x="141671" y="50721"/>
                      </a:cubicBezTo>
                      <a:cubicBezTo>
                        <a:pt x="141671" y="22737"/>
                        <a:pt x="118934" y="0"/>
                        <a:pt x="92699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612B1199-E641-8836-0F54-847133B2EC04}"/>
                    </a:ext>
                  </a:extLst>
                </p:cNvPr>
                <p:cNvSpPr/>
                <p:nvPr/>
              </p:nvSpPr>
              <p:spPr>
                <a:xfrm>
                  <a:off x="6111044" y="1331206"/>
                  <a:ext cx="97945" cy="944468"/>
                </a:xfrm>
                <a:custGeom>
                  <a:avLst/>
                  <a:gdLst>
                    <a:gd name="connsiteX0" fmla="*/ 48972 w 97945"/>
                    <a:gd name="connsiteY0" fmla="*/ 0 h 944468"/>
                    <a:gd name="connsiteX1" fmla="*/ 0 w 97945"/>
                    <a:gd name="connsiteY1" fmla="*/ 48972 h 944468"/>
                    <a:gd name="connsiteX2" fmla="*/ 40227 w 97945"/>
                    <a:gd name="connsiteY2" fmla="*/ 96196 h 944468"/>
                    <a:gd name="connsiteX3" fmla="*/ 40227 w 97945"/>
                    <a:gd name="connsiteY3" fmla="*/ 944469 h 944468"/>
                    <a:gd name="connsiteX4" fmla="*/ 57717 w 97945"/>
                    <a:gd name="connsiteY4" fmla="*/ 944469 h 944468"/>
                    <a:gd name="connsiteX5" fmla="*/ 57717 w 97945"/>
                    <a:gd name="connsiteY5" fmla="*/ 96196 h 944468"/>
                    <a:gd name="connsiteX6" fmla="*/ 97946 w 97945"/>
                    <a:gd name="connsiteY6" fmla="*/ 48972 h 944468"/>
                    <a:gd name="connsiteX7" fmla="*/ 48972 w 97945"/>
                    <a:gd name="connsiteY7" fmla="*/ 0 h 94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945" h="944468">
                      <a:moveTo>
                        <a:pt x="48972" y="0"/>
                      </a:moveTo>
                      <a:cubicBezTo>
                        <a:pt x="22737" y="0"/>
                        <a:pt x="0" y="20988"/>
                        <a:pt x="0" y="48972"/>
                      </a:cubicBezTo>
                      <a:cubicBezTo>
                        <a:pt x="0" y="73459"/>
                        <a:pt x="17490" y="92698"/>
                        <a:pt x="40227" y="96196"/>
                      </a:cubicBezTo>
                      <a:lnTo>
                        <a:pt x="40227" y="944469"/>
                      </a:lnTo>
                      <a:lnTo>
                        <a:pt x="57717" y="944469"/>
                      </a:lnTo>
                      <a:lnTo>
                        <a:pt x="57717" y="96196"/>
                      </a:lnTo>
                      <a:cubicBezTo>
                        <a:pt x="80455" y="92698"/>
                        <a:pt x="97946" y="71710"/>
                        <a:pt x="97946" y="48972"/>
                      </a:cubicBezTo>
                      <a:cubicBezTo>
                        <a:pt x="97946" y="20988"/>
                        <a:pt x="75208" y="0"/>
                        <a:pt x="48972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92ECAFAA-42F1-FEB5-6A69-C7D52BAD7F76}"/>
                    </a:ext>
                  </a:extLst>
                </p:cNvPr>
                <p:cNvSpPr/>
                <p:nvPr/>
              </p:nvSpPr>
              <p:spPr>
                <a:xfrm>
                  <a:off x="6376895" y="1978342"/>
                  <a:ext cx="97944" cy="262352"/>
                </a:xfrm>
                <a:custGeom>
                  <a:avLst/>
                  <a:gdLst>
                    <a:gd name="connsiteX0" fmla="*/ 48972 w 97944"/>
                    <a:gd name="connsiteY0" fmla="*/ 0 h 262352"/>
                    <a:gd name="connsiteX1" fmla="*/ 0 w 97944"/>
                    <a:gd name="connsiteY1" fmla="*/ 48972 h 262352"/>
                    <a:gd name="connsiteX2" fmla="*/ 40227 w 97944"/>
                    <a:gd name="connsiteY2" fmla="*/ 96196 h 262352"/>
                    <a:gd name="connsiteX3" fmla="*/ 40227 w 97944"/>
                    <a:gd name="connsiteY3" fmla="*/ 262352 h 262352"/>
                    <a:gd name="connsiteX4" fmla="*/ 57717 w 97944"/>
                    <a:gd name="connsiteY4" fmla="*/ 262352 h 262352"/>
                    <a:gd name="connsiteX5" fmla="*/ 57717 w 97944"/>
                    <a:gd name="connsiteY5" fmla="*/ 96196 h 262352"/>
                    <a:gd name="connsiteX6" fmla="*/ 97945 w 97944"/>
                    <a:gd name="connsiteY6" fmla="*/ 48972 h 262352"/>
                    <a:gd name="connsiteX7" fmla="*/ 48972 w 97944"/>
                    <a:gd name="connsiteY7" fmla="*/ 0 h 262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944" h="262352">
                      <a:moveTo>
                        <a:pt x="48972" y="0"/>
                      </a:moveTo>
                      <a:cubicBezTo>
                        <a:pt x="22737" y="0"/>
                        <a:pt x="0" y="20988"/>
                        <a:pt x="0" y="48972"/>
                      </a:cubicBezTo>
                      <a:cubicBezTo>
                        <a:pt x="0" y="73459"/>
                        <a:pt x="17490" y="92698"/>
                        <a:pt x="40227" y="96196"/>
                      </a:cubicBezTo>
                      <a:lnTo>
                        <a:pt x="40227" y="262352"/>
                      </a:lnTo>
                      <a:lnTo>
                        <a:pt x="57717" y="262352"/>
                      </a:lnTo>
                      <a:lnTo>
                        <a:pt x="57717" y="96196"/>
                      </a:lnTo>
                      <a:cubicBezTo>
                        <a:pt x="80454" y="92698"/>
                        <a:pt x="97945" y="71710"/>
                        <a:pt x="97945" y="48972"/>
                      </a:cubicBezTo>
                      <a:cubicBezTo>
                        <a:pt x="97945" y="20988"/>
                        <a:pt x="75208" y="0"/>
                        <a:pt x="48972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CAF559FC-4962-8926-5665-BAFF5E8F7303}"/>
                    </a:ext>
                  </a:extLst>
                </p:cNvPr>
                <p:cNvSpPr/>
                <p:nvPr/>
              </p:nvSpPr>
              <p:spPr>
                <a:xfrm>
                  <a:off x="5850441" y="2062294"/>
                  <a:ext cx="96297" cy="321819"/>
                </a:xfrm>
                <a:custGeom>
                  <a:avLst/>
                  <a:gdLst>
                    <a:gd name="connsiteX0" fmla="*/ 48972 w 96297"/>
                    <a:gd name="connsiteY0" fmla="*/ 0 h 321819"/>
                    <a:gd name="connsiteX1" fmla="*/ 0 w 96297"/>
                    <a:gd name="connsiteY1" fmla="*/ 48973 h 321819"/>
                    <a:gd name="connsiteX2" fmla="*/ 41976 w 96297"/>
                    <a:gd name="connsiteY2" fmla="*/ 96196 h 321819"/>
                    <a:gd name="connsiteX3" fmla="*/ 41976 w 96297"/>
                    <a:gd name="connsiteY3" fmla="*/ 321819 h 321819"/>
                    <a:gd name="connsiteX4" fmla="*/ 59466 w 96297"/>
                    <a:gd name="connsiteY4" fmla="*/ 321819 h 321819"/>
                    <a:gd name="connsiteX5" fmla="*/ 59466 w 96297"/>
                    <a:gd name="connsiteY5" fmla="*/ 97946 h 321819"/>
                    <a:gd name="connsiteX6" fmla="*/ 96196 w 96297"/>
                    <a:gd name="connsiteY6" fmla="*/ 50722 h 321819"/>
                    <a:gd name="connsiteX7" fmla="*/ 48972 w 96297"/>
                    <a:gd name="connsiteY7" fmla="*/ 0 h 321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297" h="321819">
                      <a:moveTo>
                        <a:pt x="48972" y="0"/>
                      </a:moveTo>
                      <a:cubicBezTo>
                        <a:pt x="22737" y="0"/>
                        <a:pt x="0" y="20988"/>
                        <a:pt x="0" y="48973"/>
                      </a:cubicBezTo>
                      <a:cubicBezTo>
                        <a:pt x="0" y="73459"/>
                        <a:pt x="17490" y="92699"/>
                        <a:pt x="41976" y="96196"/>
                      </a:cubicBezTo>
                      <a:lnTo>
                        <a:pt x="41976" y="321819"/>
                      </a:lnTo>
                      <a:lnTo>
                        <a:pt x="59466" y="321819"/>
                      </a:lnTo>
                      <a:lnTo>
                        <a:pt x="59466" y="97946"/>
                      </a:lnTo>
                      <a:cubicBezTo>
                        <a:pt x="80454" y="92699"/>
                        <a:pt x="96196" y="73459"/>
                        <a:pt x="96196" y="50722"/>
                      </a:cubicBezTo>
                      <a:cubicBezTo>
                        <a:pt x="97945" y="22738"/>
                        <a:pt x="76956" y="0"/>
                        <a:pt x="48972" y="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9D8A0214-FC90-0EBD-3C6D-19CA45C52E2E}"/>
                  </a:ext>
                </a:extLst>
              </p:cNvPr>
              <p:cNvSpPr/>
              <p:nvPr/>
            </p:nvSpPr>
            <p:spPr>
              <a:xfrm>
                <a:off x="9135569" y="3044958"/>
                <a:ext cx="1831220" cy="2360214"/>
              </a:xfrm>
              <a:custGeom>
                <a:avLst/>
                <a:gdLst>
                  <a:gd name="connsiteX0" fmla="*/ 1598602 w 1831220"/>
                  <a:gd name="connsiteY0" fmla="*/ 1030574 h 2360214"/>
                  <a:gd name="connsiteX1" fmla="*/ 1742021 w 1831220"/>
                  <a:gd name="connsiteY1" fmla="*/ 462143 h 2360214"/>
                  <a:gd name="connsiteX2" fmla="*/ 1115874 w 1831220"/>
                  <a:gd name="connsiteY2" fmla="*/ 404 h 2360214"/>
                  <a:gd name="connsiteX3" fmla="*/ 1119371 w 1831220"/>
                  <a:gd name="connsiteY3" fmla="*/ 58121 h 2360214"/>
                  <a:gd name="connsiteX4" fmla="*/ 1539135 w 1831220"/>
                  <a:gd name="connsiteY4" fmla="*/ 502370 h 2360214"/>
                  <a:gd name="connsiteX5" fmla="*/ 1093136 w 1831220"/>
                  <a:gd name="connsiteY5" fmla="*/ 948370 h 2360214"/>
                  <a:gd name="connsiteX6" fmla="*/ 986446 w 1831220"/>
                  <a:gd name="connsiteY6" fmla="*/ 934378 h 2360214"/>
                  <a:gd name="connsiteX7" fmla="*/ 425012 w 1831220"/>
                  <a:gd name="connsiteY7" fmla="*/ 1271938 h 2360214"/>
                  <a:gd name="connsiteX8" fmla="*/ 0 w 1831220"/>
                  <a:gd name="connsiteY8" fmla="*/ 1534290 h 2360214"/>
                  <a:gd name="connsiteX9" fmla="*/ 103192 w 1831220"/>
                  <a:gd name="connsiteY9" fmla="*/ 1567522 h 2360214"/>
                  <a:gd name="connsiteX10" fmla="*/ 711850 w 1831220"/>
                  <a:gd name="connsiteY10" fmla="*/ 1408362 h 2360214"/>
                  <a:gd name="connsiteX11" fmla="*/ 818541 w 1831220"/>
                  <a:gd name="connsiteY11" fmla="*/ 1861356 h 2360214"/>
                  <a:gd name="connsiteX12" fmla="*/ 766070 w 1831220"/>
                  <a:gd name="connsiteY12" fmla="*/ 2300360 h 2360214"/>
                  <a:gd name="connsiteX13" fmla="*/ 1831221 w 1831220"/>
                  <a:gd name="connsiteY13" fmla="*/ 2300360 h 2360214"/>
                  <a:gd name="connsiteX14" fmla="*/ 1598602 w 1831220"/>
                  <a:gd name="connsiteY14" fmla="*/ 1030574 h 236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1220" h="2360214">
                    <a:moveTo>
                      <a:pt x="1598602" y="1030574"/>
                    </a:moveTo>
                    <a:cubicBezTo>
                      <a:pt x="1570618" y="799703"/>
                      <a:pt x="1659817" y="640543"/>
                      <a:pt x="1742021" y="462143"/>
                    </a:cubicBezTo>
                    <a:cubicBezTo>
                      <a:pt x="1689551" y="-31080"/>
                      <a:pt x="1115874" y="404"/>
                      <a:pt x="1115874" y="404"/>
                    </a:cubicBezTo>
                    <a:lnTo>
                      <a:pt x="1119371" y="58121"/>
                    </a:lnTo>
                    <a:cubicBezTo>
                      <a:pt x="1353739" y="72113"/>
                      <a:pt x="1539135" y="264505"/>
                      <a:pt x="1539135" y="502370"/>
                    </a:cubicBezTo>
                    <a:cubicBezTo>
                      <a:pt x="1539135" y="748982"/>
                      <a:pt x="1339748" y="948370"/>
                      <a:pt x="1093136" y="948370"/>
                    </a:cubicBezTo>
                    <a:cubicBezTo>
                      <a:pt x="1056407" y="948370"/>
                      <a:pt x="1021426" y="943123"/>
                      <a:pt x="986446" y="934378"/>
                    </a:cubicBezTo>
                    <a:cubicBezTo>
                      <a:pt x="839528" y="1048064"/>
                      <a:pt x="627897" y="1193232"/>
                      <a:pt x="425012" y="1271938"/>
                    </a:cubicBezTo>
                    <a:cubicBezTo>
                      <a:pt x="185396" y="1364636"/>
                      <a:pt x="57718" y="1473075"/>
                      <a:pt x="0" y="1534290"/>
                    </a:cubicBezTo>
                    <a:cubicBezTo>
                      <a:pt x="27985" y="1557028"/>
                      <a:pt x="62965" y="1569270"/>
                      <a:pt x="103192" y="1567522"/>
                    </a:cubicBezTo>
                    <a:cubicBezTo>
                      <a:pt x="314823" y="1560525"/>
                      <a:pt x="505466" y="1508055"/>
                      <a:pt x="711850" y="1408362"/>
                    </a:cubicBezTo>
                    <a:cubicBezTo>
                      <a:pt x="711850" y="1408362"/>
                      <a:pt x="818541" y="1581514"/>
                      <a:pt x="818541" y="1861356"/>
                    </a:cubicBezTo>
                    <a:cubicBezTo>
                      <a:pt x="818541" y="1969796"/>
                      <a:pt x="766070" y="2300360"/>
                      <a:pt x="766070" y="2300360"/>
                    </a:cubicBezTo>
                    <a:cubicBezTo>
                      <a:pt x="766070" y="2300360"/>
                      <a:pt x="1535638" y="2435034"/>
                      <a:pt x="1831221" y="2300360"/>
                    </a:cubicBezTo>
                    <a:cubicBezTo>
                      <a:pt x="1829472" y="2300360"/>
                      <a:pt x="1637080" y="1350643"/>
                      <a:pt x="1598602" y="1030574"/>
                    </a:cubicBezTo>
                    <a:close/>
                  </a:path>
                </a:pathLst>
              </a:custGeom>
              <a:gradFill>
                <a:gsLst>
                  <a:gs pos="16000">
                    <a:schemeClr val="accent1"/>
                  </a:gs>
                  <a:gs pos="79000">
                    <a:schemeClr val="accent2">
                      <a:alpha val="0"/>
                    </a:schemeClr>
                  </a:gs>
                  <a:gs pos="45000">
                    <a:schemeClr val="accent1"/>
                  </a:gs>
                </a:gsLst>
                <a:lin ang="4200000" scaled="0"/>
              </a:gradFill>
              <a:ln w="1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9" name="图形 14">
                <a:extLst>
                  <a:ext uri="{FF2B5EF4-FFF2-40B4-BE49-F238E27FC236}">
                    <a16:creationId xmlns:a16="http://schemas.microsoft.com/office/drawing/2014/main" id="{F6687AEE-8850-5063-B644-C0FDBAE34F5F}"/>
                  </a:ext>
                </a:extLst>
              </p:cNvPr>
              <p:cNvGrpSpPr/>
              <p:nvPr/>
            </p:nvGrpSpPr>
            <p:grpSpPr>
              <a:xfrm>
                <a:off x="9787315" y="3108452"/>
                <a:ext cx="888467" cy="888467"/>
                <a:chOff x="6225842" y="3171298"/>
                <a:chExt cx="888467" cy="888467"/>
              </a:xfrm>
            </p:grpSpPr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DD853BB2-8036-8E76-A6C2-3B8ACB1D7180}"/>
                    </a:ext>
                  </a:extLst>
                </p:cNvPr>
                <p:cNvSpPr/>
                <p:nvPr/>
              </p:nvSpPr>
              <p:spPr>
                <a:xfrm rot="16997148">
                  <a:off x="6225842" y="3171298"/>
                  <a:ext cx="888467" cy="888467"/>
                </a:xfrm>
                <a:custGeom>
                  <a:avLst/>
                  <a:gdLst>
                    <a:gd name="connsiteX0" fmla="*/ 888468 w 888467"/>
                    <a:gd name="connsiteY0" fmla="*/ 444234 h 888467"/>
                    <a:gd name="connsiteX1" fmla="*/ 444233 w 888467"/>
                    <a:gd name="connsiteY1" fmla="*/ 888469 h 888467"/>
                    <a:gd name="connsiteX2" fmla="*/ -1 w 888467"/>
                    <a:gd name="connsiteY2" fmla="*/ 444234 h 888467"/>
                    <a:gd name="connsiteX3" fmla="*/ 444233 w 888467"/>
                    <a:gd name="connsiteY3" fmla="*/ 0 h 888467"/>
                    <a:gd name="connsiteX4" fmla="*/ 888468 w 888467"/>
                    <a:gd name="connsiteY4" fmla="*/ 444234 h 888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8467" h="888467">
                      <a:moveTo>
                        <a:pt x="888468" y="444234"/>
                      </a:moveTo>
                      <a:cubicBezTo>
                        <a:pt x="888468" y="689578"/>
                        <a:pt x="689578" y="888469"/>
                        <a:pt x="444233" y="888469"/>
                      </a:cubicBezTo>
                      <a:cubicBezTo>
                        <a:pt x="198890" y="888469"/>
                        <a:pt x="-1" y="689579"/>
                        <a:pt x="-1" y="444234"/>
                      </a:cubicBezTo>
                      <a:cubicBezTo>
                        <a:pt x="-1" y="198891"/>
                        <a:pt x="198889" y="0"/>
                        <a:pt x="444233" y="0"/>
                      </a:cubicBezTo>
                      <a:cubicBezTo>
                        <a:pt x="689577" y="0"/>
                        <a:pt x="888468" y="198890"/>
                        <a:pt x="888468" y="444234"/>
                      </a:cubicBezTo>
                      <a:close/>
                    </a:path>
                  </a:pathLst>
                </a:custGeom>
                <a:solidFill>
                  <a:srgbClr val="FFFFFF">
                    <a:alpha val="24000"/>
                  </a:srgbClr>
                </a:solidFill>
                <a:ln w="17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9D314614-2D6D-DC0C-A6D6-4F11C16B7F93}"/>
                    </a:ext>
                  </a:extLst>
                </p:cNvPr>
                <p:cNvSpPr/>
                <p:nvPr/>
              </p:nvSpPr>
              <p:spPr>
                <a:xfrm rot="16678374">
                  <a:off x="6379939" y="3298209"/>
                  <a:ext cx="636620" cy="636620"/>
                </a:xfrm>
                <a:custGeom>
                  <a:avLst/>
                  <a:gdLst>
                    <a:gd name="connsiteX0" fmla="*/ 636620 w 636620"/>
                    <a:gd name="connsiteY0" fmla="*/ 318311 h 636620"/>
                    <a:gd name="connsiteX1" fmla="*/ 318310 w 636620"/>
                    <a:gd name="connsiteY1" fmla="*/ 636621 h 636620"/>
                    <a:gd name="connsiteX2" fmla="*/ -1 w 636620"/>
                    <a:gd name="connsiteY2" fmla="*/ 318311 h 636620"/>
                    <a:gd name="connsiteX3" fmla="*/ 318310 w 636620"/>
                    <a:gd name="connsiteY3" fmla="*/ 0 h 636620"/>
                    <a:gd name="connsiteX4" fmla="*/ 636620 w 636620"/>
                    <a:gd name="connsiteY4" fmla="*/ 318311 h 636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620" h="636620">
                      <a:moveTo>
                        <a:pt x="636620" y="318311"/>
                      </a:moveTo>
                      <a:cubicBezTo>
                        <a:pt x="636620" y="494108"/>
                        <a:pt x="494107" y="636621"/>
                        <a:pt x="318310" y="636621"/>
                      </a:cubicBezTo>
                      <a:cubicBezTo>
                        <a:pt x="142512" y="636621"/>
                        <a:pt x="-1" y="494108"/>
                        <a:pt x="-1" y="318311"/>
                      </a:cubicBezTo>
                      <a:cubicBezTo>
                        <a:pt x="-1" y="142513"/>
                        <a:pt x="142512" y="0"/>
                        <a:pt x="318310" y="0"/>
                      </a:cubicBezTo>
                      <a:cubicBezTo>
                        <a:pt x="494107" y="0"/>
                        <a:pt x="636620" y="142513"/>
                        <a:pt x="636620" y="318311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174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B9C90C58-4F1C-EF1F-0C8B-5ACA2CB85ED1}"/>
                    </a:ext>
                  </a:extLst>
                </p:cNvPr>
                <p:cNvSpPr/>
                <p:nvPr/>
              </p:nvSpPr>
              <p:spPr>
                <a:xfrm>
                  <a:off x="6471342" y="3388050"/>
                  <a:ext cx="454744" cy="454744"/>
                </a:xfrm>
                <a:custGeom>
                  <a:avLst/>
                  <a:gdLst>
                    <a:gd name="connsiteX0" fmla="*/ 454744 w 454744"/>
                    <a:gd name="connsiteY0" fmla="*/ 227372 h 454744"/>
                    <a:gd name="connsiteX1" fmla="*/ 227372 w 454744"/>
                    <a:gd name="connsiteY1" fmla="*/ 454744 h 454744"/>
                    <a:gd name="connsiteX2" fmla="*/ 0 w 454744"/>
                    <a:gd name="connsiteY2" fmla="*/ 227372 h 454744"/>
                    <a:gd name="connsiteX3" fmla="*/ 227372 w 454744"/>
                    <a:gd name="connsiteY3" fmla="*/ 0 h 454744"/>
                    <a:gd name="connsiteX4" fmla="*/ 454744 w 454744"/>
                    <a:gd name="connsiteY4" fmla="*/ 227372 h 454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4744" h="454744">
                      <a:moveTo>
                        <a:pt x="454744" y="227372"/>
                      </a:moveTo>
                      <a:cubicBezTo>
                        <a:pt x="454744" y="353300"/>
                        <a:pt x="353301" y="454744"/>
                        <a:pt x="227372" y="454744"/>
                      </a:cubicBezTo>
                      <a:cubicBezTo>
                        <a:pt x="101443" y="454744"/>
                        <a:pt x="0" y="353300"/>
                        <a:pt x="0" y="227372"/>
                      </a:cubicBezTo>
                      <a:cubicBezTo>
                        <a:pt x="0" y="101443"/>
                        <a:pt x="101443" y="0"/>
                        <a:pt x="227372" y="0"/>
                      </a:cubicBezTo>
                      <a:cubicBezTo>
                        <a:pt x="353301" y="0"/>
                        <a:pt x="454744" y="101443"/>
                        <a:pt x="454744" y="227372"/>
                      </a:cubicBezTo>
                      <a:close/>
                    </a:path>
                  </a:pathLst>
                </a:custGeom>
                <a:noFill/>
                <a:ln w="4102" cap="flat">
                  <a:solidFill>
                    <a:srgbClr val="FFFFFF">
                      <a:alpha val="48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BE6100D4-EA05-FDFE-0B80-9615FB1AA7BE}"/>
                    </a:ext>
                  </a:extLst>
                </p:cNvPr>
                <p:cNvSpPr/>
                <p:nvPr/>
              </p:nvSpPr>
              <p:spPr>
                <a:xfrm>
                  <a:off x="6319178" y="3235885"/>
                  <a:ext cx="759072" cy="759072"/>
                </a:xfrm>
                <a:custGeom>
                  <a:avLst/>
                  <a:gdLst>
                    <a:gd name="connsiteX0" fmla="*/ 759073 w 759072"/>
                    <a:gd name="connsiteY0" fmla="*/ 379537 h 759072"/>
                    <a:gd name="connsiteX1" fmla="*/ 379537 w 759072"/>
                    <a:gd name="connsiteY1" fmla="*/ 759073 h 759072"/>
                    <a:gd name="connsiteX2" fmla="*/ 0 w 759072"/>
                    <a:gd name="connsiteY2" fmla="*/ 379537 h 759072"/>
                    <a:gd name="connsiteX3" fmla="*/ 379537 w 759072"/>
                    <a:gd name="connsiteY3" fmla="*/ 0 h 759072"/>
                    <a:gd name="connsiteX4" fmla="*/ 759073 w 759072"/>
                    <a:gd name="connsiteY4" fmla="*/ 379537 h 759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9072" h="759072">
                      <a:moveTo>
                        <a:pt x="759073" y="379537"/>
                      </a:moveTo>
                      <a:cubicBezTo>
                        <a:pt x="759073" y="589419"/>
                        <a:pt x="589419" y="759073"/>
                        <a:pt x="379537" y="759073"/>
                      </a:cubicBezTo>
                      <a:cubicBezTo>
                        <a:pt x="169655" y="759073"/>
                        <a:pt x="0" y="589419"/>
                        <a:pt x="0" y="379537"/>
                      </a:cubicBezTo>
                      <a:cubicBezTo>
                        <a:pt x="0" y="169655"/>
                        <a:pt x="169655" y="0"/>
                        <a:pt x="379537" y="0"/>
                      </a:cubicBezTo>
                      <a:cubicBezTo>
                        <a:pt x="589419" y="1749"/>
                        <a:pt x="759073" y="171403"/>
                        <a:pt x="759073" y="379537"/>
                      </a:cubicBezTo>
                      <a:close/>
                    </a:path>
                  </a:pathLst>
                </a:custGeom>
                <a:noFill/>
                <a:ln w="8203" cap="flat">
                  <a:solidFill>
                    <a:srgbClr val="FFFFFF">
                      <a:alpha val="48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69F976E0-283F-3D76-66F5-92782103F8F5}"/>
                    </a:ext>
                  </a:extLst>
                </p:cNvPr>
                <p:cNvSpPr/>
                <p:nvPr/>
              </p:nvSpPr>
              <p:spPr>
                <a:xfrm>
                  <a:off x="6432864" y="3347822"/>
                  <a:ext cx="535198" cy="260603"/>
                </a:xfrm>
                <a:custGeom>
                  <a:avLst/>
                  <a:gdLst>
                    <a:gd name="connsiteX0" fmla="*/ 73459 w 535198"/>
                    <a:gd name="connsiteY0" fmla="*/ 260604 h 260603"/>
                    <a:gd name="connsiteX1" fmla="*/ 267599 w 535198"/>
                    <a:gd name="connsiteY1" fmla="*/ 73459 h 260603"/>
                    <a:gd name="connsiteX2" fmla="*/ 461740 w 535198"/>
                    <a:gd name="connsiteY2" fmla="*/ 260604 h 260603"/>
                    <a:gd name="connsiteX3" fmla="*/ 535199 w 535198"/>
                    <a:gd name="connsiteY3" fmla="*/ 260604 h 260603"/>
                    <a:gd name="connsiteX4" fmla="*/ 267599 w 535198"/>
                    <a:gd name="connsiteY4" fmla="*/ 0 h 260603"/>
                    <a:gd name="connsiteX5" fmla="*/ 0 w 535198"/>
                    <a:gd name="connsiteY5" fmla="*/ 260604 h 260603"/>
                    <a:gd name="connsiteX6" fmla="*/ 73459 w 535198"/>
                    <a:gd name="connsiteY6" fmla="*/ 260604 h 26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5198" h="260603">
                      <a:moveTo>
                        <a:pt x="73459" y="260604"/>
                      </a:moveTo>
                      <a:cubicBezTo>
                        <a:pt x="76956" y="157411"/>
                        <a:pt x="162658" y="73459"/>
                        <a:pt x="267599" y="73459"/>
                      </a:cubicBezTo>
                      <a:cubicBezTo>
                        <a:pt x="372540" y="73459"/>
                        <a:pt x="456493" y="155663"/>
                        <a:pt x="461740" y="260604"/>
                      </a:cubicBezTo>
                      <a:lnTo>
                        <a:pt x="535199" y="260604"/>
                      </a:lnTo>
                      <a:cubicBezTo>
                        <a:pt x="531700" y="115436"/>
                        <a:pt x="412768" y="0"/>
                        <a:pt x="267599" y="0"/>
                      </a:cubicBezTo>
                      <a:cubicBezTo>
                        <a:pt x="122431" y="0"/>
                        <a:pt x="3498" y="115436"/>
                        <a:pt x="0" y="260604"/>
                      </a:cubicBezTo>
                      <a:lnTo>
                        <a:pt x="73459" y="26060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175ED1E8-9FFF-951F-4498-790F326C1E39}"/>
                    </a:ext>
                  </a:extLst>
                </p:cNvPr>
                <p:cNvSpPr/>
                <p:nvPr/>
              </p:nvSpPr>
              <p:spPr>
                <a:xfrm>
                  <a:off x="6564040" y="3482496"/>
                  <a:ext cx="269347" cy="269348"/>
                </a:xfrm>
                <a:custGeom>
                  <a:avLst/>
                  <a:gdLst>
                    <a:gd name="connsiteX0" fmla="*/ 134675 w 269347"/>
                    <a:gd name="connsiteY0" fmla="*/ 0 h 269348"/>
                    <a:gd name="connsiteX1" fmla="*/ 0 w 269347"/>
                    <a:gd name="connsiteY1" fmla="*/ 134674 h 269348"/>
                    <a:gd name="connsiteX2" fmla="*/ 134675 w 269347"/>
                    <a:gd name="connsiteY2" fmla="*/ 269349 h 269348"/>
                    <a:gd name="connsiteX3" fmla="*/ 269348 w 269347"/>
                    <a:gd name="connsiteY3" fmla="*/ 134674 h 269348"/>
                    <a:gd name="connsiteX4" fmla="*/ 134675 w 269347"/>
                    <a:gd name="connsiteY4" fmla="*/ 0 h 269348"/>
                    <a:gd name="connsiteX5" fmla="*/ 134675 w 269347"/>
                    <a:gd name="connsiteY5" fmla="*/ 230870 h 269348"/>
                    <a:gd name="connsiteX6" fmla="*/ 36729 w 269347"/>
                    <a:gd name="connsiteY6" fmla="*/ 132926 h 269348"/>
                    <a:gd name="connsiteX7" fmla="*/ 134675 w 269347"/>
                    <a:gd name="connsiteY7" fmla="*/ 34980 h 269348"/>
                    <a:gd name="connsiteX8" fmla="*/ 232619 w 269347"/>
                    <a:gd name="connsiteY8" fmla="*/ 132926 h 269348"/>
                    <a:gd name="connsiteX9" fmla="*/ 134675 w 269347"/>
                    <a:gd name="connsiteY9" fmla="*/ 230870 h 26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9347" h="269348">
                      <a:moveTo>
                        <a:pt x="134675" y="0"/>
                      </a:moveTo>
                      <a:cubicBezTo>
                        <a:pt x="61216" y="0"/>
                        <a:pt x="0" y="59467"/>
                        <a:pt x="0" y="134674"/>
                      </a:cubicBezTo>
                      <a:cubicBezTo>
                        <a:pt x="0" y="208133"/>
                        <a:pt x="59466" y="269349"/>
                        <a:pt x="134675" y="269349"/>
                      </a:cubicBezTo>
                      <a:cubicBezTo>
                        <a:pt x="208132" y="269349"/>
                        <a:pt x="269348" y="209882"/>
                        <a:pt x="269348" y="134674"/>
                      </a:cubicBezTo>
                      <a:cubicBezTo>
                        <a:pt x="269348" y="59467"/>
                        <a:pt x="209882" y="0"/>
                        <a:pt x="134675" y="0"/>
                      </a:cubicBezTo>
                      <a:close/>
                      <a:moveTo>
                        <a:pt x="134675" y="230870"/>
                      </a:moveTo>
                      <a:cubicBezTo>
                        <a:pt x="80454" y="230870"/>
                        <a:pt x="36729" y="187145"/>
                        <a:pt x="36729" y="132926"/>
                      </a:cubicBezTo>
                      <a:cubicBezTo>
                        <a:pt x="36729" y="78706"/>
                        <a:pt x="80454" y="34980"/>
                        <a:pt x="134675" y="34980"/>
                      </a:cubicBezTo>
                      <a:cubicBezTo>
                        <a:pt x="188894" y="34980"/>
                        <a:pt x="232619" y="78706"/>
                        <a:pt x="232619" y="132926"/>
                      </a:cubicBezTo>
                      <a:cubicBezTo>
                        <a:pt x="232619" y="187145"/>
                        <a:pt x="188894" y="230870"/>
                        <a:pt x="134675" y="2308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6" name="图形 14">
                <a:extLst>
                  <a:ext uri="{FF2B5EF4-FFF2-40B4-BE49-F238E27FC236}">
                    <a16:creationId xmlns:a16="http://schemas.microsoft.com/office/drawing/2014/main" id="{D21C322D-41A8-5ACF-3FE5-C2836021D793}"/>
                  </a:ext>
                </a:extLst>
              </p:cNvPr>
              <p:cNvGrpSpPr/>
              <p:nvPr/>
            </p:nvGrpSpPr>
            <p:grpSpPr>
              <a:xfrm>
                <a:off x="9032378" y="2394727"/>
                <a:ext cx="1847788" cy="2091823"/>
                <a:chOff x="5470905" y="2457573"/>
                <a:chExt cx="1847788" cy="2091823"/>
              </a:xfrm>
              <a:solidFill>
                <a:schemeClr val="bg1">
                  <a:alpha val="80000"/>
                </a:schemeClr>
              </a:solidFill>
            </p:grpSpPr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1E3B0E60-5B56-58A7-A928-7D3567D73A62}"/>
                    </a:ext>
                  </a:extLst>
                </p:cNvPr>
                <p:cNvSpPr/>
                <p:nvPr/>
              </p:nvSpPr>
              <p:spPr>
                <a:xfrm>
                  <a:off x="6009602" y="2663957"/>
                  <a:ext cx="468736" cy="435505"/>
                </a:xfrm>
                <a:custGeom>
                  <a:avLst/>
                  <a:gdLst>
                    <a:gd name="connsiteX0" fmla="*/ 34980 w 468736"/>
                    <a:gd name="connsiteY0" fmla="*/ 435506 h 435505"/>
                    <a:gd name="connsiteX1" fmla="*/ 68212 w 468736"/>
                    <a:gd name="connsiteY1" fmla="*/ 402274 h 435505"/>
                    <a:gd name="connsiteX2" fmla="*/ 54219 w 468736"/>
                    <a:gd name="connsiteY2" fmla="*/ 376039 h 435505"/>
                    <a:gd name="connsiteX3" fmla="*/ 404022 w 468736"/>
                    <a:gd name="connsiteY3" fmla="*/ 41977 h 435505"/>
                    <a:gd name="connsiteX4" fmla="*/ 435506 w 468736"/>
                    <a:gd name="connsiteY4" fmla="*/ 66462 h 435505"/>
                    <a:gd name="connsiteX5" fmla="*/ 468736 w 468736"/>
                    <a:gd name="connsiteY5" fmla="*/ 33232 h 435505"/>
                    <a:gd name="connsiteX6" fmla="*/ 435506 w 468736"/>
                    <a:gd name="connsiteY6" fmla="*/ 0 h 435505"/>
                    <a:gd name="connsiteX7" fmla="*/ 402274 w 468736"/>
                    <a:gd name="connsiteY7" fmla="*/ 24487 h 435505"/>
                    <a:gd name="connsiteX8" fmla="*/ 36729 w 468736"/>
                    <a:gd name="connsiteY8" fmla="*/ 369042 h 435505"/>
                    <a:gd name="connsiteX9" fmla="*/ 33232 w 468736"/>
                    <a:gd name="connsiteY9" fmla="*/ 369042 h 435505"/>
                    <a:gd name="connsiteX10" fmla="*/ 0 w 468736"/>
                    <a:gd name="connsiteY10" fmla="*/ 402274 h 435505"/>
                    <a:gd name="connsiteX11" fmla="*/ 34980 w 468736"/>
                    <a:gd name="connsiteY11" fmla="*/ 435506 h 435505"/>
                    <a:gd name="connsiteX12" fmla="*/ 437254 w 468736"/>
                    <a:gd name="connsiteY12" fmla="*/ 15742 h 435505"/>
                    <a:gd name="connsiteX13" fmla="*/ 452996 w 468736"/>
                    <a:gd name="connsiteY13" fmla="*/ 31482 h 435505"/>
                    <a:gd name="connsiteX14" fmla="*/ 437254 w 468736"/>
                    <a:gd name="connsiteY14" fmla="*/ 47224 h 435505"/>
                    <a:gd name="connsiteX15" fmla="*/ 421513 w 468736"/>
                    <a:gd name="connsiteY15" fmla="*/ 31482 h 435505"/>
                    <a:gd name="connsiteX16" fmla="*/ 437254 w 468736"/>
                    <a:gd name="connsiteY16" fmla="*/ 15742 h 435505"/>
                    <a:gd name="connsiteX17" fmla="*/ 34980 w 468736"/>
                    <a:gd name="connsiteY17" fmla="*/ 386532 h 435505"/>
                    <a:gd name="connsiteX18" fmla="*/ 50722 w 468736"/>
                    <a:gd name="connsiteY18" fmla="*/ 402274 h 435505"/>
                    <a:gd name="connsiteX19" fmla="*/ 34980 w 468736"/>
                    <a:gd name="connsiteY19" fmla="*/ 418015 h 435505"/>
                    <a:gd name="connsiteX20" fmla="*/ 19239 w 468736"/>
                    <a:gd name="connsiteY20" fmla="*/ 402274 h 435505"/>
                    <a:gd name="connsiteX21" fmla="*/ 34980 w 468736"/>
                    <a:gd name="connsiteY21" fmla="*/ 386532 h 435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68736" h="435505">
                      <a:moveTo>
                        <a:pt x="34980" y="435506"/>
                      </a:moveTo>
                      <a:cubicBezTo>
                        <a:pt x="54219" y="435506"/>
                        <a:pt x="68212" y="419764"/>
                        <a:pt x="68212" y="402274"/>
                      </a:cubicBezTo>
                      <a:cubicBezTo>
                        <a:pt x="68212" y="391780"/>
                        <a:pt x="62964" y="381285"/>
                        <a:pt x="54219" y="376039"/>
                      </a:cubicBezTo>
                      <a:cubicBezTo>
                        <a:pt x="187145" y="85702"/>
                        <a:pt x="360297" y="47224"/>
                        <a:pt x="404022" y="41977"/>
                      </a:cubicBezTo>
                      <a:cubicBezTo>
                        <a:pt x="407521" y="55969"/>
                        <a:pt x="421513" y="66462"/>
                        <a:pt x="435506" y="66462"/>
                      </a:cubicBezTo>
                      <a:cubicBezTo>
                        <a:pt x="454744" y="66462"/>
                        <a:pt x="468736" y="50722"/>
                        <a:pt x="468736" y="33232"/>
                      </a:cubicBezTo>
                      <a:cubicBezTo>
                        <a:pt x="468736" y="13992"/>
                        <a:pt x="452996" y="0"/>
                        <a:pt x="435506" y="0"/>
                      </a:cubicBezTo>
                      <a:cubicBezTo>
                        <a:pt x="419764" y="0"/>
                        <a:pt x="407521" y="10494"/>
                        <a:pt x="402274" y="24487"/>
                      </a:cubicBezTo>
                      <a:cubicBezTo>
                        <a:pt x="356800" y="27984"/>
                        <a:pt x="176650" y="64714"/>
                        <a:pt x="36729" y="369042"/>
                      </a:cubicBezTo>
                      <a:cubicBezTo>
                        <a:pt x="34980" y="369042"/>
                        <a:pt x="33232" y="369042"/>
                        <a:pt x="33232" y="369042"/>
                      </a:cubicBezTo>
                      <a:cubicBezTo>
                        <a:pt x="13992" y="369042"/>
                        <a:pt x="0" y="384784"/>
                        <a:pt x="0" y="402274"/>
                      </a:cubicBezTo>
                      <a:cubicBezTo>
                        <a:pt x="1749" y="421513"/>
                        <a:pt x="17490" y="435506"/>
                        <a:pt x="34980" y="435506"/>
                      </a:cubicBezTo>
                      <a:close/>
                      <a:moveTo>
                        <a:pt x="437254" y="15742"/>
                      </a:moveTo>
                      <a:cubicBezTo>
                        <a:pt x="445999" y="15742"/>
                        <a:pt x="452996" y="22737"/>
                        <a:pt x="452996" y="31482"/>
                      </a:cubicBezTo>
                      <a:cubicBezTo>
                        <a:pt x="452996" y="40227"/>
                        <a:pt x="445999" y="47224"/>
                        <a:pt x="437254" y="47224"/>
                      </a:cubicBezTo>
                      <a:cubicBezTo>
                        <a:pt x="428509" y="47224"/>
                        <a:pt x="421513" y="40227"/>
                        <a:pt x="421513" y="31482"/>
                      </a:cubicBezTo>
                      <a:cubicBezTo>
                        <a:pt x="421513" y="22737"/>
                        <a:pt x="428509" y="15742"/>
                        <a:pt x="437254" y="15742"/>
                      </a:cubicBezTo>
                      <a:close/>
                      <a:moveTo>
                        <a:pt x="34980" y="386532"/>
                      </a:moveTo>
                      <a:cubicBezTo>
                        <a:pt x="43725" y="386532"/>
                        <a:pt x="50722" y="393529"/>
                        <a:pt x="50722" y="402274"/>
                      </a:cubicBezTo>
                      <a:cubicBezTo>
                        <a:pt x="50722" y="411019"/>
                        <a:pt x="43725" y="418015"/>
                        <a:pt x="34980" y="418015"/>
                      </a:cubicBezTo>
                      <a:cubicBezTo>
                        <a:pt x="26235" y="418015"/>
                        <a:pt x="19239" y="411019"/>
                        <a:pt x="19239" y="402274"/>
                      </a:cubicBezTo>
                      <a:cubicBezTo>
                        <a:pt x="19239" y="393529"/>
                        <a:pt x="26235" y="386532"/>
                        <a:pt x="34980" y="386532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66B61D54-2089-63DD-433F-8B838AE4E239}"/>
                    </a:ext>
                  </a:extLst>
                </p:cNvPr>
                <p:cNvSpPr/>
                <p:nvPr/>
              </p:nvSpPr>
              <p:spPr>
                <a:xfrm>
                  <a:off x="6072566" y="2739164"/>
                  <a:ext cx="673519" cy="858767"/>
                </a:xfrm>
                <a:custGeom>
                  <a:avLst/>
                  <a:gdLst>
                    <a:gd name="connsiteX0" fmla="*/ 641889 w 673519"/>
                    <a:gd name="connsiteY0" fmla="*/ 0 h 858767"/>
                    <a:gd name="connsiteX1" fmla="*/ 612156 w 673519"/>
                    <a:gd name="connsiteY1" fmla="*/ 19240 h 858767"/>
                    <a:gd name="connsiteX2" fmla="*/ 26235 w 673519"/>
                    <a:gd name="connsiteY2" fmla="*/ 489725 h 858767"/>
                    <a:gd name="connsiteX3" fmla="*/ 0 w 673519"/>
                    <a:gd name="connsiteY3" fmla="*/ 522956 h 858767"/>
                    <a:gd name="connsiteX4" fmla="*/ 33232 w 673519"/>
                    <a:gd name="connsiteY4" fmla="*/ 556187 h 858767"/>
                    <a:gd name="connsiteX5" fmla="*/ 66463 w 673519"/>
                    <a:gd name="connsiteY5" fmla="*/ 522956 h 858767"/>
                    <a:gd name="connsiteX6" fmla="*/ 43725 w 673519"/>
                    <a:gd name="connsiteY6" fmla="*/ 491474 h 858767"/>
                    <a:gd name="connsiteX7" fmla="*/ 246612 w 673519"/>
                    <a:gd name="connsiteY7" fmla="*/ 138173 h 858767"/>
                    <a:gd name="connsiteX8" fmla="*/ 279843 w 673519"/>
                    <a:gd name="connsiteY8" fmla="*/ 180148 h 858767"/>
                    <a:gd name="connsiteX9" fmla="*/ 271098 w 673519"/>
                    <a:gd name="connsiteY9" fmla="*/ 342808 h 858767"/>
                    <a:gd name="connsiteX10" fmla="*/ 92699 w 673519"/>
                    <a:gd name="connsiteY10" fmla="*/ 792304 h 858767"/>
                    <a:gd name="connsiteX11" fmla="*/ 68212 w 673519"/>
                    <a:gd name="connsiteY11" fmla="*/ 825536 h 858767"/>
                    <a:gd name="connsiteX12" fmla="*/ 101444 w 673519"/>
                    <a:gd name="connsiteY12" fmla="*/ 858768 h 858767"/>
                    <a:gd name="connsiteX13" fmla="*/ 134675 w 673519"/>
                    <a:gd name="connsiteY13" fmla="*/ 825536 h 858767"/>
                    <a:gd name="connsiteX14" fmla="*/ 110189 w 673519"/>
                    <a:gd name="connsiteY14" fmla="*/ 794054 h 858767"/>
                    <a:gd name="connsiteX15" fmla="*/ 283341 w 673519"/>
                    <a:gd name="connsiteY15" fmla="*/ 356800 h 858767"/>
                    <a:gd name="connsiteX16" fmla="*/ 293836 w 673519"/>
                    <a:gd name="connsiteY16" fmla="*/ 171403 h 858767"/>
                    <a:gd name="connsiteX17" fmla="*/ 260604 w 673519"/>
                    <a:gd name="connsiteY17" fmla="*/ 129428 h 858767"/>
                    <a:gd name="connsiteX18" fmla="*/ 606909 w 673519"/>
                    <a:gd name="connsiteY18" fmla="*/ 40227 h 858767"/>
                    <a:gd name="connsiteX19" fmla="*/ 640141 w 673519"/>
                    <a:gd name="connsiteY19" fmla="*/ 71710 h 858767"/>
                    <a:gd name="connsiteX20" fmla="*/ 673371 w 673519"/>
                    <a:gd name="connsiteY20" fmla="*/ 38479 h 858767"/>
                    <a:gd name="connsiteX21" fmla="*/ 641889 w 673519"/>
                    <a:gd name="connsiteY21" fmla="*/ 0 h 858767"/>
                    <a:gd name="connsiteX22" fmla="*/ 48973 w 673519"/>
                    <a:gd name="connsiteY22" fmla="*/ 522956 h 858767"/>
                    <a:gd name="connsiteX23" fmla="*/ 33232 w 673519"/>
                    <a:gd name="connsiteY23" fmla="*/ 538697 h 858767"/>
                    <a:gd name="connsiteX24" fmla="*/ 17490 w 673519"/>
                    <a:gd name="connsiteY24" fmla="*/ 522956 h 858767"/>
                    <a:gd name="connsiteX25" fmla="*/ 33232 w 673519"/>
                    <a:gd name="connsiteY25" fmla="*/ 507215 h 858767"/>
                    <a:gd name="connsiteX26" fmla="*/ 48973 w 673519"/>
                    <a:gd name="connsiteY26" fmla="*/ 522956 h 858767"/>
                    <a:gd name="connsiteX27" fmla="*/ 117184 w 673519"/>
                    <a:gd name="connsiteY27" fmla="*/ 822038 h 858767"/>
                    <a:gd name="connsiteX28" fmla="*/ 101444 w 673519"/>
                    <a:gd name="connsiteY28" fmla="*/ 837779 h 858767"/>
                    <a:gd name="connsiteX29" fmla="*/ 85702 w 673519"/>
                    <a:gd name="connsiteY29" fmla="*/ 822038 h 858767"/>
                    <a:gd name="connsiteX30" fmla="*/ 101444 w 673519"/>
                    <a:gd name="connsiteY30" fmla="*/ 806297 h 858767"/>
                    <a:gd name="connsiteX31" fmla="*/ 117184 w 673519"/>
                    <a:gd name="connsiteY31" fmla="*/ 822038 h 858767"/>
                    <a:gd name="connsiteX32" fmla="*/ 641889 w 673519"/>
                    <a:gd name="connsiteY32" fmla="*/ 48972 h 858767"/>
                    <a:gd name="connsiteX33" fmla="*/ 626149 w 673519"/>
                    <a:gd name="connsiteY33" fmla="*/ 33232 h 858767"/>
                    <a:gd name="connsiteX34" fmla="*/ 641889 w 673519"/>
                    <a:gd name="connsiteY34" fmla="*/ 17490 h 858767"/>
                    <a:gd name="connsiteX35" fmla="*/ 657631 w 673519"/>
                    <a:gd name="connsiteY35" fmla="*/ 33232 h 858767"/>
                    <a:gd name="connsiteX36" fmla="*/ 641889 w 673519"/>
                    <a:gd name="connsiteY36" fmla="*/ 48972 h 858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73519" h="858767">
                      <a:moveTo>
                        <a:pt x="641889" y="0"/>
                      </a:moveTo>
                      <a:cubicBezTo>
                        <a:pt x="627897" y="0"/>
                        <a:pt x="617404" y="6996"/>
                        <a:pt x="612156" y="19240"/>
                      </a:cubicBezTo>
                      <a:cubicBezTo>
                        <a:pt x="529953" y="13992"/>
                        <a:pt x="125929" y="8745"/>
                        <a:pt x="26235" y="489725"/>
                      </a:cubicBezTo>
                      <a:cubicBezTo>
                        <a:pt x="10495" y="493223"/>
                        <a:pt x="0" y="507215"/>
                        <a:pt x="0" y="522956"/>
                      </a:cubicBezTo>
                      <a:cubicBezTo>
                        <a:pt x="0" y="542195"/>
                        <a:pt x="15742" y="556187"/>
                        <a:pt x="33232" y="556187"/>
                      </a:cubicBezTo>
                      <a:cubicBezTo>
                        <a:pt x="52471" y="556187"/>
                        <a:pt x="66463" y="540447"/>
                        <a:pt x="66463" y="522956"/>
                      </a:cubicBezTo>
                      <a:cubicBezTo>
                        <a:pt x="66463" y="508964"/>
                        <a:pt x="55969" y="494971"/>
                        <a:pt x="43725" y="491474"/>
                      </a:cubicBezTo>
                      <a:cubicBezTo>
                        <a:pt x="80455" y="313074"/>
                        <a:pt x="159161" y="204635"/>
                        <a:pt x="246612" y="138173"/>
                      </a:cubicBezTo>
                      <a:lnTo>
                        <a:pt x="279843" y="180148"/>
                      </a:lnTo>
                      <a:cubicBezTo>
                        <a:pt x="318321" y="229122"/>
                        <a:pt x="314823" y="299082"/>
                        <a:pt x="271098" y="342808"/>
                      </a:cubicBezTo>
                      <a:cubicBezTo>
                        <a:pt x="197640" y="416266"/>
                        <a:pt x="108439" y="554438"/>
                        <a:pt x="92699" y="792304"/>
                      </a:cubicBezTo>
                      <a:cubicBezTo>
                        <a:pt x="78706" y="795803"/>
                        <a:pt x="68212" y="809794"/>
                        <a:pt x="68212" y="825536"/>
                      </a:cubicBezTo>
                      <a:cubicBezTo>
                        <a:pt x="68212" y="844775"/>
                        <a:pt x="83954" y="858768"/>
                        <a:pt x="101444" y="858768"/>
                      </a:cubicBezTo>
                      <a:cubicBezTo>
                        <a:pt x="120683" y="858768"/>
                        <a:pt x="134675" y="843026"/>
                        <a:pt x="134675" y="825536"/>
                      </a:cubicBezTo>
                      <a:cubicBezTo>
                        <a:pt x="134675" y="809794"/>
                        <a:pt x="124181" y="797552"/>
                        <a:pt x="110189" y="794054"/>
                      </a:cubicBezTo>
                      <a:cubicBezTo>
                        <a:pt x="124181" y="561435"/>
                        <a:pt x="211632" y="428509"/>
                        <a:pt x="283341" y="356800"/>
                      </a:cubicBezTo>
                      <a:cubicBezTo>
                        <a:pt x="332313" y="307828"/>
                        <a:pt x="337561" y="227372"/>
                        <a:pt x="293836" y="171403"/>
                      </a:cubicBezTo>
                      <a:lnTo>
                        <a:pt x="260604" y="129428"/>
                      </a:lnTo>
                      <a:cubicBezTo>
                        <a:pt x="400525" y="31482"/>
                        <a:pt x="557937" y="34980"/>
                        <a:pt x="606909" y="40227"/>
                      </a:cubicBezTo>
                      <a:cubicBezTo>
                        <a:pt x="608659" y="57717"/>
                        <a:pt x="622651" y="71710"/>
                        <a:pt x="640141" y="71710"/>
                      </a:cubicBezTo>
                      <a:cubicBezTo>
                        <a:pt x="659380" y="71710"/>
                        <a:pt x="673371" y="55969"/>
                        <a:pt x="673371" y="38479"/>
                      </a:cubicBezTo>
                      <a:cubicBezTo>
                        <a:pt x="675121" y="15742"/>
                        <a:pt x="661129" y="0"/>
                        <a:pt x="641889" y="0"/>
                      </a:cubicBezTo>
                      <a:close/>
                      <a:moveTo>
                        <a:pt x="48973" y="522956"/>
                      </a:moveTo>
                      <a:cubicBezTo>
                        <a:pt x="48973" y="531701"/>
                        <a:pt x="41977" y="538697"/>
                        <a:pt x="33232" y="538697"/>
                      </a:cubicBezTo>
                      <a:cubicBezTo>
                        <a:pt x="24487" y="538697"/>
                        <a:pt x="17490" y="531701"/>
                        <a:pt x="17490" y="522956"/>
                      </a:cubicBezTo>
                      <a:cubicBezTo>
                        <a:pt x="17490" y="514211"/>
                        <a:pt x="24487" y="507215"/>
                        <a:pt x="33232" y="507215"/>
                      </a:cubicBezTo>
                      <a:cubicBezTo>
                        <a:pt x="41977" y="507215"/>
                        <a:pt x="48973" y="514211"/>
                        <a:pt x="48973" y="522956"/>
                      </a:cubicBezTo>
                      <a:close/>
                      <a:moveTo>
                        <a:pt x="117184" y="822038"/>
                      </a:moveTo>
                      <a:cubicBezTo>
                        <a:pt x="117184" y="830783"/>
                        <a:pt x="110189" y="837779"/>
                        <a:pt x="101444" y="837779"/>
                      </a:cubicBezTo>
                      <a:cubicBezTo>
                        <a:pt x="92699" y="837779"/>
                        <a:pt x="85702" y="830783"/>
                        <a:pt x="85702" y="822038"/>
                      </a:cubicBezTo>
                      <a:cubicBezTo>
                        <a:pt x="85702" y="813293"/>
                        <a:pt x="92699" y="806297"/>
                        <a:pt x="101444" y="806297"/>
                      </a:cubicBezTo>
                      <a:cubicBezTo>
                        <a:pt x="110189" y="806297"/>
                        <a:pt x="117184" y="813293"/>
                        <a:pt x="117184" y="822038"/>
                      </a:cubicBezTo>
                      <a:close/>
                      <a:moveTo>
                        <a:pt x="641889" y="48972"/>
                      </a:moveTo>
                      <a:cubicBezTo>
                        <a:pt x="633144" y="48972"/>
                        <a:pt x="626149" y="41977"/>
                        <a:pt x="626149" y="33232"/>
                      </a:cubicBezTo>
                      <a:cubicBezTo>
                        <a:pt x="626149" y="24487"/>
                        <a:pt x="633144" y="17490"/>
                        <a:pt x="641889" y="17490"/>
                      </a:cubicBezTo>
                      <a:cubicBezTo>
                        <a:pt x="650634" y="17490"/>
                        <a:pt x="657631" y="24487"/>
                        <a:pt x="657631" y="33232"/>
                      </a:cubicBezTo>
                      <a:cubicBezTo>
                        <a:pt x="657631" y="41977"/>
                        <a:pt x="650634" y="48972"/>
                        <a:pt x="641889" y="48972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282A571A-5627-9719-6F10-728D6E7527C0}"/>
                    </a:ext>
                  </a:extLst>
                </p:cNvPr>
                <p:cNvSpPr/>
                <p:nvPr/>
              </p:nvSpPr>
              <p:spPr>
                <a:xfrm>
                  <a:off x="7059012" y="2457573"/>
                  <a:ext cx="259681" cy="874508"/>
                </a:xfrm>
                <a:custGeom>
                  <a:avLst/>
                  <a:gdLst>
                    <a:gd name="connsiteX0" fmla="*/ 239616 w 259681"/>
                    <a:gd name="connsiteY0" fmla="*/ 813293 h 874508"/>
                    <a:gd name="connsiteX1" fmla="*/ 239616 w 259681"/>
                    <a:gd name="connsiteY1" fmla="*/ 813293 h 874508"/>
                    <a:gd name="connsiteX2" fmla="*/ 55969 w 259681"/>
                    <a:gd name="connsiteY2" fmla="*/ 57717 h 874508"/>
                    <a:gd name="connsiteX3" fmla="*/ 66462 w 259681"/>
                    <a:gd name="connsiteY3" fmla="*/ 33231 h 874508"/>
                    <a:gd name="connsiteX4" fmla="*/ 33232 w 259681"/>
                    <a:gd name="connsiteY4" fmla="*/ 0 h 874508"/>
                    <a:gd name="connsiteX5" fmla="*/ 0 w 259681"/>
                    <a:gd name="connsiteY5" fmla="*/ 33231 h 874508"/>
                    <a:gd name="connsiteX6" fmla="*/ 33232 w 259681"/>
                    <a:gd name="connsiteY6" fmla="*/ 66462 h 874508"/>
                    <a:gd name="connsiteX7" fmla="*/ 41977 w 259681"/>
                    <a:gd name="connsiteY7" fmla="*/ 64714 h 874508"/>
                    <a:gd name="connsiteX8" fmla="*/ 223874 w 259681"/>
                    <a:gd name="connsiteY8" fmla="*/ 808046 h 874508"/>
                    <a:gd name="connsiteX9" fmla="*/ 225624 w 259681"/>
                    <a:gd name="connsiteY9" fmla="*/ 808046 h 874508"/>
                    <a:gd name="connsiteX10" fmla="*/ 192392 w 259681"/>
                    <a:gd name="connsiteY10" fmla="*/ 841277 h 874508"/>
                    <a:gd name="connsiteX11" fmla="*/ 225624 w 259681"/>
                    <a:gd name="connsiteY11" fmla="*/ 874508 h 874508"/>
                    <a:gd name="connsiteX12" fmla="*/ 258854 w 259681"/>
                    <a:gd name="connsiteY12" fmla="*/ 841277 h 874508"/>
                    <a:gd name="connsiteX13" fmla="*/ 239616 w 259681"/>
                    <a:gd name="connsiteY13" fmla="*/ 813293 h 874508"/>
                    <a:gd name="connsiteX14" fmla="*/ 17490 w 259681"/>
                    <a:gd name="connsiteY14" fmla="*/ 34980 h 874508"/>
                    <a:gd name="connsiteX15" fmla="*/ 33232 w 259681"/>
                    <a:gd name="connsiteY15" fmla="*/ 19239 h 874508"/>
                    <a:gd name="connsiteX16" fmla="*/ 48972 w 259681"/>
                    <a:gd name="connsiteY16" fmla="*/ 34980 h 874508"/>
                    <a:gd name="connsiteX17" fmla="*/ 33232 w 259681"/>
                    <a:gd name="connsiteY17" fmla="*/ 50721 h 874508"/>
                    <a:gd name="connsiteX18" fmla="*/ 17490 w 259681"/>
                    <a:gd name="connsiteY18" fmla="*/ 34980 h 874508"/>
                    <a:gd name="connsiteX19" fmla="*/ 225624 w 259681"/>
                    <a:gd name="connsiteY19" fmla="*/ 858767 h 874508"/>
                    <a:gd name="connsiteX20" fmla="*/ 209882 w 259681"/>
                    <a:gd name="connsiteY20" fmla="*/ 843026 h 874508"/>
                    <a:gd name="connsiteX21" fmla="*/ 225624 w 259681"/>
                    <a:gd name="connsiteY21" fmla="*/ 827285 h 874508"/>
                    <a:gd name="connsiteX22" fmla="*/ 241364 w 259681"/>
                    <a:gd name="connsiteY22" fmla="*/ 843026 h 874508"/>
                    <a:gd name="connsiteX23" fmla="*/ 225624 w 259681"/>
                    <a:gd name="connsiteY23" fmla="*/ 858767 h 874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59681" h="874508">
                      <a:moveTo>
                        <a:pt x="239616" y="813293"/>
                      </a:moveTo>
                      <a:lnTo>
                        <a:pt x="239616" y="813293"/>
                      </a:lnTo>
                      <a:cubicBezTo>
                        <a:pt x="327066" y="402274"/>
                        <a:pt x="103192" y="111936"/>
                        <a:pt x="55969" y="57717"/>
                      </a:cubicBezTo>
                      <a:cubicBezTo>
                        <a:pt x="61216" y="52470"/>
                        <a:pt x="66462" y="43725"/>
                        <a:pt x="66462" y="33231"/>
                      </a:cubicBezTo>
                      <a:cubicBezTo>
                        <a:pt x="66462" y="13992"/>
                        <a:pt x="50722" y="0"/>
                        <a:pt x="33232" y="0"/>
                      </a:cubicBezTo>
                      <a:cubicBezTo>
                        <a:pt x="13992" y="0"/>
                        <a:pt x="0" y="15741"/>
                        <a:pt x="0" y="33231"/>
                      </a:cubicBezTo>
                      <a:cubicBezTo>
                        <a:pt x="0" y="52470"/>
                        <a:pt x="15742" y="66462"/>
                        <a:pt x="33232" y="66462"/>
                      </a:cubicBezTo>
                      <a:cubicBezTo>
                        <a:pt x="36729" y="66462"/>
                        <a:pt x="38479" y="66462"/>
                        <a:pt x="41977" y="64714"/>
                      </a:cubicBezTo>
                      <a:cubicBezTo>
                        <a:pt x="80454" y="108439"/>
                        <a:pt x="311325" y="395277"/>
                        <a:pt x="223874" y="808046"/>
                      </a:cubicBezTo>
                      <a:lnTo>
                        <a:pt x="225624" y="808046"/>
                      </a:lnTo>
                      <a:cubicBezTo>
                        <a:pt x="208133" y="808046"/>
                        <a:pt x="192392" y="823786"/>
                        <a:pt x="192392" y="841277"/>
                      </a:cubicBezTo>
                      <a:cubicBezTo>
                        <a:pt x="192392" y="860516"/>
                        <a:pt x="208133" y="874508"/>
                        <a:pt x="225624" y="874508"/>
                      </a:cubicBezTo>
                      <a:cubicBezTo>
                        <a:pt x="244862" y="874508"/>
                        <a:pt x="258854" y="858767"/>
                        <a:pt x="258854" y="841277"/>
                      </a:cubicBezTo>
                      <a:cubicBezTo>
                        <a:pt x="258854" y="830783"/>
                        <a:pt x="251859" y="818540"/>
                        <a:pt x="239616" y="813293"/>
                      </a:cubicBezTo>
                      <a:close/>
                      <a:moveTo>
                        <a:pt x="17490" y="34980"/>
                      </a:moveTo>
                      <a:cubicBezTo>
                        <a:pt x="17490" y="26235"/>
                        <a:pt x="24487" y="19239"/>
                        <a:pt x="33232" y="19239"/>
                      </a:cubicBezTo>
                      <a:cubicBezTo>
                        <a:pt x="41977" y="19239"/>
                        <a:pt x="48972" y="26235"/>
                        <a:pt x="48972" y="34980"/>
                      </a:cubicBezTo>
                      <a:cubicBezTo>
                        <a:pt x="48972" y="43725"/>
                        <a:pt x="41977" y="50721"/>
                        <a:pt x="33232" y="50721"/>
                      </a:cubicBezTo>
                      <a:cubicBezTo>
                        <a:pt x="24487" y="50721"/>
                        <a:pt x="17490" y="43725"/>
                        <a:pt x="17490" y="34980"/>
                      </a:cubicBezTo>
                      <a:close/>
                      <a:moveTo>
                        <a:pt x="225624" y="858767"/>
                      </a:moveTo>
                      <a:cubicBezTo>
                        <a:pt x="216879" y="858767"/>
                        <a:pt x="209882" y="851771"/>
                        <a:pt x="209882" y="843026"/>
                      </a:cubicBezTo>
                      <a:cubicBezTo>
                        <a:pt x="209882" y="834281"/>
                        <a:pt x="216879" y="827285"/>
                        <a:pt x="225624" y="827285"/>
                      </a:cubicBezTo>
                      <a:cubicBezTo>
                        <a:pt x="234369" y="827285"/>
                        <a:pt x="241364" y="834281"/>
                        <a:pt x="241364" y="843026"/>
                      </a:cubicBezTo>
                      <a:cubicBezTo>
                        <a:pt x="241364" y="851771"/>
                        <a:pt x="234369" y="858767"/>
                        <a:pt x="225624" y="858767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E6908DD4-EE83-75DA-C588-07D6A239FEBF}"/>
                    </a:ext>
                  </a:extLst>
                </p:cNvPr>
                <p:cNvSpPr/>
                <p:nvPr/>
              </p:nvSpPr>
              <p:spPr>
                <a:xfrm>
                  <a:off x="5873178" y="3461508"/>
                  <a:ext cx="160909" cy="549191"/>
                </a:xfrm>
                <a:custGeom>
                  <a:avLst/>
                  <a:gdLst>
                    <a:gd name="connsiteX0" fmla="*/ 24486 w 160909"/>
                    <a:gd name="connsiteY0" fmla="*/ 64714 h 549191"/>
                    <a:gd name="connsiteX1" fmla="*/ 103191 w 160909"/>
                    <a:gd name="connsiteY1" fmla="*/ 493223 h 549191"/>
                    <a:gd name="connsiteX2" fmla="*/ 94446 w 160909"/>
                    <a:gd name="connsiteY2" fmla="*/ 515960 h 549191"/>
                    <a:gd name="connsiteX3" fmla="*/ 127678 w 160909"/>
                    <a:gd name="connsiteY3" fmla="*/ 549192 h 549191"/>
                    <a:gd name="connsiteX4" fmla="*/ 160910 w 160909"/>
                    <a:gd name="connsiteY4" fmla="*/ 515960 h 549191"/>
                    <a:gd name="connsiteX5" fmla="*/ 127678 w 160909"/>
                    <a:gd name="connsiteY5" fmla="*/ 482729 h 549191"/>
                    <a:gd name="connsiteX6" fmla="*/ 117184 w 160909"/>
                    <a:gd name="connsiteY6" fmla="*/ 484478 h 549191"/>
                    <a:gd name="connsiteX7" fmla="*/ 40227 w 160909"/>
                    <a:gd name="connsiteY7" fmla="*/ 66463 h 549191"/>
                    <a:gd name="connsiteX8" fmla="*/ 66462 w 160909"/>
                    <a:gd name="connsiteY8" fmla="*/ 33232 h 549191"/>
                    <a:gd name="connsiteX9" fmla="*/ 33231 w 160909"/>
                    <a:gd name="connsiteY9" fmla="*/ 0 h 549191"/>
                    <a:gd name="connsiteX10" fmla="*/ 0 w 160909"/>
                    <a:gd name="connsiteY10" fmla="*/ 33232 h 549191"/>
                    <a:gd name="connsiteX11" fmla="*/ 24486 w 160909"/>
                    <a:gd name="connsiteY11" fmla="*/ 64714 h 549191"/>
                    <a:gd name="connsiteX12" fmla="*/ 145168 w 160909"/>
                    <a:gd name="connsiteY12" fmla="*/ 515960 h 549191"/>
                    <a:gd name="connsiteX13" fmla="*/ 129427 w 160909"/>
                    <a:gd name="connsiteY13" fmla="*/ 531701 h 549191"/>
                    <a:gd name="connsiteX14" fmla="*/ 113686 w 160909"/>
                    <a:gd name="connsiteY14" fmla="*/ 515960 h 549191"/>
                    <a:gd name="connsiteX15" fmla="*/ 129427 w 160909"/>
                    <a:gd name="connsiteY15" fmla="*/ 500219 h 549191"/>
                    <a:gd name="connsiteX16" fmla="*/ 145168 w 160909"/>
                    <a:gd name="connsiteY16" fmla="*/ 515960 h 549191"/>
                    <a:gd name="connsiteX17" fmla="*/ 34980 w 160909"/>
                    <a:gd name="connsiteY17" fmla="*/ 17490 h 549191"/>
                    <a:gd name="connsiteX18" fmla="*/ 50721 w 160909"/>
                    <a:gd name="connsiteY18" fmla="*/ 33232 h 549191"/>
                    <a:gd name="connsiteX19" fmla="*/ 34980 w 160909"/>
                    <a:gd name="connsiteY19" fmla="*/ 48973 h 549191"/>
                    <a:gd name="connsiteX20" fmla="*/ 19239 w 160909"/>
                    <a:gd name="connsiteY20" fmla="*/ 33232 h 549191"/>
                    <a:gd name="connsiteX21" fmla="*/ 34980 w 160909"/>
                    <a:gd name="connsiteY21" fmla="*/ 17490 h 549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60909" h="549191">
                      <a:moveTo>
                        <a:pt x="24486" y="64714"/>
                      </a:moveTo>
                      <a:cubicBezTo>
                        <a:pt x="22737" y="108439"/>
                        <a:pt x="15741" y="353302"/>
                        <a:pt x="103191" y="493223"/>
                      </a:cubicBezTo>
                      <a:cubicBezTo>
                        <a:pt x="97945" y="498470"/>
                        <a:pt x="94446" y="507215"/>
                        <a:pt x="94446" y="515960"/>
                      </a:cubicBezTo>
                      <a:cubicBezTo>
                        <a:pt x="94446" y="535200"/>
                        <a:pt x="110188" y="549192"/>
                        <a:pt x="127678" y="549192"/>
                      </a:cubicBezTo>
                      <a:cubicBezTo>
                        <a:pt x="146917" y="549192"/>
                        <a:pt x="160910" y="533450"/>
                        <a:pt x="160910" y="515960"/>
                      </a:cubicBezTo>
                      <a:cubicBezTo>
                        <a:pt x="160910" y="496721"/>
                        <a:pt x="145168" y="482729"/>
                        <a:pt x="127678" y="482729"/>
                      </a:cubicBezTo>
                      <a:cubicBezTo>
                        <a:pt x="124180" y="482729"/>
                        <a:pt x="120682" y="482729"/>
                        <a:pt x="117184" y="484478"/>
                      </a:cubicBezTo>
                      <a:cubicBezTo>
                        <a:pt x="33231" y="351553"/>
                        <a:pt x="38479" y="108439"/>
                        <a:pt x="40227" y="66463"/>
                      </a:cubicBezTo>
                      <a:cubicBezTo>
                        <a:pt x="55969" y="62965"/>
                        <a:pt x="66462" y="48973"/>
                        <a:pt x="66462" y="33232"/>
                      </a:cubicBezTo>
                      <a:cubicBezTo>
                        <a:pt x="66462" y="13993"/>
                        <a:pt x="50721" y="0"/>
                        <a:pt x="33231" y="0"/>
                      </a:cubicBezTo>
                      <a:cubicBezTo>
                        <a:pt x="13992" y="0"/>
                        <a:pt x="0" y="15742"/>
                        <a:pt x="0" y="33232"/>
                      </a:cubicBezTo>
                      <a:cubicBezTo>
                        <a:pt x="1749" y="47224"/>
                        <a:pt x="12243" y="59467"/>
                        <a:pt x="24486" y="64714"/>
                      </a:cubicBezTo>
                      <a:close/>
                      <a:moveTo>
                        <a:pt x="145168" y="515960"/>
                      </a:moveTo>
                      <a:cubicBezTo>
                        <a:pt x="145168" y="524705"/>
                        <a:pt x="138172" y="531701"/>
                        <a:pt x="129427" y="531701"/>
                      </a:cubicBezTo>
                      <a:cubicBezTo>
                        <a:pt x="120682" y="531701"/>
                        <a:pt x="113686" y="524705"/>
                        <a:pt x="113686" y="515960"/>
                      </a:cubicBezTo>
                      <a:cubicBezTo>
                        <a:pt x="113686" y="507215"/>
                        <a:pt x="120682" y="500219"/>
                        <a:pt x="129427" y="500219"/>
                      </a:cubicBezTo>
                      <a:cubicBezTo>
                        <a:pt x="138172" y="500219"/>
                        <a:pt x="145168" y="507215"/>
                        <a:pt x="145168" y="515960"/>
                      </a:cubicBezTo>
                      <a:close/>
                      <a:moveTo>
                        <a:pt x="34980" y="17490"/>
                      </a:moveTo>
                      <a:cubicBezTo>
                        <a:pt x="43725" y="17490"/>
                        <a:pt x="50721" y="24487"/>
                        <a:pt x="50721" y="33232"/>
                      </a:cubicBezTo>
                      <a:cubicBezTo>
                        <a:pt x="50721" y="41977"/>
                        <a:pt x="43725" y="48973"/>
                        <a:pt x="34980" y="48973"/>
                      </a:cubicBezTo>
                      <a:cubicBezTo>
                        <a:pt x="26235" y="48973"/>
                        <a:pt x="19239" y="41977"/>
                        <a:pt x="19239" y="33232"/>
                      </a:cubicBezTo>
                      <a:cubicBezTo>
                        <a:pt x="19239" y="24487"/>
                        <a:pt x="26235" y="17490"/>
                        <a:pt x="34980" y="17490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3B622005-5C21-1414-6539-69A375126243}"/>
                    </a:ext>
                  </a:extLst>
                </p:cNvPr>
                <p:cNvSpPr/>
                <p:nvPr/>
              </p:nvSpPr>
              <p:spPr>
                <a:xfrm>
                  <a:off x="5797971" y="3510481"/>
                  <a:ext cx="598162" cy="666374"/>
                </a:xfrm>
                <a:custGeom>
                  <a:avLst/>
                  <a:gdLst>
                    <a:gd name="connsiteX0" fmla="*/ 563183 w 598162"/>
                    <a:gd name="connsiteY0" fmla="*/ 596414 h 666374"/>
                    <a:gd name="connsiteX1" fmla="*/ 536947 w 598162"/>
                    <a:gd name="connsiteY1" fmla="*/ 608658 h 666374"/>
                    <a:gd name="connsiteX2" fmla="*/ 244862 w 598162"/>
                    <a:gd name="connsiteY2" fmla="*/ 64713 h 666374"/>
                    <a:gd name="connsiteX3" fmla="*/ 269348 w 598162"/>
                    <a:gd name="connsiteY3" fmla="*/ 33231 h 666374"/>
                    <a:gd name="connsiteX4" fmla="*/ 236117 w 598162"/>
                    <a:gd name="connsiteY4" fmla="*/ 0 h 666374"/>
                    <a:gd name="connsiteX5" fmla="*/ 202886 w 598162"/>
                    <a:gd name="connsiteY5" fmla="*/ 33231 h 666374"/>
                    <a:gd name="connsiteX6" fmla="*/ 227372 w 598162"/>
                    <a:gd name="connsiteY6" fmla="*/ 64713 h 666374"/>
                    <a:gd name="connsiteX7" fmla="*/ 337560 w 598162"/>
                    <a:gd name="connsiteY7" fmla="*/ 477481 h 666374"/>
                    <a:gd name="connsiteX8" fmla="*/ 225623 w 598162"/>
                    <a:gd name="connsiteY8" fmla="*/ 531700 h 666374"/>
                    <a:gd name="connsiteX9" fmla="*/ 141670 w 598162"/>
                    <a:gd name="connsiteY9" fmla="*/ 536947 h 666374"/>
                    <a:gd name="connsiteX10" fmla="*/ 80454 w 598162"/>
                    <a:gd name="connsiteY10" fmla="*/ 480980 h 666374"/>
                    <a:gd name="connsiteX11" fmla="*/ 41976 w 598162"/>
                    <a:gd name="connsiteY11" fmla="*/ 337560 h 666374"/>
                    <a:gd name="connsiteX12" fmla="*/ 66462 w 598162"/>
                    <a:gd name="connsiteY12" fmla="*/ 306078 h 666374"/>
                    <a:gd name="connsiteX13" fmla="*/ 33231 w 598162"/>
                    <a:gd name="connsiteY13" fmla="*/ 272846 h 666374"/>
                    <a:gd name="connsiteX14" fmla="*/ 0 w 598162"/>
                    <a:gd name="connsiteY14" fmla="*/ 306078 h 666374"/>
                    <a:gd name="connsiteX15" fmla="*/ 26235 w 598162"/>
                    <a:gd name="connsiteY15" fmla="*/ 339309 h 666374"/>
                    <a:gd name="connsiteX16" fmla="*/ 66462 w 598162"/>
                    <a:gd name="connsiteY16" fmla="*/ 489725 h 666374"/>
                    <a:gd name="connsiteX17" fmla="*/ 138172 w 598162"/>
                    <a:gd name="connsiteY17" fmla="*/ 556187 h 666374"/>
                    <a:gd name="connsiteX18" fmla="*/ 180149 w 598162"/>
                    <a:gd name="connsiteY18" fmla="*/ 563182 h 666374"/>
                    <a:gd name="connsiteX19" fmla="*/ 236117 w 598162"/>
                    <a:gd name="connsiteY19" fmla="*/ 550940 h 666374"/>
                    <a:gd name="connsiteX20" fmla="*/ 349803 w 598162"/>
                    <a:gd name="connsiteY20" fmla="*/ 494971 h 666374"/>
                    <a:gd name="connsiteX21" fmla="*/ 531700 w 598162"/>
                    <a:gd name="connsiteY21" fmla="*/ 627896 h 666374"/>
                    <a:gd name="connsiteX22" fmla="*/ 531700 w 598162"/>
                    <a:gd name="connsiteY22" fmla="*/ 633143 h 666374"/>
                    <a:gd name="connsiteX23" fmla="*/ 564932 w 598162"/>
                    <a:gd name="connsiteY23" fmla="*/ 666375 h 666374"/>
                    <a:gd name="connsiteX24" fmla="*/ 598163 w 598162"/>
                    <a:gd name="connsiteY24" fmla="*/ 633143 h 666374"/>
                    <a:gd name="connsiteX25" fmla="*/ 563183 w 598162"/>
                    <a:gd name="connsiteY25" fmla="*/ 596414 h 666374"/>
                    <a:gd name="connsiteX26" fmla="*/ 220376 w 598162"/>
                    <a:gd name="connsiteY26" fmla="*/ 33231 h 666374"/>
                    <a:gd name="connsiteX27" fmla="*/ 236117 w 598162"/>
                    <a:gd name="connsiteY27" fmla="*/ 17490 h 666374"/>
                    <a:gd name="connsiteX28" fmla="*/ 251858 w 598162"/>
                    <a:gd name="connsiteY28" fmla="*/ 33231 h 666374"/>
                    <a:gd name="connsiteX29" fmla="*/ 236117 w 598162"/>
                    <a:gd name="connsiteY29" fmla="*/ 48972 h 666374"/>
                    <a:gd name="connsiteX30" fmla="*/ 220376 w 598162"/>
                    <a:gd name="connsiteY30" fmla="*/ 33231 h 666374"/>
                    <a:gd name="connsiteX31" fmla="*/ 13992 w 598162"/>
                    <a:gd name="connsiteY31" fmla="*/ 306078 h 666374"/>
                    <a:gd name="connsiteX32" fmla="*/ 29732 w 598162"/>
                    <a:gd name="connsiteY32" fmla="*/ 290336 h 666374"/>
                    <a:gd name="connsiteX33" fmla="*/ 45474 w 598162"/>
                    <a:gd name="connsiteY33" fmla="*/ 306078 h 666374"/>
                    <a:gd name="connsiteX34" fmla="*/ 29732 w 598162"/>
                    <a:gd name="connsiteY34" fmla="*/ 321818 h 666374"/>
                    <a:gd name="connsiteX35" fmla="*/ 13992 w 598162"/>
                    <a:gd name="connsiteY35" fmla="*/ 306078 h 666374"/>
                    <a:gd name="connsiteX36" fmla="*/ 563183 w 598162"/>
                    <a:gd name="connsiteY36" fmla="*/ 647136 h 666374"/>
                    <a:gd name="connsiteX37" fmla="*/ 547442 w 598162"/>
                    <a:gd name="connsiteY37" fmla="*/ 631395 h 666374"/>
                    <a:gd name="connsiteX38" fmla="*/ 563183 w 598162"/>
                    <a:gd name="connsiteY38" fmla="*/ 615653 h 666374"/>
                    <a:gd name="connsiteX39" fmla="*/ 578924 w 598162"/>
                    <a:gd name="connsiteY39" fmla="*/ 631395 h 666374"/>
                    <a:gd name="connsiteX40" fmla="*/ 563183 w 598162"/>
                    <a:gd name="connsiteY40" fmla="*/ 647136 h 66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598162" h="666374">
                      <a:moveTo>
                        <a:pt x="563183" y="596414"/>
                      </a:moveTo>
                      <a:cubicBezTo>
                        <a:pt x="552689" y="596414"/>
                        <a:pt x="543944" y="601661"/>
                        <a:pt x="536947" y="608658"/>
                      </a:cubicBezTo>
                      <a:cubicBezTo>
                        <a:pt x="241364" y="498470"/>
                        <a:pt x="241364" y="139921"/>
                        <a:pt x="244862" y="64713"/>
                      </a:cubicBezTo>
                      <a:cubicBezTo>
                        <a:pt x="258854" y="61216"/>
                        <a:pt x="269348" y="47223"/>
                        <a:pt x="269348" y="33231"/>
                      </a:cubicBezTo>
                      <a:cubicBezTo>
                        <a:pt x="269348" y="13992"/>
                        <a:pt x="253607" y="0"/>
                        <a:pt x="236117" y="0"/>
                      </a:cubicBezTo>
                      <a:cubicBezTo>
                        <a:pt x="216877" y="0"/>
                        <a:pt x="202886" y="15741"/>
                        <a:pt x="202886" y="33231"/>
                      </a:cubicBezTo>
                      <a:cubicBezTo>
                        <a:pt x="202886" y="48972"/>
                        <a:pt x="213379" y="61216"/>
                        <a:pt x="227372" y="64713"/>
                      </a:cubicBezTo>
                      <a:cubicBezTo>
                        <a:pt x="225623" y="120681"/>
                        <a:pt x="225623" y="325317"/>
                        <a:pt x="337560" y="477481"/>
                      </a:cubicBezTo>
                      <a:lnTo>
                        <a:pt x="225623" y="531700"/>
                      </a:lnTo>
                      <a:cubicBezTo>
                        <a:pt x="199387" y="543944"/>
                        <a:pt x="169654" y="545692"/>
                        <a:pt x="141670" y="536947"/>
                      </a:cubicBezTo>
                      <a:cubicBezTo>
                        <a:pt x="113686" y="526454"/>
                        <a:pt x="92698" y="507215"/>
                        <a:pt x="80454" y="480980"/>
                      </a:cubicBezTo>
                      <a:cubicBezTo>
                        <a:pt x="54219" y="425011"/>
                        <a:pt x="45474" y="360297"/>
                        <a:pt x="41976" y="337560"/>
                      </a:cubicBezTo>
                      <a:cubicBezTo>
                        <a:pt x="55968" y="334062"/>
                        <a:pt x="66462" y="320070"/>
                        <a:pt x="66462" y="306078"/>
                      </a:cubicBezTo>
                      <a:cubicBezTo>
                        <a:pt x="66462" y="286838"/>
                        <a:pt x="50721" y="272846"/>
                        <a:pt x="33231" y="272846"/>
                      </a:cubicBezTo>
                      <a:cubicBezTo>
                        <a:pt x="13992" y="272846"/>
                        <a:pt x="0" y="288588"/>
                        <a:pt x="0" y="306078"/>
                      </a:cubicBezTo>
                      <a:cubicBezTo>
                        <a:pt x="0" y="321818"/>
                        <a:pt x="10494" y="335810"/>
                        <a:pt x="26235" y="339309"/>
                      </a:cubicBezTo>
                      <a:cubicBezTo>
                        <a:pt x="29732" y="362046"/>
                        <a:pt x="38478" y="430258"/>
                        <a:pt x="66462" y="489725"/>
                      </a:cubicBezTo>
                      <a:cubicBezTo>
                        <a:pt x="80454" y="521207"/>
                        <a:pt x="106690" y="543944"/>
                        <a:pt x="138172" y="556187"/>
                      </a:cubicBezTo>
                      <a:cubicBezTo>
                        <a:pt x="152164" y="561434"/>
                        <a:pt x="166157" y="563182"/>
                        <a:pt x="180149" y="563182"/>
                      </a:cubicBezTo>
                      <a:cubicBezTo>
                        <a:pt x="199387" y="563182"/>
                        <a:pt x="218627" y="557936"/>
                        <a:pt x="236117" y="550940"/>
                      </a:cubicBezTo>
                      <a:lnTo>
                        <a:pt x="349803" y="494971"/>
                      </a:lnTo>
                      <a:cubicBezTo>
                        <a:pt x="393529" y="550940"/>
                        <a:pt x="452995" y="598163"/>
                        <a:pt x="531700" y="627896"/>
                      </a:cubicBezTo>
                      <a:cubicBezTo>
                        <a:pt x="531700" y="629646"/>
                        <a:pt x="531700" y="631395"/>
                        <a:pt x="531700" y="633143"/>
                      </a:cubicBezTo>
                      <a:cubicBezTo>
                        <a:pt x="531700" y="652383"/>
                        <a:pt x="547442" y="666375"/>
                        <a:pt x="564932" y="666375"/>
                      </a:cubicBezTo>
                      <a:cubicBezTo>
                        <a:pt x="584171" y="666375"/>
                        <a:pt x="598163" y="650633"/>
                        <a:pt x="598163" y="633143"/>
                      </a:cubicBezTo>
                      <a:cubicBezTo>
                        <a:pt x="596414" y="612156"/>
                        <a:pt x="580673" y="596414"/>
                        <a:pt x="563183" y="596414"/>
                      </a:cubicBezTo>
                      <a:close/>
                      <a:moveTo>
                        <a:pt x="220376" y="33231"/>
                      </a:moveTo>
                      <a:cubicBezTo>
                        <a:pt x="220376" y="24486"/>
                        <a:pt x="227372" y="17490"/>
                        <a:pt x="236117" y="17490"/>
                      </a:cubicBezTo>
                      <a:cubicBezTo>
                        <a:pt x="244862" y="17490"/>
                        <a:pt x="251858" y="24486"/>
                        <a:pt x="251858" y="33231"/>
                      </a:cubicBezTo>
                      <a:cubicBezTo>
                        <a:pt x="251858" y="41976"/>
                        <a:pt x="244862" y="48972"/>
                        <a:pt x="236117" y="48972"/>
                      </a:cubicBezTo>
                      <a:cubicBezTo>
                        <a:pt x="227372" y="50721"/>
                        <a:pt x="220376" y="41976"/>
                        <a:pt x="220376" y="33231"/>
                      </a:cubicBezTo>
                      <a:close/>
                      <a:moveTo>
                        <a:pt x="13992" y="306078"/>
                      </a:moveTo>
                      <a:cubicBezTo>
                        <a:pt x="13992" y="297333"/>
                        <a:pt x="20987" y="290336"/>
                        <a:pt x="29732" y="290336"/>
                      </a:cubicBezTo>
                      <a:cubicBezTo>
                        <a:pt x="38478" y="290336"/>
                        <a:pt x="45474" y="297333"/>
                        <a:pt x="45474" y="306078"/>
                      </a:cubicBezTo>
                      <a:cubicBezTo>
                        <a:pt x="45474" y="314823"/>
                        <a:pt x="38478" y="321818"/>
                        <a:pt x="29732" y="321818"/>
                      </a:cubicBezTo>
                      <a:cubicBezTo>
                        <a:pt x="20987" y="323568"/>
                        <a:pt x="13992" y="314823"/>
                        <a:pt x="13992" y="306078"/>
                      </a:cubicBezTo>
                      <a:close/>
                      <a:moveTo>
                        <a:pt x="563183" y="647136"/>
                      </a:moveTo>
                      <a:cubicBezTo>
                        <a:pt x="554437" y="647136"/>
                        <a:pt x="547442" y="640140"/>
                        <a:pt x="547442" y="631395"/>
                      </a:cubicBezTo>
                      <a:cubicBezTo>
                        <a:pt x="547442" y="622649"/>
                        <a:pt x="554437" y="615653"/>
                        <a:pt x="563183" y="615653"/>
                      </a:cubicBezTo>
                      <a:cubicBezTo>
                        <a:pt x="571928" y="615653"/>
                        <a:pt x="578924" y="622649"/>
                        <a:pt x="578924" y="631395"/>
                      </a:cubicBezTo>
                      <a:cubicBezTo>
                        <a:pt x="578924" y="640140"/>
                        <a:pt x="571928" y="647136"/>
                        <a:pt x="563183" y="647136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66D5F576-0C56-F7F1-1AA9-672617A60D22}"/>
                    </a:ext>
                  </a:extLst>
                </p:cNvPr>
                <p:cNvSpPr/>
                <p:nvPr/>
              </p:nvSpPr>
              <p:spPr>
                <a:xfrm>
                  <a:off x="5563602" y="4052676"/>
                  <a:ext cx="167905" cy="496720"/>
                </a:xfrm>
                <a:custGeom>
                  <a:avLst/>
                  <a:gdLst>
                    <a:gd name="connsiteX0" fmla="*/ 132925 w 167905"/>
                    <a:gd name="connsiteY0" fmla="*/ 0 h 496720"/>
                    <a:gd name="connsiteX1" fmla="*/ 99694 w 167905"/>
                    <a:gd name="connsiteY1" fmla="*/ 33231 h 496720"/>
                    <a:gd name="connsiteX2" fmla="*/ 127678 w 167905"/>
                    <a:gd name="connsiteY2" fmla="*/ 66462 h 496720"/>
                    <a:gd name="connsiteX3" fmla="*/ 138173 w 167905"/>
                    <a:gd name="connsiteY3" fmla="*/ 201137 h 496720"/>
                    <a:gd name="connsiteX4" fmla="*/ 106690 w 167905"/>
                    <a:gd name="connsiteY4" fmla="*/ 267599 h 496720"/>
                    <a:gd name="connsiteX5" fmla="*/ 55969 w 167905"/>
                    <a:gd name="connsiteY5" fmla="*/ 299081 h 496720"/>
                    <a:gd name="connsiteX6" fmla="*/ 41977 w 167905"/>
                    <a:gd name="connsiteY6" fmla="*/ 145168 h 496720"/>
                    <a:gd name="connsiteX7" fmla="*/ 66462 w 167905"/>
                    <a:gd name="connsiteY7" fmla="*/ 113686 h 496720"/>
                    <a:gd name="connsiteX8" fmla="*/ 33232 w 167905"/>
                    <a:gd name="connsiteY8" fmla="*/ 80454 h 496720"/>
                    <a:gd name="connsiteX9" fmla="*/ 0 w 167905"/>
                    <a:gd name="connsiteY9" fmla="*/ 113686 h 496720"/>
                    <a:gd name="connsiteX10" fmla="*/ 26235 w 167905"/>
                    <a:gd name="connsiteY10" fmla="*/ 146917 h 496720"/>
                    <a:gd name="connsiteX11" fmla="*/ 41977 w 167905"/>
                    <a:gd name="connsiteY11" fmla="*/ 316572 h 496720"/>
                    <a:gd name="connsiteX12" fmla="*/ 118933 w 167905"/>
                    <a:gd name="connsiteY12" fmla="*/ 496720 h 496720"/>
                    <a:gd name="connsiteX13" fmla="*/ 132925 w 167905"/>
                    <a:gd name="connsiteY13" fmla="*/ 486226 h 496720"/>
                    <a:gd name="connsiteX14" fmla="*/ 61216 w 167905"/>
                    <a:gd name="connsiteY14" fmla="*/ 320070 h 496720"/>
                    <a:gd name="connsiteX15" fmla="*/ 117184 w 167905"/>
                    <a:gd name="connsiteY15" fmla="*/ 285089 h 496720"/>
                    <a:gd name="connsiteX16" fmla="*/ 155663 w 167905"/>
                    <a:gd name="connsiteY16" fmla="*/ 201137 h 496720"/>
                    <a:gd name="connsiteX17" fmla="*/ 145168 w 167905"/>
                    <a:gd name="connsiteY17" fmla="*/ 66462 h 496720"/>
                    <a:gd name="connsiteX18" fmla="*/ 167905 w 167905"/>
                    <a:gd name="connsiteY18" fmla="*/ 34980 h 496720"/>
                    <a:gd name="connsiteX19" fmla="*/ 132925 w 167905"/>
                    <a:gd name="connsiteY19" fmla="*/ 0 h 496720"/>
                    <a:gd name="connsiteX20" fmla="*/ 15742 w 167905"/>
                    <a:gd name="connsiteY20" fmla="*/ 113686 h 496720"/>
                    <a:gd name="connsiteX21" fmla="*/ 31482 w 167905"/>
                    <a:gd name="connsiteY21" fmla="*/ 97944 h 496720"/>
                    <a:gd name="connsiteX22" fmla="*/ 47224 w 167905"/>
                    <a:gd name="connsiteY22" fmla="*/ 113686 h 496720"/>
                    <a:gd name="connsiteX23" fmla="*/ 31482 w 167905"/>
                    <a:gd name="connsiteY23" fmla="*/ 129427 h 496720"/>
                    <a:gd name="connsiteX24" fmla="*/ 15742 w 167905"/>
                    <a:gd name="connsiteY24" fmla="*/ 113686 h 496720"/>
                    <a:gd name="connsiteX25" fmla="*/ 132925 w 167905"/>
                    <a:gd name="connsiteY25" fmla="*/ 48972 h 496720"/>
                    <a:gd name="connsiteX26" fmla="*/ 117184 w 167905"/>
                    <a:gd name="connsiteY26" fmla="*/ 33231 h 496720"/>
                    <a:gd name="connsiteX27" fmla="*/ 132925 w 167905"/>
                    <a:gd name="connsiteY27" fmla="*/ 17490 h 496720"/>
                    <a:gd name="connsiteX28" fmla="*/ 148666 w 167905"/>
                    <a:gd name="connsiteY28" fmla="*/ 33231 h 496720"/>
                    <a:gd name="connsiteX29" fmla="*/ 132925 w 167905"/>
                    <a:gd name="connsiteY29" fmla="*/ 48972 h 496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7905" h="496720">
                      <a:moveTo>
                        <a:pt x="132925" y="0"/>
                      </a:moveTo>
                      <a:cubicBezTo>
                        <a:pt x="113686" y="0"/>
                        <a:pt x="99694" y="15741"/>
                        <a:pt x="99694" y="33231"/>
                      </a:cubicBezTo>
                      <a:cubicBezTo>
                        <a:pt x="99694" y="48972"/>
                        <a:pt x="111938" y="62964"/>
                        <a:pt x="127678" y="66462"/>
                      </a:cubicBezTo>
                      <a:cubicBezTo>
                        <a:pt x="127678" y="90948"/>
                        <a:pt x="131176" y="152164"/>
                        <a:pt x="138173" y="201137"/>
                      </a:cubicBezTo>
                      <a:cubicBezTo>
                        <a:pt x="141670" y="227372"/>
                        <a:pt x="129428" y="253607"/>
                        <a:pt x="106690" y="267599"/>
                      </a:cubicBezTo>
                      <a:lnTo>
                        <a:pt x="55969" y="299081"/>
                      </a:lnTo>
                      <a:cubicBezTo>
                        <a:pt x="45474" y="248359"/>
                        <a:pt x="40227" y="197639"/>
                        <a:pt x="41977" y="145168"/>
                      </a:cubicBezTo>
                      <a:cubicBezTo>
                        <a:pt x="55969" y="141670"/>
                        <a:pt x="66462" y="127678"/>
                        <a:pt x="66462" y="113686"/>
                      </a:cubicBezTo>
                      <a:cubicBezTo>
                        <a:pt x="66462" y="94446"/>
                        <a:pt x="50722" y="80454"/>
                        <a:pt x="33232" y="80454"/>
                      </a:cubicBezTo>
                      <a:cubicBezTo>
                        <a:pt x="13992" y="80454"/>
                        <a:pt x="0" y="96196"/>
                        <a:pt x="0" y="113686"/>
                      </a:cubicBezTo>
                      <a:cubicBezTo>
                        <a:pt x="0" y="129427"/>
                        <a:pt x="10494" y="143419"/>
                        <a:pt x="26235" y="146917"/>
                      </a:cubicBezTo>
                      <a:cubicBezTo>
                        <a:pt x="24487" y="202885"/>
                        <a:pt x="27984" y="260603"/>
                        <a:pt x="41977" y="316572"/>
                      </a:cubicBezTo>
                      <a:cubicBezTo>
                        <a:pt x="68212" y="426759"/>
                        <a:pt x="117184" y="493222"/>
                        <a:pt x="118933" y="496720"/>
                      </a:cubicBezTo>
                      <a:lnTo>
                        <a:pt x="132925" y="486226"/>
                      </a:lnTo>
                      <a:cubicBezTo>
                        <a:pt x="132925" y="486226"/>
                        <a:pt x="87451" y="421513"/>
                        <a:pt x="61216" y="320070"/>
                      </a:cubicBezTo>
                      <a:lnTo>
                        <a:pt x="117184" y="285089"/>
                      </a:lnTo>
                      <a:cubicBezTo>
                        <a:pt x="145168" y="267599"/>
                        <a:pt x="160910" y="234368"/>
                        <a:pt x="155663" y="201137"/>
                      </a:cubicBezTo>
                      <a:cubicBezTo>
                        <a:pt x="148666" y="152164"/>
                        <a:pt x="146918" y="90948"/>
                        <a:pt x="145168" y="66462"/>
                      </a:cubicBezTo>
                      <a:cubicBezTo>
                        <a:pt x="157412" y="61216"/>
                        <a:pt x="167905" y="48972"/>
                        <a:pt x="167905" y="34980"/>
                      </a:cubicBezTo>
                      <a:cubicBezTo>
                        <a:pt x="166157" y="13992"/>
                        <a:pt x="150415" y="0"/>
                        <a:pt x="132925" y="0"/>
                      </a:cubicBezTo>
                      <a:close/>
                      <a:moveTo>
                        <a:pt x="15742" y="113686"/>
                      </a:moveTo>
                      <a:cubicBezTo>
                        <a:pt x="15742" y="104941"/>
                        <a:pt x="22737" y="97944"/>
                        <a:pt x="31482" y="97944"/>
                      </a:cubicBezTo>
                      <a:cubicBezTo>
                        <a:pt x="40227" y="97944"/>
                        <a:pt x="47224" y="104941"/>
                        <a:pt x="47224" y="113686"/>
                      </a:cubicBezTo>
                      <a:cubicBezTo>
                        <a:pt x="47224" y="122431"/>
                        <a:pt x="40227" y="129427"/>
                        <a:pt x="31482" y="129427"/>
                      </a:cubicBezTo>
                      <a:cubicBezTo>
                        <a:pt x="22737" y="129427"/>
                        <a:pt x="15742" y="122431"/>
                        <a:pt x="15742" y="113686"/>
                      </a:cubicBezTo>
                      <a:close/>
                      <a:moveTo>
                        <a:pt x="132925" y="48972"/>
                      </a:moveTo>
                      <a:cubicBezTo>
                        <a:pt x="124180" y="48972"/>
                        <a:pt x="117184" y="41976"/>
                        <a:pt x="117184" y="33231"/>
                      </a:cubicBezTo>
                      <a:cubicBezTo>
                        <a:pt x="117184" y="24486"/>
                        <a:pt x="124180" y="17490"/>
                        <a:pt x="132925" y="17490"/>
                      </a:cubicBezTo>
                      <a:cubicBezTo>
                        <a:pt x="141670" y="17490"/>
                        <a:pt x="148666" y="24486"/>
                        <a:pt x="148666" y="33231"/>
                      </a:cubicBezTo>
                      <a:cubicBezTo>
                        <a:pt x="148666" y="41976"/>
                        <a:pt x="141670" y="48972"/>
                        <a:pt x="132925" y="48972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A0F7A1C2-91BE-8648-B922-4A34E0F4F271}"/>
                    </a:ext>
                  </a:extLst>
                </p:cNvPr>
                <p:cNvSpPr/>
                <p:nvPr/>
              </p:nvSpPr>
              <p:spPr>
                <a:xfrm>
                  <a:off x="5470905" y="3820056"/>
                  <a:ext cx="118932" cy="538697"/>
                </a:xfrm>
                <a:custGeom>
                  <a:avLst/>
                  <a:gdLst>
                    <a:gd name="connsiteX0" fmla="*/ 90949 w 118932"/>
                    <a:gd name="connsiteY0" fmla="*/ 472234 h 538697"/>
                    <a:gd name="connsiteX1" fmla="*/ 41976 w 118932"/>
                    <a:gd name="connsiteY1" fmla="*/ 64714 h 538697"/>
                    <a:gd name="connsiteX2" fmla="*/ 66462 w 118932"/>
                    <a:gd name="connsiteY2" fmla="*/ 33232 h 538697"/>
                    <a:gd name="connsiteX3" fmla="*/ 33231 w 118932"/>
                    <a:gd name="connsiteY3" fmla="*/ 0 h 538697"/>
                    <a:gd name="connsiteX4" fmla="*/ 0 w 118932"/>
                    <a:gd name="connsiteY4" fmla="*/ 33232 h 538697"/>
                    <a:gd name="connsiteX5" fmla="*/ 26235 w 118932"/>
                    <a:gd name="connsiteY5" fmla="*/ 66463 h 538697"/>
                    <a:gd name="connsiteX6" fmla="*/ 75208 w 118932"/>
                    <a:gd name="connsiteY6" fmla="*/ 473984 h 538697"/>
                    <a:gd name="connsiteX7" fmla="*/ 52471 w 118932"/>
                    <a:gd name="connsiteY7" fmla="*/ 505466 h 538697"/>
                    <a:gd name="connsiteX8" fmla="*/ 85701 w 118932"/>
                    <a:gd name="connsiteY8" fmla="*/ 538698 h 538697"/>
                    <a:gd name="connsiteX9" fmla="*/ 118933 w 118932"/>
                    <a:gd name="connsiteY9" fmla="*/ 505466 h 538697"/>
                    <a:gd name="connsiteX10" fmla="*/ 90949 w 118932"/>
                    <a:gd name="connsiteY10" fmla="*/ 472234 h 538697"/>
                    <a:gd name="connsiteX11" fmla="*/ 13992 w 118932"/>
                    <a:gd name="connsiteY11" fmla="*/ 33232 h 538697"/>
                    <a:gd name="connsiteX12" fmla="*/ 29733 w 118932"/>
                    <a:gd name="connsiteY12" fmla="*/ 17490 h 538697"/>
                    <a:gd name="connsiteX13" fmla="*/ 45474 w 118932"/>
                    <a:gd name="connsiteY13" fmla="*/ 33232 h 538697"/>
                    <a:gd name="connsiteX14" fmla="*/ 29733 w 118932"/>
                    <a:gd name="connsiteY14" fmla="*/ 48973 h 538697"/>
                    <a:gd name="connsiteX15" fmla="*/ 13992 w 118932"/>
                    <a:gd name="connsiteY15" fmla="*/ 33232 h 538697"/>
                    <a:gd name="connsiteX16" fmla="*/ 82204 w 118932"/>
                    <a:gd name="connsiteY16" fmla="*/ 521208 h 538697"/>
                    <a:gd name="connsiteX17" fmla="*/ 66462 w 118932"/>
                    <a:gd name="connsiteY17" fmla="*/ 505466 h 538697"/>
                    <a:gd name="connsiteX18" fmla="*/ 82204 w 118932"/>
                    <a:gd name="connsiteY18" fmla="*/ 489725 h 538697"/>
                    <a:gd name="connsiteX19" fmla="*/ 97945 w 118932"/>
                    <a:gd name="connsiteY19" fmla="*/ 505466 h 538697"/>
                    <a:gd name="connsiteX20" fmla="*/ 82204 w 118932"/>
                    <a:gd name="connsiteY20" fmla="*/ 521208 h 538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8932" h="538697">
                      <a:moveTo>
                        <a:pt x="90949" y="472234"/>
                      </a:moveTo>
                      <a:cubicBezTo>
                        <a:pt x="62964" y="337561"/>
                        <a:pt x="45474" y="120683"/>
                        <a:pt x="41976" y="64714"/>
                      </a:cubicBezTo>
                      <a:cubicBezTo>
                        <a:pt x="55969" y="61216"/>
                        <a:pt x="66462" y="47224"/>
                        <a:pt x="66462" y="33232"/>
                      </a:cubicBezTo>
                      <a:cubicBezTo>
                        <a:pt x="66462" y="13993"/>
                        <a:pt x="50721" y="0"/>
                        <a:pt x="33231" y="0"/>
                      </a:cubicBezTo>
                      <a:cubicBezTo>
                        <a:pt x="13992" y="0"/>
                        <a:pt x="0" y="15742"/>
                        <a:pt x="0" y="33232"/>
                      </a:cubicBezTo>
                      <a:cubicBezTo>
                        <a:pt x="0" y="48973"/>
                        <a:pt x="10494" y="62965"/>
                        <a:pt x="26235" y="66463"/>
                      </a:cubicBezTo>
                      <a:cubicBezTo>
                        <a:pt x="29733" y="122431"/>
                        <a:pt x="47224" y="337561"/>
                        <a:pt x="75208" y="473984"/>
                      </a:cubicBezTo>
                      <a:cubicBezTo>
                        <a:pt x="61216" y="479231"/>
                        <a:pt x="52471" y="491474"/>
                        <a:pt x="52471" y="505466"/>
                      </a:cubicBezTo>
                      <a:cubicBezTo>
                        <a:pt x="52471" y="524705"/>
                        <a:pt x="68211" y="538698"/>
                        <a:pt x="85701" y="538698"/>
                      </a:cubicBezTo>
                      <a:cubicBezTo>
                        <a:pt x="104941" y="538698"/>
                        <a:pt x="118933" y="522956"/>
                        <a:pt x="118933" y="505466"/>
                      </a:cubicBezTo>
                      <a:cubicBezTo>
                        <a:pt x="115435" y="487976"/>
                        <a:pt x="104941" y="475733"/>
                        <a:pt x="90949" y="472234"/>
                      </a:cubicBezTo>
                      <a:close/>
                      <a:moveTo>
                        <a:pt x="13992" y="33232"/>
                      </a:moveTo>
                      <a:cubicBezTo>
                        <a:pt x="13992" y="24487"/>
                        <a:pt x="20988" y="17490"/>
                        <a:pt x="29733" y="17490"/>
                      </a:cubicBezTo>
                      <a:cubicBezTo>
                        <a:pt x="38479" y="17490"/>
                        <a:pt x="45474" y="24487"/>
                        <a:pt x="45474" y="33232"/>
                      </a:cubicBezTo>
                      <a:cubicBezTo>
                        <a:pt x="45474" y="41977"/>
                        <a:pt x="38479" y="48973"/>
                        <a:pt x="29733" y="48973"/>
                      </a:cubicBezTo>
                      <a:cubicBezTo>
                        <a:pt x="20988" y="48973"/>
                        <a:pt x="13992" y="41977"/>
                        <a:pt x="13992" y="33232"/>
                      </a:cubicBezTo>
                      <a:close/>
                      <a:moveTo>
                        <a:pt x="82204" y="521208"/>
                      </a:moveTo>
                      <a:cubicBezTo>
                        <a:pt x="73459" y="521208"/>
                        <a:pt x="66462" y="514211"/>
                        <a:pt x="66462" y="505466"/>
                      </a:cubicBezTo>
                      <a:cubicBezTo>
                        <a:pt x="66462" y="496721"/>
                        <a:pt x="73459" y="489725"/>
                        <a:pt x="82204" y="489725"/>
                      </a:cubicBezTo>
                      <a:cubicBezTo>
                        <a:pt x="90949" y="489725"/>
                        <a:pt x="97945" y="496721"/>
                        <a:pt x="97945" y="505466"/>
                      </a:cubicBezTo>
                      <a:cubicBezTo>
                        <a:pt x="97945" y="514211"/>
                        <a:pt x="90949" y="521208"/>
                        <a:pt x="82204" y="521208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7C3977D9-54EC-A095-545D-A48C82D8F86C}"/>
                    </a:ext>
                  </a:extLst>
                </p:cNvPr>
                <p:cNvSpPr/>
                <p:nvPr/>
              </p:nvSpPr>
              <p:spPr>
                <a:xfrm>
                  <a:off x="6167013" y="3799069"/>
                  <a:ext cx="314823" cy="313073"/>
                </a:xfrm>
                <a:custGeom>
                  <a:avLst/>
                  <a:gdLst>
                    <a:gd name="connsiteX0" fmla="*/ 279843 w 314823"/>
                    <a:gd name="connsiteY0" fmla="*/ 244862 h 313073"/>
                    <a:gd name="connsiteX1" fmla="*/ 253607 w 314823"/>
                    <a:gd name="connsiteY1" fmla="*/ 258854 h 313073"/>
                    <a:gd name="connsiteX2" fmla="*/ 50722 w 314823"/>
                    <a:gd name="connsiteY2" fmla="*/ 61216 h 313073"/>
                    <a:gd name="connsiteX3" fmla="*/ 66462 w 314823"/>
                    <a:gd name="connsiteY3" fmla="*/ 33231 h 313073"/>
                    <a:gd name="connsiteX4" fmla="*/ 33232 w 314823"/>
                    <a:gd name="connsiteY4" fmla="*/ 0 h 313073"/>
                    <a:gd name="connsiteX5" fmla="*/ 0 w 314823"/>
                    <a:gd name="connsiteY5" fmla="*/ 33231 h 313073"/>
                    <a:gd name="connsiteX6" fmla="*/ 33232 w 314823"/>
                    <a:gd name="connsiteY6" fmla="*/ 66462 h 313073"/>
                    <a:gd name="connsiteX7" fmla="*/ 34980 w 314823"/>
                    <a:gd name="connsiteY7" fmla="*/ 66462 h 313073"/>
                    <a:gd name="connsiteX8" fmla="*/ 248361 w 314823"/>
                    <a:gd name="connsiteY8" fmla="*/ 276344 h 313073"/>
                    <a:gd name="connsiteX9" fmla="*/ 248361 w 314823"/>
                    <a:gd name="connsiteY9" fmla="*/ 279843 h 313073"/>
                    <a:gd name="connsiteX10" fmla="*/ 281591 w 314823"/>
                    <a:gd name="connsiteY10" fmla="*/ 313073 h 313073"/>
                    <a:gd name="connsiteX11" fmla="*/ 314823 w 314823"/>
                    <a:gd name="connsiteY11" fmla="*/ 279843 h 313073"/>
                    <a:gd name="connsiteX12" fmla="*/ 279843 w 314823"/>
                    <a:gd name="connsiteY12" fmla="*/ 244862 h 313073"/>
                    <a:gd name="connsiteX13" fmla="*/ 15742 w 314823"/>
                    <a:gd name="connsiteY13" fmla="*/ 33231 h 313073"/>
                    <a:gd name="connsiteX14" fmla="*/ 31482 w 314823"/>
                    <a:gd name="connsiteY14" fmla="*/ 17490 h 313073"/>
                    <a:gd name="connsiteX15" fmla="*/ 47224 w 314823"/>
                    <a:gd name="connsiteY15" fmla="*/ 33231 h 313073"/>
                    <a:gd name="connsiteX16" fmla="*/ 31482 w 314823"/>
                    <a:gd name="connsiteY16" fmla="*/ 48972 h 313073"/>
                    <a:gd name="connsiteX17" fmla="*/ 15742 w 314823"/>
                    <a:gd name="connsiteY17" fmla="*/ 33231 h 313073"/>
                    <a:gd name="connsiteX18" fmla="*/ 279843 w 314823"/>
                    <a:gd name="connsiteY18" fmla="*/ 293835 h 313073"/>
                    <a:gd name="connsiteX19" fmla="*/ 264101 w 314823"/>
                    <a:gd name="connsiteY19" fmla="*/ 278093 h 313073"/>
                    <a:gd name="connsiteX20" fmla="*/ 279843 w 314823"/>
                    <a:gd name="connsiteY20" fmla="*/ 262352 h 313073"/>
                    <a:gd name="connsiteX21" fmla="*/ 295584 w 314823"/>
                    <a:gd name="connsiteY21" fmla="*/ 278093 h 313073"/>
                    <a:gd name="connsiteX22" fmla="*/ 279843 w 314823"/>
                    <a:gd name="connsiteY22" fmla="*/ 293835 h 313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14823" h="313073">
                      <a:moveTo>
                        <a:pt x="279843" y="244862"/>
                      </a:moveTo>
                      <a:cubicBezTo>
                        <a:pt x="269349" y="244862"/>
                        <a:pt x="258854" y="250109"/>
                        <a:pt x="253607" y="258854"/>
                      </a:cubicBezTo>
                      <a:cubicBezTo>
                        <a:pt x="110188" y="216877"/>
                        <a:pt x="61216" y="94446"/>
                        <a:pt x="50722" y="61216"/>
                      </a:cubicBezTo>
                      <a:cubicBezTo>
                        <a:pt x="59467" y="55968"/>
                        <a:pt x="66462" y="45474"/>
                        <a:pt x="66462" y="33231"/>
                      </a:cubicBezTo>
                      <a:cubicBezTo>
                        <a:pt x="66462" y="13992"/>
                        <a:pt x="50722" y="0"/>
                        <a:pt x="33232" y="0"/>
                      </a:cubicBezTo>
                      <a:cubicBezTo>
                        <a:pt x="13992" y="0"/>
                        <a:pt x="0" y="15741"/>
                        <a:pt x="0" y="33231"/>
                      </a:cubicBezTo>
                      <a:cubicBezTo>
                        <a:pt x="0" y="52470"/>
                        <a:pt x="15742" y="66462"/>
                        <a:pt x="33232" y="66462"/>
                      </a:cubicBezTo>
                      <a:cubicBezTo>
                        <a:pt x="33232" y="66462"/>
                        <a:pt x="33232" y="66462"/>
                        <a:pt x="34980" y="66462"/>
                      </a:cubicBezTo>
                      <a:cubicBezTo>
                        <a:pt x="47224" y="103191"/>
                        <a:pt x="97945" y="230869"/>
                        <a:pt x="248361" y="276344"/>
                      </a:cubicBezTo>
                      <a:cubicBezTo>
                        <a:pt x="248361" y="278093"/>
                        <a:pt x="248361" y="278093"/>
                        <a:pt x="248361" y="279843"/>
                      </a:cubicBezTo>
                      <a:cubicBezTo>
                        <a:pt x="248361" y="299081"/>
                        <a:pt x="264101" y="313073"/>
                        <a:pt x="281591" y="313073"/>
                      </a:cubicBezTo>
                      <a:cubicBezTo>
                        <a:pt x="300831" y="313073"/>
                        <a:pt x="314823" y="297333"/>
                        <a:pt x="314823" y="279843"/>
                      </a:cubicBezTo>
                      <a:cubicBezTo>
                        <a:pt x="313074" y="260603"/>
                        <a:pt x="299081" y="244862"/>
                        <a:pt x="279843" y="244862"/>
                      </a:cubicBezTo>
                      <a:close/>
                      <a:moveTo>
                        <a:pt x="15742" y="33231"/>
                      </a:moveTo>
                      <a:cubicBezTo>
                        <a:pt x="15742" y="24486"/>
                        <a:pt x="22737" y="17490"/>
                        <a:pt x="31482" y="17490"/>
                      </a:cubicBezTo>
                      <a:cubicBezTo>
                        <a:pt x="40227" y="17490"/>
                        <a:pt x="47224" y="24486"/>
                        <a:pt x="47224" y="33231"/>
                      </a:cubicBezTo>
                      <a:cubicBezTo>
                        <a:pt x="47224" y="41976"/>
                        <a:pt x="40227" y="48972"/>
                        <a:pt x="31482" y="48972"/>
                      </a:cubicBezTo>
                      <a:cubicBezTo>
                        <a:pt x="22737" y="48972"/>
                        <a:pt x="15742" y="41976"/>
                        <a:pt x="15742" y="33231"/>
                      </a:cubicBezTo>
                      <a:close/>
                      <a:moveTo>
                        <a:pt x="279843" y="293835"/>
                      </a:moveTo>
                      <a:cubicBezTo>
                        <a:pt x="271098" y="293835"/>
                        <a:pt x="264101" y="286838"/>
                        <a:pt x="264101" y="278093"/>
                      </a:cubicBezTo>
                      <a:cubicBezTo>
                        <a:pt x="264101" y="269348"/>
                        <a:pt x="271098" y="262352"/>
                        <a:pt x="279843" y="262352"/>
                      </a:cubicBezTo>
                      <a:cubicBezTo>
                        <a:pt x="288588" y="262352"/>
                        <a:pt x="295584" y="269348"/>
                        <a:pt x="295584" y="278093"/>
                      </a:cubicBezTo>
                      <a:cubicBezTo>
                        <a:pt x="295584" y="286838"/>
                        <a:pt x="288588" y="293835"/>
                        <a:pt x="279843" y="293835"/>
                      </a:cubicBezTo>
                      <a:close/>
                    </a:path>
                  </a:pathLst>
                </a:custGeom>
                <a:grpFill/>
                <a:ln w="1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1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跨界融合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9E82F01-DAB3-3B25-7A12-75DA3717DA33}"/>
              </a:ext>
            </a:extLst>
          </p:cNvPr>
          <p:cNvGrpSpPr/>
          <p:nvPr/>
        </p:nvGrpSpPr>
        <p:grpSpPr>
          <a:xfrm>
            <a:off x="9557784" y="1613477"/>
            <a:ext cx="2304305" cy="3922623"/>
            <a:chOff x="9557784" y="1613477"/>
            <a:chExt cx="2304305" cy="3922623"/>
          </a:xfrm>
        </p:grpSpPr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0F0E5928-5E20-50C4-7DC9-88041A86D91D}"/>
                </a:ext>
              </a:extLst>
            </p:cNvPr>
            <p:cNvSpPr/>
            <p:nvPr/>
          </p:nvSpPr>
          <p:spPr>
            <a:xfrm>
              <a:off x="9562904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gradFill>
              <a:gsLst>
                <a:gs pos="4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F9A1B24E-3376-4078-561A-E532C1A29ED0}"/>
                </a:ext>
              </a:extLst>
            </p:cNvPr>
            <p:cNvSpPr/>
            <p:nvPr/>
          </p:nvSpPr>
          <p:spPr>
            <a:xfrm>
              <a:off x="9562904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noFill/>
            <a:ln w="1808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FB42B00C-6AE0-3CF0-8C13-D9245CFFD106}"/>
                </a:ext>
              </a:extLst>
            </p:cNvPr>
            <p:cNvSpPr/>
            <p:nvPr/>
          </p:nvSpPr>
          <p:spPr>
            <a:xfrm>
              <a:off x="11583856" y="1613477"/>
              <a:ext cx="151037" cy="172139"/>
            </a:xfrm>
            <a:custGeom>
              <a:avLst/>
              <a:gdLst>
                <a:gd name="connsiteX0" fmla="*/ 158804 w 160008"/>
                <a:gd name="connsiteY0" fmla="*/ 0 h 160310"/>
                <a:gd name="connsiteX1" fmla="*/ 0 w 160008"/>
                <a:gd name="connsiteY1" fmla="*/ 0 h 160310"/>
                <a:gd name="connsiteX2" fmla="*/ 160009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58804" y="0"/>
                  </a:moveTo>
                  <a:lnTo>
                    <a:pt x="0" y="0"/>
                  </a:lnTo>
                  <a:lnTo>
                    <a:pt x="160009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3C68C174-B6E0-18A7-065A-2ADEC62048DB}"/>
                </a:ext>
              </a:extLst>
            </p:cNvPr>
            <p:cNvSpPr/>
            <p:nvPr/>
          </p:nvSpPr>
          <p:spPr>
            <a:xfrm>
              <a:off x="9557784" y="1613477"/>
              <a:ext cx="151037" cy="172139"/>
            </a:xfrm>
            <a:custGeom>
              <a:avLst/>
              <a:gdLst>
                <a:gd name="connsiteX0" fmla="*/ 1205 w 160008"/>
                <a:gd name="connsiteY0" fmla="*/ 0 h 160310"/>
                <a:gd name="connsiteX1" fmla="*/ 160008 w 160008"/>
                <a:gd name="connsiteY1" fmla="*/ 0 h 160310"/>
                <a:gd name="connsiteX2" fmla="*/ 0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205" y="0"/>
                  </a:moveTo>
                  <a:lnTo>
                    <a:pt x="160008" y="0"/>
                  </a:lnTo>
                  <a:lnTo>
                    <a:pt x="0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692C4114-C730-FB95-2B1C-16666EB93CC3}"/>
                </a:ext>
              </a:extLst>
            </p:cNvPr>
            <p:cNvSpPr/>
            <p:nvPr/>
          </p:nvSpPr>
          <p:spPr>
            <a:xfrm>
              <a:off x="9557784" y="5364286"/>
              <a:ext cx="151037" cy="171814"/>
            </a:xfrm>
            <a:custGeom>
              <a:avLst/>
              <a:gdLst>
                <a:gd name="connsiteX0" fmla="*/ 1205 w 160008"/>
                <a:gd name="connsiteY0" fmla="*/ 160009 h 160008"/>
                <a:gd name="connsiteX1" fmla="*/ 160008 w 160008"/>
                <a:gd name="connsiteY1" fmla="*/ 160009 h 160008"/>
                <a:gd name="connsiteX2" fmla="*/ 0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205" y="160009"/>
                  </a:moveTo>
                  <a:lnTo>
                    <a:pt x="160008" y="1600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C9DED221-39B6-9D5E-7DA0-6D8D2F5128B2}"/>
                </a:ext>
              </a:extLst>
            </p:cNvPr>
            <p:cNvSpPr/>
            <p:nvPr/>
          </p:nvSpPr>
          <p:spPr>
            <a:xfrm>
              <a:off x="11583856" y="5364286"/>
              <a:ext cx="151037" cy="171814"/>
            </a:xfrm>
            <a:custGeom>
              <a:avLst/>
              <a:gdLst>
                <a:gd name="connsiteX0" fmla="*/ 158804 w 160008"/>
                <a:gd name="connsiteY0" fmla="*/ 160009 h 160008"/>
                <a:gd name="connsiteX1" fmla="*/ 0 w 160008"/>
                <a:gd name="connsiteY1" fmla="*/ 160009 h 160008"/>
                <a:gd name="connsiteX2" fmla="*/ 160009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58804" y="160009"/>
                  </a:moveTo>
                  <a:lnTo>
                    <a:pt x="0" y="160009"/>
                  </a:lnTo>
                  <a:lnTo>
                    <a:pt x="160009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EFBADB88-DAD6-B5EC-0D8D-0B5474CF1CBF}"/>
                </a:ext>
              </a:extLst>
            </p:cNvPr>
            <p:cNvSpPr/>
            <p:nvPr/>
          </p:nvSpPr>
          <p:spPr>
            <a:xfrm>
              <a:off x="9562620" y="1626096"/>
              <a:ext cx="2172274" cy="505091"/>
            </a:xfrm>
            <a:custGeom>
              <a:avLst/>
              <a:gdLst>
                <a:gd name="connsiteX0" fmla="*/ 2301293 w 2301292"/>
                <a:gd name="connsiteY0" fmla="*/ 470383 h 470383"/>
                <a:gd name="connsiteX1" fmla="*/ 2297978 w 2301292"/>
                <a:gd name="connsiteY1" fmla="*/ 217865 h 470383"/>
                <a:gd name="connsiteX2" fmla="*/ 2080113 w 2301292"/>
                <a:gd name="connsiteY2" fmla="*/ 0 h 470383"/>
                <a:gd name="connsiteX3" fmla="*/ 1150797 w 2301292"/>
                <a:gd name="connsiteY3" fmla="*/ 0 h 470383"/>
                <a:gd name="connsiteX4" fmla="*/ 221179 w 2301292"/>
                <a:gd name="connsiteY4" fmla="*/ 0 h 470383"/>
                <a:gd name="connsiteX5" fmla="*/ 3314 w 2301292"/>
                <a:gd name="connsiteY5" fmla="*/ 217865 h 470383"/>
                <a:gd name="connsiteX6" fmla="*/ 0 w 2301292"/>
                <a:gd name="connsiteY6" fmla="*/ 470383 h 470383"/>
                <a:gd name="connsiteX7" fmla="*/ 46104 w 2301292"/>
                <a:gd name="connsiteY7" fmla="*/ 424580 h 470383"/>
                <a:gd name="connsiteX8" fmla="*/ 46104 w 2301292"/>
                <a:gd name="connsiteY8" fmla="*/ 277529 h 470383"/>
                <a:gd name="connsiteX9" fmla="*/ 218769 w 2301292"/>
                <a:gd name="connsiteY9" fmla="*/ 104864 h 470383"/>
                <a:gd name="connsiteX10" fmla="*/ 885924 w 2301292"/>
                <a:gd name="connsiteY10" fmla="*/ 104864 h 470383"/>
                <a:gd name="connsiteX11" fmla="*/ 942273 w 2301292"/>
                <a:gd name="connsiteY11" fmla="*/ 48214 h 470383"/>
                <a:gd name="connsiteX12" fmla="*/ 1150797 w 2301292"/>
                <a:gd name="connsiteY12" fmla="*/ 48214 h 470383"/>
                <a:gd name="connsiteX13" fmla="*/ 1150797 w 2301292"/>
                <a:gd name="connsiteY13" fmla="*/ 48214 h 470383"/>
                <a:gd name="connsiteX14" fmla="*/ 1359019 w 2301292"/>
                <a:gd name="connsiteY14" fmla="*/ 48214 h 470383"/>
                <a:gd name="connsiteX15" fmla="*/ 1415369 w 2301292"/>
                <a:gd name="connsiteY15" fmla="*/ 104864 h 470383"/>
                <a:gd name="connsiteX16" fmla="*/ 2082523 w 2301292"/>
                <a:gd name="connsiteY16" fmla="*/ 104864 h 470383"/>
                <a:gd name="connsiteX17" fmla="*/ 2255188 w 2301292"/>
                <a:gd name="connsiteY17" fmla="*/ 277529 h 470383"/>
                <a:gd name="connsiteX18" fmla="*/ 2255188 w 2301292"/>
                <a:gd name="connsiteY18" fmla="*/ 424580 h 47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383">
                  <a:moveTo>
                    <a:pt x="2301293" y="470383"/>
                  </a:moveTo>
                  <a:lnTo>
                    <a:pt x="2297978" y="217865"/>
                  </a:lnTo>
                  <a:lnTo>
                    <a:pt x="2080113" y="0"/>
                  </a:lnTo>
                  <a:lnTo>
                    <a:pt x="1150797" y="0"/>
                  </a:lnTo>
                  <a:lnTo>
                    <a:pt x="221179" y="0"/>
                  </a:lnTo>
                  <a:lnTo>
                    <a:pt x="3314" y="217865"/>
                  </a:lnTo>
                  <a:lnTo>
                    <a:pt x="0" y="470383"/>
                  </a:lnTo>
                  <a:lnTo>
                    <a:pt x="46104" y="424580"/>
                  </a:lnTo>
                  <a:lnTo>
                    <a:pt x="46104" y="277529"/>
                  </a:lnTo>
                  <a:lnTo>
                    <a:pt x="218769" y="104864"/>
                  </a:lnTo>
                  <a:lnTo>
                    <a:pt x="885924" y="104864"/>
                  </a:lnTo>
                  <a:lnTo>
                    <a:pt x="942273" y="48214"/>
                  </a:lnTo>
                  <a:lnTo>
                    <a:pt x="1150797" y="48214"/>
                  </a:lnTo>
                  <a:lnTo>
                    <a:pt x="1150797" y="48214"/>
                  </a:lnTo>
                  <a:lnTo>
                    <a:pt x="1359019" y="48214"/>
                  </a:lnTo>
                  <a:lnTo>
                    <a:pt x="1415369" y="104864"/>
                  </a:lnTo>
                  <a:lnTo>
                    <a:pt x="2082523" y="104864"/>
                  </a:lnTo>
                  <a:lnTo>
                    <a:pt x="2255188" y="277529"/>
                  </a:lnTo>
                  <a:lnTo>
                    <a:pt x="2255188" y="424580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C1B41EE1-CDF8-D1CD-0500-12EA6EAFF7EB}"/>
                </a:ext>
              </a:extLst>
            </p:cNvPr>
            <p:cNvSpPr/>
            <p:nvPr/>
          </p:nvSpPr>
          <p:spPr>
            <a:xfrm>
              <a:off x="9562620" y="5019685"/>
              <a:ext cx="2172274" cy="505414"/>
            </a:xfrm>
            <a:custGeom>
              <a:avLst/>
              <a:gdLst>
                <a:gd name="connsiteX0" fmla="*/ 0 w 2301292"/>
                <a:gd name="connsiteY0" fmla="*/ 0 h 470684"/>
                <a:gd name="connsiteX1" fmla="*/ 3314 w 2301292"/>
                <a:gd name="connsiteY1" fmla="*/ 252820 h 470684"/>
                <a:gd name="connsiteX2" fmla="*/ 221179 w 2301292"/>
                <a:gd name="connsiteY2" fmla="*/ 470685 h 470684"/>
                <a:gd name="connsiteX3" fmla="*/ 1150797 w 2301292"/>
                <a:gd name="connsiteY3" fmla="*/ 470685 h 470684"/>
                <a:gd name="connsiteX4" fmla="*/ 2080113 w 2301292"/>
                <a:gd name="connsiteY4" fmla="*/ 470685 h 470684"/>
                <a:gd name="connsiteX5" fmla="*/ 2297978 w 2301292"/>
                <a:gd name="connsiteY5" fmla="*/ 252820 h 470684"/>
                <a:gd name="connsiteX6" fmla="*/ 2301293 w 2301292"/>
                <a:gd name="connsiteY6" fmla="*/ 0 h 470684"/>
                <a:gd name="connsiteX7" fmla="*/ 2255188 w 2301292"/>
                <a:gd name="connsiteY7" fmla="*/ 46104 h 470684"/>
                <a:gd name="connsiteX8" fmla="*/ 2255188 w 2301292"/>
                <a:gd name="connsiteY8" fmla="*/ 192854 h 470684"/>
                <a:gd name="connsiteX9" fmla="*/ 2082523 w 2301292"/>
                <a:gd name="connsiteY9" fmla="*/ 365820 h 470684"/>
                <a:gd name="connsiteX10" fmla="*/ 1415369 w 2301292"/>
                <a:gd name="connsiteY10" fmla="*/ 365820 h 470684"/>
                <a:gd name="connsiteX11" fmla="*/ 1359019 w 2301292"/>
                <a:gd name="connsiteY11" fmla="*/ 422170 h 470684"/>
                <a:gd name="connsiteX12" fmla="*/ 1150797 w 2301292"/>
                <a:gd name="connsiteY12" fmla="*/ 422170 h 470684"/>
                <a:gd name="connsiteX13" fmla="*/ 1150797 w 2301292"/>
                <a:gd name="connsiteY13" fmla="*/ 422170 h 470684"/>
                <a:gd name="connsiteX14" fmla="*/ 942273 w 2301292"/>
                <a:gd name="connsiteY14" fmla="*/ 422170 h 470684"/>
                <a:gd name="connsiteX15" fmla="*/ 885924 w 2301292"/>
                <a:gd name="connsiteY15" fmla="*/ 365820 h 470684"/>
                <a:gd name="connsiteX16" fmla="*/ 218769 w 2301292"/>
                <a:gd name="connsiteY16" fmla="*/ 365820 h 470684"/>
                <a:gd name="connsiteX17" fmla="*/ 46104 w 2301292"/>
                <a:gd name="connsiteY17" fmla="*/ 192854 h 470684"/>
                <a:gd name="connsiteX18" fmla="*/ 46104 w 2301292"/>
                <a:gd name="connsiteY18" fmla="*/ 46104 h 47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684">
                  <a:moveTo>
                    <a:pt x="0" y="0"/>
                  </a:moveTo>
                  <a:lnTo>
                    <a:pt x="3314" y="252820"/>
                  </a:lnTo>
                  <a:lnTo>
                    <a:pt x="221179" y="470685"/>
                  </a:lnTo>
                  <a:lnTo>
                    <a:pt x="1150797" y="470685"/>
                  </a:lnTo>
                  <a:lnTo>
                    <a:pt x="2080113" y="470685"/>
                  </a:lnTo>
                  <a:lnTo>
                    <a:pt x="2297978" y="252820"/>
                  </a:lnTo>
                  <a:lnTo>
                    <a:pt x="2301293" y="0"/>
                  </a:lnTo>
                  <a:lnTo>
                    <a:pt x="2255188" y="46104"/>
                  </a:lnTo>
                  <a:lnTo>
                    <a:pt x="2255188" y="192854"/>
                  </a:lnTo>
                  <a:lnTo>
                    <a:pt x="2082523" y="365820"/>
                  </a:lnTo>
                  <a:lnTo>
                    <a:pt x="1415369" y="365820"/>
                  </a:lnTo>
                  <a:lnTo>
                    <a:pt x="1359019" y="422170"/>
                  </a:lnTo>
                  <a:lnTo>
                    <a:pt x="1150797" y="422170"/>
                  </a:lnTo>
                  <a:lnTo>
                    <a:pt x="1150797" y="422170"/>
                  </a:lnTo>
                  <a:lnTo>
                    <a:pt x="942273" y="422170"/>
                  </a:lnTo>
                  <a:lnTo>
                    <a:pt x="885924" y="365820"/>
                  </a:lnTo>
                  <a:lnTo>
                    <a:pt x="218769" y="365820"/>
                  </a:lnTo>
                  <a:lnTo>
                    <a:pt x="46104" y="192854"/>
                  </a:lnTo>
                  <a:lnTo>
                    <a:pt x="46104" y="46104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9B0A23EB-8AC5-4FB7-B68B-EB6828969B3E}"/>
                </a:ext>
              </a:extLst>
            </p:cNvPr>
            <p:cNvSpPr/>
            <p:nvPr/>
          </p:nvSpPr>
          <p:spPr>
            <a:xfrm>
              <a:off x="9564611" y="2423692"/>
              <a:ext cx="97562" cy="2116140"/>
            </a:xfrm>
            <a:custGeom>
              <a:avLst/>
              <a:gdLst>
                <a:gd name="connsiteX0" fmla="*/ 0 w 103357"/>
                <a:gd name="connsiteY0" fmla="*/ 0 h 1970728"/>
                <a:gd name="connsiteX1" fmla="*/ 103358 w 103357"/>
                <a:gd name="connsiteY1" fmla="*/ 91304 h 1970728"/>
                <a:gd name="connsiteX2" fmla="*/ 103358 w 103357"/>
                <a:gd name="connsiteY2" fmla="*/ 1876712 h 1970728"/>
                <a:gd name="connsiteX3" fmla="*/ 9342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0" y="0"/>
                  </a:moveTo>
                  <a:lnTo>
                    <a:pt x="103358" y="91304"/>
                  </a:lnTo>
                  <a:lnTo>
                    <a:pt x="103358" y="1876712"/>
                  </a:lnTo>
                  <a:lnTo>
                    <a:pt x="9342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CD9A06F1-243B-73F2-D122-2A6139C2E2A3}"/>
                </a:ext>
              </a:extLst>
            </p:cNvPr>
            <p:cNvSpPr/>
            <p:nvPr/>
          </p:nvSpPr>
          <p:spPr>
            <a:xfrm>
              <a:off x="11637332" y="2423692"/>
              <a:ext cx="97562" cy="2116140"/>
            </a:xfrm>
            <a:custGeom>
              <a:avLst/>
              <a:gdLst>
                <a:gd name="connsiteX0" fmla="*/ 103358 w 103357"/>
                <a:gd name="connsiteY0" fmla="*/ 0 h 1970728"/>
                <a:gd name="connsiteX1" fmla="*/ 0 w 103357"/>
                <a:gd name="connsiteY1" fmla="*/ 91304 h 1970728"/>
                <a:gd name="connsiteX2" fmla="*/ 0 w 103357"/>
                <a:gd name="connsiteY2" fmla="*/ 1876712 h 1970728"/>
                <a:gd name="connsiteX3" fmla="*/ 94016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103358" y="0"/>
                  </a:moveTo>
                  <a:lnTo>
                    <a:pt x="0" y="91304"/>
                  </a:lnTo>
                  <a:lnTo>
                    <a:pt x="0" y="1876712"/>
                  </a:lnTo>
                  <a:lnTo>
                    <a:pt x="94016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F7A7090-E614-90F1-38FC-2D7527F6B240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059448" y="2136457"/>
              <a:ext cx="1115062" cy="1115066"/>
              <a:chOff x="963658" y="2645181"/>
              <a:chExt cx="1492132" cy="1492132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0C3B79CD-8451-D50E-30F1-644ADF8F6995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FAE4715-3663-196D-94A0-88896C040CD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240A6E75-C5F9-681A-8A51-88CA5E8B1FF5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</p:grpSp>
        <p:sp>
          <p:nvSpPr>
            <p:cNvPr id="52" name="矩形 51"/>
            <p:cNvSpPr/>
            <p:nvPr>
              <p:custDataLst>
                <p:tags r:id="rId17"/>
              </p:custDataLst>
            </p:nvPr>
          </p:nvSpPr>
          <p:spPr bwMode="auto">
            <a:xfrm>
              <a:off x="9716241" y="3638422"/>
              <a:ext cx="2145848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人工智能与农业</a:t>
              </a:r>
              <a:endParaRPr lang="en-US" altLang="zh-CN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</p:txBody>
        </p:sp>
        <p:pic>
          <p:nvPicPr>
            <p:cNvPr id="19" name="图形 18"/>
            <p:cNvPicPr/>
            <p:nvPr>
              <p:custDataLst>
                <p:tags r:id="rId18"/>
              </p:custDataLst>
            </p:nvPr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0407323" y="2480093"/>
              <a:ext cx="419313" cy="419313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114A495-9BCF-2DB8-F982-16F8F4DB9679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 bwMode="auto">
            <a:xfrm>
              <a:off x="9716241" y="4096392"/>
              <a:ext cx="2145848" cy="64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lv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</a:pPr>
              <a:r>
                <a:rPr lang="zh-CN" altLang="en-US" spc="100" dirty="0">
                  <a:solidFill>
                    <a:schemeClr val="lt1"/>
                  </a:solidFill>
                  <a:uFillTx/>
                  <a:latin typeface="+mn-ea"/>
                  <a:sym typeface="MiSans" panose="00000500000000000000" pitchFamily="2" charset="-122"/>
                </a:rPr>
                <a:t>智能监控、精准施肥、智能灌溉等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B241D63-CBB1-A6C8-10CB-6AFA83502411}"/>
              </a:ext>
            </a:extLst>
          </p:cNvPr>
          <p:cNvGrpSpPr/>
          <p:nvPr/>
        </p:nvGrpSpPr>
        <p:grpSpPr>
          <a:xfrm>
            <a:off x="5045595" y="1613477"/>
            <a:ext cx="2319284" cy="3922623"/>
            <a:chOff x="5045595" y="1613477"/>
            <a:chExt cx="2319284" cy="3922623"/>
          </a:xfrm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EDFB04C-616F-A454-B773-48F3978CE022}"/>
                </a:ext>
              </a:extLst>
            </p:cNvPr>
            <p:cNvSpPr/>
            <p:nvPr/>
          </p:nvSpPr>
          <p:spPr>
            <a:xfrm>
              <a:off x="5050715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gradFill>
              <a:gsLst>
                <a:gs pos="4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20544C8-8E74-C3C1-58F5-E24B0CE8C637}"/>
                </a:ext>
              </a:extLst>
            </p:cNvPr>
            <p:cNvSpPr/>
            <p:nvPr/>
          </p:nvSpPr>
          <p:spPr>
            <a:xfrm>
              <a:off x="5050715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noFill/>
            <a:ln w="1808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2AC4A4F-E91F-6842-661E-B3D4134C8BFF}"/>
                </a:ext>
              </a:extLst>
            </p:cNvPr>
            <p:cNvSpPr/>
            <p:nvPr/>
          </p:nvSpPr>
          <p:spPr>
            <a:xfrm>
              <a:off x="7071667" y="1613477"/>
              <a:ext cx="151037" cy="172139"/>
            </a:xfrm>
            <a:custGeom>
              <a:avLst/>
              <a:gdLst>
                <a:gd name="connsiteX0" fmla="*/ 158804 w 160008"/>
                <a:gd name="connsiteY0" fmla="*/ 0 h 160310"/>
                <a:gd name="connsiteX1" fmla="*/ 0 w 160008"/>
                <a:gd name="connsiteY1" fmla="*/ 0 h 160310"/>
                <a:gd name="connsiteX2" fmla="*/ 160009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58804" y="0"/>
                  </a:moveTo>
                  <a:lnTo>
                    <a:pt x="0" y="0"/>
                  </a:lnTo>
                  <a:lnTo>
                    <a:pt x="160009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95F936F-948C-2DBD-5160-A9EE74AB1EA6}"/>
                </a:ext>
              </a:extLst>
            </p:cNvPr>
            <p:cNvSpPr/>
            <p:nvPr/>
          </p:nvSpPr>
          <p:spPr>
            <a:xfrm>
              <a:off x="5045595" y="1613477"/>
              <a:ext cx="151037" cy="172139"/>
            </a:xfrm>
            <a:custGeom>
              <a:avLst/>
              <a:gdLst>
                <a:gd name="connsiteX0" fmla="*/ 1205 w 160008"/>
                <a:gd name="connsiteY0" fmla="*/ 0 h 160310"/>
                <a:gd name="connsiteX1" fmla="*/ 160008 w 160008"/>
                <a:gd name="connsiteY1" fmla="*/ 0 h 160310"/>
                <a:gd name="connsiteX2" fmla="*/ 0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205" y="0"/>
                  </a:moveTo>
                  <a:lnTo>
                    <a:pt x="160008" y="0"/>
                  </a:lnTo>
                  <a:lnTo>
                    <a:pt x="0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CE1DF83-D752-325B-AF69-F2CF3952C8F5}"/>
                </a:ext>
              </a:extLst>
            </p:cNvPr>
            <p:cNvSpPr/>
            <p:nvPr/>
          </p:nvSpPr>
          <p:spPr>
            <a:xfrm>
              <a:off x="5045595" y="5364286"/>
              <a:ext cx="151037" cy="171814"/>
            </a:xfrm>
            <a:custGeom>
              <a:avLst/>
              <a:gdLst>
                <a:gd name="connsiteX0" fmla="*/ 1205 w 160008"/>
                <a:gd name="connsiteY0" fmla="*/ 160009 h 160008"/>
                <a:gd name="connsiteX1" fmla="*/ 160008 w 160008"/>
                <a:gd name="connsiteY1" fmla="*/ 160009 h 160008"/>
                <a:gd name="connsiteX2" fmla="*/ 0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205" y="160009"/>
                  </a:moveTo>
                  <a:lnTo>
                    <a:pt x="160008" y="1600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6A192B0-D489-D711-8524-FC473E11C090}"/>
                </a:ext>
              </a:extLst>
            </p:cNvPr>
            <p:cNvSpPr/>
            <p:nvPr/>
          </p:nvSpPr>
          <p:spPr>
            <a:xfrm>
              <a:off x="7071667" y="5364286"/>
              <a:ext cx="151037" cy="171814"/>
            </a:xfrm>
            <a:custGeom>
              <a:avLst/>
              <a:gdLst>
                <a:gd name="connsiteX0" fmla="*/ 158804 w 160008"/>
                <a:gd name="connsiteY0" fmla="*/ 160009 h 160008"/>
                <a:gd name="connsiteX1" fmla="*/ 0 w 160008"/>
                <a:gd name="connsiteY1" fmla="*/ 160009 h 160008"/>
                <a:gd name="connsiteX2" fmla="*/ 160009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58804" y="160009"/>
                  </a:moveTo>
                  <a:lnTo>
                    <a:pt x="0" y="160009"/>
                  </a:lnTo>
                  <a:lnTo>
                    <a:pt x="160009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F891108-8F92-834E-7704-CD85C539D372}"/>
                </a:ext>
              </a:extLst>
            </p:cNvPr>
            <p:cNvSpPr/>
            <p:nvPr/>
          </p:nvSpPr>
          <p:spPr>
            <a:xfrm>
              <a:off x="5050431" y="1626096"/>
              <a:ext cx="2172274" cy="505091"/>
            </a:xfrm>
            <a:custGeom>
              <a:avLst/>
              <a:gdLst>
                <a:gd name="connsiteX0" fmla="*/ 2301293 w 2301292"/>
                <a:gd name="connsiteY0" fmla="*/ 470383 h 470383"/>
                <a:gd name="connsiteX1" fmla="*/ 2297978 w 2301292"/>
                <a:gd name="connsiteY1" fmla="*/ 217865 h 470383"/>
                <a:gd name="connsiteX2" fmla="*/ 2080113 w 2301292"/>
                <a:gd name="connsiteY2" fmla="*/ 0 h 470383"/>
                <a:gd name="connsiteX3" fmla="*/ 1150797 w 2301292"/>
                <a:gd name="connsiteY3" fmla="*/ 0 h 470383"/>
                <a:gd name="connsiteX4" fmla="*/ 221179 w 2301292"/>
                <a:gd name="connsiteY4" fmla="*/ 0 h 470383"/>
                <a:gd name="connsiteX5" fmla="*/ 3314 w 2301292"/>
                <a:gd name="connsiteY5" fmla="*/ 217865 h 470383"/>
                <a:gd name="connsiteX6" fmla="*/ 0 w 2301292"/>
                <a:gd name="connsiteY6" fmla="*/ 470383 h 470383"/>
                <a:gd name="connsiteX7" fmla="*/ 46104 w 2301292"/>
                <a:gd name="connsiteY7" fmla="*/ 424580 h 470383"/>
                <a:gd name="connsiteX8" fmla="*/ 46104 w 2301292"/>
                <a:gd name="connsiteY8" fmla="*/ 277529 h 470383"/>
                <a:gd name="connsiteX9" fmla="*/ 218769 w 2301292"/>
                <a:gd name="connsiteY9" fmla="*/ 104864 h 470383"/>
                <a:gd name="connsiteX10" fmla="*/ 885924 w 2301292"/>
                <a:gd name="connsiteY10" fmla="*/ 104864 h 470383"/>
                <a:gd name="connsiteX11" fmla="*/ 942273 w 2301292"/>
                <a:gd name="connsiteY11" fmla="*/ 48214 h 470383"/>
                <a:gd name="connsiteX12" fmla="*/ 1150797 w 2301292"/>
                <a:gd name="connsiteY12" fmla="*/ 48214 h 470383"/>
                <a:gd name="connsiteX13" fmla="*/ 1150797 w 2301292"/>
                <a:gd name="connsiteY13" fmla="*/ 48214 h 470383"/>
                <a:gd name="connsiteX14" fmla="*/ 1359019 w 2301292"/>
                <a:gd name="connsiteY14" fmla="*/ 48214 h 470383"/>
                <a:gd name="connsiteX15" fmla="*/ 1415369 w 2301292"/>
                <a:gd name="connsiteY15" fmla="*/ 104864 h 470383"/>
                <a:gd name="connsiteX16" fmla="*/ 2082523 w 2301292"/>
                <a:gd name="connsiteY16" fmla="*/ 104864 h 470383"/>
                <a:gd name="connsiteX17" fmla="*/ 2255188 w 2301292"/>
                <a:gd name="connsiteY17" fmla="*/ 277529 h 470383"/>
                <a:gd name="connsiteX18" fmla="*/ 2255188 w 2301292"/>
                <a:gd name="connsiteY18" fmla="*/ 424580 h 47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383">
                  <a:moveTo>
                    <a:pt x="2301293" y="470383"/>
                  </a:moveTo>
                  <a:lnTo>
                    <a:pt x="2297978" y="217865"/>
                  </a:lnTo>
                  <a:lnTo>
                    <a:pt x="2080113" y="0"/>
                  </a:lnTo>
                  <a:lnTo>
                    <a:pt x="1150797" y="0"/>
                  </a:lnTo>
                  <a:lnTo>
                    <a:pt x="221179" y="0"/>
                  </a:lnTo>
                  <a:lnTo>
                    <a:pt x="3314" y="217865"/>
                  </a:lnTo>
                  <a:lnTo>
                    <a:pt x="0" y="470383"/>
                  </a:lnTo>
                  <a:lnTo>
                    <a:pt x="46104" y="424580"/>
                  </a:lnTo>
                  <a:lnTo>
                    <a:pt x="46104" y="277529"/>
                  </a:lnTo>
                  <a:lnTo>
                    <a:pt x="218769" y="104864"/>
                  </a:lnTo>
                  <a:lnTo>
                    <a:pt x="885924" y="104864"/>
                  </a:lnTo>
                  <a:lnTo>
                    <a:pt x="942273" y="48214"/>
                  </a:lnTo>
                  <a:lnTo>
                    <a:pt x="1150797" y="48214"/>
                  </a:lnTo>
                  <a:lnTo>
                    <a:pt x="1150797" y="48214"/>
                  </a:lnTo>
                  <a:lnTo>
                    <a:pt x="1359019" y="48214"/>
                  </a:lnTo>
                  <a:lnTo>
                    <a:pt x="1415369" y="104864"/>
                  </a:lnTo>
                  <a:lnTo>
                    <a:pt x="2082523" y="104864"/>
                  </a:lnTo>
                  <a:lnTo>
                    <a:pt x="2255188" y="277529"/>
                  </a:lnTo>
                  <a:lnTo>
                    <a:pt x="2255188" y="424580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EF2B170-CD23-CB20-7CB1-F8C1DF33B15A}"/>
                </a:ext>
              </a:extLst>
            </p:cNvPr>
            <p:cNvSpPr/>
            <p:nvPr/>
          </p:nvSpPr>
          <p:spPr>
            <a:xfrm>
              <a:off x="5050431" y="5019685"/>
              <a:ext cx="2172274" cy="505414"/>
            </a:xfrm>
            <a:custGeom>
              <a:avLst/>
              <a:gdLst>
                <a:gd name="connsiteX0" fmla="*/ 0 w 2301292"/>
                <a:gd name="connsiteY0" fmla="*/ 0 h 470684"/>
                <a:gd name="connsiteX1" fmla="*/ 3314 w 2301292"/>
                <a:gd name="connsiteY1" fmla="*/ 252820 h 470684"/>
                <a:gd name="connsiteX2" fmla="*/ 221179 w 2301292"/>
                <a:gd name="connsiteY2" fmla="*/ 470685 h 470684"/>
                <a:gd name="connsiteX3" fmla="*/ 1150797 w 2301292"/>
                <a:gd name="connsiteY3" fmla="*/ 470685 h 470684"/>
                <a:gd name="connsiteX4" fmla="*/ 2080113 w 2301292"/>
                <a:gd name="connsiteY4" fmla="*/ 470685 h 470684"/>
                <a:gd name="connsiteX5" fmla="*/ 2297978 w 2301292"/>
                <a:gd name="connsiteY5" fmla="*/ 252820 h 470684"/>
                <a:gd name="connsiteX6" fmla="*/ 2301293 w 2301292"/>
                <a:gd name="connsiteY6" fmla="*/ 0 h 470684"/>
                <a:gd name="connsiteX7" fmla="*/ 2255188 w 2301292"/>
                <a:gd name="connsiteY7" fmla="*/ 46104 h 470684"/>
                <a:gd name="connsiteX8" fmla="*/ 2255188 w 2301292"/>
                <a:gd name="connsiteY8" fmla="*/ 192854 h 470684"/>
                <a:gd name="connsiteX9" fmla="*/ 2082523 w 2301292"/>
                <a:gd name="connsiteY9" fmla="*/ 365820 h 470684"/>
                <a:gd name="connsiteX10" fmla="*/ 1415369 w 2301292"/>
                <a:gd name="connsiteY10" fmla="*/ 365820 h 470684"/>
                <a:gd name="connsiteX11" fmla="*/ 1359019 w 2301292"/>
                <a:gd name="connsiteY11" fmla="*/ 422170 h 470684"/>
                <a:gd name="connsiteX12" fmla="*/ 1150797 w 2301292"/>
                <a:gd name="connsiteY12" fmla="*/ 422170 h 470684"/>
                <a:gd name="connsiteX13" fmla="*/ 1150797 w 2301292"/>
                <a:gd name="connsiteY13" fmla="*/ 422170 h 470684"/>
                <a:gd name="connsiteX14" fmla="*/ 942273 w 2301292"/>
                <a:gd name="connsiteY14" fmla="*/ 422170 h 470684"/>
                <a:gd name="connsiteX15" fmla="*/ 885924 w 2301292"/>
                <a:gd name="connsiteY15" fmla="*/ 365820 h 470684"/>
                <a:gd name="connsiteX16" fmla="*/ 218769 w 2301292"/>
                <a:gd name="connsiteY16" fmla="*/ 365820 h 470684"/>
                <a:gd name="connsiteX17" fmla="*/ 46104 w 2301292"/>
                <a:gd name="connsiteY17" fmla="*/ 192854 h 470684"/>
                <a:gd name="connsiteX18" fmla="*/ 46104 w 2301292"/>
                <a:gd name="connsiteY18" fmla="*/ 46104 h 47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684">
                  <a:moveTo>
                    <a:pt x="0" y="0"/>
                  </a:moveTo>
                  <a:lnTo>
                    <a:pt x="3314" y="252820"/>
                  </a:lnTo>
                  <a:lnTo>
                    <a:pt x="221179" y="470685"/>
                  </a:lnTo>
                  <a:lnTo>
                    <a:pt x="1150797" y="470685"/>
                  </a:lnTo>
                  <a:lnTo>
                    <a:pt x="2080113" y="470685"/>
                  </a:lnTo>
                  <a:lnTo>
                    <a:pt x="2297978" y="252820"/>
                  </a:lnTo>
                  <a:lnTo>
                    <a:pt x="2301293" y="0"/>
                  </a:lnTo>
                  <a:lnTo>
                    <a:pt x="2255188" y="46104"/>
                  </a:lnTo>
                  <a:lnTo>
                    <a:pt x="2255188" y="192854"/>
                  </a:lnTo>
                  <a:lnTo>
                    <a:pt x="2082523" y="365820"/>
                  </a:lnTo>
                  <a:lnTo>
                    <a:pt x="1415369" y="365820"/>
                  </a:lnTo>
                  <a:lnTo>
                    <a:pt x="1359019" y="422170"/>
                  </a:lnTo>
                  <a:lnTo>
                    <a:pt x="1150797" y="422170"/>
                  </a:lnTo>
                  <a:lnTo>
                    <a:pt x="1150797" y="422170"/>
                  </a:lnTo>
                  <a:lnTo>
                    <a:pt x="942273" y="422170"/>
                  </a:lnTo>
                  <a:lnTo>
                    <a:pt x="885924" y="365820"/>
                  </a:lnTo>
                  <a:lnTo>
                    <a:pt x="218769" y="365820"/>
                  </a:lnTo>
                  <a:lnTo>
                    <a:pt x="46104" y="192854"/>
                  </a:lnTo>
                  <a:lnTo>
                    <a:pt x="46104" y="46104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517F1C9-63FB-2856-C593-7734B9ED5E16}"/>
                </a:ext>
              </a:extLst>
            </p:cNvPr>
            <p:cNvSpPr/>
            <p:nvPr/>
          </p:nvSpPr>
          <p:spPr>
            <a:xfrm>
              <a:off x="5052422" y="2423692"/>
              <a:ext cx="97562" cy="2116140"/>
            </a:xfrm>
            <a:custGeom>
              <a:avLst/>
              <a:gdLst>
                <a:gd name="connsiteX0" fmla="*/ 0 w 103357"/>
                <a:gd name="connsiteY0" fmla="*/ 0 h 1970728"/>
                <a:gd name="connsiteX1" fmla="*/ 103358 w 103357"/>
                <a:gd name="connsiteY1" fmla="*/ 91304 h 1970728"/>
                <a:gd name="connsiteX2" fmla="*/ 103358 w 103357"/>
                <a:gd name="connsiteY2" fmla="*/ 1876712 h 1970728"/>
                <a:gd name="connsiteX3" fmla="*/ 9342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0" y="0"/>
                  </a:moveTo>
                  <a:lnTo>
                    <a:pt x="103358" y="91304"/>
                  </a:lnTo>
                  <a:lnTo>
                    <a:pt x="103358" y="1876712"/>
                  </a:lnTo>
                  <a:lnTo>
                    <a:pt x="9342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571878C-72C3-8C30-3C76-2E5D795EDFD8}"/>
                </a:ext>
              </a:extLst>
            </p:cNvPr>
            <p:cNvSpPr/>
            <p:nvPr/>
          </p:nvSpPr>
          <p:spPr>
            <a:xfrm>
              <a:off x="7125143" y="2423692"/>
              <a:ext cx="97562" cy="2116140"/>
            </a:xfrm>
            <a:custGeom>
              <a:avLst/>
              <a:gdLst>
                <a:gd name="connsiteX0" fmla="*/ 103358 w 103357"/>
                <a:gd name="connsiteY0" fmla="*/ 0 h 1970728"/>
                <a:gd name="connsiteX1" fmla="*/ 0 w 103357"/>
                <a:gd name="connsiteY1" fmla="*/ 91304 h 1970728"/>
                <a:gd name="connsiteX2" fmla="*/ 0 w 103357"/>
                <a:gd name="connsiteY2" fmla="*/ 1876712 h 1970728"/>
                <a:gd name="connsiteX3" fmla="*/ 94016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103358" y="0"/>
                  </a:moveTo>
                  <a:lnTo>
                    <a:pt x="0" y="91304"/>
                  </a:lnTo>
                  <a:lnTo>
                    <a:pt x="0" y="1876712"/>
                  </a:lnTo>
                  <a:lnTo>
                    <a:pt x="94016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4AF8A46-ED76-3DC8-9F2E-1A656EF7965C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41644" y="2136457"/>
              <a:ext cx="1115062" cy="1115066"/>
              <a:chOff x="963658" y="2645181"/>
              <a:chExt cx="1492132" cy="1492132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783575D-6132-C8D5-7388-B8D5BF3FB4AD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92FBB3AF-B470-0F0B-42AE-72584B2CC2AF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C514450-B1A4-A85D-146F-F8A3AC488CF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</p:grpSp>
        <p:sp>
          <p:nvSpPr>
            <p:cNvPr id="54" name="矩形 53"/>
            <p:cNvSpPr/>
            <p:nvPr>
              <p:custDataLst>
                <p:tags r:id="rId14"/>
              </p:custDataLst>
            </p:nvPr>
          </p:nvSpPr>
          <p:spPr bwMode="auto">
            <a:xfrm>
              <a:off x="5219031" y="3638422"/>
              <a:ext cx="2145848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人工智能与金融</a:t>
              </a:r>
              <a:endParaRPr lang="en-US" altLang="zh-CN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</p:txBody>
        </p:sp>
        <p:pic>
          <p:nvPicPr>
            <p:cNvPr id="20" name="图形 1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5895608" y="2480093"/>
              <a:ext cx="419313" cy="419313"/>
            </a:xfrm>
            <a:prstGeom prst="rect">
              <a:avLst/>
            </a:prstGeom>
          </p:spPr>
        </p:pic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9962F114-B381-6D80-3C80-84E3BB0D41E5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 bwMode="auto">
            <a:xfrm>
              <a:off x="5219031" y="4096392"/>
              <a:ext cx="2145848" cy="64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lv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</a:pPr>
              <a:r>
                <a:rPr lang="zh-CN" altLang="en-US" spc="100" dirty="0">
                  <a:solidFill>
                    <a:schemeClr val="lt1"/>
                  </a:solidFill>
                  <a:uFillTx/>
                  <a:latin typeface="+mn-ea"/>
                  <a:sym typeface="MiSans" panose="00000500000000000000" pitchFamily="2" charset="-122"/>
                </a:rPr>
                <a:t>风险评估、量化交易、智能客服等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5D8AA41-8DED-7E06-111E-8CF6C8C34598}"/>
              </a:ext>
            </a:extLst>
          </p:cNvPr>
          <p:cNvGrpSpPr/>
          <p:nvPr/>
        </p:nvGrpSpPr>
        <p:grpSpPr>
          <a:xfrm>
            <a:off x="533405" y="1613477"/>
            <a:ext cx="2177110" cy="3922623"/>
            <a:chOff x="533405" y="1613477"/>
            <a:chExt cx="2177110" cy="392262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B868270-F007-1514-AD00-A4B6C510510F}"/>
                </a:ext>
              </a:extLst>
            </p:cNvPr>
            <p:cNvSpPr/>
            <p:nvPr/>
          </p:nvSpPr>
          <p:spPr>
            <a:xfrm>
              <a:off x="538525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gradFill>
              <a:gsLst>
                <a:gs pos="4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54B95B3-88D9-F270-A693-049B7768D6D5}"/>
                </a:ext>
              </a:extLst>
            </p:cNvPr>
            <p:cNvSpPr/>
            <p:nvPr/>
          </p:nvSpPr>
          <p:spPr>
            <a:xfrm>
              <a:off x="538525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noFill/>
            <a:ln w="1808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3CC2B30-2DC7-79B8-A3C4-5283EE74FE09}"/>
                </a:ext>
              </a:extLst>
            </p:cNvPr>
            <p:cNvSpPr/>
            <p:nvPr/>
          </p:nvSpPr>
          <p:spPr>
            <a:xfrm>
              <a:off x="2559477" y="1613477"/>
              <a:ext cx="151037" cy="172139"/>
            </a:xfrm>
            <a:custGeom>
              <a:avLst/>
              <a:gdLst>
                <a:gd name="connsiteX0" fmla="*/ 158804 w 160008"/>
                <a:gd name="connsiteY0" fmla="*/ 0 h 160310"/>
                <a:gd name="connsiteX1" fmla="*/ 0 w 160008"/>
                <a:gd name="connsiteY1" fmla="*/ 0 h 160310"/>
                <a:gd name="connsiteX2" fmla="*/ 160009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58804" y="0"/>
                  </a:moveTo>
                  <a:lnTo>
                    <a:pt x="0" y="0"/>
                  </a:lnTo>
                  <a:lnTo>
                    <a:pt x="160009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A54A9C9-2FAC-998E-49CD-F3A2F8C1E44E}"/>
                </a:ext>
              </a:extLst>
            </p:cNvPr>
            <p:cNvSpPr/>
            <p:nvPr/>
          </p:nvSpPr>
          <p:spPr>
            <a:xfrm>
              <a:off x="533405" y="1613477"/>
              <a:ext cx="151037" cy="172139"/>
            </a:xfrm>
            <a:custGeom>
              <a:avLst/>
              <a:gdLst>
                <a:gd name="connsiteX0" fmla="*/ 1205 w 160008"/>
                <a:gd name="connsiteY0" fmla="*/ 0 h 160310"/>
                <a:gd name="connsiteX1" fmla="*/ 160008 w 160008"/>
                <a:gd name="connsiteY1" fmla="*/ 0 h 160310"/>
                <a:gd name="connsiteX2" fmla="*/ 0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205" y="0"/>
                  </a:moveTo>
                  <a:lnTo>
                    <a:pt x="160008" y="0"/>
                  </a:lnTo>
                  <a:lnTo>
                    <a:pt x="0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1A17BC3-0124-D7C8-CEBC-87CE6DBC1010}"/>
                </a:ext>
              </a:extLst>
            </p:cNvPr>
            <p:cNvSpPr/>
            <p:nvPr/>
          </p:nvSpPr>
          <p:spPr>
            <a:xfrm>
              <a:off x="533405" y="5364286"/>
              <a:ext cx="151037" cy="171814"/>
            </a:xfrm>
            <a:custGeom>
              <a:avLst/>
              <a:gdLst>
                <a:gd name="connsiteX0" fmla="*/ 1205 w 160008"/>
                <a:gd name="connsiteY0" fmla="*/ 160009 h 160008"/>
                <a:gd name="connsiteX1" fmla="*/ 160008 w 160008"/>
                <a:gd name="connsiteY1" fmla="*/ 160009 h 160008"/>
                <a:gd name="connsiteX2" fmla="*/ 0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205" y="160009"/>
                  </a:moveTo>
                  <a:lnTo>
                    <a:pt x="160008" y="1600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E78BA83-BCE5-A581-1255-47409B7AE7B5}"/>
                </a:ext>
              </a:extLst>
            </p:cNvPr>
            <p:cNvSpPr/>
            <p:nvPr/>
          </p:nvSpPr>
          <p:spPr>
            <a:xfrm>
              <a:off x="2559477" y="5364286"/>
              <a:ext cx="151037" cy="171814"/>
            </a:xfrm>
            <a:custGeom>
              <a:avLst/>
              <a:gdLst>
                <a:gd name="connsiteX0" fmla="*/ 158804 w 160008"/>
                <a:gd name="connsiteY0" fmla="*/ 160009 h 160008"/>
                <a:gd name="connsiteX1" fmla="*/ 0 w 160008"/>
                <a:gd name="connsiteY1" fmla="*/ 160009 h 160008"/>
                <a:gd name="connsiteX2" fmla="*/ 160009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58804" y="160009"/>
                  </a:moveTo>
                  <a:lnTo>
                    <a:pt x="0" y="160009"/>
                  </a:lnTo>
                  <a:lnTo>
                    <a:pt x="160009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E33761D-5051-507B-9CBD-E3940F6F45C4}"/>
                </a:ext>
              </a:extLst>
            </p:cNvPr>
            <p:cNvSpPr/>
            <p:nvPr/>
          </p:nvSpPr>
          <p:spPr>
            <a:xfrm>
              <a:off x="538241" y="1626096"/>
              <a:ext cx="2172274" cy="505091"/>
            </a:xfrm>
            <a:custGeom>
              <a:avLst/>
              <a:gdLst>
                <a:gd name="connsiteX0" fmla="*/ 2301293 w 2301292"/>
                <a:gd name="connsiteY0" fmla="*/ 470383 h 470383"/>
                <a:gd name="connsiteX1" fmla="*/ 2297978 w 2301292"/>
                <a:gd name="connsiteY1" fmla="*/ 217865 h 470383"/>
                <a:gd name="connsiteX2" fmla="*/ 2080113 w 2301292"/>
                <a:gd name="connsiteY2" fmla="*/ 0 h 470383"/>
                <a:gd name="connsiteX3" fmla="*/ 1150797 w 2301292"/>
                <a:gd name="connsiteY3" fmla="*/ 0 h 470383"/>
                <a:gd name="connsiteX4" fmla="*/ 221179 w 2301292"/>
                <a:gd name="connsiteY4" fmla="*/ 0 h 470383"/>
                <a:gd name="connsiteX5" fmla="*/ 3314 w 2301292"/>
                <a:gd name="connsiteY5" fmla="*/ 217865 h 470383"/>
                <a:gd name="connsiteX6" fmla="*/ 0 w 2301292"/>
                <a:gd name="connsiteY6" fmla="*/ 470383 h 470383"/>
                <a:gd name="connsiteX7" fmla="*/ 46104 w 2301292"/>
                <a:gd name="connsiteY7" fmla="*/ 424580 h 470383"/>
                <a:gd name="connsiteX8" fmla="*/ 46104 w 2301292"/>
                <a:gd name="connsiteY8" fmla="*/ 277529 h 470383"/>
                <a:gd name="connsiteX9" fmla="*/ 218769 w 2301292"/>
                <a:gd name="connsiteY9" fmla="*/ 104864 h 470383"/>
                <a:gd name="connsiteX10" fmla="*/ 885924 w 2301292"/>
                <a:gd name="connsiteY10" fmla="*/ 104864 h 470383"/>
                <a:gd name="connsiteX11" fmla="*/ 942273 w 2301292"/>
                <a:gd name="connsiteY11" fmla="*/ 48214 h 470383"/>
                <a:gd name="connsiteX12" fmla="*/ 1150797 w 2301292"/>
                <a:gd name="connsiteY12" fmla="*/ 48214 h 470383"/>
                <a:gd name="connsiteX13" fmla="*/ 1150797 w 2301292"/>
                <a:gd name="connsiteY13" fmla="*/ 48214 h 470383"/>
                <a:gd name="connsiteX14" fmla="*/ 1359019 w 2301292"/>
                <a:gd name="connsiteY14" fmla="*/ 48214 h 470383"/>
                <a:gd name="connsiteX15" fmla="*/ 1415369 w 2301292"/>
                <a:gd name="connsiteY15" fmla="*/ 104864 h 470383"/>
                <a:gd name="connsiteX16" fmla="*/ 2082523 w 2301292"/>
                <a:gd name="connsiteY16" fmla="*/ 104864 h 470383"/>
                <a:gd name="connsiteX17" fmla="*/ 2255188 w 2301292"/>
                <a:gd name="connsiteY17" fmla="*/ 277529 h 470383"/>
                <a:gd name="connsiteX18" fmla="*/ 2255188 w 2301292"/>
                <a:gd name="connsiteY18" fmla="*/ 424580 h 47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383">
                  <a:moveTo>
                    <a:pt x="2301293" y="470383"/>
                  </a:moveTo>
                  <a:lnTo>
                    <a:pt x="2297978" y="217865"/>
                  </a:lnTo>
                  <a:lnTo>
                    <a:pt x="2080113" y="0"/>
                  </a:lnTo>
                  <a:lnTo>
                    <a:pt x="1150797" y="0"/>
                  </a:lnTo>
                  <a:lnTo>
                    <a:pt x="221179" y="0"/>
                  </a:lnTo>
                  <a:lnTo>
                    <a:pt x="3314" y="217865"/>
                  </a:lnTo>
                  <a:lnTo>
                    <a:pt x="0" y="470383"/>
                  </a:lnTo>
                  <a:lnTo>
                    <a:pt x="46104" y="424580"/>
                  </a:lnTo>
                  <a:lnTo>
                    <a:pt x="46104" y="277529"/>
                  </a:lnTo>
                  <a:lnTo>
                    <a:pt x="218769" y="104864"/>
                  </a:lnTo>
                  <a:lnTo>
                    <a:pt x="885924" y="104864"/>
                  </a:lnTo>
                  <a:lnTo>
                    <a:pt x="942273" y="48214"/>
                  </a:lnTo>
                  <a:lnTo>
                    <a:pt x="1150797" y="48214"/>
                  </a:lnTo>
                  <a:lnTo>
                    <a:pt x="1150797" y="48214"/>
                  </a:lnTo>
                  <a:lnTo>
                    <a:pt x="1359019" y="48214"/>
                  </a:lnTo>
                  <a:lnTo>
                    <a:pt x="1415369" y="104864"/>
                  </a:lnTo>
                  <a:lnTo>
                    <a:pt x="2082523" y="104864"/>
                  </a:lnTo>
                  <a:lnTo>
                    <a:pt x="2255188" y="277529"/>
                  </a:lnTo>
                  <a:lnTo>
                    <a:pt x="2255188" y="424580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18DCD97-9131-42F1-F77E-ACA63EAAC655}"/>
                </a:ext>
              </a:extLst>
            </p:cNvPr>
            <p:cNvSpPr/>
            <p:nvPr/>
          </p:nvSpPr>
          <p:spPr>
            <a:xfrm>
              <a:off x="538241" y="5019685"/>
              <a:ext cx="2172274" cy="505414"/>
            </a:xfrm>
            <a:custGeom>
              <a:avLst/>
              <a:gdLst>
                <a:gd name="connsiteX0" fmla="*/ 0 w 2301292"/>
                <a:gd name="connsiteY0" fmla="*/ 0 h 470684"/>
                <a:gd name="connsiteX1" fmla="*/ 3314 w 2301292"/>
                <a:gd name="connsiteY1" fmla="*/ 252820 h 470684"/>
                <a:gd name="connsiteX2" fmla="*/ 221179 w 2301292"/>
                <a:gd name="connsiteY2" fmla="*/ 470685 h 470684"/>
                <a:gd name="connsiteX3" fmla="*/ 1150797 w 2301292"/>
                <a:gd name="connsiteY3" fmla="*/ 470685 h 470684"/>
                <a:gd name="connsiteX4" fmla="*/ 2080113 w 2301292"/>
                <a:gd name="connsiteY4" fmla="*/ 470685 h 470684"/>
                <a:gd name="connsiteX5" fmla="*/ 2297978 w 2301292"/>
                <a:gd name="connsiteY5" fmla="*/ 252820 h 470684"/>
                <a:gd name="connsiteX6" fmla="*/ 2301293 w 2301292"/>
                <a:gd name="connsiteY6" fmla="*/ 0 h 470684"/>
                <a:gd name="connsiteX7" fmla="*/ 2255188 w 2301292"/>
                <a:gd name="connsiteY7" fmla="*/ 46104 h 470684"/>
                <a:gd name="connsiteX8" fmla="*/ 2255188 w 2301292"/>
                <a:gd name="connsiteY8" fmla="*/ 192854 h 470684"/>
                <a:gd name="connsiteX9" fmla="*/ 2082523 w 2301292"/>
                <a:gd name="connsiteY9" fmla="*/ 365820 h 470684"/>
                <a:gd name="connsiteX10" fmla="*/ 1415369 w 2301292"/>
                <a:gd name="connsiteY10" fmla="*/ 365820 h 470684"/>
                <a:gd name="connsiteX11" fmla="*/ 1359019 w 2301292"/>
                <a:gd name="connsiteY11" fmla="*/ 422170 h 470684"/>
                <a:gd name="connsiteX12" fmla="*/ 1150797 w 2301292"/>
                <a:gd name="connsiteY12" fmla="*/ 422170 h 470684"/>
                <a:gd name="connsiteX13" fmla="*/ 1150797 w 2301292"/>
                <a:gd name="connsiteY13" fmla="*/ 422170 h 470684"/>
                <a:gd name="connsiteX14" fmla="*/ 942273 w 2301292"/>
                <a:gd name="connsiteY14" fmla="*/ 422170 h 470684"/>
                <a:gd name="connsiteX15" fmla="*/ 885924 w 2301292"/>
                <a:gd name="connsiteY15" fmla="*/ 365820 h 470684"/>
                <a:gd name="connsiteX16" fmla="*/ 218769 w 2301292"/>
                <a:gd name="connsiteY16" fmla="*/ 365820 h 470684"/>
                <a:gd name="connsiteX17" fmla="*/ 46104 w 2301292"/>
                <a:gd name="connsiteY17" fmla="*/ 192854 h 470684"/>
                <a:gd name="connsiteX18" fmla="*/ 46104 w 2301292"/>
                <a:gd name="connsiteY18" fmla="*/ 46104 h 47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684">
                  <a:moveTo>
                    <a:pt x="0" y="0"/>
                  </a:moveTo>
                  <a:lnTo>
                    <a:pt x="3314" y="252820"/>
                  </a:lnTo>
                  <a:lnTo>
                    <a:pt x="221179" y="470685"/>
                  </a:lnTo>
                  <a:lnTo>
                    <a:pt x="1150797" y="470685"/>
                  </a:lnTo>
                  <a:lnTo>
                    <a:pt x="2080113" y="470685"/>
                  </a:lnTo>
                  <a:lnTo>
                    <a:pt x="2297978" y="252820"/>
                  </a:lnTo>
                  <a:lnTo>
                    <a:pt x="2301293" y="0"/>
                  </a:lnTo>
                  <a:lnTo>
                    <a:pt x="2255188" y="46104"/>
                  </a:lnTo>
                  <a:lnTo>
                    <a:pt x="2255188" y="192854"/>
                  </a:lnTo>
                  <a:lnTo>
                    <a:pt x="2082523" y="365820"/>
                  </a:lnTo>
                  <a:lnTo>
                    <a:pt x="1415369" y="365820"/>
                  </a:lnTo>
                  <a:lnTo>
                    <a:pt x="1359019" y="422170"/>
                  </a:lnTo>
                  <a:lnTo>
                    <a:pt x="1150797" y="422170"/>
                  </a:lnTo>
                  <a:lnTo>
                    <a:pt x="1150797" y="422170"/>
                  </a:lnTo>
                  <a:lnTo>
                    <a:pt x="942273" y="422170"/>
                  </a:lnTo>
                  <a:lnTo>
                    <a:pt x="885924" y="365820"/>
                  </a:lnTo>
                  <a:lnTo>
                    <a:pt x="218769" y="365820"/>
                  </a:lnTo>
                  <a:lnTo>
                    <a:pt x="46104" y="192854"/>
                  </a:lnTo>
                  <a:lnTo>
                    <a:pt x="46104" y="46104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55A9B48-35E5-82F7-1A13-F77DEF286C68}"/>
                </a:ext>
              </a:extLst>
            </p:cNvPr>
            <p:cNvSpPr/>
            <p:nvPr/>
          </p:nvSpPr>
          <p:spPr>
            <a:xfrm>
              <a:off x="540232" y="2423692"/>
              <a:ext cx="97562" cy="2116140"/>
            </a:xfrm>
            <a:custGeom>
              <a:avLst/>
              <a:gdLst>
                <a:gd name="connsiteX0" fmla="*/ 0 w 103357"/>
                <a:gd name="connsiteY0" fmla="*/ 0 h 1970728"/>
                <a:gd name="connsiteX1" fmla="*/ 103358 w 103357"/>
                <a:gd name="connsiteY1" fmla="*/ 91304 h 1970728"/>
                <a:gd name="connsiteX2" fmla="*/ 103358 w 103357"/>
                <a:gd name="connsiteY2" fmla="*/ 1876712 h 1970728"/>
                <a:gd name="connsiteX3" fmla="*/ 9342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0" y="0"/>
                  </a:moveTo>
                  <a:lnTo>
                    <a:pt x="103358" y="91304"/>
                  </a:lnTo>
                  <a:lnTo>
                    <a:pt x="103358" y="1876712"/>
                  </a:lnTo>
                  <a:lnTo>
                    <a:pt x="9342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763D813-5548-3194-6AFB-767C62A3DFC9}"/>
                </a:ext>
              </a:extLst>
            </p:cNvPr>
            <p:cNvSpPr/>
            <p:nvPr/>
          </p:nvSpPr>
          <p:spPr>
            <a:xfrm>
              <a:off x="2612953" y="2423692"/>
              <a:ext cx="97562" cy="2116140"/>
            </a:xfrm>
            <a:custGeom>
              <a:avLst/>
              <a:gdLst>
                <a:gd name="connsiteX0" fmla="*/ 103358 w 103357"/>
                <a:gd name="connsiteY0" fmla="*/ 0 h 1970728"/>
                <a:gd name="connsiteX1" fmla="*/ 0 w 103357"/>
                <a:gd name="connsiteY1" fmla="*/ 91304 h 1970728"/>
                <a:gd name="connsiteX2" fmla="*/ 0 w 103357"/>
                <a:gd name="connsiteY2" fmla="*/ 1876712 h 1970728"/>
                <a:gd name="connsiteX3" fmla="*/ 94016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103358" y="0"/>
                  </a:moveTo>
                  <a:lnTo>
                    <a:pt x="0" y="91304"/>
                  </a:lnTo>
                  <a:lnTo>
                    <a:pt x="0" y="1876712"/>
                  </a:lnTo>
                  <a:lnTo>
                    <a:pt x="94016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185B75F-0EAD-DD61-A4F7-04365741D2FD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84077" y="2136457"/>
              <a:ext cx="1115062" cy="1115066"/>
              <a:chOff x="963658" y="2645181"/>
              <a:chExt cx="1492132" cy="1492132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84A2323A-846A-D053-6518-FB10C865E09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4987B6AE-EF38-D021-E28F-D8A40375E277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71AA706F-5A9F-6532-B5E9-9B7C839BFF2B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</p:grpSp>
        <p:sp>
          <p:nvSpPr>
            <p:cNvPr id="47" name="矩形 46"/>
            <p:cNvSpPr/>
            <p:nvPr>
              <p:custDataLst>
                <p:tags r:id="rId11"/>
              </p:custDataLst>
            </p:nvPr>
          </p:nvSpPr>
          <p:spPr bwMode="auto">
            <a:xfrm>
              <a:off x="696000" y="3638422"/>
              <a:ext cx="1911332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</a:pPr>
              <a:r>
                <a:rPr lang="zh-CN" altLang="en-US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人工智能与医疗</a:t>
              </a:r>
              <a:endParaRPr lang="en-US" altLang="zh-CN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</p:txBody>
        </p:sp>
        <p:pic>
          <p:nvPicPr>
            <p:cNvPr id="21" name="图形 20"/>
            <p:cNvPicPr/>
            <p:nvPr>
              <p:custDataLst>
                <p:tags r:id="rId12"/>
              </p:custDataLst>
            </p:nvPr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1370172" y="2408165"/>
              <a:ext cx="563169" cy="563169"/>
            </a:xfrm>
            <a:prstGeom prst="rect">
              <a:avLst/>
            </a:prstGeom>
          </p:spPr>
        </p:pic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59F3306-7391-10D0-2587-A4CF244B6A3F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 bwMode="auto">
            <a:xfrm>
              <a:off x="696000" y="4096392"/>
              <a:ext cx="1911332" cy="627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lv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</a:pPr>
              <a:r>
                <a:rPr lang="zh-CN" altLang="en-US" spc="100" dirty="0">
                  <a:solidFill>
                    <a:schemeClr val="lt1"/>
                  </a:solidFill>
                  <a:uFillTx/>
                  <a:latin typeface="+mn-ea"/>
                  <a:sym typeface="MiSans" panose="00000500000000000000" pitchFamily="2" charset="-122"/>
                </a:rPr>
                <a:t>辅助诊断、药物研发、手术机器人等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9439C66-CEF8-1FDF-04B3-79AA47B148FE}"/>
              </a:ext>
            </a:extLst>
          </p:cNvPr>
          <p:cNvGrpSpPr/>
          <p:nvPr/>
        </p:nvGrpSpPr>
        <p:grpSpPr>
          <a:xfrm>
            <a:off x="2789500" y="1613477"/>
            <a:ext cx="2177110" cy="3922623"/>
            <a:chOff x="2789500" y="1613477"/>
            <a:chExt cx="2177110" cy="3922623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368A9DA-A945-8934-7E05-2C1B84E9C406}"/>
                </a:ext>
              </a:extLst>
            </p:cNvPr>
            <p:cNvSpPr/>
            <p:nvPr/>
          </p:nvSpPr>
          <p:spPr>
            <a:xfrm>
              <a:off x="2794620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gradFill>
              <a:gsLst>
                <a:gs pos="4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BBDB9B3-DE7F-07DA-6A55-99F1C9EA88AD}"/>
                </a:ext>
              </a:extLst>
            </p:cNvPr>
            <p:cNvSpPr/>
            <p:nvPr/>
          </p:nvSpPr>
          <p:spPr>
            <a:xfrm>
              <a:off x="2794620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noFill/>
            <a:ln w="1808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19123E5-4871-DE7A-C0AA-C0C4DF10CD3F}"/>
                </a:ext>
              </a:extLst>
            </p:cNvPr>
            <p:cNvSpPr/>
            <p:nvPr/>
          </p:nvSpPr>
          <p:spPr>
            <a:xfrm>
              <a:off x="4815572" y="1613477"/>
              <a:ext cx="151037" cy="172139"/>
            </a:xfrm>
            <a:custGeom>
              <a:avLst/>
              <a:gdLst>
                <a:gd name="connsiteX0" fmla="*/ 158804 w 160008"/>
                <a:gd name="connsiteY0" fmla="*/ 0 h 160310"/>
                <a:gd name="connsiteX1" fmla="*/ 0 w 160008"/>
                <a:gd name="connsiteY1" fmla="*/ 0 h 160310"/>
                <a:gd name="connsiteX2" fmla="*/ 160009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58804" y="0"/>
                  </a:moveTo>
                  <a:lnTo>
                    <a:pt x="0" y="0"/>
                  </a:lnTo>
                  <a:lnTo>
                    <a:pt x="160009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8778302-0CB2-D516-D142-A88838468046}"/>
                </a:ext>
              </a:extLst>
            </p:cNvPr>
            <p:cNvSpPr/>
            <p:nvPr/>
          </p:nvSpPr>
          <p:spPr>
            <a:xfrm>
              <a:off x="2789500" y="1613477"/>
              <a:ext cx="151037" cy="172139"/>
            </a:xfrm>
            <a:custGeom>
              <a:avLst/>
              <a:gdLst>
                <a:gd name="connsiteX0" fmla="*/ 1205 w 160008"/>
                <a:gd name="connsiteY0" fmla="*/ 0 h 160310"/>
                <a:gd name="connsiteX1" fmla="*/ 160008 w 160008"/>
                <a:gd name="connsiteY1" fmla="*/ 0 h 160310"/>
                <a:gd name="connsiteX2" fmla="*/ 0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205" y="0"/>
                  </a:moveTo>
                  <a:lnTo>
                    <a:pt x="160008" y="0"/>
                  </a:lnTo>
                  <a:lnTo>
                    <a:pt x="0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313B61A-DA6E-62C6-7841-708EF0B66332}"/>
                </a:ext>
              </a:extLst>
            </p:cNvPr>
            <p:cNvSpPr/>
            <p:nvPr/>
          </p:nvSpPr>
          <p:spPr>
            <a:xfrm>
              <a:off x="2789500" y="5364286"/>
              <a:ext cx="151037" cy="171814"/>
            </a:xfrm>
            <a:custGeom>
              <a:avLst/>
              <a:gdLst>
                <a:gd name="connsiteX0" fmla="*/ 1205 w 160008"/>
                <a:gd name="connsiteY0" fmla="*/ 160009 h 160008"/>
                <a:gd name="connsiteX1" fmla="*/ 160008 w 160008"/>
                <a:gd name="connsiteY1" fmla="*/ 160009 h 160008"/>
                <a:gd name="connsiteX2" fmla="*/ 0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205" y="160009"/>
                  </a:moveTo>
                  <a:lnTo>
                    <a:pt x="160008" y="1600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53B5BE9-02DD-62BC-4B4F-23492DE8D290}"/>
                </a:ext>
              </a:extLst>
            </p:cNvPr>
            <p:cNvSpPr/>
            <p:nvPr/>
          </p:nvSpPr>
          <p:spPr>
            <a:xfrm>
              <a:off x="4815572" y="5364286"/>
              <a:ext cx="151037" cy="171814"/>
            </a:xfrm>
            <a:custGeom>
              <a:avLst/>
              <a:gdLst>
                <a:gd name="connsiteX0" fmla="*/ 158804 w 160008"/>
                <a:gd name="connsiteY0" fmla="*/ 160009 h 160008"/>
                <a:gd name="connsiteX1" fmla="*/ 0 w 160008"/>
                <a:gd name="connsiteY1" fmla="*/ 160009 h 160008"/>
                <a:gd name="connsiteX2" fmla="*/ 160009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58804" y="160009"/>
                  </a:moveTo>
                  <a:lnTo>
                    <a:pt x="0" y="160009"/>
                  </a:lnTo>
                  <a:lnTo>
                    <a:pt x="160009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06FD691-5CE2-1C26-BE7D-407223B5DFCF}"/>
                </a:ext>
              </a:extLst>
            </p:cNvPr>
            <p:cNvSpPr/>
            <p:nvPr/>
          </p:nvSpPr>
          <p:spPr>
            <a:xfrm>
              <a:off x="2794336" y="1626096"/>
              <a:ext cx="2172274" cy="505091"/>
            </a:xfrm>
            <a:custGeom>
              <a:avLst/>
              <a:gdLst>
                <a:gd name="connsiteX0" fmla="*/ 2301293 w 2301292"/>
                <a:gd name="connsiteY0" fmla="*/ 470383 h 470383"/>
                <a:gd name="connsiteX1" fmla="*/ 2297978 w 2301292"/>
                <a:gd name="connsiteY1" fmla="*/ 217865 h 470383"/>
                <a:gd name="connsiteX2" fmla="*/ 2080113 w 2301292"/>
                <a:gd name="connsiteY2" fmla="*/ 0 h 470383"/>
                <a:gd name="connsiteX3" fmla="*/ 1150797 w 2301292"/>
                <a:gd name="connsiteY3" fmla="*/ 0 h 470383"/>
                <a:gd name="connsiteX4" fmla="*/ 221179 w 2301292"/>
                <a:gd name="connsiteY4" fmla="*/ 0 h 470383"/>
                <a:gd name="connsiteX5" fmla="*/ 3314 w 2301292"/>
                <a:gd name="connsiteY5" fmla="*/ 217865 h 470383"/>
                <a:gd name="connsiteX6" fmla="*/ 0 w 2301292"/>
                <a:gd name="connsiteY6" fmla="*/ 470383 h 470383"/>
                <a:gd name="connsiteX7" fmla="*/ 46104 w 2301292"/>
                <a:gd name="connsiteY7" fmla="*/ 424580 h 470383"/>
                <a:gd name="connsiteX8" fmla="*/ 46104 w 2301292"/>
                <a:gd name="connsiteY8" fmla="*/ 277529 h 470383"/>
                <a:gd name="connsiteX9" fmla="*/ 218769 w 2301292"/>
                <a:gd name="connsiteY9" fmla="*/ 104864 h 470383"/>
                <a:gd name="connsiteX10" fmla="*/ 885924 w 2301292"/>
                <a:gd name="connsiteY10" fmla="*/ 104864 h 470383"/>
                <a:gd name="connsiteX11" fmla="*/ 942273 w 2301292"/>
                <a:gd name="connsiteY11" fmla="*/ 48214 h 470383"/>
                <a:gd name="connsiteX12" fmla="*/ 1150797 w 2301292"/>
                <a:gd name="connsiteY12" fmla="*/ 48214 h 470383"/>
                <a:gd name="connsiteX13" fmla="*/ 1150797 w 2301292"/>
                <a:gd name="connsiteY13" fmla="*/ 48214 h 470383"/>
                <a:gd name="connsiteX14" fmla="*/ 1359019 w 2301292"/>
                <a:gd name="connsiteY14" fmla="*/ 48214 h 470383"/>
                <a:gd name="connsiteX15" fmla="*/ 1415369 w 2301292"/>
                <a:gd name="connsiteY15" fmla="*/ 104864 h 470383"/>
                <a:gd name="connsiteX16" fmla="*/ 2082523 w 2301292"/>
                <a:gd name="connsiteY16" fmla="*/ 104864 h 470383"/>
                <a:gd name="connsiteX17" fmla="*/ 2255188 w 2301292"/>
                <a:gd name="connsiteY17" fmla="*/ 277529 h 470383"/>
                <a:gd name="connsiteX18" fmla="*/ 2255188 w 2301292"/>
                <a:gd name="connsiteY18" fmla="*/ 424580 h 47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383">
                  <a:moveTo>
                    <a:pt x="2301293" y="470383"/>
                  </a:moveTo>
                  <a:lnTo>
                    <a:pt x="2297978" y="217865"/>
                  </a:lnTo>
                  <a:lnTo>
                    <a:pt x="2080113" y="0"/>
                  </a:lnTo>
                  <a:lnTo>
                    <a:pt x="1150797" y="0"/>
                  </a:lnTo>
                  <a:lnTo>
                    <a:pt x="221179" y="0"/>
                  </a:lnTo>
                  <a:lnTo>
                    <a:pt x="3314" y="217865"/>
                  </a:lnTo>
                  <a:lnTo>
                    <a:pt x="0" y="470383"/>
                  </a:lnTo>
                  <a:lnTo>
                    <a:pt x="46104" y="424580"/>
                  </a:lnTo>
                  <a:lnTo>
                    <a:pt x="46104" y="277529"/>
                  </a:lnTo>
                  <a:lnTo>
                    <a:pt x="218769" y="104864"/>
                  </a:lnTo>
                  <a:lnTo>
                    <a:pt x="885924" y="104864"/>
                  </a:lnTo>
                  <a:lnTo>
                    <a:pt x="942273" y="48214"/>
                  </a:lnTo>
                  <a:lnTo>
                    <a:pt x="1150797" y="48214"/>
                  </a:lnTo>
                  <a:lnTo>
                    <a:pt x="1150797" y="48214"/>
                  </a:lnTo>
                  <a:lnTo>
                    <a:pt x="1359019" y="48214"/>
                  </a:lnTo>
                  <a:lnTo>
                    <a:pt x="1415369" y="104864"/>
                  </a:lnTo>
                  <a:lnTo>
                    <a:pt x="2082523" y="104864"/>
                  </a:lnTo>
                  <a:lnTo>
                    <a:pt x="2255188" y="277529"/>
                  </a:lnTo>
                  <a:lnTo>
                    <a:pt x="2255188" y="424580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5EC37F50-A4DE-99F8-0B8E-853CE257A7DB}"/>
                </a:ext>
              </a:extLst>
            </p:cNvPr>
            <p:cNvSpPr/>
            <p:nvPr/>
          </p:nvSpPr>
          <p:spPr>
            <a:xfrm>
              <a:off x="2794336" y="5019685"/>
              <a:ext cx="2172274" cy="505414"/>
            </a:xfrm>
            <a:custGeom>
              <a:avLst/>
              <a:gdLst>
                <a:gd name="connsiteX0" fmla="*/ 0 w 2301292"/>
                <a:gd name="connsiteY0" fmla="*/ 0 h 470684"/>
                <a:gd name="connsiteX1" fmla="*/ 3314 w 2301292"/>
                <a:gd name="connsiteY1" fmla="*/ 252820 h 470684"/>
                <a:gd name="connsiteX2" fmla="*/ 221179 w 2301292"/>
                <a:gd name="connsiteY2" fmla="*/ 470685 h 470684"/>
                <a:gd name="connsiteX3" fmla="*/ 1150797 w 2301292"/>
                <a:gd name="connsiteY3" fmla="*/ 470685 h 470684"/>
                <a:gd name="connsiteX4" fmla="*/ 2080113 w 2301292"/>
                <a:gd name="connsiteY4" fmla="*/ 470685 h 470684"/>
                <a:gd name="connsiteX5" fmla="*/ 2297978 w 2301292"/>
                <a:gd name="connsiteY5" fmla="*/ 252820 h 470684"/>
                <a:gd name="connsiteX6" fmla="*/ 2301293 w 2301292"/>
                <a:gd name="connsiteY6" fmla="*/ 0 h 470684"/>
                <a:gd name="connsiteX7" fmla="*/ 2255188 w 2301292"/>
                <a:gd name="connsiteY7" fmla="*/ 46104 h 470684"/>
                <a:gd name="connsiteX8" fmla="*/ 2255188 w 2301292"/>
                <a:gd name="connsiteY8" fmla="*/ 192854 h 470684"/>
                <a:gd name="connsiteX9" fmla="*/ 2082523 w 2301292"/>
                <a:gd name="connsiteY9" fmla="*/ 365820 h 470684"/>
                <a:gd name="connsiteX10" fmla="*/ 1415369 w 2301292"/>
                <a:gd name="connsiteY10" fmla="*/ 365820 h 470684"/>
                <a:gd name="connsiteX11" fmla="*/ 1359019 w 2301292"/>
                <a:gd name="connsiteY11" fmla="*/ 422170 h 470684"/>
                <a:gd name="connsiteX12" fmla="*/ 1150797 w 2301292"/>
                <a:gd name="connsiteY12" fmla="*/ 422170 h 470684"/>
                <a:gd name="connsiteX13" fmla="*/ 1150797 w 2301292"/>
                <a:gd name="connsiteY13" fmla="*/ 422170 h 470684"/>
                <a:gd name="connsiteX14" fmla="*/ 942273 w 2301292"/>
                <a:gd name="connsiteY14" fmla="*/ 422170 h 470684"/>
                <a:gd name="connsiteX15" fmla="*/ 885924 w 2301292"/>
                <a:gd name="connsiteY15" fmla="*/ 365820 h 470684"/>
                <a:gd name="connsiteX16" fmla="*/ 218769 w 2301292"/>
                <a:gd name="connsiteY16" fmla="*/ 365820 h 470684"/>
                <a:gd name="connsiteX17" fmla="*/ 46104 w 2301292"/>
                <a:gd name="connsiteY17" fmla="*/ 192854 h 470684"/>
                <a:gd name="connsiteX18" fmla="*/ 46104 w 2301292"/>
                <a:gd name="connsiteY18" fmla="*/ 46104 h 47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684">
                  <a:moveTo>
                    <a:pt x="0" y="0"/>
                  </a:moveTo>
                  <a:lnTo>
                    <a:pt x="3314" y="252820"/>
                  </a:lnTo>
                  <a:lnTo>
                    <a:pt x="221179" y="470685"/>
                  </a:lnTo>
                  <a:lnTo>
                    <a:pt x="1150797" y="470685"/>
                  </a:lnTo>
                  <a:lnTo>
                    <a:pt x="2080113" y="470685"/>
                  </a:lnTo>
                  <a:lnTo>
                    <a:pt x="2297978" y="252820"/>
                  </a:lnTo>
                  <a:lnTo>
                    <a:pt x="2301293" y="0"/>
                  </a:lnTo>
                  <a:lnTo>
                    <a:pt x="2255188" y="46104"/>
                  </a:lnTo>
                  <a:lnTo>
                    <a:pt x="2255188" y="192854"/>
                  </a:lnTo>
                  <a:lnTo>
                    <a:pt x="2082523" y="365820"/>
                  </a:lnTo>
                  <a:lnTo>
                    <a:pt x="1415369" y="365820"/>
                  </a:lnTo>
                  <a:lnTo>
                    <a:pt x="1359019" y="422170"/>
                  </a:lnTo>
                  <a:lnTo>
                    <a:pt x="1150797" y="422170"/>
                  </a:lnTo>
                  <a:lnTo>
                    <a:pt x="1150797" y="422170"/>
                  </a:lnTo>
                  <a:lnTo>
                    <a:pt x="942273" y="422170"/>
                  </a:lnTo>
                  <a:lnTo>
                    <a:pt x="885924" y="365820"/>
                  </a:lnTo>
                  <a:lnTo>
                    <a:pt x="218769" y="365820"/>
                  </a:lnTo>
                  <a:lnTo>
                    <a:pt x="46104" y="192854"/>
                  </a:lnTo>
                  <a:lnTo>
                    <a:pt x="46104" y="46104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857828A-E863-7961-F7E3-E364F2879526}"/>
                </a:ext>
              </a:extLst>
            </p:cNvPr>
            <p:cNvSpPr/>
            <p:nvPr/>
          </p:nvSpPr>
          <p:spPr>
            <a:xfrm>
              <a:off x="2796327" y="2423692"/>
              <a:ext cx="97562" cy="2116140"/>
            </a:xfrm>
            <a:custGeom>
              <a:avLst/>
              <a:gdLst>
                <a:gd name="connsiteX0" fmla="*/ 0 w 103357"/>
                <a:gd name="connsiteY0" fmla="*/ 0 h 1970728"/>
                <a:gd name="connsiteX1" fmla="*/ 103358 w 103357"/>
                <a:gd name="connsiteY1" fmla="*/ 91304 h 1970728"/>
                <a:gd name="connsiteX2" fmla="*/ 103358 w 103357"/>
                <a:gd name="connsiteY2" fmla="*/ 1876712 h 1970728"/>
                <a:gd name="connsiteX3" fmla="*/ 9342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0" y="0"/>
                  </a:moveTo>
                  <a:lnTo>
                    <a:pt x="103358" y="91304"/>
                  </a:lnTo>
                  <a:lnTo>
                    <a:pt x="103358" y="1876712"/>
                  </a:lnTo>
                  <a:lnTo>
                    <a:pt x="9342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C54414F-2BFB-280C-4E0F-662F7227231D}"/>
                </a:ext>
              </a:extLst>
            </p:cNvPr>
            <p:cNvSpPr/>
            <p:nvPr/>
          </p:nvSpPr>
          <p:spPr>
            <a:xfrm>
              <a:off x="4869048" y="2423692"/>
              <a:ext cx="97562" cy="2116140"/>
            </a:xfrm>
            <a:custGeom>
              <a:avLst/>
              <a:gdLst>
                <a:gd name="connsiteX0" fmla="*/ 103358 w 103357"/>
                <a:gd name="connsiteY0" fmla="*/ 0 h 1970728"/>
                <a:gd name="connsiteX1" fmla="*/ 0 w 103357"/>
                <a:gd name="connsiteY1" fmla="*/ 91304 h 1970728"/>
                <a:gd name="connsiteX2" fmla="*/ 0 w 103357"/>
                <a:gd name="connsiteY2" fmla="*/ 1876712 h 1970728"/>
                <a:gd name="connsiteX3" fmla="*/ 94016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103358" y="0"/>
                  </a:moveTo>
                  <a:lnTo>
                    <a:pt x="0" y="91304"/>
                  </a:lnTo>
                  <a:lnTo>
                    <a:pt x="0" y="1876712"/>
                  </a:lnTo>
                  <a:lnTo>
                    <a:pt x="94016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216DD66-2ADE-2E50-9FC7-FE084F3795CC}"/>
                </a:ext>
              </a:extLst>
            </p:cNvPr>
            <p:cNvGrpSpPr>
              <a:grpSpLocks/>
            </p:cNvGrpSpPr>
            <p:nvPr/>
          </p:nvGrpSpPr>
          <p:grpSpPr>
            <a:xfrm>
              <a:off x="3382898" y="2136457"/>
              <a:ext cx="1115062" cy="1115066"/>
              <a:chOff x="963658" y="2645181"/>
              <a:chExt cx="1492132" cy="1492132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7D5B8553-84DC-200E-A94C-202C6DA05D38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87E7B3FB-E220-4C28-1305-4F47487FD514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7D97EBF3-CDFD-5182-A208-9CB034774B3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</p:grpSp>
        <p:sp>
          <p:nvSpPr>
            <p:cNvPr id="55" name="矩形 54"/>
            <p:cNvSpPr/>
            <p:nvPr>
              <p:custDataLst>
                <p:tags r:id="rId8"/>
              </p:custDataLst>
            </p:nvPr>
          </p:nvSpPr>
          <p:spPr bwMode="auto">
            <a:xfrm>
              <a:off x="2909307" y="3638422"/>
              <a:ext cx="1959741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人工智能与教育</a:t>
              </a:r>
              <a:endParaRPr lang="en-US" altLang="zh-CN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</p:txBody>
        </p:sp>
        <p:pic>
          <p:nvPicPr>
            <p:cNvPr id="22" name="图形 2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3699258" y="2440459"/>
              <a:ext cx="498580" cy="498580"/>
            </a:xfrm>
            <a:prstGeom prst="rect">
              <a:avLst/>
            </a:prstGeom>
          </p:spPr>
        </p:pic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3C0B6F1F-B81C-5DDB-E5D8-111AB610B32C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2909307" y="4096392"/>
              <a:ext cx="1959741" cy="64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lv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</a:pPr>
              <a:r>
                <a:rPr lang="zh-CN" altLang="en-US" spc="100" dirty="0">
                  <a:solidFill>
                    <a:schemeClr val="lt1"/>
                  </a:solidFill>
                  <a:uFillTx/>
                  <a:latin typeface="+mn-ea"/>
                  <a:sym typeface="MiSans" panose="00000500000000000000" pitchFamily="2" charset="-122"/>
                </a:rPr>
                <a:t>个性化学习、智能辅导、在线教育等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81CC20-25C0-8CEB-F442-9556961BA0E5}"/>
              </a:ext>
            </a:extLst>
          </p:cNvPr>
          <p:cNvGrpSpPr/>
          <p:nvPr/>
        </p:nvGrpSpPr>
        <p:grpSpPr>
          <a:xfrm>
            <a:off x="7301690" y="1613477"/>
            <a:ext cx="2293141" cy="3922623"/>
            <a:chOff x="7301690" y="1613477"/>
            <a:chExt cx="2293141" cy="3922623"/>
          </a:xfrm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39CD3AF-3BA4-274D-F80C-91B43E459341}"/>
                </a:ext>
              </a:extLst>
            </p:cNvPr>
            <p:cNvSpPr/>
            <p:nvPr/>
          </p:nvSpPr>
          <p:spPr>
            <a:xfrm>
              <a:off x="7306810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gradFill>
              <a:gsLst>
                <a:gs pos="4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3252EDE-497B-47B1-3F60-F33786D9FFDD}"/>
                </a:ext>
              </a:extLst>
            </p:cNvPr>
            <p:cNvSpPr/>
            <p:nvPr/>
          </p:nvSpPr>
          <p:spPr>
            <a:xfrm>
              <a:off x="7306810" y="1626096"/>
              <a:ext cx="2171990" cy="3902239"/>
            </a:xfrm>
            <a:custGeom>
              <a:avLst/>
              <a:gdLst>
                <a:gd name="connsiteX0" fmla="*/ 2086442 w 2300991"/>
                <a:gd name="connsiteY0" fmla="*/ 3634095 h 3634095"/>
                <a:gd name="connsiteX1" fmla="*/ 214551 w 2300991"/>
                <a:gd name="connsiteY1" fmla="*/ 3634095 h 3634095"/>
                <a:gd name="connsiteX2" fmla="*/ 0 w 2300991"/>
                <a:gd name="connsiteY2" fmla="*/ 3419545 h 3634095"/>
                <a:gd name="connsiteX3" fmla="*/ 0 w 2300991"/>
                <a:gd name="connsiteY3" fmla="*/ 214550 h 3634095"/>
                <a:gd name="connsiteX4" fmla="*/ 214551 w 2300991"/>
                <a:gd name="connsiteY4" fmla="*/ 0 h 3634095"/>
                <a:gd name="connsiteX5" fmla="*/ 2086442 w 2300991"/>
                <a:gd name="connsiteY5" fmla="*/ 0 h 3634095"/>
                <a:gd name="connsiteX6" fmla="*/ 2300992 w 2300991"/>
                <a:gd name="connsiteY6" fmla="*/ 214550 h 3634095"/>
                <a:gd name="connsiteX7" fmla="*/ 2300992 w 2300991"/>
                <a:gd name="connsiteY7" fmla="*/ 3419244 h 3634095"/>
                <a:gd name="connsiteX8" fmla="*/ 2086442 w 2300991"/>
                <a:gd name="connsiteY8" fmla="*/ 3634095 h 363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0991" h="3634095">
                  <a:moveTo>
                    <a:pt x="2086442" y="3634095"/>
                  </a:moveTo>
                  <a:lnTo>
                    <a:pt x="214551" y="3634095"/>
                  </a:lnTo>
                  <a:cubicBezTo>
                    <a:pt x="130780" y="3550325"/>
                    <a:pt x="83771" y="3503316"/>
                    <a:pt x="0" y="3419545"/>
                  </a:cubicBezTo>
                  <a:lnTo>
                    <a:pt x="0" y="214550"/>
                  </a:lnTo>
                  <a:cubicBezTo>
                    <a:pt x="83771" y="130779"/>
                    <a:pt x="130780" y="83771"/>
                    <a:pt x="214551" y="0"/>
                  </a:cubicBezTo>
                  <a:lnTo>
                    <a:pt x="2086442" y="0"/>
                  </a:lnTo>
                  <a:cubicBezTo>
                    <a:pt x="2170213" y="83771"/>
                    <a:pt x="2217221" y="130779"/>
                    <a:pt x="2300992" y="214550"/>
                  </a:cubicBezTo>
                  <a:lnTo>
                    <a:pt x="2300992" y="3419244"/>
                  </a:lnTo>
                  <a:cubicBezTo>
                    <a:pt x="2217221" y="3503316"/>
                    <a:pt x="2170213" y="3550325"/>
                    <a:pt x="2086442" y="3634095"/>
                  </a:cubicBezTo>
                  <a:close/>
                </a:path>
              </a:pathLst>
            </a:custGeom>
            <a:noFill/>
            <a:ln w="1808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A67F371-A576-C1FC-E1C0-996E3C2053A6}"/>
                </a:ext>
              </a:extLst>
            </p:cNvPr>
            <p:cNvSpPr/>
            <p:nvPr/>
          </p:nvSpPr>
          <p:spPr>
            <a:xfrm>
              <a:off x="9327762" y="1613477"/>
              <a:ext cx="151037" cy="172139"/>
            </a:xfrm>
            <a:custGeom>
              <a:avLst/>
              <a:gdLst>
                <a:gd name="connsiteX0" fmla="*/ 158804 w 160008"/>
                <a:gd name="connsiteY0" fmla="*/ 0 h 160310"/>
                <a:gd name="connsiteX1" fmla="*/ 0 w 160008"/>
                <a:gd name="connsiteY1" fmla="*/ 0 h 160310"/>
                <a:gd name="connsiteX2" fmla="*/ 160009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58804" y="0"/>
                  </a:moveTo>
                  <a:lnTo>
                    <a:pt x="0" y="0"/>
                  </a:lnTo>
                  <a:lnTo>
                    <a:pt x="160009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54187B9-D331-0D56-9B06-0E93736503E9}"/>
                </a:ext>
              </a:extLst>
            </p:cNvPr>
            <p:cNvSpPr/>
            <p:nvPr/>
          </p:nvSpPr>
          <p:spPr>
            <a:xfrm>
              <a:off x="7301690" y="1613477"/>
              <a:ext cx="151037" cy="172139"/>
            </a:xfrm>
            <a:custGeom>
              <a:avLst/>
              <a:gdLst>
                <a:gd name="connsiteX0" fmla="*/ 1205 w 160008"/>
                <a:gd name="connsiteY0" fmla="*/ 0 h 160310"/>
                <a:gd name="connsiteX1" fmla="*/ 160008 w 160008"/>
                <a:gd name="connsiteY1" fmla="*/ 0 h 160310"/>
                <a:gd name="connsiteX2" fmla="*/ 0 w 160008"/>
                <a:gd name="connsiteY2" fmla="*/ 160310 h 16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310">
                  <a:moveTo>
                    <a:pt x="1205" y="0"/>
                  </a:moveTo>
                  <a:lnTo>
                    <a:pt x="160008" y="0"/>
                  </a:lnTo>
                  <a:lnTo>
                    <a:pt x="0" y="16031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A73CF15-B237-6DEA-5BB0-5FC8E10C4B90}"/>
                </a:ext>
              </a:extLst>
            </p:cNvPr>
            <p:cNvSpPr/>
            <p:nvPr/>
          </p:nvSpPr>
          <p:spPr>
            <a:xfrm>
              <a:off x="7301690" y="5364286"/>
              <a:ext cx="151037" cy="171814"/>
            </a:xfrm>
            <a:custGeom>
              <a:avLst/>
              <a:gdLst>
                <a:gd name="connsiteX0" fmla="*/ 1205 w 160008"/>
                <a:gd name="connsiteY0" fmla="*/ 160009 h 160008"/>
                <a:gd name="connsiteX1" fmla="*/ 160008 w 160008"/>
                <a:gd name="connsiteY1" fmla="*/ 160009 h 160008"/>
                <a:gd name="connsiteX2" fmla="*/ 0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205" y="160009"/>
                  </a:moveTo>
                  <a:lnTo>
                    <a:pt x="160008" y="1600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2FE2069-FDA0-C32D-7572-94111A32C3C9}"/>
                </a:ext>
              </a:extLst>
            </p:cNvPr>
            <p:cNvSpPr/>
            <p:nvPr/>
          </p:nvSpPr>
          <p:spPr>
            <a:xfrm>
              <a:off x="9327762" y="5364286"/>
              <a:ext cx="151037" cy="171814"/>
            </a:xfrm>
            <a:custGeom>
              <a:avLst/>
              <a:gdLst>
                <a:gd name="connsiteX0" fmla="*/ 158804 w 160008"/>
                <a:gd name="connsiteY0" fmla="*/ 160009 h 160008"/>
                <a:gd name="connsiteX1" fmla="*/ 0 w 160008"/>
                <a:gd name="connsiteY1" fmla="*/ 160009 h 160008"/>
                <a:gd name="connsiteX2" fmla="*/ 160009 w 160008"/>
                <a:gd name="connsiteY2" fmla="*/ 0 h 16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08" h="160008">
                  <a:moveTo>
                    <a:pt x="158804" y="160009"/>
                  </a:moveTo>
                  <a:lnTo>
                    <a:pt x="0" y="160009"/>
                  </a:lnTo>
                  <a:lnTo>
                    <a:pt x="160009" y="0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267EC0E-2E63-B908-1B84-4088D18A2185}"/>
                </a:ext>
              </a:extLst>
            </p:cNvPr>
            <p:cNvSpPr/>
            <p:nvPr/>
          </p:nvSpPr>
          <p:spPr>
            <a:xfrm>
              <a:off x="7306526" y="1626096"/>
              <a:ext cx="2172274" cy="505091"/>
            </a:xfrm>
            <a:custGeom>
              <a:avLst/>
              <a:gdLst>
                <a:gd name="connsiteX0" fmla="*/ 2301293 w 2301292"/>
                <a:gd name="connsiteY0" fmla="*/ 470383 h 470383"/>
                <a:gd name="connsiteX1" fmla="*/ 2297978 w 2301292"/>
                <a:gd name="connsiteY1" fmla="*/ 217865 h 470383"/>
                <a:gd name="connsiteX2" fmla="*/ 2080113 w 2301292"/>
                <a:gd name="connsiteY2" fmla="*/ 0 h 470383"/>
                <a:gd name="connsiteX3" fmla="*/ 1150797 w 2301292"/>
                <a:gd name="connsiteY3" fmla="*/ 0 h 470383"/>
                <a:gd name="connsiteX4" fmla="*/ 221179 w 2301292"/>
                <a:gd name="connsiteY4" fmla="*/ 0 h 470383"/>
                <a:gd name="connsiteX5" fmla="*/ 3314 w 2301292"/>
                <a:gd name="connsiteY5" fmla="*/ 217865 h 470383"/>
                <a:gd name="connsiteX6" fmla="*/ 0 w 2301292"/>
                <a:gd name="connsiteY6" fmla="*/ 470383 h 470383"/>
                <a:gd name="connsiteX7" fmla="*/ 46104 w 2301292"/>
                <a:gd name="connsiteY7" fmla="*/ 424580 h 470383"/>
                <a:gd name="connsiteX8" fmla="*/ 46104 w 2301292"/>
                <a:gd name="connsiteY8" fmla="*/ 277529 h 470383"/>
                <a:gd name="connsiteX9" fmla="*/ 218769 w 2301292"/>
                <a:gd name="connsiteY9" fmla="*/ 104864 h 470383"/>
                <a:gd name="connsiteX10" fmla="*/ 885924 w 2301292"/>
                <a:gd name="connsiteY10" fmla="*/ 104864 h 470383"/>
                <a:gd name="connsiteX11" fmla="*/ 942273 w 2301292"/>
                <a:gd name="connsiteY11" fmla="*/ 48214 h 470383"/>
                <a:gd name="connsiteX12" fmla="*/ 1150797 w 2301292"/>
                <a:gd name="connsiteY12" fmla="*/ 48214 h 470383"/>
                <a:gd name="connsiteX13" fmla="*/ 1150797 w 2301292"/>
                <a:gd name="connsiteY13" fmla="*/ 48214 h 470383"/>
                <a:gd name="connsiteX14" fmla="*/ 1359019 w 2301292"/>
                <a:gd name="connsiteY14" fmla="*/ 48214 h 470383"/>
                <a:gd name="connsiteX15" fmla="*/ 1415369 w 2301292"/>
                <a:gd name="connsiteY15" fmla="*/ 104864 h 470383"/>
                <a:gd name="connsiteX16" fmla="*/ 2082523 w 2301292"/>
                <a:gd name="connsiteY16" fmla="*/ 104864 h 470383"/>
                <a:gd name="connsiteX17" fmla="*/ 2255188 w 2301292"/>
                <a:gd name="connsiteY17" fmla="*/ 277529 h 470383"/>
                <a:gd name="connsiteX18" fmla="*/ 2255188 w 2301292"/>
                <a:gd name="connsiteY18" fmla="*/ 424580 h 47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383">
                  <a:moveTo>
                    <a:pt x="2301293" y="470383"/>
                  </a:moveTo>
                  <a:lnTo>
                    <a:pt x="2297978" y="217865"/>
                  </a:lnTo>
                  <a:lnTo>
                    <a:pt x="2080113" y="0"/>
                  </a:lnTo>
                  <a:lnTo>
                    <a:pt x="1150797" y="0"/>
                  </a:lnTo>
                  <a:lnTo>
                    <a:pt x="221179" y="0"/>
                  </a:lnTo>
                  <a:lnTo>
                    <a:pt x="3314" y="217865"/>
                  </a:lnTo>
                  <a:lnTo>
                    <a:pt x="0" y="470383"/>
                  </a:lnTo>
                  <a:lnTo>
                    <a:pt x="46104" y="424580"/>
                  </a:lnTo>
                  <a:lnTo>
                    <a:pt x="46104" y="277529"/>
                  </a:lnTo>
                  <a:lnTo>
                    <a:pt x="218769" y="104864"/>
                  </a:lnTo>
                  <a:lnTo>
                    <a:pt x="885924" y="104864"/>
                  </a:lnTo>
                  <a:lnTo>
                    <a:pt x="942273" y="48214"/>
                  </a:lnTo>
                  <a:lnTo>
                    <a:pt x="1150797" y="48214"/>
                  </a:lnTo>
                  <a:lnTo>
                    <a:pt x="1150797" y="48214"/>
                  </a:lnTo>
                  <a:lnTo>
                    <a:pt x="1359019" y="48214"/>
                  </a:lnTo>
                  <a:lnTo>
                    <a:pt x="1415369" y="104864"/>
                  </a:lnTo>
                  <a:lnTo>
                    <a:pt x="2082523" y="104864"/>
                  </a:lnTo>
                  <a:lnTo>
                    <a:pt x="2255188" y="277529"/>
                  </a:lnTo>
                  <a:lnTo>
                    <a:pt x="2255188" y="424580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AD0B4F3-1126-868E-8604-A1CFE8E0885C}"/>
                </a:ext>
              </a:extLst>
            </p:cNvPr>
            <p:cNvSpPr/>
            <p:nvPr/>
          </p:nvSpPr>
          <p:spPr>
            <a:xfrm>
              <a:off x="7306526" y="5019685"/>
              <a:ext cx="2172274" cy="505414"/>
            </a:xfrm>
            <a:custGeom>
              <a:avLst/>
              <a:gdLst>
                <a:gd name="connsiteX0" fmla="*/ 0 w 2301292"/>
                <a:gd name="connsiteY0" fmla="*/ 0 h 470684"/>
                <a:gd name="connsiteX1" fmla="*/ 3314 w 2301292"/>
                <a:gd name="connsiteY1" fmla="*/ 252820 h 470684"/>
                <a:gd name="connsiteX2" fmla="*/ 221179 w 2301292"/>
                <a:gd name="connsiteY2" fmla="*/ 470685 h 470684"/>
                <a:gd name="connsiteX3" fmla="*/ 1150797 w 2301292"/>
                <a:gd name="connsiteY3" fmla="*/ 470685 h 470684"/>
                <a:gd name="connsiteX4" fmla="*/ 2080113 w 2301292"/>
                <a:gd name="connsiteY4" fmla="*/ 470685 h 470684"/>
                <a:gd name="connsiteX5" fmla="*/ 2297978 w 2301292"/>
                <a:gd name="connsiteY5" fmla="*/ 252820 h 470684"/>
                <a:gd name="connsiteX6" fmla="*/ 2301293 w 2301292"/>
                <a:gd name="connsiteY6" fmla="*/ 0 h 470684"/>
                <a:gd name="connsiteX7" fmla="*/ 2255188 w 2301292"/>
                <a:gd name="connsiteY7" fmla="*/ 46104 h 470684"/>
                <a:gd name="connsiteX8" fmla="*/ 2255188 w 2301292"/>
                <a:gd name="connsiteY8" fmla="*/ 192854 h 470684"/>
                <a:gd name="connsiteX9" fmla="*/ 2082523 w 2301292"/>
                <a:gd name="connsiteY9" fmla="*/ 365820 h 470684"/>
                <a:gd name="connsiteX10" fmla="*/ 1415369 w 2301292"/>
                <a:gd name="connsiteY10" fmla="*/ 365820 h 470684"/>
                <a:gd name="connsiteX11" fmla="*/ 1359019 w 2301292"/>
                <a:gd name="connsiteY11" fmla="*/ 422170 h 470684"/>
                <a:gd name="connsiteX12" fmla="*/ 1150797 w 2301292"/>
                <a:gd name="connsiteY12" fmla="*/ 422170 h 470684"/>
                <a:gd name="connsiteX13" fmla="*/ 1150797 w 2301292"/>
                <a:gd name="connsiteY13" fmla="*/ 422170 h 470684"/>
                <a:gd name="connsiteX14" fmla="*/ 942273 w 2301292"/>
                <a:gd name="connsiteY14" fmla="*/ 422170 h 470684"/>
                <a:gd name="connsiteX15" fmla="*/ 885924 w 2301292"/>
                <a:gd name="connsiteY15" fmla="*/ 365820 h 470684"/>
                <a:gd name="connsiteX16" fmla="*/ 218769 w 2301292"/>
                <a:gd name="connsiteY16" fmla="*/ 365820 h 470684"/>
                <a:gd name="connsiteX17" fmla="*/ 46104 w 2301292"/>
                <a:gd name="connsiteY17" fmla="*/ 192854 h 470684"/>
                <a:gd name="connsiteX18" fmla="*/ 46104 w 2301292"/>
                <a:gd name="connsiteY18" fmla="*/ 46104 h 47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1292" h="470684">
                  <a:moveTo>
                    <a:pt x="0" y="0"/>
                  </a:moveTo>
                  <a:lnTo>
                    <a:pt x="3314" y="252820"/>
                  </a:lnTo>
                  <a:lnTo>
                    <a:pt x="221179" y="470685"/>
                  </a:lnTo>
                  <a:lnTo>
                    <a:pt x="1150797" y="470685"/>
                  </a:lnTo>
                  <a:lnTo>
                    <a:pt x="2080113" y="470685"/>
                  </a:lnTo>
                  <a:lnTo>
                    <a:pt x="2297978" y="252820"/>
                  </a:lnTo>
                  <a:lnTo>
                    <a:pt x="2301293" y="0"/>
                  </a:lnTo>
                  <a:lnTo>
                    <a:pt x="2255188" y="46104"/>
                  </a:lnTo>
                  <a:lnTo>
                    <a:pt x="2255188" y="192854"/>
                  </a:lnTo>
                  <a:lnTo>
                    <a:pt x="2082523" y="365820"/>
                  </a:lnTo>
                  <a:lnTo>
                    <a:pt x="1415369" y="365820"/>
                  </a:lnTo>
                  <a:lnTo>
                    <a:pt x="1359019" y="422170"/>
                  </a:lnTo>
                  <a:lnTo>
                    <a:pt x="1150797" y="422170"/>
                  </a:lnTo>
                  <a:lnTo>
                    <a:pt x="1150797" y="422170"/>
                  </a:lnTo>
                  <a:lnTo>
                    <a:pt x="942273" y="422170"/>
                  </a:lnTo>
                  <a:lnTo>
                    <a:pt x="885924" y="365820"/>
                  </a:lnTo>
                  <a:lnTo>
                    <a:pt x="218769" y="365820"/>
                  </a:lnTo>
                  <a:lnTo>
                    <a:pt x="46104" y="192854"/>
                  </a:lnTo>
                  <a:lnTo>
                    <a:pt x="46104" y="46104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3002255-D700-5892-2B5D-4EC9A98798B8}"/>
                </a:ext>
              </a:extLst>
            </p:cNvPr>
            <p:cNvSpPr/>
            <p:nvPr/>
          </p:nvSpPr>
          <p:spPr>
            <a:xfrm>
              <a:off x="7308517" y="2423692"/>
              <a:ext cx="97562" cy="2116140"/>
            </a:xfrm>
            <a:custGeom>
              <a:avLst/>
              <a:gdLst>
                <a:gd name="connsiteX0" fmla="*/ 0 w 103357"/>
                <a:gd name="connsiteY0" fmla="*/ 0 h 1970728"/>
                <a:gd name="connsiteX1" fmla="*/ 103358 w 103357"/>
                <a:gd name="connsiteY1" fmla="*/ 91304 h 1970728"/>
                <a:gd name="connsiteX2" fmla="*/ 103358 w 103357"/>
                <a:gd name="connsiteY2" fmla="*/ 1876712 h 1970728"/>
                <a:gd name="connsiteX3" fmla="*/ 9342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0" y="0"/>
                  </a:moveTo>
                  <a:lnTo>
                    <a:pt x="103358" y="91304"/>
                  </a:lnTo>
                  <a:lnTo>
                    <a:pt x="103358" y="1876712"/>
                  </a:lnTo>
                  <a:lnTo>
                    <a:pt x="9342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F1A1330-4145-D4EC-740C-99F9712AE3D7}"/>
                </a:ext>
              </a:extLst>
            </p:cNvPr>
            <p:cNvSpPr/>
            <p:nvPr/>
          </p:nvSpPr>
          <p:spPr>
            <a:xfrm>
              <a:off x="9381238" y="2423692"/>
              <a:ext cx="97562" cy="2116140"/>
            </a:xfrm>
            <a:custGeom>
              <a:avLst/>
              <a:gdLst>
                <a:gd name="connsiteX0" fmla="*/ 103358 w 103357"/>
                <a:gd name="connsiteY0" fmla="*/ 0 h 1970728"/>
                <a:gd name="connsiteX1" fmla="*/ 0 w 103357"/>
                <a:gd name="connsiteY1" fmla="*/ 91304 h 1970728"/>
                <a:gd name="connsiteX2" fmla="*/ 0 w 103357"/>
                <a:gd name="connsiteY2" fmla="*/ 1876712 h 1970728"/>
                <a:gd name="connsiteX3" fmla="*/ 94016 w 103357"/>
                <a:gd name="connsiteY3" fmla="*/ 1970728 h 197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57" h="1970728">
                  <a:moveTo>
                    <a:pt x="103358" y="0"/>
                  </a:moveTo>
                  <a:lnTo>
                    <a:pt x="0" y="91304"/>
                  </a:lnTo>
                  <a:lnTo>
                    <a:pt x="0" y="1876712"/>
                  </a:lnTo>
                  <a:lnTo>
                    <a:pt x="94016" y="1970728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0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2126E5A-1F02-7D40-37B9-29B6E40E96DB}"/>
                </a:ext>
              </a:extLst>
            </p:cNvPr>
            <p:cNvGrpSpPr>
              <a:grpSpLocks/>
            </p:cNvGrpSpPr>
            <p:nvPr/>
          </p:nvGrpSpPr>
          <p:grpSpPr>
            <a:xfrm>
              <a:off x="7881114" y="2136457"/>
              <a:ext cx="1115062" cy="1115066"/>
              <a:chOff x="963658" y="2645181"/>
              <a:chExt cx="1492132" cy="149213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215F8A8-F34D-5358-30A3-8E2D2918F56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F29CC7D-5A11-F55F-76A2-E3CD4C31D00C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62E5E71-66AD-CF85-0A6F-E78A3927FD9F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</p:grpSp>
        <p:sp>
          <p:nvSpPr>
            <p:cNvPr id="56" name="矩形 55"/>
            <p:cNvSpPr/>
            <p:nvPr>
              <p:custDataLst>
                <p:tags r:id="rId5"/>
              </p:custDataLst>
            </p:nvPr>
          </p:nvSpPr>
          <p:spPr bwMode="auto">
            <a:xfrm>
              <a:off x="7448983" y="3638422"/>
              <a:ext cx="2145848" cy="295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sym typeface="MiSans" panose="00000500000000000000" pitchFamily="2" charset="-122"/>
                </a:rPr>
                <a:t>人工智能与交通</a:t>
              </a:r>
              <a:endParaRPr lang="en-US" altLang="zh-CN" b="1" spc="3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</p:txBody>
        </p:sp>
        <p:pic>
          <p:nvPicPr>
            <p:cNvPr id="23" name="图形 2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8178062" y="2425106"/>
              <a:ext cx="529287" cy="529287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FC439A7-14EB-BE81-06DB-5C7D03F55F3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>
              <a:off x="7448983" y="4096392"/>
              <a:ext cx="2145848" cy="64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lv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</a:pPr>
              <a:r>
                <a:rPr lang="zh-CN" altLang="en-US" spc="100" dirty="0">
                  <a:solidFill>
                    <a:schemeClr val="lt1"/>
                  </a:solidFill>
                  <a:uFillTx/>
                  <a:latin typeface="+mn-ea"/>
                  <a:sym typeface="MiSans" panose="00000500000000000000" pitchFamily="2" charset="-122"/>
                </a:rPr>
                <a:t>自动驾驶、智能导航、交通规划等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704000" y="2038844"/>
            <a:ext cx="8471312" cy="1477328"/>
          </a:xfrm>
        </p:spPr>
        <p:txBody>
          <a:bodyPr wrap="square">
            <a:spAutoFit/>
          </a:bodyPr>
          <a:lstStyle/>
          <a:p>
            <a:pPr algn="ctr"/>
            <a:r>
              <a:rPr lang="zh-CN" altLang="en-US" sz="9600" b="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感谢观看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800000" y="3712597"/>
            <a:ext cx="2592000" cy="760730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lt1"/>
                </a:solidFill>
                <a:latin typeface="+mn-ea"/>
                <a:ea typeface="+mn-ea"/>
                <a:sym typeface="MiSans" panose="00000500000000000000" pitchFamily="2" charset="-122"/>
              </a:rPr>
              <a:t>演讲人：阿东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A8AE5603-F67C-38C7-8444-CEC3F17503FE}"/>
              </a:ext>
            </a:extLst>
          </p:cNvPr>
          <p:cNvCxnSpPr/>
          <p:nvPr/>
        </p:nvCxnSpPr>
        <p:spPr>
          <a:xfrm>
            <a:off x="863600" y="549000"/>
            <a:ext cx="6433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E99359F-03BD-9638-39FF-11446717BD6A}"/>
              </a:ext>
            </a:extLst>
          </p:cNvPr>
          <p:cNvCxnSpPr>
            <a:cxnSpLocks/>
          </p:cNvCxnSpPr>
          <p:nvPr/>
        </p:nvCxnSpPr>
        <p:spPr>
          <a:xfrm>
            <a:off x="863600" y="693000"/>
            <a:ext cx="2453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21500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2797" y="691585"/>
            <a:ext cx="1817343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16284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+mn-cs"/>
              <a:sym typeface="MiSans" panose="00000500000000000000" pitchFamily="2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+mn-cs"/>
              <a:sym typeface="MiSans" panose="00000500000000000000" pitchFamily="2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rPr>
              <a:t>阿东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9989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rPr>
              <a:t>ADONG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139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rPr>
              <a:t>狂热的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rPr>
              <a:t>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</a:rPr>
              <a:t>多读书，多看报，少吃零食，多睡觉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  <a:sym typeface="MiSans" panose="00000500000000000000" pitchFamily="2" charset="-122"/>
              </a:rPr>
              <a:t>微信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+mn-cs"/>
                <a:sym typeface="MiSans" panose="00000500000000000000" pitchFamily="2" charset="-122"/>
              </a:rPr>
              <a:t>:_ADONG23664_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+mn-cs"/>
              <a:sym typeface="MiSans" panose="00000500000000000000" pitchFamily="2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+mn-cs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215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E3EE2E51-10DD-A9FC-4090-2F59BB409734}"/>
              </a:ext>
            </a:extLst>
          </p:cNvPr>
          <p:cNvGrpSpPr/>
          <p:nvPr/>
        </p:nvGrpSpPr>
        <p:grpSpPr>
          <a:xfrm>
            <a:off x="5361542" y="1248109"/>
            <a:ext cx="5882458" cy="921275"/>
            <a:chOff x="5361542" y="1248109"/>
            <a:chExt cx="5882458" cy="92127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913A3F0-A7A6-9AD8-970A-3B544C5B234D}"/>
                </a:ext>
              </a:extLst>
            </p:cNvPr>
            <p:cNvSpPr/>
            <p:nvPr/>
          </p:nvSpPr>
          <p:spPr>
            <a:xfrm>
              <a:off x="5361542" y="1248109"/>
              <a:ext cx="5882458" cy="893888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11"/>
              </p:custDataLst>
            </p:nvPr>
          </p:nvSpPr>
          <p:spPr>
            <a:xfrm>
              <a:off x="5958019" y="1401034"/>
              <a:ext cx="958850" cy="768350"/>
            </a:xfrm>
            <a:prstGeom prst="rect">
              <a:avLst/>
            </a:prstGeom>
            <a:noFill/>
          </p:spPr>
          <p:txBody>
            <a:bodyPr wrap="square" rtlCol="0">
              <a:normAutofit fontScale="95000"/>
            </a:bodyPr>
            <a:lstStyle/>
            <a:p>
              <a:r>
                <a:rPr lang="en-US" altLang="zh-CN" sz="4400" b="1" dirty="0">
                  <a:solidFill>
                    <a:schemeClr val="lt1"/>
                  </a:solidFill>
                  <a:uFillTx/>
                  <a:latin typeface="+mn-ea"/>
                  <a:cs typeface="Arial" panose="020B0604020202020204" pitchFamily="34" charset="0"/>
                  <a:sym typeface="MiSans" panose="00000500000000000000" pitchFamily="2" charset="-122"/>
                </a:rPr>
                <a:t>01.</a:t>
              </a:r>
            </a:p>
          </p:txBody>
        </p:sp>
        <p:sp>
          <p:nvSpPr>
            <p:cNvPr id="14" name="文本框 13"/>
            <p:cNvSpPr txBox="1"/>
            <p:nvPr>
              <p:custDataLst>
                <p:tags r:id="rId12"/>
              </p:custDataLst>
            </p:nvPr>
          </p:nvSpPr>
          <p:spPr>
            <a:xfrm>
              <a:off x="7068000" y="1532176"/>
              <a:ext cx="3017520" cy="506067"/>
            </a:xfrm>
            <a:prstGeom prst="rect">
              <a:avLst/>
            </a:prstGeom>
            <a:noFill/>
          </p:spPr>
          <p:txBody>
            <a:bodyPr wrap="square" tIns="0" bIns="0" rtlCol="0" anchor="ctr">
              <a:normAutofit/>
            </a:bodyPr>
            <a:lstStyle/>
            <a:p>
              <a:r>
                <a:rPr lang="zh-CN" altLang="en-US" sz="2000" dirty="0">
                  <a:solidFill>
                    <a:schemeClr val="lt1"/>
                  </a:solidFill>
                  <a:latin typeface="+mn-ea"/>
                  <a:cs typeface="微软雅黑" panose="020B0503020204020204" charset="-122"/>
                  <a:sym typeface="MiSans" panose="00000500000000000000" pitchFamily="2" charset="-122"/>
                </a:rPr>
                <a:t>人工智能的定义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4F82D4A-EEDA-B17A-307E-523D1D31F2C6}"/>
              </a:ext>
            </a:extLst>
          </p:cNvPr>
          <p:cNvGrpSpPr/>
          <p:nvPr/>
        </p:nvGrpSpPr>
        <p:grpSpPr>
          <a:xfrm>
            <a:off x="5361542" y="2315074"/>
            <a:ext cx="5882458" cy="945321"/>
            <a:chOff x="5361542" y="2315074"/>
            <a:chExt cx="5882458" cy="94532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E7B4B14-4C62-98F2-29A8-3A4A674CCFA9}"/>
                </a:ext>
              </a:extLst>
            </p:cNvPr>
            <p:cNvSpPr/>
            <p:nvPr/>
          </p:nvSpPr>
          <p:spPr>
            <a:xfrm>
              <a:off x="5361542" y="2315074"/>
              <a:ext cx="5882458" cy="893888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>
              <p:custDataLst>
                <p:tags r:id="rId9"/>
              </p:custDataLst>
            </p:nvPr>
          </p:nvSpPr>
          <p:spPr>
            <a:xfrm>
              <a:off x="5958019" y="2492045"/>
              <a:ext cx="958850" cy="768350"/>
            </a:xfrm>
            <a:prstGeom prst="rect">
              <a:avLst/>
            </a:prstGeom>
            <a:noFill/>
          </p:spPr>
          <p:txBody>
            <a:bodyPr wrap="square" rtlCol="0">
              <a:normAutofit fontScale="95000"/>
            </a:bodyPr>
            <a:lstStyle/>
            <a:p>
              <a:r>
                <a:rPr lang="en-US" altLang="zh-CN" sz="4400" b="1" dirty="0">
                  <a:solidFill>
                    <a:schemeClr val="lt1"/>
                  </a:solidFill>
                  <a:uFillTx/>
                  <a:latin typeface="+mn-ea"/>
                  <a:cs typeface="Arial" panose="020B0604020202020204" pitchFamily="34" charset="0"/>
                  <a:sym typeface="MiSans" panose="00000500000000000000" pitchFamily="2" charset="-122"/>
                </a:rPr>
                <a:t>02.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10"/>
              </p:custDataLst>
            </p:nvPr>
          </p:nvSpPr>
          <p:spPr>
            <a:xfrm>
              <a:off x="7068000" y="2623187"/>
              <a:ext cx="3017520" cy="506067"/>
            </a:xfrm>
            <a:prstGeom prst="rect">
              <a:avLst/>
            </a:prstGeom>
            <a:noFill/>
          </p:spPr>
          <p:txBody>
            <a:bodyPr wrap="square" tIns="0" bIns="0" rtlCol="0" anchor="ctr">
              <a:normAutofit/>
            </a:bodyPr>
            <a:lstStyle/>
            <a:p>
              <a:r>
                <a:rPr lang="zh-CN" altLang="en-US" sz="2000" dirty="0">
                  <a:solidFill>
                    <a:schemeClr val="lt1"/>
                  </a:solidFill>
                  <a:latin typeface="+mn-ea"/>
                  <a:cs typeface="微软雅黑" panose="020B0503020204020204" charset="-122"/>
                  <a:sym typeface="MiSans" panose="00000500000000000000" pitchFamily="2" charset="-122"/>
                </a:rPr>
                <a:t>人工智能的应用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648919-36FC-07EC-F61E-734BD9911AFE}"/>
              </a:ext>
            </a:extLst>
          </p:cNvPr>
          <p:cNvGrpSpPr/>
          <p:nvPr/>
        </p:nvGrpSpPr>
        <p:grpSpPr>
          <a:xfrm>
            <a:off x="5361542" y="3382039"/>
            <a:ext cx="5882458" cy="893888"/>
            <a:chOff x="5361542" y="3382039"/>
            <a:chExt cx="5882458" cy="89388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B1A4485-DE1F-646F-8943-3BA5A86AB138}"/>
                </a:ext>
              </a:extLst>
            </p:cNvPr>
            <p:cNvSpPr/>
            <p:nvPr/>
          </p:nvSpPr>
          <p:spPr>
            <a:xfrm>
              <a:off x="5361542" y="3382039"/>
              <a:ext cx="5882458" cy="893888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7"/>
              </p:custDataLst>
            </p:nvPr>
          </p:nvSpPr>
          <p:spPr>
            <a:xfrm>
              <a:off x="5958019" y="3504861"/>
              <a:ext cx="958850" cy="768350"/>
            </a:xfrm>
            <a:prstGeom prst="rect">
              <a:avLst/>
            </a:prstGeom>
            <a:noFill/>
          </p:spPr>
          <p:txBody>
            <a:bodyPr wrap="square" rtlCol="0">
              <a:normAutofit fontScale="95000"/>
            </a:bodyPr>
            <a:lstStyle/>
            <a:p>
              <a:r>
                <a:rPr lang="en-US" altLang="zh-CN" sz="4400" b="1">
                  <a:solidFill>
                    <a:schemeClr val="lt1"/>
                  </a:solidFill>
                  <a:uFillTx/>
                  <a:latin typeface="+mn-ea"/>
                  <a:cs typeface="Arial" panose="020B0604020202020204" pitchFamily="34" charset="0"/>
                  <a:sym typeface="MiSans" panose="00000500000000000000" pitchFamily="2" charset="-122"/>
                </a:rPr>
                <a:t>03.</a:t>
              </a:r>
            </a:p>
          </p:txBody>
        </p:sp>
        <p:sp>
          <p:nvSpPr>
            <p:cNvPr id="22" name="文本框 21"/>
            <p:cNvSpPr txBox="1"/>
            <p:nvPr>
              <p:custDataLst>
                <p:tags r:id="rId8"/>
              </p:custDataLst>
            </p:nvPr>
          </p:nvSpPr>
          <p:spPr>
            <a:xfrm>
              <a:off x="7068000" y="3636003"/>
              <a:ext cx="3017520" cy="506067"/>
            </a:xfrm>
            <a:prstGeom prst="rect">
              <a:avLst/>
            </a:prstGeom>
            <a:noFill/>
          </p:spPr>
          <p:txBody>
            <a:bodyPr wrap="square" tIns="0" bIns="0" rtlCol="0" anchor="ctr">
              <a:normAutofit/>
            </a:bodyPr>
            <a:lstStyle/>
            <a:p>
              <a:r>
                <a:rPr lang="zh-CN" altLang="en-US" sz="2000" dirty="0">
                  <a:solidFill>
                    <a:schemeClr val="lt1"/>
                  </a:solidFill>
                  <a:latin typeface="+mn-ea"/>
                  <a:cs typeface="微软雅黑" panose="020B0503020204020204" charset="-122"/>
                  <a:sym typeface="MiSans" panose="00000500000000000000" pitchFamily="2" charset="-122"/>
                </a:rPr>
                <a:t>人工智能的技术原理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FE17B38-F7B2-615A-44C2-493E091F6AD7}"/>
              </a:ext>
            </a:extLst>
          </p:cNvPr>
          <p:cNvGrpSpPr/>
          <p:nvPr/>
        </p:nvGrpSpPr>
        <p:grpSpPr>
          <a:xfrm>
            <a:off x="5361542" y="4449003"/>
            <a:ext cx="5882458" cy="893888"/>
            <a:chOff x="5361542" y="4449003"/>
            <a:chExt cx="5882458" cy="89388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D4C1A58-2186-2047-AA51-D271DC2D0ABA}"/>
                </a:ext>
              </a:extLst>
            </p:cNvPr>
            <p:cNvSpPr/>
            <p:nvPr/>
          </p:nvSpPr>
          <p:spPr>
            <a:xfrm>
              <a:off x="5361542" y="4449003"/>
              <a:ext cx="5882458" cy="893888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>
              <p:custDataLst>
                <p:tags r:id="rId5"/>
              </p:custDataLst>
            </p:nvPr>
          </p:nvSpPr>
          <p:spPr>
            <a:xfrm>
              <a:off x="5958019" y="4492118"/>
              <a:ext cx="958850" cy="768350"/>
            </a:xfrm>
            <a:prstGeom prst="rect">
              <a:avLst/>
            </a:prstGeom>
            <a:noFill/>
          </p:spPr>
          <p:txBody>
            <a:bodyPr wrap="square" rtlCol="0">
              <a:normAutofit fontScale="95000"/>
            </a:bodyPr>
            <a:lstStyle/>
            <a:p>
              <a:r>
                <a:rPr lang="en-US" altLang="zh-CN" sz="4400" b="1">
                  <a:solidFill>
                    <a:schemeClr val="lt1"/>
                  </a:solidFill>
                  <a:uFillTx/>
                  <a:latin typeface="+mn-ea"/>
                  <a:cs typeface="Arial" panose="020B0604020202020204" pitchFamily="34" charset="0"/>
                  <a:sym typeface="MiSans" panose="00000500000000000000" pitchFamily="2" charset="-122"/>
                </a:rPr>
                <a:t>04.</a:t>
              </a:r>
            </a:p>
          </p:txBody>
        </p:sp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7068000" y="4623260"/>
              <a:ext cx="3017520" cy="506067"/>
            </a:xfrm>
            <a:prstGeom prst="rect">
              <a:avLst/>
            </a:prstGeom>
            <a:noFill/>
          </p:spPr>
          <p:txBody>
            <a:bodyPr wrap="square" tIns="0" bIns="0" rtlCol="0" anchor="ctr">
              <a:normAutofit/>
            </a:bodyPr>
            <a:lstStyle/>
            <a:p>
              <a:r>
                <a:rPr lang="zh-CN" altLang="en-US" sz="2000" dirty="0">
                  <a:solidFill>
                    <a:schemeClr val="lt1"/>
                  </a:solidFill>
                  <a:latin typeface="+mn-ea"/>
                  <a:cs typeface="微软雅黑" panose="020B0503020204020204" charset="-122"/>
                  <a:sym typeface="MiSans" panose="00000500000000000000" pitchFamily="2" charset="-122"/>
                </a:rPr>
                <a:t>人工智能的未来趋势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2AE9997-A5DF-0024-B36A-D374206A781D}"/>
              </a:ext>
            </a:extLst>
          </p:cNvPr>
          <p:cNvGrpSpPr/>
          <p:nvPr/>
        </p:nvGrpSpPr>
        <p:grpSpPr>
          <a:xfrm>
            <a:off x="948000" y="1248108"/>
            <a:ext cx="3744000" cy="4094782"/>
            <a:chOff x="948000" y="1248108"/>
            <a:chExt cx="3744000" cy="409478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DDA4BC9-28BF-930A-C689-E8566FDC4277}"/>
                </a:ext>
              </a:extLst>
            </p:cNvPr>
            <p:cNvSpPr/>
            <p:nvPr/>
          </p:nvSpPr>
          <p:spPr>
            <a:xfrm>
              <a:off x="948000" y="1248108"/>
              <a:ext cx="3744000" cy="4094782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>
              <a:off x="1371527" y="2090410"/>
              <a:ext cx="260520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9600" spc="600" dirty="0">
                  <a:gradFill flip="none" rotWithShape="1">
                    <a:gsLst>
                      <a:gs pos="21000">
                        <a:schemeClr val="bg1"/>
                      </a:gs>
                      <a:gs pos="575">
                        <a:schemeClr val="bg1">
                          <a:lumMod val="75000"/>
                        </a:schemeClr>
                      </a:gs>
                      <a:gs pos="45000">
                        <a:schemeClr val="bg1">
                          <a:lumMod val="75000"/>
                        </a:schemeClr>
                      </a:gs>
                      <a:gs pos="76000">
                        <a:schemeClr val="bg1"/>
                      </a:gs>
                    </a:gsLst>
                    <a:lin ang="162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j-cs"/>
                  <a:sym typeface="MiSans" panose="00000500000000000000" pitchFamily="2" charset="-122"/>
                </a:rPr>
                <a:t>目录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BA0CFCD-7C3A-A413-F782-A8A0BBA1707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157814" y="3778455"/>
              <a:ext cx="348845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4000" spc="600" dirty="0">
                  <a:gradFill flip="none" rotWithShape="1">
                    <a:gsLst>
                      <a:gs pos="21000">
                        <a:schemeClr val="bg1"/>
                      </a:gs>
                      <a:gs pos="575">
                        <a:schemeClr val="bg1">
                          <a:lumMod val="75000"/>
                        </a:schemeClr>
                      </a:gs>
                      <a:gs pos="45000">
                        <a:schemeClr val="bg1">
                          <a:lumMod val="75000"/>
                        </a:schemeClr>
                      </a:gs>
                      <a:gs pos="76000">
                        <a:schemeClr val="bg1"/>
                      </a:gs>
                    </a:gsLst>
                    <a:lin ang="162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j-cs"/>
                  <a:sym typeface="MiSans" panose="00000500000000000000" pitchFamily="2" charset="-122"/>
                </a:rPr>
                <a:t>CONTENTS</a:t>
              </a:r>
              <a:endParaRPr lang="zh-CN" altLang="en-US" sz="4000" spc="60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j-cs"/>
                <a:sym typeface="MiSans" panose="00000500000000000000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阿东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68133" y="-531000"/>
            <a:ext cx="9055735" cy="703269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zh-CN" sz="45100" b="1" dirty="0">
                <a:ln w="25400">
                  <a:noFill/>
                </a:ln>
                <a:gradFill>
                  <a:gsLst>
                    <a:gs pos="59000">
                      <a:schemeClr val="bg1">
                        <a:alpha val="0"/>
                      </a:schemeClr>
                    </a:gs>
                    <a:gs pos="42000">
                      <a:schemeClr val="bg1"/>
                    </a:gs>
                  </a:gsLst>
                  <a:lin ang="5400000" scaled="0"/>
                </a:gradFill>
                <a:uFillTx/>
                <a:latin typeface="+mn-ea"/>
                <a:cs typeface="微软雅黑" panose="020B0503020204020204" charset="-122"/>
                <a:sym typeface="MiSans" panose="00000500000000000000" pitchFamily="2" charset="-122"/>
              </a:rPr>
              <a:t>1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49693" y="3285000"/>
            <a:ext cx="9492615" cy="815608"/>
          </a:xfrm>
        </p:spPr>
        <p:txBody>
          <a:bodyPr>
            <a:spAutoFit/>
          </a:bodyPr>
          <a:lstStyle/>
          <a:p>
            <a:r>
              <a:rPr lang="zh-CN" altLang="en-US" b="0" spc="60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sym typeface="MiSans" panose="00000500000000000000" pitchFamily="2" charset="-122"/>
              </a:rPr>
              <a:t>人工智能的定义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0D27A45-8508-4647-1D1E-FFBF9D311451}"/>
              </a:ext>
            </a:extLst>
          </p:cNvPr>
          <p:cNvGrpSpPr/>
          <p:nvPr/>
        </p:nvGrpSpPr>
        <p:grpSpPr>
          <a:xfrm>
            <a:off x="1567815" y="4144790"/>
            <a:ext cx="7113905" cy="453390"/>
            <a:chOff x="2426" y="5933"/>
            <a:chExt cx="11203" cy="71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4B0D623-48A6-3ED2-F22A-2A85605D66CC}"/>
                </a:ext>
              </a:extLst>
            </p:cNvPr>
            <p:cNvSpPr/>
            <p:nvPr/>
          </p:nvSpPr>
          <p:spPr>
            <a:xfrm>
              <a:off x="2426" y="6063"/>
              <a:ext cx="10943" cy="584"/>
            </a:xfrm>
            <a:custGeom>
              <a:avLst/>
              <a:gdLst>
                <a:gd name="connsiteX0" fmla="*/ 0 w 7821827"/>
                <a:gd name="connsiteY0" fmla="*/ 370702 h 370702"/>
                <a:gd name="connsiteX1" fmla="*/ 2026508 w 7821827"/>
                <a:gd name="connsiteY1" fmla="*/ 370702 h 370702"/>
                <a:gd name="connsiteX2" fmla="*/ 2743200 w 7821827"/>
                <a:gd name="connsiteY2" fmla="*/ 0 h 370702"/>
                <a:gd name="connsiteX3" fmla="*/ 7821827 w 7821827"/>
                <a:gd name="connsiteY3" fmla="*/ 0 h 37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1827" h="370702">
                  <a:moveTo>
                    <a:pt x="0" y="370702"/>
                  </a:moveTo>
                  <a:lnTo>
                    <a:pt x="2026508" y="370702"/>
                  </a:lnTo>
                  <a:lnTo>
                    <a:pt x="2743200" y="0"/>
                  </a:lnTo>
                  <a:lnTo>
                    <a:pt x="782182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335D61-7638-3B75-50F5-4F07567F03B3}"/>
                </a:ext>
              </a:extLst>
            </p:cNvPr>
            <p:cNvSpPr/>
            <p:nvPr/>
          </p:nvSpPr>
          <p:spPr>
            <a:xfrm>
              <a:off x="13369" y="5933"/>
              <a:ext cx="260" cy="2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97DCFAB-F332-43A7-FB1A-BE4FBDDACE84}"/>
              </a:ext>
            </a:extLst>
          </p:cNvPr>
          <p:cNvGrpSpPr/>
          <p:nvPr/>
        </p:nvGrpSpPr>
        <p:grpSpPr>
          <a:xfrm>
            <a:off x="3509645" y="3058305"/>
            <a:ext cx="7332345" cy="453390"/>
            <a:chOff x="5484" y="3342"/>
            <a:chExt cx="11547" cy="71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CEB6908-4BEB-0AC4-3A5A-E698FBB50940}"/>
                </a:ext>
              </a:extLst>
            </p:cNvPr>
            <p:cNvSpPr/>
            <p:nvPr/>
          </p:nvSpPr>
          <p:spPr>
            <a:xfrm flipH="1">
              <a:off x="5745" y="3472"/>
              <a:ext cx="11286" cy="584"/>
            </a:xfrm>
            <a:custGeom>
              <a:avLst/>
              <a:gdLst>
                <a:gd name="connsiteX0" fmla="*/ 0 w 7821827"/>
                <a:gd name="connsiteY0" fmla="*/ 370702 h 370702"/>
                <a:gd name="connsiteX1" fmla="*/ 2026508 w 7821827"/>
                <a:gd name="connsiteY1" fmla="*/ 370702 h 370702"/>
                <a:gd name="connsiteX2" fmla="*/ 2743200 w 7821827"/>
                <a:gd name="connsiteY2" fmla="*/ 0 h 370702"/>
                <a:gd name="connsiteX3" fmla="*/ 7821827 w 7821827"/>
                <a:gd name="connsiteY3" fmla="*/ 0 h 37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1827" h="370702">
                  <a:moveTo>
                    <a:pt x="0" y="370702"/>
                  </a:moveTo>
                  <a:lnTo>
                    <a:pt x="2026508" y="370702"/>
                  </a:lnTo>
                  <a:lnTo>
                    <a:pt x="2743200" y="0"/>
                  </a:lnTo>
                  <a:lnTo>
                    <a:pt x="782182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CF6AAC6-7B86-A6E9-E4B0-612380756AB5}"/>
                </a:ext>
              </a:extLst>
            </p:cNvPr>
            <p:cNvSpPr/>
            <p:nvPr/>
          </p:nvSpPr>
          <p:spPr>
            <a:xfrm>
              <a:off x="5484" y="3342"/>
              <a:ext cx="260" cy="2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2" name="图片 11" descr="未标题-2_画板 1">
            <a:extLst>
              <a:ext uri="{FF2B5EF4-FFF2-40B4-BE49-F238E27FC236}">
                <a16:creationId xmlns:a16="http://schemas.microsoft.com/office/drawing/2014/main" id="{31FEAD46-BCC5-611E-E06C-EF5E0ACDDB6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5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lvl1pPr algn="ctr" fontAlgn="auto">
              <a:lnSpc>
                <a:spcPct val="100000"/>
              </a:lnSpc>
              <a:spcBef>
                <a:spcPct val="0"/>
              </a:spcBef>
              <a:buNone/>
              <a:defRPr sz="96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pPr algn="l"/>
            <a:r>
              <a:rPr lang="zh-CN" sz="4000" dirty="0" err="1">
                <a:sym typeface="MiSans" panose="00000500000000000000" pitchFamily="2" charset="-122"/>
              </a:rPr>
              <a:t>基本概念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8CD83C0-ABF5-02EC-6063-98324BFCE66A}"/>
              </a:ext>
            </a:extLst>
          </p:cNvPr>
          <p:cNvGrpSpPr/>
          <p:nvPr/>
        </p:nvGrpSpPr>
        <p:grpSpPr>
          <a:xfrm>
            <a:off x="771720" y="1282953"/>
            <a:ext cx="2736000" cy="1728783"/>
            <a:chOff x="771720" y="1282953"/>
            <a:chExt cx="2736000" cy="17287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5E678FE-8023-91FD-3B1D-3EDD0FFDADE9}"/>
                </a:ext>
              </a:extLst>
            </p:cNvPr>
            <p:cNvSpPr/>
            <p:nvPr/>
          </p:nvSpPr>
          <p:spPr>
            <a:xfrm>
              <a:off x="771720" y="1282953"/>
              <a:ext cx="2736000" cy="1728783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1"/>
                  </a:gs>
                  <a:gs pos="44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10"/>
              </p:custDataLst>
            </p:nvPr>
          </p:nvSpPr>
          <p:spPr>
            <a:xfrm>
              <a:off x="891181" y="1582254"/>
              <a:ext cx="2490996" cy="1130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spc="11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13500000" scaled="1"/>
                  </a:gradFill>
                  <a:latin typeface="+mj-ea"/>
                  <a:ea typeface="+mj-ea"/>
                  <a:sym typeface="MiSans" panose="00000500000000000000" pitchFamily="2" charset="-122"/>
                </a:rPr>
                <a:t>人工智能</a:t>
              </a:r>
              <a:endParaRPr lang="en-US" altLang="zh-CN" sz="2000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 marL="0" algn="l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z="1600" spc="110" dirty="0">
                  <a:solidFill>
                    <a:schemeClr val="lt1"/>
                  </a:solidFill>
                  <a:uFillTx/>
                  <a:latin typeface="+mn-ea"/>
                  <a:sym typeface="MiSans" panose="00000500000000000000" pitchFamily="2" charset="-122"/>
                </a:rPr>
                <a:t>通过计算机技术实现人类智能的技术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50E9445-DFAE-6CF9-0B89-504D99A6E564}"/>
              </a:ext>
            </a:extLst>
          </p:cNvPr>
          <p:cNvGrpSpPr/>
          <p:nvPr/>
        </p:nvGrpSpPr>
        <p:grpSpPr>
          <a:xfrm>
            <a:off x="4480184" y="1282953"/>
            <a:ext cx="2736000" cy="1728783"/>
            <a:chOff x="3709013" y="1282953"/>
            <a:chExt cx="2736000" cy="172878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67C2BC8-D278-E154-76CE-127887BA0121}"/>
                </a:ext>
              </a:extLst>
            </p:cNvPr>
            <p:cNvSpPr/>
            <p:nvPr/>
          </p:nvSpPr>
          <p:spPr>
            <a:xfrm>
              <a:off x="3709013" y="1282953"/>
              <a:ext cx="2736000" cy="1728783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1"/>
                  </a:gs>
                  <a:gs pos="44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9"/>
              </p:custDataLst>
            </p:nvPr>
          </p:nvSpPr>
          <p:spPr>
            <a:xfrm>
              <a:off x="3824679" y="1582254"/>
              <a:ext cx="2620333" cy="1130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spc="11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13500000" scaled="1"/>
                  </a:gradFill>
                  <a:latin typeface="+mj-ea"/>
                  <a:ea typeface="+mj-ea"/>
                  <a:sym typeface="MiSans" panose="00000500000000000000" pitchFamily="2" charset="-122"/>
                </a:rPr>
                <a:t>深度学习</a:t>
              </a:r>
              <a:endParaRPr lang="en-US" altLang="zh-CN" sz="2000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1600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一种特殊的机器学习方法，通过多层神经网络实现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AC9ACBF-1BE2-DBC5-7040-2FBC0E91911C}"/>
              </a:ext>
            </a:extLst>
          </p:cNvPr>
          <p:cNvGrpSpPr/>
          <p:nvPr/>
        </p:nvGrpSpPr>
        <p:grpSpPr>
          <a:xfrm>
            <a:off x="8188647" y="1282953"/>
            <a:ext cx="2736000" cy="1728783"/>
            <a:chOff x="6646305" y="1282953"/>
            <a:chExt cx="2736000" cy="172878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8398BEB-ED26-EC5F-9931-41FDC22D4F92}"/>
                </a:ext>
              </a:extLst>
            </p:cNvPr>
            <p:cNvSpPr/>
            <p:nvPr/>
          </p:nvSpPr>
          <p:spPr>
            <a:xfrm>
              <a:off x="6646305" y="1282953"/>
              <a:ext cx="2736000" cy="1728783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1"/>
                  </a:gs>
                  <a:gs pos="44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8"/>
              </p:custDataLst>
            </p:nvPr>
          </p:nvSpPr>
          <p:spPr>
            <a:xfrm>
              <a:off x="6758179" y="1582254"/>
              <a:ext cx="2490996" cy="1130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z="2000" spc="11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13500000" scaled="1"/>
                  </a:gradFill>
                  <a:latin typeface="+mj-ea"/>
                  <a:ea typeface="+mj-ea"/>
                  <a:sym typeface="MiSans" panose="00000500000000000000" pitchFamily="2" charset="-122"/>
                </a:rPr>
                <a:t>计算机视觉</a:t>
              </a:r>
              <a:endParaRPr lang="en-US" altLang="zh-CN" sz="2000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1600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让计算机识别、分析和处理图像和视频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ADCA453-EA63-87C1-A187-B8285BBDCB1F}"/>
              </a:ext>
            </a:extLst>
          </p:cNvPr>
          <p:cNvGrpSpPr/>
          <p:nvPr/>
        </p:nvGrpSpPr>
        <p:grpSpPr>
          <a:xfrm>
            <a:off x="771720" y="3617975"/>
            <a:ext cx="2736000" cy="1728783"/>
            <a:chOff x="771720" y="3617975"/>
            <a:chExt cx="2736000" cy="172878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C06F858-F790-2A6E-3963-879B1DA6A811}"/>
                </a:ext>
              </a:extLst>
            </p:cNvPr>
            <p:cNvSpPr/>
            <p:nvPr/>
          </p:nvSpPr>
          <p:spPr>
            <a:xfrm>
              <a:off x="771720" y="3617975"/>
              <a:ext cx="2736000" cy="1728783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1"/>
                  </a:gs>
                  <a:gs pos="44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891181" y="3917276"/>
              <a:ext cx="2490996" cy="1130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spc="11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13500000" scaled="1"/>
                  </a:gradFill>
                  <a:latin typeface="+mj-ea"/>
                  <a:ea typeface="+mj-ea"/>
                  <a:sym typeface="MiSans" panose="00000500000000000000" pitchFamily="2" charset="-122"/>
                </a:rPr>
                <a:t>机器学习</a:t>
              </a:r>
              <a:endParaRPr lang="en-US" altLang="zh-CN" sz="2000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1600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让计算机从数据中学习并改进其性能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FA58356-B605-E6D1-38CE-82CB563D034B}"/>
              </a:ext>
            </a:extLst>
          </p:cNvPr>
          <p:cNvGrpSpPr/>
          <p:nvPr/>
        </p:nvGrpSpPr>
        <p:grpSpPr>
          <a:xfrm>
            <a:off x="4480184" y="3617975"/>
            <a:ext cx="2736000" cy="1728783"/>
            <a:chOff x="3709013" y="3617975"/>
            <a:chExt cx="2736000" cy="172878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35AF099-0671-0EA9-F462-EECAF8788AAB}"/>
                </a:ext>
              </a:extLst>
            </p:cNvPr>
            <p:cNvSpPr/>
            <p:nvPr/>
          </p:nvSpPr>
          <p:spPr>
            <a:xfrm>
              <a:off x="3709013" y="3617975"/>
              <a:ext cx="2736000" cy="1728783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1"/>
                  </a:gs>
                  <a:gs pos="44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3829994" y="3917276"/>
              <a:ext cx="2490996" cy="1130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spc="11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13500000" scaled="1"/>
                  </a:gradFill>
                  <a:latin typeface="+mj-ea"/>
                  <a:ea typeface="+mj-ea"/>
                  <a:sym typeface="MiSans" panose="00000500000000000000" pitchFamily="2" charset="-122"/>
                </a:rPr>
                <a:t>自然语言处理</a:t>
              </a:r>
              <a:endParaRPr lang="en-US" altLang="zh-CN" sz="2000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1600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让计算机理解、解释和生成人类语言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5358ABB-1A24-F2E4-D1A8-3C6C2AE75D3F}"/>
              </a:ext>
            </a:extLst>
          </p:cNvPr>
          <p:cNvGrpSpPr/>
          <p:nvPr/>
        </p:nvGrpSpPr>
        <p:grpSpPr>
          <a:xfrm>
            <a:off x="8188647" y="3617975"/>
            <a:ext cx="2736000" cy="1728783"/>
            <a:chOff x="6646305" y="3617975"/>
            <a:chExt cx="2736000" cy="172878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7C8AD43-41B2-3D69-DD66-914DE1787C3A}"/>
                </a:ext>
              </a:extLst>
            </p:cNvPr>
            <p:cNvSpPr/>
            <p:nvPr/>
          </p:nvSpPr>
          <p:spPr>
            <a:xfrm>
              <a:off x="6646305" y="3617975"/>
              <a:ext cx="2736000" cy="1728783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1">
                    <a:alpha val="12000"/>
                  </a:schemeClr>
                </a:gs>
                <a:gs pos="29882">
                  <a:schemeClr val="accent1">
                    <a:alpha val="0"/>
                  </a:schemeClr>
                </a:gs>
                <a:gs pos="86000">
                  <a:schemeClr val="bg1">
                    <a:alpha val="1000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1"/>
                  </a:gs>
                  <a:gs pos="44000">
                    <a:schemeClr val="accent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>
              <p:custDataLst>
                <p:tags r:id="rId5"/>
              </p:custDataLst>
            </p:nvPr>
          </p:nvSpPr>
          <p:spPr>
            <a:xfrm>
              <a:off x="6768807" y="3917276"/>
              <a:ext cx="2490996" cy="1130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2000" spc="11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13500000" scaled="1"/>
                  </a:gradFill>
                  <a:latin typeface="+mj-ea"/>
                  <a:ea typeface="+mj-ea"/>
                  <a:sym typeface="MiSans" panose="00000500000000000000" pitchFamily="2" charset="-122"/>
                </a:rPr>
                <a:t>知识表示</a:t>
              </a:r>
              <a:endParaRPr lang="en-US" altLang="zh-CN" sz="2000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endParaRPr>
            </a:p>
            <a:p>
              <a:pPr>
                <a:lnSpc>
                  <a:spcPct val="120000"/>
                </a:lnSpc>
                <a:spcAft>
                  <a:spcPts val="800"/>
                </a:spcAft>
              </a:pPr>
              <a:r>
                <a:rPr lang="zh-CN" altLang="en-US" sz="1600" spc="11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将知识表示为计算机可处理的形式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AFB1F63-632C-A0C4-0187-0BB2E4397E74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533404" y="2271210"/>
            <a:ext cx="0" cy="2151998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发展历程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0"/>
          <p:cNvSpPr txBox="1"/>
          <p:nvPr>
            <p:custDataLst>
              <p:tags r:id="rId5"/>
            </p:custDataLst>
          </p:nvPr>
        </p:nvSpPr>
        <p:spPr>
          <a:xfrm>
            <a:off x="699369" y="2039228"/>
            <a:ext cx="2315820" cy="152080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b="1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rPr>
              <a:t>1956年</a:t>
            </a:r>
            <a:endParaRPr lang="en-US" altLang="zh-CN" sz="2000" b="1" spc="110" dirty="0">
              <a:gradFill>
                <a:gsLst>
                  <a:gs pos="0">
                    <a:schemeClr val="accent1"/>
                  </a:gs>
                  <a:gs pos="100000">
                    <a:schemeClr val="accent2">
                      <a:lumMod val="75000"/>
                    </a:schemeClr>
                  </a:gs>
                </a:gsLst>
                <a:lin ang="13500000" scaled="1"/>
              </a:gradFill>
              <a:latin typeface="+mj-ea"/>
              <a:ea typeface="+mj-ea"/>
              <a:sym typeface="MiSans" panose="00000500000000000000" pitchFamily="2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600" spc="110" dirty="0">
                <a:solidFill>
                  <a:schemeClr val="lt1"/>
                </a:solidFill>
                <a:latin typeface="+mn-ea"/>
                <a:sym typeface="MiSans" panose="00000500000000000000" pitchFamily="2" charset="-122"/>
              </a:rPr>
              <a:t>达特茅斯会议提出人工智能概念</a:t>
            </a:r>
          </a:p>
        </p:txBody>
      </p:sp>
      <p:sp>
        <p:nvSpPr>
          <p:cNvPr id="4" name="文本框 10"/>
          <p:cNvSpPr txBox="1"/>
          <p:nvPr>
            <p:custDataLst>
              <p:tags r:id="rId6"/>
            </p:custDataLst>
          </p:nvPr>
        </p:nvSpPr>
        <p:spPr>
          <a:xfrm>
            <a:off x="2206879" y="4476188"/>
            <a:ext cx="2315820" cy="152080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rPr>
              <a:t>1957年</a:t>
            </a:r>
            <a:endParaRPr lang="en-US" altLang="zh-CN" sz="2000" b="1" spc="110" dirty="0">
              <a:gradFill>
                <a:gsLst>
                  <a:gs pos="0">
                    <a:schemeClr val="accent1"/>
                  </a:gs>
                  <a:gs pos="100000">
                    <a:schemeClr val="accent2">
                      <a:lumMod val="75000"/>
                    </a:schemeClr>
                  </a:gs>
                </a:gsLst>
                <a:lin ang="13500000" scaled="1"/>
              </a:gradFill>
              <a:latin typeface="+mj-ea"/>
              <a:ea typeface="+mj-ea"/>
              <a:sym typeface="MiSans" panose="00000500000000000000" pitchFamily="2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600" spc="110" dirty="0">
                <a:solidFill>
                  <a:schemeClr val="lt1"/>
                </a:solidFill>
                <a:latin typeface="+mn-ea"/>
                <a:sym typeface="MiSans" panose="00000500000000000000" pitchFamily="2" charset="-122"/>
              </a:rPr>
              <a:t>罗森布拉特提出感知器模型</a:t>
            </a:r>
          </a:p>
        </p:txBody>
      </p:sp>
      <p:sp>
        <p:nvSpPr>
          <p:cNvPr id="7" name="文本框 10"/>
          <p:cNvSpPr txBox="1"/>
          <p:nvPr>
            <p:custDataLst>
              <p:tags r:id="rId7"/>
            </p:custDataLst>
          </p:nvPr>
        </p:nvSpPr>
        <p:spPr>
          <a:xfrm>
            <a:off x="3880354" y="1234454"/>
            <a:ext cx="2569430" cy="152080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rPr>
              <a:t>1965年</a:t>
            </a:r>
            <a:endParaRPr lang="en-US" altLang="zh-CN" sz="2000" b="1" spc="110" dirty="0">
              <a:gradFill>
                <a:gsLst>
                  <a:gs pos="0">
                    <a:schemeClr val="accent1"/>
                  </a:gs>
                  <a:gs pos="100000">
                    <a:schemeClr val="accent2">
                      <a:lumMod val="75000"/>
                    </a:schemeClr>
                  </a:gs>
                </a:gsLst>
                <a:lin ang="13500000" scaled="1"/>
              </a:gradFill>
              <a:latin typeface="+mj-ea"/>
              <a:ea typeface="+mj-ea"/>
              <a:sym typeface="MiSans" panose="00000500000000000000" pitchFamily="2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600" spc="110" dirty="0">
                <a:solidFill>
                  <a:schemeClr val="lt1"/>
                </a:solidFill>
                <a:latin typeface="+mn-ea"/>
                <a:sym typeface="MiSans" panose="00000500000000000000" pitchFamily="2" charset="-122"/>
              </a:rPr>
              <a:t>斯坦福大学的人工智能实验室成立</a:t>
            </a:r>
          </a:p>
        </p:txBody>
      </p:sp>
      <p:sp>
        <p:nvSpPr>
          <p:cNvPr id="10" name="文本框 10"/>
          <p:cNvSpPr txBox="1"/>
          <p:nvPr>
            <p:custDataLst>
              <p:tags r:id="rId8"/>
            </p:custDataLst>
          </p:nvPr>
        </p:nvSpPr>
        <p:spPr>
          <a:xfrm>
            <a:off x="5807439" y="3865570"/>
            <a:ext cx="1972038" cy="152080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rPr>
              <a:t>1970年</a:t>
            </a:r>
            <a:endParaRPr lang="en-US" altLang="zh-CN" sz="2000" b="1" spc="110" dirty="0">
              <a:gradFill>
                <a:gsLst>
                  <a:gs pos="0">
                    <a:schemeClr val="accent1"/>
                  </a:gs>
                  <a:gs pos="100000">
                    <a:schemeClr val="accent2">
                      <a:lumMod val="75000"/>
                    </a:schemeClr>
                  </a:gs>
                </a:gsLst>
                <a:lin ang="13500000" scaled="1"/>
              </a:gradFill>
              <a:latin typeface="+mj-ea"/>
              <a:ea typeface="+mj-ea"/>
              <a:sym typeface="MiSans" panose="00000500000000000000" pitchFamily="2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600" spc="110" dirty="0">
                <a:solidFill>
                  <a:schemeClr val="lt1"/>
                </a:solidFill>
                <a:latin typeface="+mn-ea"/>
                <a:sym typeface="MiSans" panose="00000500000000000000" pitchFamily="2" charset="-122"/>
              </a:rPr>
              <a:t>马文·明斯基提出框架理论</a:t>
            </a:r>
          </a:p>
        </p:txBody>
      </p:sp>
      <p:sp>
        <p:nvSpPr>
          <p:cNvPr id="15" name="文本框 10"/>
          <p:cNvSpPr txBox="1"/>
          <p:nvPr>
            <p:custDataLst>
              <p:tags r:id="rId9"/>
            </p:custDataLst>
          </p:nvPr>
        </p:nvSpPr>
        <p:spPr>
          <a:xfrm>
            <a:off x="9407997" y="3691298"/>
            <a:ext cx="2315820" cy="152080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rPr>
              <a:t>1980年</a:t>
            </a:r>
            <a:endParaRPr lang="en-US" altLang="zh-CN" sz="2000" b="1" spc="110" dirty="0">
              <a:gradFill>
                <a:gsLst>
                  <a:gs pos="0">
                    <a:schemeClr val="accent1"/>
                  </a:gs>
                  <a:gs pos="100000">
                    <a:schemeClr val="accent2">
                      <a:lumMod val="75000"/>
                    </a:schemeClr>
                  </a:gs>
                </a:gsLst>
                <a:lin ang="13500000" scaled="1"/>
              </a:gradFill>
              <a:latin typeface="+mj-ea"/>
              <a:ea typeface="+mj-ea"/>
              <a:sym typeface="MiSans" panose="00000500000000000000" pitchFamily="2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600" spc="110" dirty="0">
                <a:solidFill>
                  <a:schemeClr val="lt1"/>
                </a:solidFill>
                <a:latin typeface="+mn-ea"/>
                <a:sym typeface="MiSans" panose="00000500000000000000" pitchFamily="2" charset="-122"/>
              </a:rPr>
              <a:t>日本第五代计算机计划启动</a:t>
            </a:r>
          </a:p>
        </p:txBody>
      </p:sp>
      <p:sp>
        <p:nvSpPr>
          <p:cNvPr id="18" name="文本框 10"/>
          <p:cNvSpPr txBox="1"/>
          <p:nvPr>
            <p:custDataLst>
              <p:tags r:id="rId10"/>
            </p:custDataLst>
          </p:nvPr>
        </p:nvSpPr>
        <p:spPr>
          <a:xfrm>
            <a:off x="7734524" y="250711"/>
            <a:ext cx="2315820" cy="152080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spc="11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3500000" scaled="1"/>
                </a:gradFill>
                <a:latin typeface="+mj-ea"/>
                <a:ea typeface="+mj-ea"/>
                <a:sym typeface="MiSans" panose="00000500000000000000" pitchFamily="2" charset="-122"/>
              </a:rPr>
              <a:t>1997年</a:t>
            </a:r>
            <a:endParaRPr lang="en-US" altLang="zh-CN" sz="2000" b="1" spc="110" dirty="0">
              <a:gradFill>
                <a:gsLst>
                  <a:gs pos="0">
                    <a:schemeClr val="accent1"/>
                  </a:gs>
                  <a:gs pos="100000">
                    <a:schemeClr val="accent2">
                      <a:lumMod val="75000"/>
                    </a:schemeClr>
                  </a:gs>
                </a:gsLst>
                <a:lin ang="13500000" scaled="1"/>
              </a:gradFill>
              <a:latin typeface="+mj-ea"/>
              <a:ea typeface="+mj-ea"/>
              <a:sym typeface="MiSans" panose="00000500000000000000" pitchFamily="2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600" spc="110" dirty="0">
                <a:solidFill>
                  <a:schemeClr val="lt1"/>
                </a:solidFill>
                <a:latin typeface="+mn-ea"/>
                <a:sym typeface="MiSans" panose="00000500000000000000" pitchFamily="2" charset="-122"/>
              </a:rPr>
              <a:t>IBM的深蓝计算机战胜国际象棋冠军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4B0F20E-1B97-8BDF-8FF6-6B7F77222E19}"/>
              </a:ext>
            </a:extLst>
          </p:cNvPr>
          <p:cNvGrpSpPr/>
          <p:nvPr/>
        </p:nvGrpSpPr>
        <p:grpSpPr>
          <a:xfrm>
            <a:off x="-2112000" y="2736206"/>
            <a:ext cx="14782644" cy="1914969"/>
            <a:chOff x="-2127603" y="3125468"/>
            <a:chExt cx="14782644" cy="1914969"/>
          </a:xfrm>
        </p:grpSpPr>
        <p:sp>
          <p:nvSpPr>
            <p:cNvPr id="21" name="1">
              <a:extLst>
                <a:ext uri="{FF2B5EF4-FFF2-40B4-BE49-F238E27FC236}">
                  <a16:creationId xmlns:a16="http://schemas.microsoft.com/office/drawing/2014/main" id="{052C1E82-1927-F9E5-1D3F-3775602A709A}"/>
                </a:ext>
              </a:extLst>
            </p:cNvPr>
            <p:cNvSpPr/>
            <p:nvPr/>
          </p:nvSpPr>
          <p:spPr>
            <a:xfrm rot="21006286">
              <a:off x="-463044" y="3125468"/>
              <a:ext cx="13118085" cy="1612664"/>
            </a:xfrm>
            <a:custGeom>
              <a:avLst/>
              <a:gdLst>
                <a:gd name="connsiteX0" fmla="*/ 0 w 10811435"/>
                <a:gd name="connsiteY0" fmla="*/ 462579 h 462579"/>
                <a:gd name="connsiteX1" fmla="*/ 5109882 w 10811435"/>
                <a:gd name="connsiteY1" fmla="*/ 161365 h 462579"/>
                <a:gd name="connsiteX2" fmla="*/ 8477026 w 10811435"/>
                <a:gd name="connsiteY2" fmla="*/ 344245 h 462579"/>
                <a:gd name="connsiteX3" fmla="*/ 10811435 w 10811435"/>
                <a:gd name="connsiteY3" fmla="*/ 0 h 46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435" h="462579">
                  <a:moveTo>
                    <a:pt x="0" y="462579"/>
                  </a:moveTo>
                  <a:cubicBezTo>
                    <a:pt x="1848522" y="321833"/>
                    <a:pt x="3697044" y="181087"/>
                    <a:pt x="5109882" y="161365"/>
                  </a:cubicBezTo>
                  <a:cubicBezTo>
                    <a:pt x="6522720" y="141643"/>
                    <a:pt x="7526767" y="371139"/>
                    <a:pt x="8477026" y="344245"/>
                  </a:cubicBezTo>
                  <a:cubicBezTo>
                    <a:pt x="9427285" y="317351"/>
                    <a:pt x="10119360" y="158675"/>
                    <a:pt x="10811435" y="0"/>
                  </a:cubicBezTo>
                </a:path>
              </a:pathLst>
            </a:custGeom>
            <a:noFill/>
            <a:ln w="31750">
              <a:gradFill flip="none" rotWithShape="1">
                <a:gsLst>
                  <a:gs pos="57000">
                    <a:schemeClr val="accent1"/>
                  </a:gs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16">
              <a:extLst>
                <a:ext uri="{FF2B5EF4-FFF2-40B4-BE49-F238E27FC236}">
                  <a16:creationId xmlns:a16="http://schemas.microsoft.com/office/drawing/2014/main" id="{E25A415C-25D5-31B2-304B-5BD39A3FAD6B}"/>
                </a:ext>
              </a:extLst>
            </p:cNvPr>
            <p:cNvSpPr/>
            <p:nvPr/>
          </p:nvSpPr>
          <p:spPr>
            <a:xfrm rot="21006286">
              <a:off x="-2127603" y="3427773"/>
              <a:ext cx="11066765" cy="1612664"/>
            </a:xfrm>
            <a:custGeom>
              <a:avLst/>
              <a:gdLst>
                <a:gd name="connsiteX0" fmla="*/ 0 w 10811435"/>
                <a:gd name="connsiteY0" fmla="*/ 462579 h 462579"/>
                <a:gd name="connsiteX1" fmla="*/ 5109882 w 10811435"/>
                <a:gd name="connsiteY1" fmla="*/ 161365 h 462579"/>
                <a:gd name="connsiteX2" fmla="*/ 8477026 w 10811435"/>
                <a:gd name="connsiteY2" fmla="*/ 344245 h 462579"/>
                <a:gd name="connsiteX3" fmla="*/ 10811435 w 10811435"/>
                <a:gd name="connsiteY3" fmla="*/ 0 h 46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435" h="462579">
                  <a:moveTo>
                    <a:pt x="0" y="462579"/>
                  </a:moveTo>
                  <a:cubicBezTo>
                    <a:pt x="1848522" y="321833"/>
                    <a:pt x="3697044" y="181087"/>
                    <a:pt x="5109882" y="161365"/>
                  </a:cubicBezTo>
                  <a:cubicBezTo>
                    <a:pt x="6522720" y="141643"/>
                    <a:pt x="7526767" y="371139"/>
                    <a:pt x="8477026" y="344245"/>
                  </a:cubicBezTo>
                  <a:cubicBezTo>
                    <a:pt x="9427285" y="317351"/>
                    <a:pt x="10119360" y="158675"/>
                    <a:pt x="10811435" y="0"/>
                  </a:cubicBezTo>
                </a:path>
              </a:pathLst>
            </a:custGeom>
            <a:noFill/>
            <a:ln w="9525">
              <a:gradFill flip="none" rotWithShape="1">
                <a:gsLst>
                  <a:gs pos="45100">
                    <a:schemeClr val="accent1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D41D1C46-82BE-F578-283E-CAFBC837453C}"/>
              </a:ext>
            </a:extLst>
          </p:cNvPr>
          <p:cNvSpPr/>
          <p:nvPr/>
        </p:nvSpPr>
        <p:spPr>
          <a:xfrm>
            <a:off x="432021" y="4423208"/>
            <a:ext cx="202766" cy="202766"/>
          </a:xfrm>
          <a:prstGeom prst="ellipse">
            <a:avLst/>
          </a:prstGeom>
          <a:gradFill flip="none" rotWithShape="1">
            <a:gsLst>
              <a:gs pos="26000">
                <a:schemeClr val="accent2">
                  <a:lumMod val="20000"/>
                  <a:lumOff val="80000"/>
                </a:schemeClr>
              </a:gs>
              <a:gs pos="8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049F0F6-2E6C-3FCF-EFB4-4ADD6B2AAEBE}"/>
              </a:ext>
            </a:extLst>
          </p:cNvPr>
          <p:cNvCxnSpPr>
            <a:cxnSpLocks/>
            <a:endCxn id="28" idx="4"/>
          </p:cNvCxnSpPr>
          <p:nvPr/>
        </p:nvCxnSpPr>
        <p:spPr>
          <a:xfrm>
            <a:off x="3880354" y="1485000"/>
            <a:ext cx="0" cy="2159665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FE4AFE95-1F18-9A7D-7AFA-64A85A0208B1}"/>
              </a:ext>
            </a:extLst>
          </p:cNvPr>
          <p:cNvSpPr/>
          <p:nvPr/>
        </p:nvSpPr>
        <p:spPr>
          <a:xfrm>
            <a:off x="3778971" y="3441899"/>
            <a:ext cx="202766" cy="202766"/>
          </a:xfrm>
          <a:prstGeom prst="ellipse">
            <a:avLst/>
          </a:prstGeom>
          <a:gradFill flip="none" rotWithShape="1">
            <a:gsLst>
              <a:gs pos="26000">
                <a:schemeClr val="accent2">
                  <a:lumMod val="20000"/>
                  <a:lumOff val="80000"/>
                </a:schemeClr>
              </a:gs>
              <a:gs pos="8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EDC1C89-59E0-75CC-8509-82FE964AD78D}"/>
              </a:ext>
            </a:extLst>
          </p:cNvPr>
          <p:cNvGrpSpPr/>
          <p:nvPr/>
        </p:nvGrpSpPr>
        <p:grpSpPr>
          <a:xfrm>
            <a:off x="7576712" y="549000"/>
            <a:ext cx="202766" cy="2801618"/>
            <a:chOff x="7576712" y="549000"/>
            <a:chExt cx="202766" cy="2801618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0E1CA5D5-96C9-7441-DCFE-F65B18D77440}"/>
                </a:ext>
              </a:extLst>
            </p:cNvPr>
            <p:cNvCxnSpPr>
              <a:cxnSpLocks/>
              <a:endCxn id="33" idx="4"/>
            </p:cNvCxnSpPr>
            <p:nvPr/>
          </p:nvCxnSpPr>
          <p:spPr>
            <a:xfrm>
              <a:off x="7678095" y="549000"/>
              <a:ext cx="0" cy="2801618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9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1CAD6D9A-2AD8-B183-D414-E3AAB411835A}"/>
                </a:ext>
              </a:extLst>
            </p:cNvPr>
            <p:cNvSpPr/>
            <p:nvPr/>
          </p:nvSpPr>
          <p:spPr>
            <a:xfrm>
              <a:off x="7576712" y="3147852"/>
              <a:ext cx="202766" cy="202766"/>
            </a:xfrm>
            <a:prstGeom prst="ellipse">
              <a:avLst/>
            </a:prstGeom>
            <a:gradFill flip="none" rotWithShape="1">
              <a:gsLst>
                <a:gs pos="26000">
                  <a:schemeClr val="accent2">
                    <a:lumMod val="20000"/>
                    <a:lumOff val="80000"/>
                  </a:schemeClr>
                </a:gs>
                <a:gs pos="83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0F689BE-85A4-1904-CD5A-72981DBBFF01}"/>
              </a:ext>
            </a:extLst>
          </p:cNvPr>
          <p:cNvGrpSpPr/>
          <p:nvPr/>
        </p:nvGrpSpPr>
        <p:grpSpPr>
          <a:xfrm flipV="1">
            <a:off x="9286972" y="3249235"/>
            <a:ext cx="202766" cy="1835765"/>
            <a:chOff x="7576712" y="1514853"/>
            <a:chExt cx="202766" cy="1835765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0379AB06-6A1F-7B4C-0295-93A7E37395C5}"/>
                </a:ext>
              </a:extLst>
            </p:cNvPr>
            <p:cNvCxnSpPr>
              <a:cxnSpLocks/>
              <a:endCxn id="39" idx="4"/>
            </p:cNvCxnSpPr>
            <p:nvPr/>
          </p:nvCxnSpPr>
          <p:spPr>
            <a:xfrm>
              <a:off x="7678095" y="1514853"/>
              <a:ext cx="0" cy="1835765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9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1682335-CEFA-B143-60E9-E4D1BD3FF74E}"/>
                </a:ext>
              </a:extLst>
            </p:cNvPr>
            <p:cNvSpPr/>
            <p:nvPr/>
          </p:nvSpPr>
          <p:spPr>
            <a:xfrm>
              <a:off x="7576712" y="3147852"/>
              <a:ext cx="202766" cy="202766"/>
            </a:xfrm>
            <a:prstGeom prst="ellipse">
              <a:avLst/>
            </a:prstGeom>
            <a:gradFill flip="none" rotWithShape="1">
              <a:gsLst>
                <a:gs pos="26000">
                  <a:schemeClr val="accent2">
                    <a:lumMod val="20000"/>
                    <a:lumOff val="80000"/>
                  </a:schemeClr>
                </a:gs>
                <a:gs pos="83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1A599E5-157A-A891-F9E6-27DBC001AC20}"/>
              </a:ext>
            </a:extLst>
          </p:cNvPr>
          <p:cNvGrpSpPr/>
          <p:nvPr/>
        </p:nvGrpSpPr>
        <p:grpSpPr>
          <a:xfrm flipV="1">
            <a:off x="5607728" y="3670065"/>
            <a:ext cx="202766" cy="1542042"/>
            <a:chOff x="7576712" y="1808576"/>
            <a:chExt cx="202766" cy="1542042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C728465-265B-46B2-22FA-778E0C7B56A2}"/>
                </a:ext>
              </a:extLst>
            </p:cNvPr>
            <p:cNvCxnSpPr>
              <a:cxnSpLocks/>
              <a:endCxn id="43" idx="4"/>
            </p:cNvCxnSpPr>
            <p:nvPr/>
          </p:nvCxnSpPr>
          <p:spPr>
            <a:xfrm>
              <a:off x="7678095" y="1808576"/>
              <a:ext cx="0" cy="1542042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9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737D9BB1-9AC4-619F-421F-0BF89AD93FB3}"/>
                </a:ext>
              </a:extLst>
            </p:cNvPr>
            <p:cNvSpPr/>
            <p:nvPr/>
          </p:nvSpPr>
          <p:spPr>
            <a:xfrm>
              <a:off x="7576712" y="3147852"/>
              <a:ext cx="202766" cy="202766"/>
            </a:xfrm>
            <a:prstGeom prst="ellipse">
              <a:avLst/>
            </a:prstGeom>
            <a:gradFill flip="none" rotWithShape="1">
              <a:gsLst>
                <a:gs pos="26000">
                  <a:schemeClr val="accent2">
                    <a:lumMod val="20000"/>
                    <a:lumOff val="80000"/>
                  </a:schemeClr>
                </a:gs>
                <a:gs pos="83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1154918-6EE9-9D01-8145-8374E33DA02F}"/>
              </a:ext>
            </a:extLst>
          </p:cNvPr>
          <p:cNvGrpSpPr/>
          <p:nvPr/>
        </p:nvGrpSpPr>
        <p:grpSpPr>
          <a:xfrm flipV="1">
            <a:off x="1953422" y="4487307"/>
            <a:ext cx="202766" cy="1254680"/>
            <a:chOff x="7576712" y="2095938"/>
            <a:chExt cx="202766" cy="125468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F58FBC1-1426-F008-AAEE-24A72080ECFD}"/>
                </a:ext>
              </a:extLst>
            </p:cNvPr>
            <p:cNvCxnSpPr>
              <a:cxnSpLocks/>
              <a:endCxn id="46" idx="4"/>
            </p:cNvCxnSpPr>
            <p:nvPr/>
          </p:nvCxnSpPr>
          <p:spPr>
            <a:xfrm>
              <a:off x="7678095" y="2095938"/>
              <a:ext cx="0" cy="125468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9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60AAD23A-77C0-F393-A34C-552CB5C69AC8}"/>
                </a:ext>
              </a:extLst>
            </p:cNvPr>
            <p:cNvSpPr/>
            <p:nvPr/>
          </p:nvSpPr>
          <p:spPr>
            <a:xfrm>
              <a:off x="7576712" y="3147852"/>
              <a:ext cx="202766" cy="202766"/>
            </a:xfrm>
            <a:prstGeom prst="ellipse">
              <a:avLst/>
            </a:prstGeom>
            <a:gradFill flip="none" rotWithShape="1">
              <a:gsLst>
                <a:gs pos="26000">
                  <a:schemeClr val="accent2">
                    <a:lumMod val="20000"/>
                    <a:lumOff val="80000"/>
                  </a:schemeClr>
                </a:gs>
                <a:gs pos="83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0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主要领域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6AED6C-EF0F-CE15-0DCE-FDC566B292BB}"/>
              </a:ext>
            </a:extLst>
          </p:cNvPr>
          <p:cNvGrpSpPr/>
          <p:nvPr/>
        </p:nvGrpSpPr>
        <p:grpSpPr>
          <a:xfrm>
            <a:off x="1306069" y="1536064"/>
            <a:ext cx="2641763" cy="2060698"/>
            <a:chOff x="1306069" y="1536064"/>
            <a:chExt cx="2641763" cy="206069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E583FD6-03C0-8DCA-52F0-F53BE9071C83}"/>
                </a:ext>
              </a:extLst>
            </p:cNvPr>
            <p:cNvGrpSpPr/>
            <p:nvPr/>
          </p:nvGrpSpPr>
          <p:grpSpPr>
            <a:xfrm>
              <a:off x="1306069" y="1536064"/>
              <a:ext cx="2641763" cy="2060698"/>
              <a:chOff x="1306069" y="1536064"/>
              <a:chExt cx="2641763" cy="2060698"/>
            </a:xfrm>
          </p:grpSpPr>
          <p:sp>
            <p:nvSpPr>
              <p:cNvPr id="4" name="矩形: 圆角 3"/>
              <p:cNvSpPr/>
              <p:nvPr>
                <p:custDataLst>
                  <p:tags r:id="rId27"/>
                </p:custDataLst>
              </p:nvPr>
            </p:nvSpPr>
            <p:spPr>
              <a:xfrm>
                <a:off x="1306069" y="1536064"/>
                <a:ext cx="2641763" cy="2060698"/>
              </a:xfrm>
              <a:prstGeom prst="roundRect">
                <a:avLst>
                  <a:gd name="adj" fmla="val 2093"/>
                </a:avLst>
              </a:prstGeom>
              <a:gradFill>
                <a:gsLst>
                  <a:gs pos="67000">
                    <a:srgbClr val="FFFFFF">
                      <a:alpha val="0"/>
                    </a:srgbClr>
                  </a:gs>
                  <a:gs pos="0">
                    <a:schemeClr val="accent2">
                      <a:alpha val="12000"/>
                    </a:schemeClr>
                  </a:gs>
                  <a:gs pos="29882">
                    <a:schemeClr val="accent2">
                      <a:alpha val="0"/>
                    </a:schemeClr>
                  </a:gs>
                  <a:gs pos="86000">
                    <a:schemeClr val="bg1">
                      <a:alpha val="10000"/>
                    </a:schemeClr>
                  </a:gs>
                </a:gsLst>
                <a:lin ang="13500000" scaled="1"/>
              </a:gradFill>
              <a:ln>
                <a:gradFill flip="none" rotWithShape="1">
                  <a:gsLst>
                    <a:gs pos="0">
                      <a:schemeClr val="accent2">
                        <a:alpha val="39000"/>
                      </a:schemeClr>
                    </a:gs>
                    <a:gs pos="44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矩形: 圆顶角 15"/>
              <p:cNvSpPr/>
              <p:nvPr>
                <p:custDataLst>
                  <p:tags r:id="rId28"/>
                </p:custDataLst>
              </p:nvPr>
            </p:nvSpPr>
            <p:spPr>
              <a:xfrm>
                <a:off x="1306069" y="1536064"/>
                <a:ext cx="2641763" cy="351291"/>
              </a:xfrm>
              <a:prstGeom prst="round2SameRect">
                <a:avLst/>
              </a:prstGeom>
              <a:gradFill>
                <a:gsLst>
                  <a:gs pos="0">
                    <a:schemeClr val="accent2">
                      <a:alpha val="5200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2"/>
                    </a:gs>
                    <a:gs pos="54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12" name="文本框 61"/>
            <p:cNvSpPr txBox="1"/>
            <p:nvPr>
              <p:custDataLst>
                <p:tags r:id="rId25"/>
              </p:custDataLst>
            </p:nvPr>
          </p:nvSpPr>
          <p:spPr>
            <a:xfrm>
              <a:off x="1344515" y="2608758"/>
              <a:ext cx="2564873" cy="70325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800"/>
                </a:spcAft>
              </a:pPr>
              <a:r>
                <a:rPr lang="zh-CN" altLang="en-US" sz="2400" spc="600" dirty="0">
                  <a:gradFill flip="none" rotWithShape="1">
                    <a:gsLst>
                      <a:gs pos="21000">
                        <a:schemeClr val="bg1"/>
                      </a:gs>
                      <a:gs pos="575">
                        <a:schemeClr val="bg1">
                          <a:lumMod val="75000"/>
                        </a:schemeClr>
                      </a:gs>
                      <a:gs pos="45000">
                        <a:schemeClr val="bg1">
                          <a:lumMod val="75000"/>
                        </a:schemeClr>
                      </a:gs>
                      <a:gs pos="76000">
                        <a:schemeClr val="bg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j-cs"/>
                  <a:sym typeface="MiSans" panose="00000500000000000000" pitchFamily="2" charset="-122"/>
                </a:rPr>
                <a:t>自然语言处理</a:t>
              </a:r>
            </a:p>
          </p:txBody>
        </p:sp>
        <p:sp>
          <p:nvSpPr>
            <p:cNvPr id="13" name="文本框 58"/>
            <p:cNvSpPr txBox="1"/>
            <p:nvPr>
              <p:custDataLst>
                <p:tags r:id="rId26"/>
              </p:custDataLst>
            </p:nvPr>
          </p:nvSpPr>
          <p:spPr>
            <a:xfrm>
              <a:off x="2221778" y="2006187"/>
              <a:ext cx="810346" cy="5918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spc="3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  <a:sym typeface="MiSans" panose="00000500000000000000" pitchFamily="2" charset="-122"/>
                </a:rPr>
                <a:t>01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EA7CDEA-E267-96A2-B449-0DFFBF430EAC}"/>
              </a:ext>
            </a:extLst>
          </p:cNvPr>
          <p:cNvGrpSpPr/>
          <p:nvPr/>
        </p:nvGrpSpPr>
        <p:grpSpPr>
          <a:xfrm>
            <a:off x="4778294" y="1536064"/>
            <a:ext cx="2641763" cy="2060698"/>
            <a:chOff x="4778294" y="1536064"/>
            <a:chExt cx="2641763" cy="206069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9E3AA83-4629-5D3F-9ADA-A6E2E7F42158}"/>
                </a:ext>
              </a:extLst>
            </p:cNvPr>
            <p:cNvGrpSpPr/>
            <p:nvPr/>
          </p:nvGrpSpPr>
          <p:grpSpPr>
            <a:xfrm>
              <a:off x="4778294" y="1536064"/>
              <a:ext cx="2641763" cy="2060698"/>
              <a:chOff x="1306069" y="1536064"/>
              <a:chExt cx="2641763" cy="2060698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55718F68-C3B6-695E-DC2C-96A755405089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1306069" y="1536064"/>
                <a:ext cx="2641763" cy="2060698"/>
              </a:xfrm>
              <a:prstGeom prst="roundRect">
                <a:avLst>
                  <a:gd name="adj" fmla="val 2093"/>
                </a:avLst>
              </a:prstGeom>
              <a:gradFill>
                <a:gsLst>
                  <a:gs pos="67000">
                    <a:srgbClr val="FFFFFF">
                      <a:alpha val="0"/>
                    </a:srgbClr>
                  </a:gs>
                  <a:gs pos="0">
                    <a:schemeClr val="accent2">
                      <a:alpha val="12000"/>
                    </a:schemeClr>
                  </a:gs>
                  <a:gs pos="29882">
                    <a:schemeClr val="accent2">
                      <a:alpha val="0"/>
                    </a:schemeClr>
                  </a:gs>
                  <a:gs pos="86000">
                    <a:schemeClr val="bg1">
                      <a:alpha val="10000"/>
                    </a:schemeClr>
                  </a:gs>
                </a:gsLst>
                <a:lin ang="13500000" scaled="1"/>
              </a:gradFill>
              <a:ln>
                <a:gradFill flip="none" rotWithShape="1">
                  <a:gsLst>
                    <a:gs pos="0">
                      <a:schemeClr val="accent2">
                        <a:alpha val="39000"/>
                      </a:schemeClr>
                    </a:gs>
                    <a:gs pos="44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矩形: 圆顶角 9">
                <a:extLst>
                  <a:ext uri="{FF2B5EF4-FFF2-40B4-BE49-F238E27FC236}">
                    <a16:creationId xmlns:a16="http://schemas.microsoft.com/office/drawing/2014/main" id="{59F82441-9C16-437A-506D-1E1DF55A1CF3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306069" y="1536064"/>
                <a:ext cx="2641763" cy="351291"/>
              </a:xfrm>
              <a:prstGeom prst="round2SameRect">
                <a:avLst/>
              </a:prstGeom>
              <a:gradFill>
                <a:gsLst>
                  <a:gs pos="0">
                    <a:schemeClr val="accent2">
                      <a:alpha val="5200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2"/>
                    </a:gs>
                    <a:gs pos="54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20" name="文本框 61"/>
            <p:cNvSpPr txBox="1"/>
            <p:nvPr>
              <p:custDataLst>
                <p:tags r:id="rId21"/>
              </p:custDataLst>
            </p:nvPr>
          </p:nvSpPr>
          <p:spPr>
            <a:xfrm>
              <a:off x="4816740" y="2608758"/>
              <a:ext cx="2564873" cy="70325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zh-CN" altLang="en-US" sz="2400" spc="600" dirty="0">
                  <a:gradFill flip="none" rotWithShape="1">
                    <a:gsLst>
                      <a:gs pos="21000">
                        <a:schemeClr val="bg1"/>
                      </a:gs>
                      <a:gs pos="575">
                        <a:schemeClr val="bg1">
                          <a:lumMod val="75000"/>
                        </a:schemeClr>
                      </a:gs>
                      <a:gs pos="45000">
                        <a:schemeClr val="bg1">
                          <a:lumMod val="75000"/>
                        </a:schemeClr>
                      </a:gs>
                      <a:gs pos="76000">
                        <a:schemeClr val="bg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j-cs"/>
                  <a:sym typeface="MiSans" panose="00000500000000000000" pitchFamily="2" charset="-122"/>
                </a:rPr>
                <a:t>计算机视觉</a:t>
              </a:r>
            </a:p>
          </p:txBody>
        </p:sp>
        <p:sp>
          <p:nvSpPr>
            <p:cNvPr id="21" name="文本框 58"/>
            <p:cNvSpPr txBox="1"/>
            <p:nvPr>
              <p:custDataLst>
                <p:tags r:id="rId22"/>
              </p:custDataLst>
            </p:nvPr>
          </p:nvSpPr>
          <p:spPr>
            <a:xfrm>
              <a:off x="5694003" y="2006187"/>
              <a:ext cx="810346" cy="5918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ym typeface="MiSans" panose="00000500000000000000" pitchFamily="2" charset="-122"/>
                </a:rPr>
                <a:t>02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097B02A-F1C5-1069-F511-68B1957EAE3B}"/>
              </a:ext>
            </a:extLst>
          </p:cNvPr>
          <p:cNvGrpSpPr/>
          <p:nvPr/>
        </p:nvGrpSpPr>
        <p:grpSpPr>
          <a:xfrm>
            <a:off x="8250518" y="1536064"/>
            <a:ext cx="2641763" cy="2060698"/>
            <a:chOff x="8250518" y="1536064"/>
            <a:chExt cx="2641763" cy="206069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10F1F15-2661-D477-2F68-7638E7B2715F}"/>
                </a:ext>
              </a:extLst>
            </p:cNvPr>
            <p:cNvGrpSpPr/>
            <p:nvPr/>
          </p:nvGrpSpPr>
          <p:grpSpPr>
            <a:xfrm>
              <a:off x="8250518" y="1536064"/>
              <a:ext cx="2641763" cy="2060698"/>
              <a:chOff x="1306069" y="1536064"/>
              <a:chExt cx="2641763" cy="2060698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C01855B3-4716-0CB7-8E20-D5429328D14C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1306069" y="1536064"/>
                <a:ext cx="2641763" cy="2060698"/>
              </a:xfrm>
              <a:prstGeom prst="roundRect">
                <a:avLst>
                  <a:gd name="adj" fmla="val 2093"/>
                </a:avLst>
              </a:prstGeom>
              <a:gradFill>
                <a:gsLst>
                  <a:gs pos="67000">
                    <a:srgbClr val="FFFFFF">
                      <a:alpha val="0"/>
                    </a:srgbClr>
                  </a:gs>
                  <a:gs pos="0">
                    <a:schemeClr val="accent2">
                      <a:alpha val="12000"/>
                    </a:schemeClr>
                  </a:gs>
                  <a:gs pos="29882">
                    <a:schemeClr val="accent2">
                      <a:alpha val="0"/>
                    </a:schemeClr>
                  </a:gs>
                  <a:gs pos="86000">
                    <a:schemeClr val="bg1">
                      <a:alpha val="10000"/>
                    </a:schemeClr>
                  </a:gs>
                </a:gsLst>
                <a:lin ang="13500000" scaled="1"/>
              </a:gradFill>
              <a:ln>
                <a:gradFill flip="none" rotWithShape="1">
                  <a:gsLst>
                    <a:gs pos="0">
                      <a:schemeClr val="accent2">
                        <a:alpha val="39000"/>
                      </a:schemeClr>
                    </a:gs>
                    <a:gs pos="44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矩形: 圆顶角 14">
                <a:extLst>
                  <a:ext uri="{FF2B5EF4-FFF2-40B4-BE49-F238E27FC236}">
                    <a16:creationId xmlns:a16="http://schemas.microsoft.com/office/drawing/2014/main" id="{3A129E6B-08F9-3DAF-CEE9-449F7EB7CD57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306069" y="1536064"/>
                <a:ext cx="2641763" cy="351291"/>
              </a:xfrm>
              <a:prstGeom prst="round2SameRect">
                <a:avLst/>
              </a:prstGeom>
              <a:gradFill>
                <a:gsLst>
                  <a:gs pos="0">
                    <a:schemeClr val="accent2">
                      <a:alpha val="5200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2"/>
                    </a:gs>
                    <a:gs pos="54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25" name="文本框 61"/>
            <p:cNvSpPr txBox="1"/>
            <p:nvPr>
              <p:custDataLst>
                <p:tags r:id="rId17"/>
              </p:custDataLst>
            </p:nvPr>
          </p:nvSpPr>
          <p:spPr>
            <a:xfrm>
              <a:off x="8288964" y="2608758"/>
              <a:ext cx="2564873" cy="70325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zh-CN" altLang="en-US" sz="2400" spc="600" dirty="0">
                  <a:gradFill flip="none" rotWithShape="1">
                    <a:gsLst>
                      <a:gs pos="21000">
                        <a:schemeClr val="bg1"/>
                      </a:gs>
                      <a:gs pos="575">
                        <a:schemeClr val="bg1">
                          <a:lumMod val="75000"/>
                        </a:schemeClr>
                      </a:gs>
                      <a:gs pos="45000">
                        <a:schemeClr val="bg1">
                          <a:lumMod val="75000"/>
                        </a:schemeClr>
                      </a:gs>
                      <a:gs pos="76000">
                        <a:schemeClr val="bg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j-cs"/>
                  <a:sym typeface="MiSans" panose="00000500000000000000" pitchFamily="2" charset="-122"/>
                </a:rPr>
                <a:t>机器学习</a:t>
              </a:r>
            </a:p>
          </p:txBody>
        </p:sp>
        <p:sp>
          <p:nvSpPr>
            <p:cNvPr id="26" name="文本框 58"/>
            <p:cNvSpPr txBox="1"/>
            <p:nvPr>
              <p:custDataLst>
                <p:tags r:id="rId18"/>
              </p:custDataLst>
            </p:nvPr>
          </p:nvSpPr>
          <p:spPr>
            <a:xfrm>
              <a:off x="9166227" y="2006187"/>
              <a:ext cx="810346" cy="5918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ym typeface="MiSans" panose="00000500000000000000" pitchFamily="2" charset="-122"/>
                </a:rPr>
                <a:t>03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6BCAA6-573C-2B3F-8E96-8B0F050B0A9E}"/>
              </a:ext>
            </a:extLst>
          </p:cNvPr>
          <p:cNvGrpSpPr/>
          <p:nvPr/>
        </p:nvGrpSpPr>
        <p:grpSpPr>
          <a:xfrm>
            <a:off x="1306069" y="4056280"/>
            <a:ext cx="2641763" cy="2060698"/>
            <a:chOff x="1306069" y="4056280"/>
            <a:chExt cx="2641763" cy="206069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31033C5-FB3F-9271-7FED-AC80F0F2077A}"/>
                </a:ext>
              </a:extLst>
            </p:cNvPr>
            <p:cNvGrpSpPr/>
            <p:nvPr/>
          </p:nvGrpSpPr>
          <p:grpSpPr>
            <a:xfrm>
              <a:off x="1306069" y="4056280"/>
              <a:ext cx="2641763" cy="2060698"/>
              <a:chOff x="1306069" y="1536064"/>
              <a:chExt cx="2641763" cy="2060698"/>
            </a:xfrm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4EC8CFA6-712A-49AC-2438-D9D950512959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306069" y="1536064"/>
                <a:ext cx="2641763" cy="2060698"/>
              </a:xfrm>
              <a:prstGeom prst="roundRect">
                <a:avLst>
                  <a:gd name="adj" fmla="val 2093"/>
                </a:avLst>
              </a:prstGeom>
              <a:gradFill>
                <a:gsLst>
                  <a:gs pos="67000">
                    <a:srgbClr val="FFFFFF">
                      <a:alpha val="0"/>
                    </a:srgbClr>
                  </a:gs>
                  <a:gs pos="0">
                    <a:schemeClr val="accent2">
                      <a:alpha val="12000"/>
                    </a:schemeClr>
                  </a:gs>
                  <a:gs pos="29882">
                    <a:schemeClr val="accent2">
                      <a:alpha val="0"/>
                    </a:schemeClr>
                  </a:gs>
                  <a:gs pos="86000">
                    <a:schemeClr val="bg1">
                      <a:alpha val="10000"/>
                    </a:schemeClr>
                  </a:gs>
                </a:gsLst>
                <a:lin ang="13500000" scaled="1"/>
              </a:gradFill>
              <a:ln>
                <a:gradFill flip="none" rotWithShape="1">
                  <a:gsLst>
                    <a:gs pos="0">
                      <a:schemeClr val="accent2">
                        <a:alpha val="39000"/>
                      </a:schemeClr>
                    </a:gs>
                    <a:gs pos="44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8" name="矩形: 圆顶角 47">
                <a:extLst>
                  <a:ext uri="{FF2B5EF4-FFF2-40B4-BE49-F238E27FC236}">
                    <a16:creationId xmlns:a16="http://schemas.microsoft.com/office/drawing/2014/main" id="{FD2946BC-F214-D07C-BDB0-4CBAF400D9E8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1306069" y="1536064"/>
                <a:ext cx="2641763" cy="351291"/>
              </a:xfrm>
              <a:prstGeom prst="round2SameRect">
                <a:avLst/>
              </a:prstGeom>
              <a:gradFill>
                <a:gsLst>
                  <a:gs pos="0">
                    <a:schemeClr val="accent2">
                      <a:alpha val="5200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2"/>
                    </a:gs>
                    <a:gs pos="54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42" name="文本框 61"/>
            <p:cNvSpPr txBox="1"/>
            <p:nvPr>
              <p:custDataLst>
                <p:tags r:id="rId13"/>
              </p:custDataLst>
            </p:nvPr>
          </p:nvSpPr>
          <p:spPr>
            <a:xfrm>
              <a:off x="1344515" y="5097339"/>
              <a:ext cx="2564873" cy="70325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zh-CN" altLang="en-US" sz="2400" spc="600" dirty="0">
                  <a:gradFill flip="none" rotWithShape="1">
                    <a:gsLst>
                      <a:gs pos="21000">
                        <a:schemeClr val="bg1"/>
                      </a:gs>
                      <a:gs pos="575">
                        <a:schemeClr val="bg1">
                          <a:lumMod val="75000"/>
                        </a:schemeClr>
                      </a:gs>
                      <a:gs pos="45000">
                        <a:schemeClr val="bg1">
                          <a:lumMod val="75000"/>
                        </a:schemeClr>
                      </a:gs>
                      <a:gs pos="76000">
                        <a:schemeClr val="bg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j-cs"/>
                  <a:sym typeface="MiSans" panose="00000500000000000000" pitchFamily="2" charset="-122"/>
                </a:rPr>
                <a:t>语音识别</a:t>
              </a:r>
            </a:p>
          </p:txBody>
        </p:sp>
        <p:sp>
          <p:nvSpPr>
            <p:cNvPr id="43" name="文本框 58"/>
            <p:cNvSpPr txBox="1"/>
            <p:nvPr>
              <p:custDataLst>
                <p:tags r:id="rId14"/>
              </p:custDataLst>
            </p:nvPr>
          </p:nvSpPr>
          <p:spPr>
            <a:xfrm>
              <a:off x="2221778" y="4494769"/>
              <a:ext cx="810346" cy="5918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ym typeface="MiSans" panose="00000500000000000000" pitchFamily="2" charset="-122"/>
                </a:rPr>
                <a:t>04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F1E18F2-17CC-5595-2236-5295800028BF}"/>
              </a:ext>
            </a:extLst>
          </p:cNvPr>
          <p:cNvGrpSpPr/>
          <p:nvPr/>
        </p:nvGrpSpPr>
        <p:grpSpPr>
          <a:xfrm>
            <a:off x="4778294" y="4056280"/>
            <a:ext cx="2641763" cy="2060698"/>
            <a:chOff x="4778294" y="4056280"/>
            <a:chExt cx="2641763" cy="2060698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445CF3D-2E8F-DB5E-3A81-A852F08C743E}"/>
                </a:ext>
              </a:extLst>
            </p:cNvPr>
            <p:cNvGrpSpPr/>
            <p:nvPr/>
          </p:nvGrpSpPr>
          <p:grpSpPr>
            <a:xfrm>
              <a:off x="4778294" y="4056280"/>
              <a:ext cx="2641763" cy="2060698"/>
              <a:chOff x="1306069" y="1536064"/>
              <a:chExt cx="2641763" cy="2060698"/>
            </a:xfrm>
          </p:grpSpPr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A1D48D5A-B32A-9D7C-97F3-C6BBA342915C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1306069" y="1536064"/>
                <a:ext cx="2641763" cy="2060698"/>
              </a:xfrm>
              <a:prstGeom prst="roundRect">
                <a:avLst>
                  <a:gd name="adj" fmla="val 2093"/>
                </a:avLst>
              </a:prstGeom>
              <a:gradFill>
                <a:gsLst>
                  <a:gs pos="67000">
                    <a:srgbClr val="FFFFFF">
                      <a:alpha val="0"/>
                    </a:srgbClr>
                  </a:gs>
                  <a:gs pos="0">
                    <a:schemeClr val="accent2">
                      <a:alpha val="12000"/>
                    </a:schemeClr>
                  </a:gs>
                  <a:gs pos="29882">
                    <a:schemeClr val="accent2">
                      <a:alpha val="0"/>
                    </a:schemeClr>
                  </a:gs>
                  <a:gs pos="86000">
                    <a:schemeClr val="bg1">
                      <a:alpha val="10000"/>
                    </a:schemeClr>
                  </a:gs>
                </a:gsLst>
                <a:lin ang="13500000" scaled="1"/>
              </a:gradFill>
              <a:ln>
                <a:gradFill flip="none" rotWithShape="1">
                  <a:gsLst>
                    <a:gs pos="0">
                      <a:schemeClr val="accent2">
                        <a:alpha val="39000"/>
                      </a:schemeClr>
                    </a:gs>
                    <a:gs pos="44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6" name="矩形: 圆顶角 45">
                <a:extLst>
                  <a:ext uri="{FF2B5EF4-FFF2-40B4-BE49-F238E27FC236}">
                    <a16:creationId xmlns:a16="http://schemas.microsoft.com/office/drawing/2014/main" id="{092AB19B-8B50-EB79-4747-7BBC88882E9F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306069" y="1536064"/>
                <a:ext cx="2641763" cy="351291"/>
              </a:xfrm>
              <a:prstGeom prst="round2SameRect">
                <a:avLst/>
              </a:prstGeom>
              <a:gradFill>
                <a:gsLst>
                  <a:gs pos="0">
                    <a:schemeClr val="accent2">
                      <a:alpha val="5200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2"/>
                    </a:gs>
                    <a:gs pos="54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38" name="文本框 61"/>
            <p:cNvSpPr txBox="1"/>
            <p:nvPr>
              <p:custDataLst>
                <p:tags r:id="rId9"/>
              </p:custDataLst>
            </p:nvPr>
          </p:nvSpPr>
          <p:spPr>
            <a:xfrm>
              <a:off x="4816740" y="5097339"/>
              <a:ext cx="2564873" cy="70325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zh-CN" altLang="en-US" sz="2400" spc="600" dirty="0">
                  <a:gradFill flip="none" rotWithShape="1">
                    <a:gsLst>
                      <a:gs pos="21000">
                        <a:schemeClr val="bg1"/>
                      </a:gs>
                      <a:gs pos="575">
                        <a:schemeClr val="bg1">
                          <a:lumMod val="75000"/>
                        </a:schemeClr>
                      </a:gs>
                      <a:gs pos="45000">
                        <a:schemeClr val="bg1">
                          <a:lumMod val="75000"/>
                        </a:schemeClr>
                      </a:gs>
                      <a:gs pos="76000">
                        <a:schemeClr val="bg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j-cs"/>
                  <a:sym typeface="MiSans" panose="00000500000000000000" pitchFamily="2" charset="-122"/>
                </a:rPr>
                <a:t>数据挖掘</a:t>
              </a:r>
            </a:p>
          </p:txBody>
        </p:sp>
        <p:sp>
          <p:nvSpPr>
            <p:cNvPr id="39" name="文本框 58"/>
            <p:cNvSpPr txBox="1"/>
            <p:nvPr>
              <p:custDataLst>
                <p:tags r:id="rId10"/>
              </p:custDataLst>
            </p:nvPr>
          </p:nvSpPr>
          <p:spPr>
            <a:xfrm>
              <a:off x="5694003" y="4494769"/>
              <a:ext cx="810346" cy="5918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ym typeface="MiSans" panose="00000500000000000000" pitchFamily="2" charset="-122"/>
                </a:rPr>
                <a:t>05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8C383AD-CAD8-48C0-22B7-351C58183A37}"/>
              </a:ext>
            </a:extLst>
          </p:cNvPr>
          <p:cNvGrpSpPr/>
          <p:nvPr/>
        </p:nvGrpSpPr>
        <p:grpSpPr>
          <a:xfrm>
            <a:off x="8250518" y="4056280"/>
            <a:ext cx="2641763" cy="2060698"/>
            <a:chOff x="8250518" y="4056280"/>
            <a:chExt cx="2641763" cy="2060698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B7779017-0747-FDF7-3ECB-78CC122E7C1D}"/>
                </a:ext>
              </a:extLst>
            </p:cNvPr>
            <p:cNvGrpSpPr/>
            <p:nvPr/>
          </p:nvGrpSpPr>
          <p:grpSpPr>
            <a:xfrm>
              <a:off x="8250518" y="4056280"/>
              <a:ext cx="2641763" cy="2060698"/>
              <a:chOff x="1306069" y="1536064"/>
              <a:chExt cx="2641763" cy="2060698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C868EEB1-6325-5AE3-7E6A-89E0A4715D1E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306069" y="1536064"/>
                <a:ext cx="2641763" cy="2060698"/>
              </a:xfrm>
              <a:prstGeom prst="roundRect">
                <a:avLst>
                  <a:gd name="adj" fmla="val 2093"/>
                </a:avLst>
              </a:prstGeom>
              <a:gradFill>
                <a:gsLst>
                  <a:gs pos="67000">
                    <a:srgbClr val="FFFFFF">
                      <a:alpha val="0"/>
                    </a:srgbClr>
                  </a:gs>
                  <a:gs pos="0">
                    <a:schemeClr val="accent2">
                      <a:alpha val="12000"/>
                    </a:schemeClr>
                  </a:gs>
                  <a:gs pos="29882">
                    <a:schemeClr val="accent2">
                      <a:alpha val="0"/>
                    </a:schemeClr>
                  </a:gs>
                  <a:gs pos="86000">
                    <a:schemeClr val="bg1">
                      <a:alpha val="10000"/>
                    </a:schemeClr>
                  </a:gs>
                </a:gsLst>
                <a:lin ang="13500000" scaled="1"/>
              </a:gradFill>
              <a:ln>
                <a:gradFill flip="none" rotWithShape="1">
                  <a:gsLst>
                    <a:gs pos="0">
                      <a:schemeClr val="accent2">
                        <a:alpha val="39000"/>
                      </a:schemeClr>
                    </a:gs>
                    <a:gs pos="44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" name="矩形: 圆顶角 31">
                <a:extLst>
                  <a:ext uri="{FF2B5EF4-FFF2-40B4-BE49-F238E27FC236}">
                    <a16:creationId xmlns:a16="http://schemas.microsoft.com/office/drawing/2014/main" id="{FD045FAE-E351-7BE8-5119-A44D67B29241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306069" y="1536064"/>
                <a:ext cx="2641763" cy="351291"/>
              </a:xfrm>
              <a:prstGeom prst="round2SameRect">
                <a:avLst/>
              </a:prstGeom>
              <a:gradFill>
                <a:gsLst>
                  <a:gs pos="0">
                    <a:schemeClr val="accent2">
                      <a:alpha val="5200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2"/>
                    </a:gs>
                    <a:gs pos="54000">
                      <a:schemeClr val="accent2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34" name="文本框 61"/>
            <p:cNvSpPr txBox="1"/>
            <p:nvPr>
              <p:custDataLst>
                <p:tags r:id="rId5"/>
              </p:custDataLst>
            </p:nvPr>
          </p:nvSpPr>
          <p:spPr>
            <a:xfrm>
              <a:off x="8288964" y="5097339"/>
              <a:ext cx="2564873" cy="70325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zh-CN" altLang="en-US" sz="2400" spc="600" dirty="0">
                  <a:gradFill flip="none" rotWithShape="1">
                    <a:gsLst>
                      <a:gs pos="21000">
                        <a:schemeClr val="bg1"/>
                      </a:gs>
                      <a:gs pos="575">
                        <a:schemeClr val="bg1">
                          <a:lumMod val="75000"/>
                        </a:schemeClr>
                      </a:gs>
                      <a:gs pos="45000">
                        <a:schemeClr val="bg1">
                          <a:lumMod val="75000"/>
                        </a:schemeClr>
                      </a:gs>
                      <a:gs pos="76000">
                        <a:schemeClr val="bg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+mj-cs"/>
                  <a:sym typeface="MiSans" panose="00000500000000000000" pitchFamily="2" charset="-122"/>
                </a:rPr>
                <a:t>知识表示</a:t>
              </a:r>
            </a:p>
          </p:txBody>
        </p:sp>
        <p:sp>
          <p:nvSpPr>
            <p:cNvPr id="35" name="文本框 58"/>
            <p:cNvSpPr txBox="1"/>
            <p:nvPr>
              <p:custDataLst>
                <p:tags r:id="rId6"/>
              </p:custDataLst>
            </p:nvPr>
          </p:nvSpPr>
          <p:spPr>
            <a:xfrm>
              <a:off x="9166227" y="4494769"/>
              <a:ext cx="810346" cy="59186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ym typeface="MiSans" panose="00000500000000000000" pitchFamily="2" charset="-122"/>
                </a:rPr>
                <a:t>06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68133" y="-531000"/>
            <a:ext cx="9055735" cy="703269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algn="ctr">
              <a:defRPr sz="45100" b="1">
                <a:ln w="25400">
                  <a:noFill/>
                </a:ln>
                <a:gradFill>
                  <a:gsLst>
                    <a:gs pos="59000">
                      <a:schemeClr val="bg1">
                        <a:alpha val="0"/>
                      </a:schemeClr>
                    </a:gs>
                    <a:gs pos="42000">
                      <a:schemeClr val="bg1"/>
                    </a:gs>
                  </a:gsLst>
                  <a:lin ang="5400000" scaled="0"/>
                </a:gradFill>
                <a:uFillTx/>
                <a:latin typeface="+mn-ea"/>
                <a:cs typeface="微软雅黑" panose="020B0503020204020204" charset="-122"/>
              </a:defRPr>
            </a:lvl1pPr>
          </a:lstStyle>
          <a:p>
            <a:r>
              <a:rPr lang="en-US" altLang="zh-CN" dirty="0">
                <a:sym typeface="MiSans" panose="00000500000000000000" pitchFamily="2" charset="-122"/>
              </a:rPr>
              <a:t>2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49693" y="3285000"/>
            <a:ext cx="9492615" cy="815608"/>
          </a:xfrm>
        </p:spPr>
        <p:txBody>
          <a:bodyPr wrap="square">
            <a:spAutoFit/>
          </a:bodyPr>
          <a:lstStyle/>
          <a:p>
            <a:r>
              <a:rPr lang="zh-CN" altLang="en-US" b="0" spc="60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sym typeface="MiSans" panose="00000500000000000000" pitchFamily="2" charset="-122"/>
              </a:rPr>
              <a:t>人工智能的应用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0D27A45-8508-4647-1D1E-FFBF9D311451}"/>
              </a:ext>
            </a:extLst>
          </p:cNvPr>
          <p:cNvGrpSpPr/>
          <p:nvPr/>
        </p:nvGrpSpPr>
        <p:grpSpPr>
          <a:xfrm>
            <a:off x="1567815" y="4144790"/>
            <a:ext cx="7113905" cy="453390"/>
            <a:chOff x="2426" y="5933"/>
            <a:chExt cx="11203" cy="71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4B0D623-48A6-3ED2-F22A-2A85605D66CC}"/>
                </a:ext>
              </a:extLst>
            </p:cNvPr>
            <p:cNvSpPr/>
            <p:nvPr/>
          </p:nvSpPr>
          <p:spPr>
            <a:xfrm>
              <a:off x="2426" y="6063"/>
              <a:ext cx="10943" cy="584"/>
            </a:xfrm>
            <a:custGeom>
              <a:avLst/>
              <a:gdLst>
                <a:gd name="connsiteX0" fmla="*/ 0 w 7821827"/>
                <a:gd name="connsiteY0" fmla="*/ 370702 h 370702"/>
                <a:gd name="connsiteX1" fmla="*/ 2026508 w 7821827"/>
                <a:gd name="connsiteY1" fmla="*/ 370702 h 370702"/>
                <a:gd name="connsiteX2" fmla="*/ 2743200 w 7821827"/>
                <a:gd name="connsiteY2" fmla="*/ 0 h 370702"/>
                <a:gd name="connsiteX3" fmla="*/ 7821827 w 7821827"/>
                <a:gd name="connsiteY3" fmla="*/ 0 h 37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1827" h="370702">
                  <a:moveTo>
                    <a:pt x="0" y="370702"/>
                  </a:moveTo>
                  <a:lnTo>
                    <a:pt x="2026508" y="370702"/>
                  </a:lnTo>
                  <a:lnTo>
                    <a:pt x="2743200" y="0"/>
                  </a:lnTo>
                  <a:lnTo>
                    <a:pt x="782182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335D61-7638-3B75-50F5-4F07567F03B3}"/>
                </a:ext>
              </a:extLst>
            </p:cNvPr>
            <p:cNvSpPr/>
            <p:nvPr/>
          </p:nvSpPr>
          <p:spPr>
            <a:xfrm>
              <a:off x="13369" y="5933"/>
              <a:ext cx="260" cy="2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97DCFAB-F332-43A7-FB1A-BE4FBDDACE84}"/>
              </a:ext>
            </a:extLst>
          </p:cNvPr>
          <p:cNvGrpSpPr/>
          <p:nvPr/>
        </p:nvGrpSpPr>
        <p:grpSpPr>
          <a:xfrm>
            <a:off x="3509645" y="3058305"/>
            <a:ext cx="7332345" cy="453390"/>
            <a:chOff x="5484" y="3342"/>
            <a:chExt cx="11547" cy="71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CEB6908-4BEB-0AC4-3A5A-E698FBB50940}"/>
                </a:ext>
              </a:extLst>
            </p:cNvPr>
            <p:cNvSpPr/>
            <p:nvPr/>
          </p:nvSpPr>
          <p:spPr>
            <a:xfrm flipH="1">
              <a:off x="5745" y="3472"/>
              <a:ext cx="11286" cy="584"/>
            </a:xfrm>
            <a:custGeom>
              <a:avLst/>
              <a:gdLst>
                <a:gd name="connsiteX0" fmla="*/ 0 w 7821827"/>
                <a:gd name="connsiteY0" fmla="*/ 370702 h 370702"/>
                <a:gd name="connsiteX1" fmla="*/ 2026508 w 7821827"/>
                <a:gd name="connsiteY1" fmla="*/ 370702 h 370702"/>
                <a:gd name="connsiteX2" fmla="*/ 2743200 w 7821827"/>
                <a:gd name="connsiteY2" fmla="*/ 0 h 370702"/>
                <a:gd name="connsiteX3" fmla="*/ 7821827 w 7821827"/>
                <a:gd name="connsiteY3" fmla="*/ 0 h 37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1827" h="370702">
                  <a:moveTo>
                    <a:pt x="0" y="370702"/>
                  </a:moveTo>
                  <a:lnTo>
                    <a:pt x="2026508" y="370702"/>
                  </a:lnTo>
                  <a:lnTo>
                    <a:pt x="2743200" y="0"/>
                  </a:lnTo>
                  <a:lnTo>
                    <a:pt x="782182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CF6AAC6-7B86-A6E9-E4B0-612380756AB5}"/>
                </a:ext>
              </a:extLst>
            </p:cNvPr>
            <p:cNvSpPr/>
            <p:nvPr/>
          </p:nvSpPr>
          <p:spPr>
            <a:xfrm>
              <a:off x="5484" y="3342"/>
              <a:ext cx="260" cy="2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2" name="图片 11" descr="未标题-2_画板 1">
            <a:extLst>
              <a:ext uri="{FF2B5EF4-FFF2-40B4-BE49-F238E27FC236}">
                <a16:creationId xmlns:a16="http://schemas.microsoft.com/office/drawing/2014/main" id="{31FEAD46-BCC5-611E-E06C-EF5E0ACDDB6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2674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6FBCE161-5C09-3A0C-2711-2D490AAFE4BC}"/>
              </a:ext>
            </a:extLst>
          </p:cNvPr>
          <p:cNvGrpSpPr>
            <a:grpSpLocks/>
          </p:cNvGrpSpPr>
          <p:nvPr/>
        </p:nvGrpSpPr>
        <p:grpSpPr>
          <a:xfrm>
            <a:off x="1763690" y="3243706"/>
            <a:ext cx="1115062" cy="1115066"/>
            <a:chOff x="963658" y="2645181"/>
            <a:chExt cx="1492132" cy="149213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ABD628C-5F21-DC80-E998-801A5D3E0DDE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6000">
                  <a:srgbClr val="000521">
                    <a:alpha val="0"/>
                  </a:srgbClr>
                </a:gs>
                <a:gs pos="85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C1CA87C-36E9-DB28-C5C5-0E617E340212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3000">
                  <a:srgbClr val="000521">
                    <a:alpha val="0"/>
                  </a:srgbClr>
                </a:gs>
                <a:gs pos="84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A2BDBF2-5D47-C3EB-F227-2EB118501CC2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8000">
                  <a:srgbClr val="000521">
                    <a:alpha val="0"/>
                  </a:srgbClr>
                </a:gs>
                <a:gs pos="96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FCE8537-A220-F900-32FA-FD5A77779BFC}"/>
              </a:ext>
            </a:extLst>
          </p:cNvPr>
          <p:cNvGrpSpPr>
            <a:grpSpLocks/>
          </p:cNvGrpSpPr>
          <p:nvPr/>
        </p:nvGrpSpPr>
        <p:grpSpPr>
          <a:xfrm>
            <a:off x="4278430" y="3243706"/>
            <a:ext cx="1115062" cy="1115066"/>
            <a:chOff x="963658" y="2645181"/>
            <a:chExt cx="1492132" cy="149213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2CA4EFD-04B0-7991-4A6A-ECADAB1D1961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6000">
                  <a:srgbClr val="000521">
                    <a:alpha val="0"/>
                  </a:srgbClr>
                </a:gs>
                <a:gs pos="85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D24DE94-B17D-7FDE-FDDE-251D2E27394E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3000">
                  <a:srgbClr val="000521">
                    <a:alpha val="0"/>
                  </a:srgbClr>
                </a:gs>
                <a:gs pos="84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92D8818-4FE2-A3FA-6105-BA21D894040D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8000">
                  <a:srgbClr val="000521">
                    <a:alpha val="0"/>
                  </a:srgbClr>
                </a:gs>
                <a:gs pos="96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0112F53-5143-3FA9-C7CB-3841A7C599A6}"/>
              </a:ext>
            </a:extLst>
          </p:cNvPr>
          <p:cNvGrpSpPr>
            <a:grpSpLocks/>
          </p:cNvGrpSpPr>
          <p:nvPr/>
        </p:nvGrpSpPr>
        <p:grpSpPr>
          <a:xfrm>
            <a:off x="6793170" y="3243706"/>
            <a:ext cx="1115062" cy="1115066"/>
            <a:chOff x="963658" y="2645181"/>
            <a:chExt cx="1492132" cy="1492132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F08333D-616B-F4C8-9FCF-C7B0767C6064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6000">
                  <a:srgbClr val="000521">
                    <a:alpha val="0"/>
                  </a:srgbClr>
                </a:gs>
                <a:gs pos="85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254709F-E245-75C3-7477-B2F91C53C48A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3000">
                  <a:srgbClr val="000521">
                    <a:alpha val="0"/>
                  </a:srgbClr>
                </a:gs>
                <a:gs pos="84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82F761C-E072-2017-D2DE-380F4D9F11ED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8000">
                  <a:srgbClr val="000521">
                    <a:alpha val="0"/>
                  </a:srgbClr>
                </a:gs>
                <a:gs pos="96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47358F8-2C3E-8A88-7331-6E3ABE54E9E4}"/>
              </a:ext>
            </a:extLst>
          </p:cNvPr>
          <p:cNvGrpSpPr>
            <a:grpSpLocks/>
          </p:cNvGrpSpPr>
          <p:nvPr/>
        </p:nvGrpSpPr>
        <p:grpSpPr>
          <a:xfrm>
            <a:off x="9307910" y="3243706"/>
            <a:ext cx="1115062" cy="1115066"/>
            <a:chOff x="963658" y="2645181"/>
            <a:chExt cx="1492132" cy="1492132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F52B854-73D3-4D93-D7BB-380FCF9EB217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6000">
                  <a:srgbClr val="000521">
                    <a:alpha val="0"/>
                  </a:srgbClr>
                </a:gs>
                <a:gs pos="85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774FE99-3A90-09FA-DA10-62E39E5A099F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3000">
                  <a:srgbClr val="000521">
                    <a:alpha val="0"/>
                  </a:srgbClr>
                </a:gs>
                <a:gs pos="84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3C521AB-CD88-5F94-8944-81B73A1442B3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8000">
                  <a:srgbClr val="000521">
                    <a:alpha val="0"/>
                  </a:srgbClr>
                </a:gs>
                <a:gs pos="96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</p:grpSp>
      <p:pic>
        <p:nvPicPr>
          <p:cNvPr id="4" name="图片 3" descr="未标题-2_画板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语音识别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" name="Линия"/>
          <p:cNvSpPr/>
          <p:nvPr>
            <p:custDataLst>
              <p:tags r:id="rId5"/>
            </p:custDataLst>
          </p:nvPr>
        </p:nvSpPr>
        <p:spPr>
          <a:xfrm>
            <a:off x="2305726" y="4315944"/>
            <a:ext cx="1" cy="52479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miter lim="400000"/>
            <a:tailEnd type="oval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chemeClr val="dk1">
                  <a:lumMod val="95000"/>
                  <a:lumOff val="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305937" y="4941218"/>
            <a:ext cx="2846059" cy="95000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spc="60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+mj-cs"/>
                <a:sym typeface="MiSans" panose="00000500000000000000" pitchFamily="2" charset="-122"/>
              </a:rPr>
              <a:t>语音识别技术</a:t>
            </a:r>
            <a:endParaRPr lang="en-US" altLang="zh-CN" sz="2400" spc="600" dirty="0">
              <a:gradFill flip="none" rotWithShape="1">
                <a:gsLst>
                  <a:gs pos="21000">
                    <a:schemeClr val="bg1"/>
                  </a:gs>
                  <a:gs pos="575">
                    <a:schemeClr val="bg1">
                      <a:lumMod val="75000"/>
                    </a:schemeClr>
                  </a:gs>
                  <a:gs pos="45000">
                    <a:schemeClr val="bg1">
                      <a:lumMod val="75000"/>
                    </a:schemeClr>
                  </a:gs>
                  <a:gs pos="76000">
                    <a:schemeClr val="bg1"/>
                  </a:gs>
                </a:gsLst>
                <a:lin ang="16200000" scaled="1"/>
                <a:tileRect/>
              </a:gradFill>
              <a:latin typeface="+mj-ea"/>
              <a:ea typeface="+mj-ea"/>
              <a:cs typeface="+mj-cs"/>
              <a:sym typeface="MiSans" panose="00000500000000000000" pitchFamily="2" charset="-122"/>
            </a:endParaRPr>
          </a:p>
          <a:p>
            <a:pPr defTabSz="457200">
              <a:lnSpc>
                <a:spcPct val="120000"/>
              </a:lnSpc>
              <a:spcAft>
                <a:spcPts val="800"/>
              </a:spcAft>
            </a:pPr>
            <a:r>
              <a:rPr lang="zh-CN" altLang="en-US" sz="1900" kern="100" spc="110" dirty="0">
                <a:solidFill>
                  <a:schemeClr val="lt1"/>
                </a:solidFill>
                <a:latin typeface="+mn-ea"/>
                <a:cs typeface="+mn-ea"/>
                <a:sym typeface="MiSans" panose="00000500000000000000" pitchFamily="2" charset="-122"/>
              </a:rPr>
              <a:t>将语音信号转换为文本信息</a:t>
            </a:r>
          </a:p>
        </p:txBody>
      </p:sp>
      <p:sp>
        <p:nvSpPr>
          <p:cNvPr id="69" name="Линия"/>
          <p:cNvSpPr/>
          <p:nvPr>
            <p:custDataLst>
              <p:tags r:id="rId7"/>
            </p:custDataLst>
          </p:nvPr>
        </p:nvSpPr>
        <p:spPr>
          <a:xfrm>
            <a:off x="4824227" y="2738909"/>
            <a:ext cx="1" cy="524790"/>
          </a:xfrm>
          <a:prstGeom prst="line">
            <a:avLst/>
          </a:prstGeom>
          <a:noFill/>
          <a:ln w="25400" cap="flat">
            <a:solidFill>
              <a:schemeClr val="accent2"/>
            </a:solidFill>
            <a:prstDash val="solid"/>
            <a:miter lim="400000"/>
            <a:headEnd type="oval"/>
            <a:tailEnd w="med" len="med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chemeClr val="dk1">
                  <a:lumMod val="95000"/>
                  <a:lumOff val="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78" name="矩形 77"/>
          <p:cNvSpPr/>
          <p:nvPr>
            <p:custDataLst>
              <p:tags r:id="rId8"/>
            </p:custDataLst>
          </p:nvPr>
        </p:nvSpPr>
        <p:spPr>
          <a:xfrm>
            <a:off x="3824440" y="1316026"/>
            <a:ext cx="2343560" cy="1314334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spc="60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+mj-cs"/>
                <a:sym typeface="MiSans" panose="00000500000000000000" pitchFamily="2" charset="-122"/>
              </a:rPr>
              <a:t>应用场景</a:t>
            </a:r>
            <a:endParaRPr lang="en-US" altLang="zh-CN" sz="2400" spc="600" dirty="0">
              <a:gradFill flip="none" rotWithShape="1">
                <a:gsLst>
                  <a:gs pos="21000">
                    <a:schemeClr val="bg1"/>
                  </a:gs>
                  <a:gs pos="575">
                    <a:schemeClr val="bg1">
                      <a:lumMod val="75000"/>
                    </a:schemeClr>
                  </a:gs>
                  <a:gs pos="45000">
                    <a:schemeClr val="bg1">
                      <a:lumMod val="75000"/>
                    </a:schemeClr>
                  </a:gs>
                  <a:gs pos="76000">
                    <a:schemeClr val="bg1"/>
                  </a:gs>
                </a:gsLst>
                <a:lin ang="16200000" scaled="1"/>
                <a:tileRect/>
              </a:gradFill>
              <a:latin typeface="+mj-ea"/>
              <a:ea typeface="+mj-ea"/>
              <a:cs typeface="+mj-cs"/>
              <a:sym typeface="MiSans" panose="00000500000000000000" pitchFamily="2" charset="-122"/>
            </a:endParaRPr>
          </a:p>
          <a:p>
            <a:pPr marL="0" lvl="0" defTabSz="45720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kern="100" spc="110" dirty="0">
                <a:solidFill>
                  <a:schemeClr val="lt1"/>
                </a:solidFill>
                <a:latin typeface="+mn-ea"/>
                <a:cs typeface="+mn-ea"/>
                <a:sym typeface="MiSans" panose="00000500000000000000" pitchFamily="2" charset="-122"/>
              </a:rPr>
              <a:t>语音输入法、语音助手、语音翻译等</a:t>
            </a:r>
          </a:p>
        </p:txBody>
      </p:sp>
      <p:sp>
        <p:nvSpPr>
          <p:cNvPr id="931" name="Линия"/>
          <p:cNvSpPr/>
          <p:nvPr>
            <p:custDataLst>
              <p:tags r:id="rId9"/>
            </p:custDataLst>
          </p:nvPr>
        </p:nvSpPr>
        <p:spPr>
          <a:xfrm>
            <a:off x="7362435" y="4315944"/>
            <a:ext cx="1" cy="52479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miter lim="400000"/>
            <a:tailEnd type="oval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chemeClr val="dk1">
                  <a:lumMod val="95000"/>
                  <a:lumOff val="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54" name="矩形 53"/>
          <p:cNvSpPr/>
          <p:nvPr>
            <p:custDataLst>
              <p:tags r:id="rId10"/>
            </p:custDataLst>
          </p:nvPr>
        </p:nvSpPr>
        <p:spPr>
          <a:xfrm>
            <a:off x="6347151" y="4941218"/>
            <a:ext cx="1999575" cy="131433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spc="60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+mj-cs"/>
                <a:sym typeface="MiSans" panose="00000500000000000000" pitchFamily="2" charset="-122"/>
              </a:rPr>
              <a:t>技术难点</a:t>
            </a:r>
            <a:endParaRPr lang="en-US" altLang="zh-CN" sz="2400" spc="600" dirty="0">
              <a:gradFill flip="none" rotWithShape="1">
                <a:gsLst>
                  <a:gs pos="21000">
                    <a:schemeClr val="bg1"/>
                  </a:gs>
                  <a:gs pos="575">
                    <a:schemeClr val="bg1">
                      <a:lumMod val="75000"/>
                    </a:schemeClr>
                  </a:gs>
                  <a:gs pos="45000">
                    <a:schemeClr val="bg1">
                      <a:lumMod val="75000"/>
                    </a:schemeClr>
                  </a:gs>
                  <a:gs pos="76000">
                    <a:schemeClr val="bg1"/>
                  </a:gs>
                </a:gsLst>
                <a:lin ang="16200000" scaled="1"/>
                <a:tileRect/>
              </a:gradFill>
              <a:latin typeface="+mj-ea"/>
              <a:ea typeface="+mj-ea"/>
              <a:cs typeface="+mj-cs"/>
              <a:sym typeface="MiSans" panose="00000500000000000000" pitchFamily="2" charset="-122"/>
            </a:endParaRPr>
          </a:p>
          <a:p>
            <a:pPr defTabSz="457200">
              <a:lnSpc>
                <a:spcPct val="120000"/>
              </a:lnSpc>
              <a:spcAft>
                <a:spcPts val="800"/>
              </a:spcAft>
            </a:pPr>
            <a:r>
              <a:rPr lang="zh-CN" altLang="en-US" sz="1900" kern="100" spc="110" dirty="0">
                <a:solidFill>
                  <a:schemeClr val="lt1"/>
                </a:solidFill>
                <a:latin typeface="+mn-ea"/>
                <a:cs typeface="+mn-ea"/>
                <a:sym typeface="MiSans" panose="00000500000000000000" pitchFamily="2" charset="-122"/>
              </a:rPr>
              <a:t>口音、背景噪声、多语言识别等</a:t>
            </a:r>
          </a:p>
        </p:txBody>
      </p:sp>
      <p:sp>
        <p:nvSpPr>
          <p:cNvPr id="25" name="Линия"/>
          <p:cNvSpPr/>
          <p:nvPr>
            <p:custDataLst>
              <p:tags r:id="rId11"/>
            </p:custDataLst>
          </p:nvPr>
        </p:nvSpPr>
        <p:spPr>
          <a:xfrm>
            <a:off x="9865442" y="2738909"/>
            <a:ext cx="1" cy="524790"/>
          </a:xfrm>
          <a:prstGeom prst="line">
            <a:avLst/>
          </a:prstGeom>
          <a:noFill/>
          <a:ln w="25400" cap="flat">
            <a:solidFill>
              <a:schemeClr val="accent2"/>
            </a:solidFill>
            <a:prstDash val="solid"/>
            <a:miter lim="400000"/>
            <a:headEnd type="oval"/>
            <a:tailEnd w="med" len="med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chemeClr val="dk1">
                  <a:lumMod val="95000"/>
                  <a:lumOff val="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60" name="矩形 59"/>
          <p:cNvSpPr/>
          <p:nvPr>
            <p:custDataLst>
              <p:tags r:id="rId12"/>
            </p:custDataLst>
          </p:nvPr>
        </p:nvSpPr>
        <p:spPr>
          <a:xfrm>
            <a:off x="8865654" y="1316026"/>
            <a:ext cx="2343560" cy="1314334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spc="600" dirty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+mj-cs"/>
                <a:sym typeface="MiSans" panose="00000500000000000000" pitchFamily="2" charset="-122"/>
              </a:rPr>
              <a:t>发展趋势</a:t>
            </a:r>
            <a:endParaRPr lang="en-US" altLang="zh-CN" sz="2400" spc="600" dirty="0">
              <a:gradFill flip="none" rotWithShape="1">
                <a:gsLst>
                  <a:gs pos="21000">
                    <a:schemeClr val="bg1"/>
                  </a:gs>
                  <a:gs pos="575">
                    <a:schemeClr val="bg1">
                      <a:lumMod val="75000"/>
                    </a:schemeClr>
                  </a:gs>
                  <a:gs pos="45000">
                    <a:schemeClr val="bg1">
                      <a:lumMod val="75000"/>
                    </a:schemeClr>
                  </a:gs>
                  <a:gs pos="76000">
                    <a:schemeClr val="bg1"/>
                  </a:gs>
                </a:gsLst>
                <a:lin ang="16200000" scaled="1"/>
                <a:tileRect/>
              </a:gradFill>
              <a:latin typeface="+mj-ea"/>
              <a:ea typeface="+mj-ea"/>
              <a:cs typeface="+mj-cs"/>
              <a:sym typeface="MiSans" panose="00000500000000000000" pitchFamily="2" charset="-122"/>
            </a:endParaRPr>
          </a:p>
          <a:p>
            <a:pPr defTabSz="457200">
              <a:lnSpc>
                <a:spcPct val="120000"/>
              </a:lnSpc>
              <a:spcAft>
                <a:spcPts val="800"/>
              </a:spcAft>
            </a:pPr>
            <a:r>
              <a:rPr lang="zh-CN" altLang="en-US" sz="1900" kern="100" spc="110" dirty="0">
                <a:solidFill>
                  <a:schemeClr val="lt1"/>
                </a:solidFill>
                <a:latin typeface="+mn-ea"/>
                <a:cs typeface="+mn-ea"/>
                <a:sym typeface="MiSans" panose="00000500000000000000" pitchFamily="2" charset="-122"/>
              </a:rPr>
              <a:t>深度学习、大数据、端到端模型等</a:t>
            </a:r>
          </a:p>
        </p:txBody>
      </p:sp>
      <p:sp>
        <p:nvSpPr>
          <p:cNvPr id="2" name="矩形 1"/>
          <p:cNvSpPr/>
          <p:nvPr>
            <p:custDataLst>
              <p:tags r:id="rId13"/>
            </p:custDataLst>
          </p:nvPr>
        </p:nvSpPr>
        <p:spPr>
          <a:xfrm>
            <a:off x="1873129" y="3451397"/>
            <a:ext cx="864745" cy="570349"/>
          </a:xfrm>
          <a:prstGeom prst="rect">
            <a:avLst/>
          </a:prstGeom>
        </p:spPr>
        <p:txBody>
          <a:bodyPr wrap="square" lIns="0" tIns="0" rIns="0" bIns="0" anchor="ctr" anchorCtr="0">
            <a:normAutofit fontScale="90000" lnSpcReduction="10000"/>
          </a:bodyPr>
          <a:lstStyle/>
          <a:p>
            <a:pPr lvl="0" algn="ctr" defTabSz="457200">
              <a:lnSpc>
                <a:spcPct val="130000"/>
              </a:lnSpc>
            </a:pPr>
            <a:r>
              <a:rPr lang="en-US" altLang="zh-CN" sz="3600" b="1" kern="100" spc="150" dirty="0">
                <a:solidFill>
                  <a:schemeClr val="lt1"/>
                </a:solidFill>
                <a:latin typeface="+mn-ea"/>
                <a:cs typeface="+mn-ea"/>
                <a:sym typeface="MiSans" panose="00000500000000000000" pitchFamily="2" charset="-122"/>
              </a:rPr>
              <a:t>01</a:t>
            </a:r>
          </a:p>
        </p:txBody>
      </p:sp>
      <p:sp>
        <p:nvSpPr>
          <p:cNvPr id="7" name="矩形 6"/>
          <p:cNvSpPr/>
          <p:nvPr>
            <p:custDataLst>
              <p:tags r:id="rId14"/>
            </p:custDataLst>
          </p:nvPr>
        </p:nvSpPr>
        <p:spPr>
          <a:xfrm>
            <a:off x="4391544" y="3451397"/>
            <a:ext cx="864745" cy="570349"/>
          </a:xfrm>
          <a:prstGeom prst="rect">
            <a:avLst/>
          </a:prstGeom>
        </p:spPr>
        <p:txBody>
          <a:bodyPr wrap="square" lIns="0" tIns="0" rIns="0" bIns="0" anchor="ctr" anchorCtr="0">
            <a:normAutofit fontScale="90000" lnSpcReduction="10000"/>
          </a:bodyPr>
          <a:lstStyle/>
          <a:p>
            <a:pPr lvl="0" algn="ctr" defTabSz="457200">
              <a:lnSpc>
                <a:spcPct val="130000"/>
              </a:lnSpc>
            </a:pPr>
            <a:r>
              <a:rPr lang="en-US" altLang="zh-CN" sz="3600" b="1" kern="100" spc="150">
                <a:solidFill>
                  <a:schemeClr val="lt1"/>
                </a:solidFill>
                <a:latin typeface="+mn-ea"/>
                <a:cs typeface="+mn-ea"/>
                <a:sym typeface="MiSans" panose="00000500000000000000" pitchFamily="2" charset="-122"/>
              </a:rPr>
              <a:t>02</a:t>
            </a:r>
          </a:p>
        </p:txBody>
      </p:sp>
      <p:sp>
        <p:nvSpPr>
          <p:cNvPr id="8" name="矩形 7"/>
          <p:cNvSpPr/>
          <p:nvPr>
            <p:custDataLst>
              <p:tags r:id="rId15"/>
            </p:custDataLst>
          </p:nvPr>
        </p:nvSpPr>
        <p:spPr>
          <a:xfrm>
            <a:off x="6914057" y="3451397"/>
            <a:ext cx="864745" cy="570349"/>
          </a:xfrm>
          <a:prstGeom prst="rect">
            <a:avLst/>
          </a:prstGeom>
        </p:spPr>
        <p:txBody>
          <a:bodyPr wrap="square" lIns="0" tIns="0" rIns="0" bIns="0" anchor="ctr" anchorCtr="0">
            <a:normAutofit fontScale="90000" lnSpcReduction="10000"/>
          </a:bodyPr>
          <a:lstStyle/>
          <a:p>
            <a:pPr lvl="0" algn="ctr" defTabSz="457200">
              <a:lnSpc>
                <a:spcPct val="130000"/>
              </a:lnSpc>
            </a:pPr>
            <a:r>
              <a:rPr lang="en-US" altLang="zh-CN" sz="3600" b="1" kern="100" spc="150">
                <a:solidFill>
                  <a:schemeClr val="lt1"/>
                </a:solidFill>
                <a:latin typeface="+mn-ea"/>
                <a:cs typeface="+mn-ea"/>
                <a:sym typeface="MiSans" panose="00000500000000000000" pitchFamily="2" charset="-122"/>
              </a:rPr>
              <a:t>03</a:t>
            </a: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9437253" y="3451397"/>
            <a:ext cx="864745" cy="570349"/>
          </a:xfrm>
          <a:prstGeom prst="rect">
            <a:avLst/>
          </a:prstGeom>
        </p:spPr>
        <p:txBody>
          <a:bodyPr wrap="square" lIns="0" tIns="0" rIns="0" bIns="0" anchor="ctr" anchorCtr="0">
            <a:normAutofit fontScale="90000" lnSpcReduction="10000"/>
          </a:bodyPr>
          <a:lstStyle/>
          <a:p>
            <a:pPr lvl="0" algn="ctr" defTabSz="457200">
              <a:lnSpc>
                <a:spcPct val="130000"/>
              </a:lnSpc>
            </a:pPr>
            <a:r>
              <a:rPr lang="en-US" altLang="zh-CN" sz="3600" b="1" kern="100" spc="150" dirty="0">
                <a:solidFill>
                  <a:schemeClr val="lt1"/>
                </a:solidFill>
                <a:latin typeface="+mn-ea"/>
                <a:cs typeface="+mn-ea"/>
                <a:sym typeface="MiSans" panose="00000500000000000000" pitchFamily="2" charset="-122"/>
              </a:rPr>
              <a:t>04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75F38EC-2191-0A64-7965-0375A58E7EA8}"/>
              </a:ext>
            </a:extLst>
          </p:cNvPr>
          <p:cNvGrpSpPr/>
          <p:nvPr/>
        </p:nvGrpSpPr>
        <p:grpSpPr>
          <a:xfrm flipV="1">
            <a:off x="3229536" y="3679910"/>
            <a:ext cx="738382" cy="242658"/>
            <a:chOff x="900937" y="1713172"/>
            <a:chExt cx="5019788" cy="1649684"/>
          </a:xfrm>
          <a:gradFill flip="none" rotWithShape="1">
            <a:gsLst>
              <a:gs pos="0">
                <a:schemeClr val="accent2">
                  <a:alpha val="36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37" name="箭头: V 形 36">
              <a:extLst>
                <a:ext uri="{FF2B5EF4-FFF2-40B4-BE49-F238E27FC236}">
                  <a16:creationId xmlns:a16="http://schemas.microsoft.com/office/drawing/2014/main" id="{E9C088ED-D85D-3728-E1FB-12281CD76A98}"/>
                </a:ext>
              </a:extLst>
            </p:cNvPr>
            <p:cNvSpPr/>
            <p:nvPr/>
          </p:nvSpPr>
          <p:spPr>
            <a:xfrm>
              <a:off x="900937" y="1713172"/>
              <a:ext cx="1649684" cy="1649684"/>
            </a:xfrm>
            <a:prstGeom prst="chevron">
              <a:avLst/>
            </a:prstGeom>
            <a:grpFill/>
            <a:ln>
              <a:gradFill flip="none" rotWithShape="1">
                <a:gsLst>
                  <a:gs pos="25000">
                    <a:schemeClr val="accent2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箭头: V 形 37">
              <a:extLst>
                <a:ext uri="{FF2B5EF4-FFF2-40B4-BE49-F238E27FC236}">
                  <a16:creationId xmlns:a16="http://schemas.microsoft.com/office/drawing/2014/main" id="{5B017A5E-407F-AE15-D4D2-5A4C9B327F6C}"/>
                </a:ext>
              </a:extLst>
            </p:cNvPr>
            <p:cNvSpPr/>
            <p:nvPr/>
          </p:nvSpPr>
          <p:spPr>
            <a:xfrm>
              <a:off x="2585989" y="1713172"/>
              <a:ext cx="1649684" cy="1649684"/>
            </a:xfrm>
            <a:prstGeom prst="chevron">
              <a:avLst/>
            </a:prstGeom>
            <a:grpFill/>
            <a:ln>
              <a:gradFill flip="none" rotWithShape="1">
                <a:gsLst>
                  <a:gs pos="25000">
                    <a:schemeClr val="accent2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334F7E5C-3098-AC89-FCE3-2EDD86A888BB}"/>
                </a:ext>
              </a:extLst>
            </p:cNvPr>
            <p:cNvSpPr/>
            <p:nvPr/>
          </p:nvSpPr>
          <p:spPr>
            <a:xfrm>
              <a:off x="4271041" y="1713172"/>
              <a:ext cx="1649684" cy="1649684"/>
            </a:xfrm>
            <a:prstGeom prst="chevron">
              <a:avLst/>
            </a:prstGeom>
            <a:grpFill/>
            <a:ln>
              <a:gradFill flip="none" rotWithShape="1">
                <a:gsLst>
                  <a:gs pos="25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A0F7892-FEAD-5084-B8EB-319D828FBDA7}"/>
              </a:ext>
            </a:extLst>
          </p:cNvPr>
          <p:cNvGrpSpPr/>
          <p:nvPr/>
        </p:nvGrpSpPr>
        <p:grpSpPr>
          <a:xfrm flipV="1">
            <a:off x="5798809" y="3679910"/>
            <a:ext cx="738382" cy="242658"/>
            <a:chOff x="900937" y="1713172"/>
            <a:chExt cx="5019788" cy="1649684"/>
          </a:xfrm>
          <a:gradFill flip="none" rotWithShape="1">
            <a:gsLst>
              <a:gs pos="0">
                <a:schemeClr val="accent2">
                  <a:alpha val="36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41" name="箭头: V 形 40">
              <a:extLst>
                <a:ext uri="{FF2B5EF4-FFF2-40B4-BE49-F238E27FC236}">
                  <a16:creationId xmlns:a16="http://schemas.microsoft.com/office/drawing/2014/main" id="{9EA03900-5E31-F4CE-1268-59B27E77063F}"/>
                </a:ext>
              </a:extLst>
            </p:cNvPr>
            <p:cNvSpPr/>
            <p:nvPr/>
          </p:nvSpPr>
          <p:spPr>
            <a:xfrm>
              <a:off x="900937" y="1713172"/>
              <a:ext cx="1649684" cy="1649684"/>
            </a:xfrm>
            <a:prstGeom prst="chevron">
              <a:avLst/>
            </a:prstGeom>
            <a:grpFill/>
            <a:ln>
              <a:gradFill flip="none" rotWithShape="1">
                <a:gsLst>
                  <a:gs pos="25000">
                    <a:schemeClr val="accent2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箭头: V 形 41">
              <a:extLst>
                <a:ext uri="{FF2B5EF4-FFF2-40B4-BE49-F238E27FC236}">
                  <a16:creationId xmlns:a16="http://schemas.microsoft.com/office/drawing/2014/main" id="{9B1FBB41-1021-04A0-E9D9-468CD1CF17C1}"/>
                </a:ext>
              </a:extLst>
            </p:cNvPr>
            <p:cNvSpPr/>
            <p:nvPr/>
          </p:nvSpPr>
          <p:spPr>
            <a:xfrm>
              <a:off x="2585989" y="1713172"/>
              <a:ext cx="1649684" cy="1649684"/>
            </a:xfrm>
            <a:prstGeom prst="chevron">
              <a:avLst/>
            </a:prstGeom>
            <a:grpFill/>
            <a:ln>
              <a:gradFill flip="none" rotWithShape="1">
                <a:gsLst>
                  <a:gs pos="25000">
                    <a:schemeClr val="accent2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id="{1DF871AC-EAE4-1088-DE63-8519BDBFCFD9}"/>
                </a:ext>
              </a:extLst>
            </p:cNvPr>
            <p:cNvSpPr/>
            <p:nvPr/>
          </p:nvSpPr>
          <p:spPr>
            <a:xfrm>
              <a:off x="4271041" y="1713172"/>
              <a:ext cx="1649684" cy="1649684"/>
            </a:xfrm>
            <a:prstGeom prst="chevron">
              <a:avLst/>
            </a:prstGeom>
            <a:grpFill/>
            <a:ln>
              <a:gradFill flip="none" rotWithShape="1">
                <a:gsLst>
                  <a:gs pos="25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5422FDC-B9A8-D246-DA77-64BACFA7B720}"/>
              </a:ext>
            </a:extLst>
          </p:cNvPr>
          <p:cNvGrpSpPr/>
          <p:nvPr/>
        </p:nvGrpSpPr>
        <p:grpSpPr>
          <a:xfrm flipV="1">
            <a:off x="8315829" y="3679910"/>
            <a:ext cx="738382" cy="242658"/>
            <a:chOff x="900937" y="1713172"/>
            <a:chExt cx="5019788" cy="1649684"/>
          </a:xfrm>
          <a:gradFill flip="none" rotWithShape="1">
            <a:gsLst>
              <a:gs pos="0">
                <a:schemeClr val="accent2">
                  <a:alpha val="36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45" name="箭头: V 形 44">
              <a:extLst>
                <a:ext uri="{FF2B5EF4-FFF2-40B4-BE49-F238E27FC236}">
                  <a16:creationId xmlns:a16="http://schemas.microsoft.com/office/drawing/2014/main" id="{1A8089C8-6CD6-E223-8DEF-0BB7A8982368}"/>
                </a:ext>
              </a:extLst>
            </p:cNvPr>
            <p:cNvSpPr/>
            <p:nvPr/>
          </p:nvSpPr>
          <p:spPr>
            <a:xfrm>
              <a:off x="900937" y="1713172"/>
              <a:ext cx="1649684" cy="1649684"/>
            </a:xfrm>
            <a:prstGeom prst="chevron">
              <a:avLst/>
            </a:prstGeom>
            <a:grpFill/>
            <a:ln>
              <a:gradFill flip="none" rotWithShape="1">
                <a:gsLst>
                  <a:gs pos="25000">
                    <a:schemeClr val="accent2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箭头: V 形 45">
              <a:extLst>
                <a:ext uri="{FF2B5EF4-FFF2-40B4-BE49-F238E27FC236}">
                  <a16:creationId xmlns:a16="http://schemas.microsoft.com/office/drawing/2014/main" id="{9722484F-8323-E0FA-29E9-4890BB9E74DF}"/>
                </a:ext>
              </a:extLst>
            </p:cNvPr>
            <p:cNvSpPr/>
            <p:nvPr/>
          </p:nvSpPr>
          <p:spPr>
            <a:xfrm>
              <a:off x="2585989" y="1713172"/>
              <a:ext cx="1649684" cy="1649684"/>
            </a:xfrm>
            <a:prstGeom prst="chevron">
              <a:avLst/>
            </a:prstGeom>
            <a:grpFill/>
            <a:ln>
              <a:gradFill flip="none" rotWithShape="1">
                <a:gsLst>
                  <a:gs pos="25000">
                    <a:schemeClr val="accent2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箭头: V 形 46">
              <a:extLst>
                <a:ext uri="{FF2B5EF4-FFF2-40B4-BE49-F238E27FC236}">
                  <a16:creationId xmlns:a16="http://schemas.microsoft.com/office/drawing/2014/main" id="{AD15BAC2-3048-F6DF-2D7A-7F5FA7AAF473}"/>
                </a:ext>
              </a:extLst>
            </p:cNvPr>
            <p:cNvSpPr/>
            <p:nvPr/>
          </p:nvSpPr>
          <p:spPr>
            <a:xfrm>
              <a:off x="4271041" y="1713172"/>
              <a:ext cx="1649684" cy="1649684"/>
            </a:xfrm>
            <a:prstGeom prst="chevron">
              <a:avLst/>
            </a:prstGeom>
            <a:grpFill/>
            <a:ln>
              <a:gradFill flip="none" rotWithShape="1">
                <a:gsLst>
                  <a:gs pos="25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0" y="4625975"/>
            <a:ext cx="12192000" cy="2232025"/>
          </a:xfrm>
          <a:prstGeom prst="rect">
            <a:avLst/>
          </a:prstGeom>
        </p:spPr>
      </p:pic>
      <p:sp>
        <p:nvSpPr>
          <p:cNvPr id="256" name="文本框 6"/>
          <p:cNvSpPr txBox="1"/>
          <p:nvPr>
            <p:custDataLst>
              <p:tags r:id="rId3"/>
            </p:custDataLst>
          </p:nvPr>
        </p:nvSpPr>
        <p:spPr>
          <a:xfrm>
            <a:off x="762006" y="225628"/>
            <a:ext cx="10972888" cy="61555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00000"/>
              </a:lnSpc>
              <a:spcBef>
                <a:spcPct val="0"/>
              </a:spcBef>
              <a:buNone/>
              <a:defRPr sz="4000" b="0" u="none" strike="noStrike" cap="none" spc="600" normalizeH="0">
                <a:gradFill flip="none" rotWithShape="1">
                  <a:gsLst>
                    <a:gs pos="21000">
                      <a:schemeClr val="bg1"/>
                    </a:gs>
                    <a:gs pos="575">
                      <a:schemeClr val="bg1">
                        <a:lumMod val="75000"/>
                      </a:schemeClr>
                    </a:gs>
                    <a:gs pos="45000">
                      <a:schemeClr val="bg1">
                        <a:lumMod val="75000"/>
                      </a:schemeClr>
                    </a:gs>
                    <a:gs pos="76000">
                      <a:schemeClr val="bg1"/>
                    </a:gs>
                  </a:gsLst>
                  <a:lin ang="16200000" scaled="1"/>
                  <a:tileRect/>
                </a:gradFill>
                <a:uFillTx/>
                <a:latin typeface="+mj-ea"/>
                <a:ea typeface="+mj-ea"/>
                <a:cs typeface="+mj-cs"/>
              </a:defRPr>
            </a:lvl1pPr>
          </a:lstStyle>
          <a:p>
            <a:r>
              <a:rPr lang="zh-CN" dirty="0" err="1">
                <a:sym typeface="MiSans" panose="00000500000000000000" pitchFamily="2" charset="-122"/>
              </a:rPr>
              <a:t>图像识别</a:t>
            </a: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7D84011-A643-7FD5-717D-4234ED244FEA}"/>
              </a:ext>
            </a:extLst>
          </p:cNvPr>
          <p:cNvGrpSpPr/>
          <p:nvPr/>
        </p:nvGrpSpPr>
        <p:grpSpPr>
          <a:xfrm>
            <a:off x="933102" y="1454298"/>
            <a:ext cx="2358682" cy="3976554"/>
            <a:chOff x="933102" y="1454298"/>
            <a:chExt cx="2358682" cy="397655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C93809A-BF4C-22F4-3101-4C0C8ADFF1D5}"/>
                </a:ext>
              </a:extLst>
            </p:cNvPr>
            <p:cNvSpPr/>
            <p:nvPr/>
          </p:nvSpPr>
          <p:spPr>
            <a:xfrm>
              <a:off x="1272001" y="2349000"/>
              <a:ext cx="1634288" cy="3081852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81000">
                    <a:schemeClr val="accent2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11"/>
              </p:custDataLst>
            </p:nvPr>
          </p:nvSpPr>
          <p:spPr>
            <a:xfrm>
              <a:off x="1320806" y="3747687"/>
              <a:ext cx="1583273" cy="674031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mar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0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人脸识别、安防监控、自动驾驶等</a:t>
              </a: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66BD977F-FB3D-5F48-2965-DF518ED70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3102" y="1454298"/>
              <a:ext cx="2358682" cy="2006127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9B5E672-7FEC-C40A-B926-E95999A9F4CA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1412760" y="2242851"/>
              <a:ext cx="139936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400" dirty="0">
                  <a:latin typeface="+mj-ea"/>
                  <a:ea typeface="+mj-ea"/>
                  <a:sym typeface="MiSans" panose="00000500000000000000" pitchFamily="2" charset="-122"/>
                </a:rPr>
                <a:t>应用领域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C83421-9834-3029-5BEA-3BA6712BFB2B}"/>
              </a:ext>
            </a:extLst>
          </p:cNvPr>
          <p:cNvGrpSpPr/>
          <p:nvPr/>
        </p:nvGrpSpPr>
        <p:grpSpPr>
          <a:xfrm>
            <a:off x="3588807" y="1454298"/>
            <a:ext cx="2358682" cy="3976554"/>
            <a:chOff x="3588807" y="1454298"/>
            <a:chExt cx="2358682" cy="397655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F0728C8-92A0-18D5-3D55-B96B93794661}"/>
                </a:ext>
              </a:extLst>
            </p:cNvPr>
            <p:cNvSpPr/>
            <p:nvPr/>
          </p:nvSpPr>
          <p:spPr>
            <a:xfrm>
              <a:off x="3949968" y="2349000"/>
              <a:ext cx="1634288" cy="3081852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81000">
                    <a:schemeClr val="accent2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>
              <p:custDataLst>
                <p:tags r:id="rId9"/>
              </p:custDataLst>
            </p:nvPr>
          </p:nvSpPr>
          <p:spPr>
            <a:xfrm>
              <a:off x="4071704" y="3747687"/>
              <a:ext cx="1458989" cy="100642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mar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9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利用深度学习算法，对图像进行特征提取和分类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AEB3601-86C7-CEE9-291D-63C0CFC3E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8807" y="1454298"/>
              <a:ext cx="2358682" cy="2006127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F0D8EA3-04E9-63F5-F401-E70237EF45F4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4071704" y="2242851"/>
              <a:ext cx="139288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400" dirty="0">
                  <a:latin typeface="+mj-ea"/>
                  <a:ea typeface="+mj-ea"/>
                  <a:sym typeface="MiSans" panose="00000500000000000000" pitchFamily="2" charset="-122"/>
                </a:rPr>
                <a:t>技术原理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5CC740F-9811-8022-7C61-050EB9287AAC}"/>
              </a:ext>
            </a:extLst>
          </p:cNvPr>
          <p:cNvGrpSpPr/>
          <p:nvPr/>
        </p:nvGrpSpPr>
        <p:grpSpPr>
          <a:xfrm>
            <a:off x="6244512" y="1454298"/>
            <a:ext cx="2358682" cy="3976554"/>
            <a:chOff x="6244512" y="1454298"/>
            <a:chExt cx="2358682" cy="397655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D552D28-D247-29AB-1E27-67E000D0C335}"/>
                </a:ext>
              </a:extLst>
            </p:cNvPr>
            <p:cNvSpPr/>
            <p:nvPr/>
          </p:nvSpPr>
          <p:spPr>
            <a:xfrm>
              <a:off x="6574373" y="2349000"/>
              <a:ext cx="1634288" cy="3081852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81000">
                    <a:schemeClr val="accent2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>
              <p:custDataLst>
                <p:tags r:id="rId7"/>
              </p:custDataLst>
            </p:nvPr>
          </p:nvSpPr>
          <p:spPr>
            <a:xfrm>
              <a:off x="6711595" y="3747687"/>
              <a:ext cx="1537618" cy="674031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mar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12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准确率高，速度快，可扩展性强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FA5A573-D47C-D5C8-F5BE-E60F56ED3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4512" y="1454298"/>
              <a:ext cx="2358682" cy="2006127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642CE26-D583-F998-0EC8-2608329BD184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012466" y="2242851"/>
              <a:ext cx="82277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400" dirty="0">
                  <a:latin typeface="+mj-ea"/>
                  <a:ea typeface="+mj-ea"/>
                  <a:sym typeface="MiSans" panose="00000500000000000000" pitchFamily="2" charset="-122"/>
                </a:rPr>
                <a:t>优势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99E47D7-6B2B-1727-FF8C-312CC38EB80C}"/>
              </a:ext>
            </a:extLst>
          </p:cNvPr>
          <p:cNvGrpSpPr/>
          <p:nvPr/>
        </p:nvGrpSpPr>
        <p:grpSpPr>
          <a:xfrm>
            <a:off x="8900216" y="1454298"/>
            <a:ext cx="2358682" cy="3976554"/>
            <a:chOff x="8900216" y="1454298"/>
            <a:chExt cx="2358682" cy="397655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6D793F5-8427-8866-52AD-E53D41BBC914}"/>
                </a:ext>
              </a:extLst>
            </p:cNvPr>
            <p:cNvSpPr/>
            <p:nvPr/>
          </p:nvSpPr>
          <p:spPr>
            <a:xfrm>
              <a:off x="9252341" y="2349000"/>
              <a:ext cx="1634288" cy="3081852"/>
            </a:xfrm>
            <a:prstGeom prst="rect">
              <a:avLst/>
            </a:prstGeom>
            <a:gradFill>
              <a:gsLst>
                <a:gs pos="67000">
                  <a:srgbClr val="FFFFFF">
                    <a:alpha val="0"/>
                  </a:srgbClr>
                </a:gs>
                <a:gs pos="0">
                  <a:schemeClr val="accent2">
                    <a:alpha val="12000"/>
                  </a:schemeClr>
                </a:gs>
                <a:gs pos="29882">
                  <a:schemeClr val="accent2">
                    <a:alpha val="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3500000" scaled="1"/>
            </a:gradFill>
            <a:ln>
              <a:gradFill flip="none" rotWithShape="1">
                <a:gsLst>
                  <a:gs pos="0">
                    <a:schemeClr val="accent2">
                      <a:alpha val="39000"/>
                    </a:schemeClr>
                  </a:gs>
                  <a:gs pos="81000">
                    <a:schemeClr val="accent2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>
              <p:custDataLst>
                <p:tags r:id="rId5"/>
              </p:custDataLst>
            </p:nvPr>
          </p:nvSpPr>
          <p:spPr>
            <a:xfrm>
              <a:off x="9336000" y="3747687"/>
              <a:ext cx="1634288" cy="139377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marL="0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zh-CN" altLang="en-US" spc="90" dirty="0">
                  <a:solidFill>
                    <a:schemeClr val="lt1"/>
                  </a:solidFill>
                  <a:latin typeface="+mn-ea"/>
                  <a:sym typeface="MiSans" panose="00000500000000000000" pitchFamily="2" charset="-122"/>
                </a:rPr>
                <a:t>与物联网、大数据等技术融合，实现更广泛的应用</a:t>
              </a: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2E99C17-7CAA-4271-D82C-4D306D6C7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00216" y="1454298"/>
              <a:ext cx="2358682" cy="2006127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23FF93A-963B-E64C-837F-643B83226350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9383114" y="2242851"/>
              <a:ext cx="139288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400" dirty="0">
                  <a:latin typeface="+mj-ea"/>
                  <a:ea typeface="+mj-ea"/>
                  <a:sym typeface="MiSans" panose="00000500000000000000" pitchFamily="2" charset="-122"/>
                </a:rPr>
                <a:t>发展趋势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mYyZTdiMGNhNmI3NWE4Y2QyZTI2YmU1MWJkMDY3ZG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803_1"/>
  <p:tag name="KSO_WM_TEMPLATE_SUBCATEGORY" val="0"/>
  <p:tag name="KSO_WM_TEMPLATE_MASTER_TYPE" val="1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03"/>
  <p:tag name="KSO_WM_SLIDE_LAYOUT" val="a_f"/>
  <p:tag name="KSO_WM_SLIDE_LAYOUT_CNT" val="1_2"/>
  <p:tag name="KSO_WM_TEMPLATE_THUMBS_INDEX" val="1、4、7、9、1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年度工作总结汇报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803_1*a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b"/>
  <p:tag name="KSO_WM_UNIT_PRESET_TEXT" val="汇报人姓名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803_1*f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4"/>
  <p:tag name="KSO_WM_TEMPLATE_SUBCATEGORY" val="17"/>
  <p:tag name="KSO_WM_TEMPLATE_MASTER_TYPE" val="1"/>
  <p:tag name="KSO_WM_TEMPLATE_COLOR_TYPE" val="1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990"/>
  <p:tag name="KSO_WM_SLIDE_LAYOUT" val="a_l"/>
  <p:tag name="KSO_WM_SLIDE_LAYOUT_CNT" val="1_1"/>
  <p:tag name="KSO_WM_SLIDE_BACKGROUND_TYPE" val="genera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1"/>
  <p:tag name="KSO_WM_UNIT_ISNUMDGMTITLE" val="0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990_4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目录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1"/>
  <p:tag name="KSO_WM_UNIT_ISNUMDGMTITLE" val="0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990_4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目录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custom20202990_4*l_h_i*1_4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SUBTYPE" val="a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990_4*l_h_f*1_4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PRESET_TEXT" val="单击此处添加正文......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custom20202990_4*l_h_i*1_3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SUBTYPE" val="a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990_4*l_h_f*1_3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PRESET_TEXT" val="单击此处添加正文......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custom20202990_4*l_h_i*1_2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SUBTYPE" val="a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990_4*l_h_f*1_2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PRESET_TEXT" val="单击此处添加正文......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custom20202990_4*l_h_i*1_1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SUBTYPE" val="a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990_4*l_h_f*1_1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PRESET_TEXT" val="单击此处添加正文......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80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803"/>
  <p:tag name="KSO_WM_SLIDE_TYPE" val="sectionTitle"/>
  <p:tag name="KSO_WM_SLIDE_SUBTYPE" val="pureTxt"/>
  <p:tag name="KSO_WM_SLIDE_LAYOUT" val="a_e"/>
  <p:tag name="KSO_WM_SLIDE_LAYOUT_CNT" val="1_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#O1"/>
  <p:tag name="KSO_WM_UNIT_NOCLEAR" val="0"/>
  <p:tag name="KSO_WM_UNIT_VALUE" val="7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803_7*e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1_BRIGHTNESS" val="-0.25"/>
  <p:tag name="KSO_WM_UNIT_TEXT_FILL_FORE_SCHEMECOLOR_INDEX_1" val="5"/>
  <p:tag name="KSO_WM_UNIT_TEXT_FILL_FORE_SCHEMECOLOR_INDEX_1_POS" val="0.14"/>
  <p:tag name="KSO_WM_UNIT_TEXT_FILL_FORE_SCHEMECOLOR_INDEX_1_TRANS" val="0"/>
  <p:tag name="KSO_WM_UNIT_TEXT_FILL_FORE_SCHEMECOLOR_INDEX_2_BRIGHTNESS" val="0"/>
  <p:tag name="KSO_WM_UNIT_TEXT_FILL_FORE_SCHEMECOLOR_INDEX_2" val="13"/>
  <p:tag name="KSO_WM_UNIT_TEXT_FILL_FORE_SCHEMECOLOR_INDEX_2_POS" val="0.74"/>
  <p:tag name="KSO_WM_UNIT_TEXT_FILL_FORE_SCHEMECOLOR_INDEX_2_TRANS" val="1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803_7*a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49:31&quot;,&quot;maxSize&quot;:{&quot;size1&quot;:22.2},&quot;minSize&quot;:{&quot;size1&quot;:13.5},&quot;normalSize&quot;:{&quot;size1&quot;:13.5},&quot;subLayout&quot;:[{&quot;id&quot;:&quot;2023-08-17T15:49:31&quot;,&quot;margin&quot;:{&quot;bottom&quot;:0.025999998673796654,&quot;left&quot;:2.117000102996826,&quot;right&quot;:1.2699999809265137,&quot;top&quot;:0.4230000376701355},&quot;type&quot;:0},{&quot;id&quot;:&quot;2023-08-17T15:49:31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6_1"/>
  <p:tag name="KSO_WM_UNIT_ID" val="diagram20205781_5*m_h_f*1_6_1"/>
  <p:tag name="KSO_WM_TEMPLATE_CATEGORY" val="diagram"/>
  <p:tag name="KSO_WM_TEMPLATE_INDEX" val="20205781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05781_5*m_h_f*1_4_1"/>
  <p:tag name="KSO_WM_TEMPLATE_CATEGORY" val="diagram"/>
  <p:tag name="KSO_WM_TEMPLATE_INDEX" val="20205781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5781_5*m_h_f*1_2_1"/>
  <p:tag name="KSO_WM_TEMPLATE_CATEGORY" val="diagram"/>
  <p:tag name="KSO_WM_TEMPLATE_INDEX" val="20205781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5_1"/>
  <p:tag name="KSO_WM_UNIT_ID" val="diagram20205781_5*m_h_f*1_5_1"/>
  <p:tag name="KSO_WM_TEMPLATE_CATEGORY" val="diagram"/>
  <p:tag name="KSO_WM_TEMPLATE_INDEX" val="20205781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5781_5*m_h_f*1_3_1"/>
  <p:tag name="KSO_WM_TEMPLATE_CATEGORY" val="diagram"/>
  <p:tag name="KSO_WM_TEMPLATE_INDEX" val="20205781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5781_5*m_h_f*1_1_1"/>
  <p:tag name="KSO_WM_TEMPLATE_CATEGORY" val="diagram"/>
  <p:tag name="KSO_WM_TEMPLATE_INDEX" val="20205781"/>
  <p:tag name="KSO_WM_UNIT_LAYERLEVEL" val="1_1_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49:38&quot;,&quot;maxSize&quot;:{&quot;size1&quot;:22.2},&quot;minSize&quot;:{&quot;size1&quot;:13.5},&quot;normalSize&quot;:{&quot;size1&quot;:13.5},&quot;subLayout&quot;:[{&quot;id&quot;:&quot;2023-08-17T15:49:38&quot;,&quot;margin&quot;:{&quot;bottom&quot;:0.025999998673796654,&quot;left&quot;:2.117000102996826,&quot;right&quot;:1.2699999809265137,&quot;top&quot;:0.4230000376701355},&quot;type&quot;:0},{&quot;id&quot;:&quot;2023-08-17T15:49:38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19153_5*m_h_f*1_1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829624c34c9041fd89c22cca72dad33d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19153_5*m_h_f*1_2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829624c34c9041fd89c22cca72dad33d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19153_5*m_h_f*1_3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829624c34c9041fd89c22cca72dad33d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19153_5*m_h_f*1_4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829624c34c9041fd89c22cca72dad33d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19153_5*m_h_f*1_5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829624c34c9041fd89c22cca72dad33d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6_1"/>
  <p:tag name="KSO_WM_UNIT_ID" val="diagram20219153_5*m_h_f*1_6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829624c34c9041fd89c22cca72dad33d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49:43&quot;,&quot;maxSize&quot;:{&quot;size1&quot;:22.2},&quot;minSize&quot;:{&quot;size1&quot;:13.5},&quot;normalSize&quot;:{&quot;size1&quot;:13.5},&quot;subLayout&quot;:[{&quot;id&quot;:&quot;2023-08-17T15:49:43&quot;,&quot;margin&quot;:{&quot;bottom&quot;:0.025999998673796654,&quot;left&quot;:2.117000102996826,&quot;right&quot;:1.2699999809265137,&quot;top&quot;:0.4230000376701355},&quot;type&quot;:0},{&quot;id&quot;:&quot;2023-08-17T15:49:4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f*1_6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UNIT_SUBTYPE" val="a"/>
  <p:tag name="KSO_WM_UNIT_PRESET_TEXT" val="输入标题"/>
  <p:tag name="KSO_WM_UNIT_NOCLEAR" val="0"/>
  <p:tag name="KSO_WM_DIAGRAM_GROUP_CODE" val="l1-1"/>
  <p:tag name="KSO_WM_UNIT_TYPE" val="l_h_f"/>
  <p:tag name="KSO_WM_UNIT_INDEX" val="1_6_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6_2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6_2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3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f*1_5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UNIT_SUBTYPE" val="a"/>
  <p:tag name="KSO_WM_UNIT_PRESET_TEXT" val="输入标题"/>
  <p:tag name="KSO_WM_UNIT_NOCLEAR" val="0"/>
  <p:tag name="KSO_WM_DIAGRAM_GROUP_CODE" val="l1-1"/>
  <p:tag name="KSO_WM_UNIT_TYPE" val="l_h_f"/>
  <p:tag name="KSO_WM_UNIT_INDEX" val="1_5_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5_2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5_2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3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f*1_4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UNIT_SUBTYPE" val="a"/>
  <p:tag name="KSO_WM_UNIT_PRESET_TEXT" val="输入标题"/>
  <p:tag name="KSO_WM_UNIT_NOCLEAR" val="0"/>
  <p:tag name="KSO_WM_DIAGRAM_GROUP_CODE" val="l1-1"/>
  <p:tag name="KSO_WM_UNIT_TYPE" val="l_h_f"/>
  <p:tag name="KSO_WM_UNIT_INDEX" val="1_4_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4_2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4_2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3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f*1_3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UNIT_SUBTYPE" val="a"/>
  <p:tag name="KSO_WM_UNIT_PRESET_TEXT" val="输入标题"/>
  <p:tag name="KSO_WM_UNIT_NOCLEAR" val="0"/>
  <p:tag name="KSO_WM_DIAGRAM_GROUP_CODE" val="l1-1"/>
  <p:tag name="KSO_WM_UNIT_TYPE" val="l_h_f"/>
  <p:tag name="KSO_WM_UNIT_INDEX" val="1_3_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3_2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3_2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3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f*1_2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UNIT_SUBTYPE" val="a"/>
  <p:tag name="KSO_WM_UNIT_PRESET_TEXT" val="输入标题"/>
  <p:tag name="KSO_WM_UNIT_NOCLEAR" val="0"/>
  <p:tag name="KSO_WM_DIAGRAM_GROUP_CODE" val="l1-1"/>
  <p:tag name="KSO_WM_UNIT_TYPE" val="l_h_f"/>
  <p:tag name="KSO_WM_UNIT_INDEX" val="1_2_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2_2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2_2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3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f*1_1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UNIT_SUBTYPE" val="a"/>
  <p:tag name="KSO_WM_UNIT_PRESET_TEXT" val="输入标题"/>
  <p:tag name="KSO_WM_UNIT_NOCLEAR" val="0"/>
  <p:tag name="KSO_WM_DIAGRAM_GROUP_CODE" val="l1-1"/>
  <p:tag name="KSO_WM_UNIT_TYPE" val="l_h_f"/>
  <p:tag name="KSO_WM_UNIT_INDEX" val="1_1_1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2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1_2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1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970_5*l_h_i*1_1_3"/>
  <p:tag name="KSO_WM_TEMPLATE_CATEGORY" val="diagram"/>
  <p:tag name="KSO_WM_TEMPLATE_INDEX" val="2022897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80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803"/>
  <p:tag name="KSO_WM_SLIDE_TYPE" val="sectionTitle"/>
  <p:tag name="KSO_WM_SLIDE_SUBTYPE" val="pureTxt"/>
  <p:tag name="KSO_WM_SLIDE_LAYOUT" val="a_e"/>
  <p:tag name="KSO_WM_SLIDE_LAYOUT_CNT" val="1_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#O1"/>
  <p:tag name="KSO_WM_UNIT_NOCLEAR" val="0"/>
  <p:tag name="KSO_WM_UNIT_VALUE" val="7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803_7*e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1_BRIGHTNESS" val="-0.25"/>
  <p:tag name="KSO_WM_UNIT_TEXT_FILL_FORE_SCHEMECOLOR_INDEX_1" val="5"/>
  <p:tag name="KSO_WM_UNIT_TEXT_FILL_FORE_SCHEMECOLOR_INDEX_1_POS" val="0.14"/>
  <p:tag name="KSO_WM_UNIT_TEXT_FILL_FORE_SCHEMECOLOR_INDEX_1_TRANS" val="0"/>
  <p:tag name="KSO_WM_UNIT_TEXT_FILL_FORE_SCHEMECOLOR_INDEX_2_BRIGHTNESS" val="0"/>
  <p:tag name="KSO_WM_UNIT_TEXT_FILL_FORE_SCHEMECOLOR_INDEX_2" val="13"/>
  <p:tag name="KSO_WM_UNIT_TEXT_FILL_FORE_SCHEMECOLOR_INDEX_2_POS" val="0.74"/>
  <p:tag name="KSO_WM_UNIT_TEXT_FILL_FORE_SCHEMECOLOR_INDEX_2_TRANS" val="1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803_7*a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49:50&quot;,&quot;maxSize&quot;:{&quot;size1&quot;:22.2},&quot;minSize&quot;:{&quot;size1&quot;:13.5},&quot;normalSize&quot;:{&quot;size1&quot;:13.5},&quot;subLayout&quot;:[{&quot;id&quot;:&quot;2023-08-17T15:49:50&quot;,&quot;margin&quot;:{&quot;bottom&quot;:0.025999998673796654,&quot;left&quot;:2.117000102996826,&quot;right&quot;:1.2699999809265137,&quot;top&quot;:0.4230000376701355},&quot;type&quot;:0},{&quot;id&quot;:&quot;2023-08-17T15:49:5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6151_2*m_h_i*1_1_3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.1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6151_2*m_h_f*1_1_1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TEXT_FILL_FORE_SCHEMECOLOR_INDEX_BRIGHTNESS" val="0.1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6151_2*m_h_i*1_2_3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6"/>
  <p:tag name="KSO_WM_UNIT_LINE_FILL_TYPE" val="2"/>
  <p:tag name="KSO_WM_UNIT_TEXT_FILL_FORE_SCHEMECOLOR_INDEX_BRIGHTNESS" val="0.1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6151_2*m_h_f*1_2_1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TEXT_FILL_FORE_SCHEMECOLOR_INDEX_BRIGHTNESS" val="0.1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80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6151_2*m_h_i*1_3_3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.1"/>
  <p:tag name="KSO_WM_UNIT_TEXT_FILL_FORE_SCHEMECOLOR_INDEX" val="13"/>
  <p:tag name="KSO_WM_UNIT_TEXT_FILL_TYPE" val="1"/>
  <p:tag name="KSO_WM_UNIT_USESOURCEFORMAT_APPLY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6151_2*m_h_f*1_3_1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TEXT_FILL_FORE_SCHEMECOLOR_INDEX_BRIGHTNESS" val="0.1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206151_2*m_h_i*1_4_3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6"/>
  <p:tag name="KSO_WM_UNIT_LINE_FILL_TYPE" val="2"/>
  <p:tag name="KSO_WM_UNIT_TEXT_FILL_FORE_SCHEMECOLOR_INDEX_BRIGHTNESS" val="0.1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06151_2*m_h_f*1_4_1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TEXT_FILL_FORE_SCHEMECOLOR_INDEX_BRIGHTNESS" val="0.1"/>
  <p:tag name="KSO_WM_UNIT_TEXT_FILL_FORE_SCHEMECOLOR_INDEX" val="13"/>
  <p:tag name="KSO_WM_UNIT_TEXT_FILL_TYPE" val="1"/>
  <p:tag name="KSO_WM_UNIT_USESOURCEFORMAT_APPLY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6151_2*m_h_i*1_1_4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SUBTYPE" val="d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6151_2*m_h_i*1_2_4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SUBTYPE" val="d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06151_2*m_h_i*1_3_4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SUBTYPE" val="d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20206151_2*m_h_i*1_4_4"/>
  <p:tag name="KSO_WM_TEMPLATE_CATEGORY" val="diagram"/>
  <p:tag name="KSO_WM_TEMPLATE_INDEX" val="20206151"/>
  <p:tag name="KSO_WM_UNIT_LAYERLEVEL" val="1_1_1"/>
  <p:tag name="KSO_WM_TAG_VERSION" val="1.0"/>
  <p:tag name="KSO_WM_BEAUTIFY_FLAG" val="#wm#"/>
  <p:tag name="KSO_WM_UNIT_SUBTYPE" val="d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49:56&quot;,&quot;maxSize&quot;:{&quot;size1&quot;:22.2},&quot;minSize&quot;:{&quot;size1&quot;:13.5},&quot;normalSize&quot;:{&quot;size1&quot;:13.5},&quot;subLayout&quot;:[{&quot;id&quot;:&quot;2023-08-17T15:49:56&quot;,&quot;margin&quot;:{&quot;bottom&quot;:0.025999998673796654,&quot;left&quot;:2.117000102996826,&quot;right&quot;:1.2699999809265137,&quot;top&quot;:0.4230000376701355},&quot;type&quot;:0},{&quot;id&quot;:&quot;2023-08-17T15:49:56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6415_3*l_h_f*1_4_1"/>
  <p:tag name="KSO_WM_TEMPLATE_CATEGORY" val="diagram"/>
  <p:tag name="KSO_WM_TEMPLATE_INDEX" val="2021641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6415_3*l_h_f*1_4_1"/>
  <p:tag name="KSO_WM_TEMPLATE_CATEGORY" val="diagram"/>
  <p:tag name="KSO_WM_TEMPLATE_INDEX" val="2021641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6415_3*l_h_f*1_3_1"/>
  <p:tag name="KSO_WM_TEMPLATE_CATEGORY" val="diagram"/>
  <p:tag name="KSO_WM_TEMPLATE_INDEX" val="2021641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6415_3*l_h_f*1_3_1"/>
  <p:tag name="KSO_WM_TEMPLATE_CATEGORY" val="diagram"/>
  <p:tag name="KSO_WM_TEMPLATE_INDEX" val="2021641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6415_3*l_h_f*1_2_1"/>
  <p:tag name="KSO_WM_TEMPLATE_CATEGORY" val="diagram"/>
  <p:tag name="KSO_WM_TEMPLATE_INDEX" val="2021641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6415_3*l_h_f*1_2_1"/>
  <p:tag name="KSO_WM_TEMPLATE_CATEGORY" val="diagram"/>
  <p:tag name="KSO_WM_TEMPLATE_INDEX" val="2021641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6415_3*l_h_f*1_1_1"/>
  <p:tag name="KSO_WM_TEMPLATE_CATEGORY" val="diagram"/>
  <p:tag name="KSO_WM_TEMPLATE_INDEX" val="2021641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6415_3*l_h_f*1_1_1"/>
  <p:tag name="KSO_WM_TEMPLATE_CATEGORY" val="diagram"/>
  <p:tag name="KSO_WM_TEMPLATE_INDEX" val="2021641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50:03&quot;,&quot;maxSize&quot;:{&quot;size1&quot;:22.2},&quot;minSize&quot;:{&quot;size1&quot;:13.5},&quot;normalSize&quot;:{&quot;size1&quot;:13.5},&quot;subLayout&quot;:[{&quot;id&quot;:&quot;2023-08-17T15:50:03&quot;,&quot;margin&quot;:{&quot;bottom&quot;:0.025999998673796654,&quot;left&quot;:2.117000102996826,&quot;right&quot;:1.2699999809265137,&quot;top&quot;:0.4230000376701355},&quot;type&quot;:0},{&quot;id&quot;:&quot;2023-08-17T15:50:0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804_3*l_h_i*1_5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804_3*l_h_f*1_5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28804_3*l_h_i*1_5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804_3*l_h_i*1_2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804_3*l_h_f*1_2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804_3*l_h_i*1_2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804_3*l_h_i*1_4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804_3*l_h_f*1_4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804_3*l_h_i*1_4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804_3*l_h_i*1_1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804_3*l_h_f*1_1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VALUE" val="9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804_3*l_h_i*1_1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80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803"/>
  <p:tag name="KSO_WM_SLIDE_TYPE" val="sectionTitle"/>
  <p:tag name="KSO_WM_SLIDE_SUBTYPE" val="pureTxt"/>
  <p:tag name="KSO_WM_SLIDE_LAYOUT" val="a_e"/>
  <p:tag name="KSO_WM_SLIDE_LAYOUT_CNT" val="1_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#O1"/>
  <p:tag name="KSO_WM_UNIT_NOCLEAR" val="0"/>
  <p:tag name="KSO_WM_UNIT_VALUE" val="7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803_7*e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1_BRIGHTNESS" val="-0.25"/>
  <p:tag name="KSO_WM_UNIT_TEXT_FILL_FORE_SCHEMECOLOR_INDEX_1" val="5"/>
  <p:tag name="KSO_WM_UNIT_TEXT_FILL_FORE_SCHEMECOLOR_INDEX_1_POS" val="0.14"/>
  <p:tag name="KSO_WM_UNIT_TEXT_FILL_FORE_SCHEMECOLOR_INDEX_1_TRANS" val="0"/>
  <p:tag name="KSO_WM_UNIT_TEXT_FILL_FORE_SCHEMECOLOR_INDEX_2_BRIGHTNESS" val="0"/>
  <p:tag name="KSO_WM_UNIT_TEXT_FILL_FORE_SCHEMECOLOR_INDEX_2" val="13"/>
  <p:tag name="KSO_WM_UNIT_TEXT_FILL_FORE_SCHEMECOLOR_INDEX_2_POS" val="0.74"/>
  <p:tag name="KSO_WM_UNIT_TEXT_FILL_FORE_SCHEMECOLOR_INDEX_2_TRANS" val="1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803_7*a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50:09&quot;,&quot;maxSize&quot;:{&quot;size1&quot;:22.2},&quot;minSize&quot;:{&quot;size1&quot;:13.5},&quot;normalSize&quot;:{&quot;size1&quot;:13.5},&quot;subLayout&quot;:[{&quot;id&quot;:&quot;2023-08-17T15:50:09&quot;,&quot;margin&quot;:{&quot;bottom&quot;:0.025999998673796654,&quot;left&quot;:2.117000102996826,&quot;right&quot;:1.2699999809265137,&quot;top&quot;:0.4230000376701355},&quot;type&quot;:0},{&quot;id&quot;:&quot;2023-08-17T15:50:09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2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2_1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2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2_1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1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1_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1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1_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4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4_1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4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4_1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3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3_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3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3_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50:14&quot;,&quot;maxSize&quot;:{&quot;size1&quot;:22.2},&quot;minSize&quot;:{&quot;size1&quot;:13.5},&quot;normalSize&quot;:{&quot;size1&quot;:13.5},&quot;subLayout&quot;:[{&quot;id&quot;:&quot;2023-08-17T15:50:14&quot;,&quot;margin&quot;:{&quot;bottom&quot;:0.025999998673796654,&quot;left&quot;:2.117000102996826,&quot;right&quot;:1.2699999809265137,&quot;top&quot;:0.4230000376701355},&quot;type&quot;:0},{&quot;id&quot;:&quot;2023-08-17T15:50:1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192_3*l_h_f*1_4_1"/>
  <p:tag name="KSO_WM_TEMPLATE_CATEGORY" val="diagram"/>
  <p:tag name="KSO_WM_TEMPLATE_INDEX" val="20219192"/>
  <p:tag name="KSO_WM_UNIT_LAYERLEVEL" val="1_1_1"/>
  <p:tag name="KSO_WM_TAG_VERSION" val="1.0"/>
  <p:tag name="KSO_WM_BEAUTIFY_FLAG" val="#wm#"/>
  <p:tag name="KSO_WM_UNIT_PRESET_TEXT" val="输入你的正文文字是你思想的提炼为了最终良好的效果"/>
  <p:tag name="KSO_WM_CHIP_GROUPID" val="60b9ded2d573a1aeab43bc99"/>
  <p:tag name="KSO_WM_CHIP_XID" val="60b9ded2d573a1aeab43bc9a"/>
  <p:tag name="KSO_WM_ASSEMBLE_CHIP_INDEX" val="b6eb0b8731c64f41a4208d4ca88effea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192_3*l_h_f*1_4_1"/>
  <p:tag name="KSO_WM_TEMPLATE_CATEGORY" val="diagram"/>
  <p:tag name="KSO_WM_TEMPLATE_INDEX" val="20219192"/>
  <p:tag name="KSO_WM_UNIT_LAYERLEVEL" val="1_1_1"/>
  <p:tag name="KSO_WM_TAG_VERSION" val="1.0"/>
  <p:tag name="KSO_WM_BEAUTIFY_FLAG" val="#wm#"/>
  <p:tag name="KSO_WM_UNIT_PRESET_TEXT" val="输入你的正文文字是你思想的提炼为了最终良好的效果"/>
  <p:tag name="KSO_WM_CHIP_GROUPID" val="60b9ded2d573a1aeab43bc99"/>
  <p:tag name="KSO_WM_CHIP_XID" val="60b9ded2d573a1aeab43bc9a"/>
  <p:tag name="KSO_WM_ASSEMBLE_CHIP_INDEX" val="b6eb0b8731c64f41a4208d4ca88effea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192_3*l_h_f*1_3_1"/>
  <p:tag name="KSO_WM_TEMPLATE_CATEGORY" val="diagram"/>
  <p:tag name="KSO_WM_TEMPLATE_INDEX" val="20219192"/>
  <p:tag name="KSO_WM_UNIT_LAYERLEVEL" val="1_1_1"/>
  <p:tag name="KSO_WM_TAG_VERSION" val="1.0"/>
  <p:tag name="KSO_WM_BEAUTIFY_FLAG" val="#wm#"/>
  <p:tag name="KSO_WM_UNIT_PRESET_TEXT" val="输入你的正文文字是你思想的提炼为了最终良好的效果"/>
  <p:tag name="KSO_WM_CHIP_GROUPID" val="60b9ded2d573a1aeab43bc99"/>
  <p:tag name="KSO_WM_CHIP_XID" val="60b9ded2d573a1aeab43bc9a"/>
  <p:tag name="KSO_WM_ASSEMBLE_CHIP_INDEX" val="b6eb0b8731c64f41a4208d4ca88effea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192_3*l_h_f*1_3_1"/>
  <p:tag name="KSO_WM_TEMPLATE_CATEGORY" val="diagram"/>
  <p:tag name="KSO_WM_TEMPLATE_INDEX" val="20219192"/>
  <p:tag name="KSO_WM_UNIT_LAYERLEVEL" val="1_1_1"/>
  <p:tag name="KSO_WM_TAG_VERSION" val="1.0"/>
  <p:tag name="KSO_WM_BEAUTIFY_FLAG" val="#wm#"/>
  <p:tag name="KSO_WM_UNIT_PRESET_TEXT" val="输入你的正文文字是你思想的提炼为了最终良好的效果"/>
  <p:tag name="KSO_WM_CHIP_GROUPID" val="60b9ded2d573a1aeab43bc99"/>
  <p:tag name="KSO_WM_CHIP_XID" val="60b9ded2d573a1aeab43bc9a"/>
  <p:tag name="KSO_WM_ASSEMBLE_CHIP_INDEX" val="b6eb0b8731c64f41a4208d4ca88effea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192_3*l_h_f*1_1_1"/>
  <p:tag name="KSO_WM_TEMPLATE_CATEGORY" val="diagram"/>
  <p:tag name="KSO_WM_TEMPLATE_INDEX" val="20219192"/>
  <p:tag name="KSO_WM_UNIT_LAYERLEVEL" val="1_1_1"/>
  <p:tag name="KSO_WM_TAG_VERSION" val="1.0"/>
  <p:tag name="KSO_WM_BEAUTIFY_FLAG" val="#wm#"/>
  <p:tag name="KSO_WM_UNIT_PRESET_TEXT" val="输入你的正文文字是你思想的提炼为了最终良好的效果"/>
  <p:tag name="KSO_WM_CHIP_GROUPID" val="60b9ded2d573a1aeab43bc99"/>
  <p:tag name="KSO_WM_CHIP_XID" val="60b9ded2d573a1aeab43bc9a"/>
  <p:tag name="KSO_WM_ASSEMBLE_CHIP_INDEX" val="b6eb0b8731c64f41a4208d4ca88effea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192_3*l_h_f*1_1_1"/>
  <p:tag name="KSO_WM_TEMPLATE_CATEGORY" val="diagram"/>
  <p:tag name="KSO_WM_TEMPLATE_INDEX" val="20219192"/>
  <p:tag name="KSO_WM_UNIT_LAYERLEVEL" val="1_1_1"/>
  <p:tag name="KSO_WM_TAG_VERSION" val="1.0"/>
  <p:tag name="KSO_WM_BEAUTIFY_FLAG" val="#wm#"/>
  <p:tag name="KSO_WM_UNIT_PRESET_TEXT" val="输入你的正文文字是你思想的提炼为了最终良好的效果"/>
  <p:tag name="KSO_WM_CHIP_GROUPID" val="60b9ded2d573a1aeab43bc99"/>
  <p:tag name="KSO_WM_CHIP_XID" val="60b9ded2d573a1aeab43bc9a"/>
  <p:tag name="KSO_WM_ASSEMBLE_CHIP_INDEX" val="b6eb0b8731c64f41a4208d4ca88effea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192_3*l_h_f*1_2_1"/>
  <p:tag name="KSO_WM_TEMPLATE_CATEGORY" val="diagram"/>
  <p:tag name="KSO_WM_TEMPLATE_INDEX" val="20219192"/>
  <p:tag name="KSO_WM_UNIT_LAYERLEVEL" val="1_1_1"/>
  <p:tag name="KSO_WM_TAG_VERSION" val="1.0"/>
  <p:tag name="KSO_WM_BEAUTIFY_FLAG" val="#wm#"/>
  <p:tag name="KSO_WM_UNIT_PRESET_TEXT" val="输入你的正文文字是你思想的提炼为了最终良好的效果"/>
  <p:tag name="KSO_WM_CHIP_GROUPID" val="60b9ded2d573a1aeab43bc99"/>
  <p:tag name="KSO_WM_CHIP_XID" val="60b9ded2d573a1aeab43bc9a"/>
  <p:tag name="KSO_WM_ASSEMBLE_CHIP_INDEX" val="b6eb0b8731c64f41a4208d4ca88effea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192_3*l_h_f*1_2_1"/>
  <p:tag name="KSO_WM_TEMPLATE_CATEGORY" val="diagram"/>
  <p:tag name="KSO_WM_TEMPLATE_INDEX" val="20219192"/>
  <p:tag name="KSO_WM_UNIT_LAYERLEVEL" val="1_1_1"/>
  <p:tag name="KSO_WM_TAG_VERSION" val="1.0"/>
  <p:tag name="KSO_WM_BEAUTIFY_FLAG" val="#wm#"/>
  <p:tag name="KSO_WM_UNIT_PRESET_TEXT" val="输入你的正文文字是你思想的提炼为了最终良好的效果"/>
  <p:tag name="KSO_WM_CHIP_GROUPID" val="60b9ded2d573a1aeab43bc99"/>
  <p:tag name="KSO_WM_CHIP_XID" val="60b9ded2d573a1aeab43bc9a"/>
  <p:tag name="KSO_WM_ASSEMBLE_CHIP_INDEX" val="b6eb0b8731c64f41a4208d4ca88effea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50:20&quot;,&quot;maxSize&quot;:{&quot;size1&quot;:22.2},&quot;minSize&quot;:{&quot;size1&quot;:13.5},&quot;normalSize&quot;:{&quot;size1&quot;:13.5},&quot;subLayout&quot;:[{&quot;id&quot;:&quot;2023-08-17T15:50:20&quot;,&quot;margin&quot;:{&quot;bottom&quot;:0.025999998673796654,&quot;left&quot;:2.117000102996826,&quot;right&quot;:1.2699999809265137,&quot;top&quot;:0.4230000376701355},&quot;type&quot;:0},{&quot;id&quot;:&quot;2023-08-17T15:50:20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19453_4*l_h_f*1_5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982689c934a5443b9e64730a783bd9c9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453_4*l_h_f*1_4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982689c934a5443b9e64730a783bd9c9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453_4*l_h_f*1_3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982689c934a5443b9e64730a783bd9c9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453_4*l_h_f*1_2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982689c934a5443b9e64730a783bd9c9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453_4*l_h_f*1_1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982689c934a5443b9e64730a783bd9c9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80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803"/>
  <p:tag name="KSO_WM_SLIDE_TYPE" val="sectionTitle"/>
  <p:tag name="KSO_WM_SLIDE_SUBTYPE" val="pureTxt"/>
  <p:tag name="KSO_WM_SLIDE_LAYOUT" val="a_e"/>
  <p:tag name="KSO_WM_SLIDE_LAYOUT_CNT" val="1_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#O1"/>
  <p:tag name="KSO_WM_UNIT_NOCLEAR" val="0"/>
  <p:tag name="KSO_WM_UNIT_VALUE" val="7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803_7*e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1_BRIGHTNESS" val="-0.25"/>
  <p:tag name="KSO_WM_UNIT_TEXT_FILL_FORE_SCHEMECOLOR_INDEX_1" val="5"/>
  <p:tag name="KSO_WM_UNIT_TEXT_FILL_FORE_SCHEMECOLOR_INDEX_1_POS" val="0.14"/>
  <p:tag name="KSO_WM_UNIT_TEXT_FILL_FORE_SCHEMECOLOR_INDEX_1_TRANS" val="0"/>
  <p:tag name="KSO_WM_UNIT_TEXT_FILL_FORE_SCHEMECOLOR_INDEX_2_BRIGHTNESS" val="0"/>
  <p:tag name="KSO_WM_UNIT_TEXT_FILL_FORE_SCHEMECOLOR_INDEX_2" val="13"/>
  <p:tag name="KSO_WM_UNIT_TEXT_FILL_FORE_SCHEMECOLOR_INDEX_2_POS" val="0.74"/>
  <p:tag name="KSO_WM_UNIT_TEXT_FILL_FORE_SCHEMECOLOR_INDEX_2_TRANS" val="1"/>
  <p:tag name="KSO_WM_UNIT_TEXT_FILL_GRADIENT_TYPE" val="0"/>
  <p:tag name="KSO_WM_UNIT_TEXT_FILL_GRADIENT_ANGLE" val="90"/>
  <p:tag name="KSO_WM_UNIT_TEXT_FILL_GRADIENT_DIRECTION" val="1"/>
  <p:tag name="KSO_WM_UNIT_TEXT_FILL_TYPE" val="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803_7*a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50:27&quot;,&quot;maxSize&quot;:{&quot;size1&quot;:22.2},&quot;minSize&quot;:{&quot;size1&quot;:13.5},&quot;normalSize&quot;:{&quot;size1&quot;:13.5},&quot;subLayout&quot;:[{&quot;id&quot;:&quot;2023-08-17T15:50:27&quot;,&quot;margin&quot;:{&quot;bottom&quot;:0.025999998673796654,&quot;left&quot;:2.117000102996826,&quot;right&quot;:1.2699999809265137,&quot;top&quot;:0.4230000376701355},&quot;type&quot;:0},{&quot;id&quot;:&quot;2023-08-17T15:50:27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804_3*l_h_f*1_5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28804_3*l_h_i*1_5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804_3*l_h_f*1_5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804_3*l_h_f*1_4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804_3*l_h_i*1_4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804_3*l_h_f*1_4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804_3*l_h_f*1_1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VALUE" val="9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804_3*l_h_i*1_1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804_3*l_h_f*1_1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VALUE" val="9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804_3*l_h_f*1_2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804_3*l_h_i*1_2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804_3*l_h_f*1_2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17T15:50:34&quot;,&quot;maxSize&quot;:{&quot;size1&quot;:22.2},&quot;minSize&quot;:{&quot;size1&quot;:13.5},&quot;normalSize&quot;:{&quot;size1&quot;:13.5},&quot;subLayout&quot;:[{&quot;id&quot;:&quot;2023-08-17T15:50:34&quot;,&quot;margin&quot;:{&quot;bottom&quot;:0.025999998673796654,&quot;left&quot;:2.117000102996826,&quot;right&quot;:1.2699999809265137,&quot;top&quot;:0.4230000376701355},&quot;type&quot;:0},{&quot;id&quot;:&quot;2023-08-17T15:50:3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70233_4*l_h_f*1_4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222*2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170233_4*l_h_x*1_4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USESOURCEFORMAT_APPLY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70233_4*l_h_f*1_4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80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233_4*l_h_f*1_2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209*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170233_4*l_h_x*1_2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USESOURCEFORMAT_APPLY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233_4*l_h_f*1_2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233_4*l_h_f*1_1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236*2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170233_4*l_h_x*1_1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USESOURCEFORMAT_APPLY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233_4*l_h_f*1_1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70233_4*l_h_f*1_3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76*1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170233_4*l_h_x*1_3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USESOURCEFORMAT_APPLY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70233_4*l_h_f*1_3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70233_4*l_h_f*1_5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76*17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170233_4*l_h_x*1_5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USESOURCEFORMAT_APPLY" val="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70233_4*l_h_f*1_5_1"/>
  <p:tag name="KSO_WM_TEMPLATE_CATEGORY" val="diagram"/>
  <p:tag name="KSO_WM_TEMPLATE_INDEX" val="201702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803_1"/>
  <p:tag name="KSO_WM_TEMPLATE_SUBCATEGORY" val="0"/>
  <p:tag name="KSO_WM_TEMPLATE_MASTER_TYPE" val="1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03"/>
  <p:tag name="KSO_WM_SLIDE_LAYOUT" val="a_f"/>
  <p:tag name="KSO_WM_SLIDE_LAYOUT_CNT" val="1_2"/>
  <p:tag name="KSO_WM_TEMPLATE_THUMBS_INDEX" val="1、4、7、9、1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年度工作总结汇报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803_1*a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b"/>
  <p:tag name="KSO_WM_UNIT_PRESET_TEXT" val="汇报人姓名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803_1*f*1"/>
  <p:tag name="KSO_WM_TEMPLATE_CATEGORY" val="custom"/>
  <p:tag name="KSO_WM_TEMPLATE_INDEX" val="20230803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TEMPLATE_MASTER_TYPE" val="1"/>
  <p:tag name="KSO_WM_TEMPLATE_COLOR_TYPE" val="0"/>
  <p:tag name="KSO_WM_TAG_VERSION" val="1.0"/>
  <p:tag name="KSO_WM_BEAUTIFY_FLAG" val="#wm#"/>
  <p:tag name="KSO_WM_TEMPLATE_CATEGORY" val="custom"/>
  <p:tag name="KSO_WM_TEMPLATE_INDEX" val="20230803"/>
  <p:tag name="KSO_WM_TEMPLATE_THUMBS_INDEX" val="1、4、7、9、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heme/theme1.xml><?xml version="1.0" encoding="utf-8"?>
<a:theme xmlns:a="http://schemas.openxmlformats.org/drawingml/2006/main" name="1_Office 主题​​">
  <a:themeElements>
    <a:clrScheme name="A03-科技蓝">
      <a:dk1>
        <a:srgbClr val="1B1B1B"/>
      </a:dk1>
      <a:lt1>
        <a:srgbClr val="FFFFFF"/>
      </a:lt1>
      <a:dk2>
        <a:srgbClr val="1E1F20"/>
      </a:dk2>
      <a:lt2>
        <a:srgbClr val="FFFFFF"/>
      </a:lt2>
      <a:accent1>
        <a:srgbClr val="1869FF"/>
      </a:accent1>
      <a:accent2>
        <a:srgbClr val="01F3FF"/>
      </a:accent2>
      <a:accent3>
        <a:srgbClr val="1869FF"/>
      </a:accent3>
      <a:accent4>
        <a:srgbClr val="01F3FF"/>
      </a:accent4>
      <a:accent5>
        <a:srgbClr val="1869FF"/>
      </a:accent5>
      <a:accent6>
        <a:srgbClr val="01F3FF"/>
      </a:accent6>
      <a:hlink>
        <a:srgbClr val="F33B48"/>
      </a:hlink>
      <a:folHlink>
        <a:srgbClr val="FFC000"/>
      </a:folHlink>
    </a:clrScheme>
    <a:fontScheme name="庞门正道标题体+MiSans">
      <a:majorFont>
        <a:latin typeface="MiSans Medium"/>
        <a:ea typeface="庞门正道标题体"/>
        <a:cs typeface=""/>
      </a:majorFont>
      <a:minorFont>
        <a:latin typeface="MiSans Light"/>
        <a:ea typeface="MiSans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531</TotalTime>
  <Words>706</Words>
  <Application>Microsoft Office PowerPoint</Application>
  <PresentationFormat>宽屏</PresentationFormat>
  <Paragraphs>164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MiSans</vt:lpstr>
      <vt:lpstr>MiSans Light</vt:lpstr>
      <vt:lpstr>MiSans Medium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庞门正道标题体</vt:lpstr>
      <vt:lpstr>思源黑体 CN Bold</vt:lpstr>
      <vt:lpstr>思源黑体 CN Light</vt:lpstr>
      <vt:lpstr>微软雅黑</vt:lpstr>
      <vt:lpstr>Arial</vt:lpstr>
      <vt:lpstr>Calibri</vt:lpstr>
      <vt:lpstr>Segoe UI Light</vt:lpstr>
      <vt:lpstr>1_Office 主题​​</vt:lpstr>
      <vt:lpstr>人工智能简介</vt:lpstr>
      <vt:lpstr>PowerPoint 演示文稿</vt:lpstr>
      <vt:lpstr>人工智能的定义</vt:lpstr>
      <vt:lpstr>PowerPoint 演示文稿</vt:lpstr>
      <vt:lpstr>PowerPoint 演示文稿</vt:lpstr>
      <vt:lpstr>PowerPoint 演示文稿</vt:lpstr>
      <vt:lpstr>人工智能的应用</vt:lpstr>
      <vt:lpstr>PowerPoint 演示文稿</vt:lpstr>
      <vt:lpstr>PowerPoint 演示文稿</vt:lpstr>
      <vt:lpstr>PowerPoint 演示文稿</vt:lpstr>
      <vt:lpstr>人工智能的技术原理</vt:lpstr>
      <vt:lpstr>PowerPoint 演示文稿</vt:lpstr>
      <vt:lpstr>PowerPoint 演示文稿</vt:lpstr>
      <vt:lpstr>PowerPoint 演示文稿</vt:lpstr>
      <vt:lpstr>人工智能的未来趋势</vt:lpstr>
      <vt:lpstr>PowerPoint 演示文稿</vt:lpstr>
      <vt:lpstr>PowerPoint 演示文稿</vt:lpstr>
      <vt:lpstr>感谢观看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青蓝色科技风人工智能介绍ppt模板</dc:title>
  <dc:creator>©阿东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16</cp:revision>
  <dcterms:created xsi:type="dcterms:W3CDTF">2023-08-16T06:35:00Z</dcterms:created>
  <dcterms:modified xsi:type="dcterms:W3CDTF">2023-11-16T13:33:06Z</dcterms:modified>
  <cp:contentStatus>青蓝色科技风人工智能介绍ppt模板，www.51pptmoban.com</cp:contentStatus>
  <cp:version>51pptmoban.com（V51-111603版）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97DBBC03C439457F959BA5363C98AD88_12</vt:lpwstr>
  </property>
  <property fmtid="{D5CDD505-2E9C-101B-9397-08002B2CF9AE}" pid="3" name="KSOProductBuildVer">
    <vt:lpwstr>2052-12.1.0.15120</vt:lpwstr>
  </property>
</Properties>
</file>