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4" r:id="rId8"/>
    <p:sldId id="273" r:id="rId9"/>
    <p:sldId id="265" r:id="rId10"/>
    <p:sldId id="262" r:id="rId11"/>
    <p:sldId id="272" r:id="rId12"/>
    <p:sldId id="267" r:id="rId13"/>
    <p:sldId id="274" r:id="rId14"/>
    <p:sldId id="263" r:id="rId15"/>
    <p:sldId id="266" r:id="rId16"/>
    <p:sldId id="270" r:id="rId17"/>
    <p:sldId id="275" r:id="rId18"/>
    <p:sldId id="1126" r:id="rId19"/>
    <p:sldId id="2007578498"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636" userDrawn="1">
          <p15:clr>
            <a:srgbClr val="A4A3A4"/>
          </p15:clr>
        </p15:guide>
        <p15:guide id="3" orient="horz" userDrawn="1">
          <p15:clr>
            <a:srgbClr val="A4A3A4"/>
          </p15:clr>
        </p15:guide>
        <p15:guide id="4" orient="horz" pos="2251" userDrawn="1">
          <p15:clr>
            <a:srgbClr val="A4A3A4"/>
          </p15:clr>
        </p15:guide>
        <p15:guide id="5" pos="3863" userDrawn="1">
          <p15:clr>
            <a:srgbClr val="A4A3A4"/>
          </p15:clr>
        </p15:guide>
        <p15:guide id="6" pos="347" userDrawn="1">
          <p15:clr>
            <a:srgbClr val="A4A3A4"/>
          </p15:clr>
        </p15:guide>
        <p15:guide id="7" pos="7333" userDrawn="1">
          <p15:clr>
            <a:srgbClr val="A4A3A4"/>
          </p15:clr>
        </p15:guide>
        <p15:guide id="8" orient="horz" pos="390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B183"/>
    <a:srgbClr val="FFC000"/>
    <a:srgbClr val="4472C4"/>
    <a:srgbClr val="FBC979"/>
    <a:srgbClr val="FDE2B5"/>
    <a:srgbClr val="F9A826"/>
    <a:srgbClr val="273ECC"/>
    <a:srgbClr val="ABB5E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81" autoAdjust="0"/>
    <p:restoredTop sz="94660"/>
  </p:normalViewPr>
  <p:slideViewPr>
    <p:cSldViewPr snapToGrid="0" showGuides="1">
      <p:cViewPr varScale="1">
        <p:scale>
          <a:sx n="87" d="100"/>
          <a:sy n="87" d="100"/>
        </p:scale>
        <p:origin x="324" y="90"/>
      </p:cViewPr>
      <p:guideLst>
        <p:guide orient="horz" pos="2636"/>
        <p:guide orient="horz"/>
        <p:guide orient="horz" pos="2251"/>
        <p:guide pos="3863"/>
        <p:guide pos="347"/>
        <p:guide pos="7333"/>
        <p:guide orient="horz" pos="3906"/>
      </p:guideLst>
    </p:cSldViewPr>
  </p:slideViewPr>
  <p:notesTextViewPr>
    <p:cViewPr>
      <p:scale>
        <a:sx n="1" d="1"/>
        <a:sy n="1" d="1"/>
      </p:scale>
      <p:origin x="0" y="0"/>
    </p:cViewPr>
  </p:notesTextViewPr>
  <p:sorterViewPr>
    <p:cViewPr varScale="1">
      <p:scale>
        <a:sx n="1" d="1"/>
        <a:sy n="1" d="1"/>
      </p:scale>
      <p:origin x="0" y="-438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273ECC"/>
            </a:solidFill>
            <a:ln>
              <a:noFill/>
            </a:ln>
          </c:spPr>
          <c:dPt>
            <c:idx val="0"/>
            <c:bubble3D val="0"/>
            <c:spPr>
              <a:solidFill>
                <a:srgbClr val="273ECC"/>
              </a:solidFill>
              <a:ln w="19050">
                <a:noFill/>
              </a:ln>
              <a:effectLst/>
            </c:spPr>
            <c:extLst>
              <c:ext xmlns:c16="http://schemas.microsoft.com/office/drawing/2014/chart" uri="{C3380CC4-5D6E-409C-BE32-E72D297353CC}">
                <c16:uniqueId val="{00000001-E221-4D73-A0A0-32443A0A0EA4}"/>
              </c:ext>
            </c:extLst>
          </c:dPt>
          <c:dPt>
            <c:idx val="1"/>
            <c:bubble3D val="0"/>
            <c:spPr>
              <a:solidFill>
                <a:schemeClr val="accent2">
                  <a:lumMod val="75000"/>
                </a:schemeClr>
              </a:solidFill>
              <a:ln w="19050">
                <a:noFill/>
              </a:ln>
              <a:effectLst/>
            </c:spPr>
            <c:extLst>
              <c:ext xmlns:c16="http://schemas.microsoft.com/office/drawing/2014/chart" uri="{C3380CC4-5D6E-409C-BE32-E72D297353CC}">
                <c16:uniqueId val="{00000002-E221-4D73-A0A0-32443A0A0EA4}"/>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0-E221-4D73-A0A0-32443A0A0EA4}"/>
            </c:ext>
          </c:extLst>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273ECC"/>
            </a:solidFill>
            <a:ln>
              <a:noFill/>
            </a:ln>
          </c:spPr>
          <c:dPt>
            <c:idx val="0"/>
            <c:bubble3D val="0"/>
            <c:spPr>
              <a:solidFill>
                <a:srgbClr val="273ECC"/>
              </a:solidFill>
              <a:ln w="19050">
                <a:noFill/>
              </a:ln>
              <a:effectLst/>
            </c:spPr>
            <c:extLst>
              <c:ext xmlns:c16="http://schemas.microsoft.com/office/drawing/2014/chart" uri="{C3380CC4-5D6E-409C-BE32-E72D297353CC}">
                <c16:uniqueId val="{00000001-E221-4D73-A0A0-32443A0A0EA4}"/>
              </c:ext>
            </c:extLst>
          </c:dPt>
          <c:dPt>
            <c:idx val="1"/>
            <c:bubble3D val="0"/>
            <c:spPr>
              <a:solidFill>
                <a:schemeClr val="accent2">
                  <a:lumMod val="75000"/>
                </a:schemeClr>
              </a:solidFill>
              <a:ln w="19050">
                <a:noFill/>
              </a:ln>
              <a:effectLst/>
            </c:spPr>
            <c:extLst>
              <c:ext xmlns:c16="http://schemas.microsoft.com/office/drawing/2014/chart" uri="{C3380CC4-5D6E-409C-BE32-E72D297353CC}">
                <c16:uniqueId val="{00000002-E221-4D73-A0A0-32443A0A0EA4}"/>
              </c:ext>
            </c:extLst>
          </c:dPt>
          <c:cat>
            <c:strRef>
              <c:f>Sheet1!$A$2:$A$3</c:f>
              <c:strCache>
                <c:ptCount val="2"/>
                <c:pt idx="0">
                  <c:v>第一季度</c:v>
                </c:pt>
                <c:pt idx="1">
                  <c:v>第二季度</c:v>
                </c:pt>
              </c:strCache>
            </c:strRef>
          </c:cat>
          <c:val>
            <c:numRef>
              <c:f>Sheet1!$B$2:$B$3</c:f>
              <c:numCache>
                <c:formatCode>General</c:formatCode>
                <c:ptCount val="2"/>
                <c:pt idx="0">
                  <c:v>4.5</c:v>
                </c:pt>
                <c:pt idx="1">
                  <c:v>3.2</c:v>
                </c:pt>
              </c:numCache>
            </c:numRef>
          </c:val>
          <c:extLst>
            <c:ext xmlns:c16="http://schemas.microsoft.com/office/drawing/2014/chart" uri="{C3380CC4-5D6E-409C-BE32-E72D297353CC}">
              <c16:uniqueId val="{00000000-E221-4D73-A0A0-32443A0A0EA4}"/>
            </c:ext>
          </c:extLst>
        </c:ser>
        <c:dLbls>
          <c:showLegendKey val="0"/>
          <c:showVal val="0"/>
          <c:showCatName val="0"/>
          <c:showSerName val="0"/>
          <c:showPercent val="0"/>
          <c:showBubbleSize val="0"/>
          <c:showLeaderLines val="1"/>
        </c:dLbls>
        <c:firstSliceAng val="0"/>
        <c:holeSize val="69"/>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70E61-B3E9-4E7A-AF59-3FC200E53F19}" type="datetimeFigureOut">
              <a:rPr lang="zh-CN" altLang="en-US" smtClean="0"/>
              <a:t>2023/11/18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B98A61-40AD-4F13-B38F-2D9FF5B7DF70}" type="slidenum">
              <a:rPr lang="zh-CN" altLang="en-US" smtClean="0"/>
              <a:t>‹#›</a:t>
            </a:fld>
            <a:endParaRPr lang="zh-CN" altLang="en-US"/>
          </a:p>
        </p:txBody>
      </p:sp>
    </p:spTree>
    <p:extLst>
      <p:ext uri="{BB962C8B-B14F-4D97-AF65-F5344CB8AC3E}">
        <p14:creationId xmlns:p14="http://schemas.microsoft.com/office/powerpoint/2010/main" val="15819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19</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8A9103-97D5-9977-955E-5829F2116C4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5FBF0D9-926E-6B20-C9FA-26C2333408A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57CC144-49A9-8DF2-571A-87C978A0B741}"/>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5843BB02-D9C3-71C2-824F-5DBC6EFCC99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CC4EAED-69F7-A969-D427-D27CF99FE0B4}"/>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994404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38217FE-9A78-6B2A-9A35-3CCABCAE405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B8F5371-6563-A17F-BC46-809503A6C076}"/>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D11491D-E61D-125C-F1B5-EB573224C914}"/>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88B60754-3969-235F-1DA8-CFF26D30684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05A9B2D-AEEE-9B9E-EAE4-15B5E6EFDF69}"/>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41849777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1DEF761F-D1A5-E648-98B4-3028CEABF94C}"/>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9847C54C-932D-886A-78D3-E615A5EA93EE}"/>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434AF6D7-61AA-0550-D16D-FA01F3FC1A77}"/>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1121DD15-2B05-BF8D-2FDC-5FE02E6E88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C694191-A2B6-B9D1-861D-DB0D41F26A7A}"/>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8535764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3065195841"/>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2023/11/18</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376717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A43B2DA-CE0C-7605-A603-99873069E95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3490A63-ABDC-6152-011C-C9FB5CBC52B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2453473-3D1A-E1D9-95A1-6C2A9C48C59D}"/>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81DC0D95-3A71-29F3-8FCE-3C126DA04CE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C787417-4735-D276-7A58-E9F05A16A725}"/>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9229438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7EE82D-BB4C-F0AE-1852-1F6D6F023A6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DBC1F81A-4F07-476A-718C-F5CE5E47849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FC263DE8-C9E2-64B6-4A69-84506B6BBFB1}"/>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4AA2A2CD-3DE3-C32F-41BA-36636F46AF9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DD7D179-DDFB-BDBF-0565-D9A4573C26B3}"/>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3339566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E8709F-1464-1C38-3F08-680C23ACE251}"/>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FED4CB3F-CF25-5277-B511-C12411840485}"/>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86E36DF-ECEF-499C-91AE-339843128F0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4CCC45AD-9EB4-C49B-7C96-F20E3F21C01F}"/>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6" name="页脚占位符 5">
            <a:extLst>
              <a:ext uri="{FF2B5EF4-FFF2-40B4-BE49-F238E27FC236}">
                <a16:creationId xmlns:a16="http://schemas.microsoft.com/office/drawing/2014/main" id="{2BD0C21E-96AB-3527-C86A-B22B4AEDD20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D03D76B-A645-A4D7-A39C-C7964E5494BB}"/>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37574286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34DF03-EEF3-7C00-81E6-F83D74864FE4}"/>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E8C3B326-D8C4-140F-060C-B165FDD02F5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F3042811-616D-7FB0-3C45-AD772F0A8123}"/>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2E5DD76-BC8F-8482-08FB-8FD928E53CF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21D20C3D-E995-CD85-B4D8-3F62E7AD1CE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8BED8CE-17E5-9E54-D43B-B0029A2F496D}"/>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8" name="页脚占位符 7">
            <a:extLst>
              <a:ext uri="{FF2B5EF4-FFF2-40B4-BE49-F238E27FC236}">
                <a16:creationId xmlns:a16="http://schemas.microsoft.com/office/drawing/2014/main" id="{A8BFE9FF-0BA6-E33F-1E3D-B48ACA5E160F}"/>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F802F66-8C58-1194-8D13-1EDA9B86D25A}"/>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718028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87347CD-E943-129B-5968-2103AE24713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C307D8C8-595E-26C4-3F79-9874617ECDAA}"/>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4" name="页脚占位符 3">
            <a:extLst>
              <a:ext uri="{FF2B5EF4-FFF2-40B4-BE49-F238E27FC236}">
                <a16:creationId xmlns:a16="http://schemas.microsoft.com/office/drawing/2014/main" id="{C93039F3-5620-4C9D-E319-27CDCFFDF56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4D89D1FB-7872-0EB7-529E-7C1694F7A4AD}"/>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84851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www.51pptmoban.com">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58B22B5B-FAE0-5A65-20DB-A9EB4AA7E7A4}"/>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3" name="页脚占位符 2">
            <a:extLst>
              <a:ext uri="{FF2B5EF4-FFF2-40B4-BE49-F238E27FC236}">
                <a16:creationId xmlns:a16="http://schemas.microsoft.com/office/drawing/2014/main" id="{7522F705-84A1-5202-BD64-752757BB3D1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6F5EF7E1-2AD6-BF11-A628-B5CB01198F44}"/>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1636509255"/>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2CE64F8-6813-5642-AEA3-931410679C1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4D6DA44C-885E-8B6E-B78A-AF4B8B1DEF7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CABF8489-A841-252A-02E0-E7B516E210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AFED1DC-79D8-C603-8837-3604A0B9CC66}"/>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6" name="页脚占位符 5">
            <a:extLst>
              <a:ext uri="{FF2B5EF4-FFF2-40B4-BE49-F238E27FC236}">
                <a16:creationId xmlns:a16="http://schemas.microsoft.com/office/drawing/2014/main" id="{B1F6AC55-0343-92C5-49A0-5C8ACFE9C91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7AEB98-DB97-39B4-AF78-90C9352E05E0}"/>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36666206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11F8E1-F8AB-53EE-8E14-477DB1541C8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7336E04B-1C9E-F60C-B7D0-9245B1F9B1B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CAFAB2AC-EC16-40A6-9548-C62C22623E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ABEC8EEC-5908-C7C5-1940-1056E5F17D76}"/>
              </a:ext>
            </a:extLst>
          </p:cNvPr>
          <p:cNvSpPr>
            <a:spLocks noGrp="1"/>
          </p:cNvSpPr>
          <p:nvPr>
            <p:ph type="dt" sz="half" idx="10"/>
          </p:nvPr>
        </p:nvSpPr>
        <p:spPr/>
        <p:txBody>
          <a:bodyPr/>
          <a:lstStyle/>
          <a:p>
            <a:fld id="{EBADF534-E523-45AE-86A0-BC562B52679A}" type="datetimeFigureOut">
              <a:rPr lang="zh-CN" altLang="en-US" smtClean="0"/>
              <a:t>2023/11/18</a:t>
            </a:fld>
            <a:endParaRPr lang="zh-CN" altLang="en-US"/>
          </a:p>
        </p:txBody>
      </p:sp>
      <p:sp>
        <p:nvSpPr>
          <p:cNvPr id="6" name="页脚占位符 5">
            <a:extLst>
              <a:ext uri="{FF2B5EF4-FFF2-40B4-BE49-F238E27FC236}">
                <a16:creationId xmlns:a16="http://schemas.microsoft.com/office/drawing/2014/main" id="{69CE7B4C-24C3-FD94-0523-C7097657E00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18206A5F-57C3-A178-EE7D-95028697D228}"/>
              </a:ext>
            </a:extLst>
          </p:cNvPr>
          <p:cNvSpPr>
            <a:spLocks noGrp="1"/>
          </p:cNvSpPr>
          <p:nvPr>
            <p:ph type="sldNum" sz="quarter" idx="12"/>
          </p:nvPr>
        </p:nvSpPr>
        <p:spPr/>
        <p:txBody>
          <a:body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3625206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513F6DA-061B-9485-E15E-E5DADB627DA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630AFBF-30FF-5E7C-3BD1-B949CD71F1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C633D7FE-D178-4A51-0C00-3B8FA78EFF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BADF534-E523-45AE-86A0-BC562B52679A}" type="datetimeFigureOut">
              <a:rPr lang="zh-CN" altLang="en-US" smtClean="0"/>
              <a:t>2023/11/18</a:t>
            </a:fld>
            <a:endParaRPr lang="zh-CN" altLang="en-US"/>
          </a:p>
        </p:txBody>
      </p:sp>
      <p:sp>
        <p:nvSpPr>
          <p:cNvPr id="5" name="页脚占位符 4">
            <a:extLst>
              <a:ext uri="{FF2B5EF4-FFF2-40B4-BE49-F238E27FC236}">
                <a16:creationId xmlns:a16="http://schemas.microsoft.com/office/drawing/2014/main" id="{E77B7E23-D914-F620-B96F-01C590DE03F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FB6522E-F6AC-3E2C-7A2D-3EC662FBA13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23B523-B0B5-4A4D-9DEA-D1E5CC57EBFD}" type="slidenum">
              <a:rPr lang="zh-CN" altLang="en-US" smtClean="0"/>
              <a:t>‹#›</a:t>
            </a:fld>
            <a:endParaRPr lang="zh-CN" altLang="en-US"/>
          </a:p>
        </p:txBody>
      </p:sp>
    </p:spTree>
    <p:extLst>
      <p:ext uri="{BB962C8B-B14F-4D97-AF65-F5344CB8AC3E}">
        <p14:creationId xmlns:p14="http://schemas.microsoft.com/office/powerpoint/2010/main" val="20836768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35.svg"/><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12" Type="http://schemas.openxmlformats.org/officeDocument/2006/relationships/image" Target="../media/image46.png"/><Relationship Id="rId2" Type="http://schemas.openxmlformats.org/officeDocument/2006/relationships/image" Target="../media/image36.png"/><Relationship Id="rId1" Type="http://schemas.openxmlformats.org/officeDocument/2006/relationships/slideLayout" Target="../slideLayouts/slideLayout7.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image" Target="../media/image48.svg"/><Relationship Id="rId7" Type="http://schemas.openxmlformats.org/officeDocument/2006/relationships/image" Target="../media/image52.svg"/><Relationship Id="rId2" Type="http://schemas.openxmlformats.org/officeDocument/2006/relationships/image" Target="../media/image47.png"/><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13.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7.svg"/><Relationship Id="rId2" Type="http://schemas.openxmlformats.org/officeDocument/2006/relationships/image" Target="../media/image56.png"/><Relationship Id="rId1" Type="http://schemas.openxmlformats.org/officeDocument/2006/relationships/slideLayout" Target="../slideLayouts/slideLayout7.xml"/><Relationship Id="rId5" Type="http://schemas.openxmlformats.org/officeDocument/2006/relationships/chart" Target="../charts/chart2.xml"/><Relationship Id="rId4" Type="http://schemas.openxmlformats.org/officeDocument/2006/relationships/chart" Target="../charts/chart1.xml"/></Relationships>
</file>

<file path=ppt/slides/_rels/slide16.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png"/><Relationship Id="rId1" Type="http://schemas.openxmlformats.org/officeDocument/2006/relationships/slideLayout" Target="../slideLayouts/slideLayout7.xml"/><Relationship Id="rId5" Type="http://schemas.openxmlformats.org/officeDocument/2006/relationships/image" Target="../media/image27.sv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63.png"/><Relationship Id="rId2" Type="http://schemas.openxmlformats.org/officeDocument/2006/relationships/notesSlide" Target="../notesSlides/notesSlide1.xml"/><Relationship Id="rId1" Type="http://schemas.openxmlformats.org/officeDocument/2006/relationships/slideLayout" Target="../slideLayouts/slideLayout13.xml"/><Relationship Id="rId6" Type="http://schemas.openxmlformats.org/officeDocument/2006/relationships/hyperlink" Target="http://www.51pptmoban.com/zt/jiuyeshizhan/" TargetMode="External"/><Relationship Id="rId5" Type="http://schemas.openxmlformats.org/officeDocument/2006/relationships/image" Target="../media/image62.svg"/><Relationship Id="rId4" Type="http://schemas.openxmlformats.org/officeDocument/2006/relationships/image" Target="../media/image61.png"/></Relationships>
</file>

<file path=ppt/slides/_rels/slide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Layout" Target="../slideLayouts/slideLayout7.xml"/><Relationship Id="rId5" Type="http://schemas.openxmlformats.org/officeDocument/2006/relationships/image" Target="../media/image8.sv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17.svg"/><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svg"/><Relationship Id="rId7" Type="http://schemas.openxmlformats.org/officeDocument/2006/relationships/image" Target="../media/image23.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svg"/><Relationship Id="rId4" Type="http://schemas.openxmlformats.org/officeDocument/2006/relationships/image" Target="../media/image20.png"/><Relationship Id="rId9" Type="http://schemas.openxmlformats.org/officeDocument/2006/relationships/image" Target="../media/image25.svg"/></Relationships>
</file>

<file path=ppt/slides/_rels/slide6.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3.svg"/><Relationship Id="rId2" Type="http://schemas.openxmlformats.org/officeDocument/2006/relationships/image" Target="../media/image3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形 4">
            <a:extLst>
              <a:ext uri="{FF2B5EF4-FFF2-40B4-BE49-F238E27FC236}">
                <a16:creationId xmlns:a16="http://schemas.microsoft.com/office/drawing/2014/main" id="{F15EC5F4-3CAD-D802-43CB-C993F72F1EF3}"/>
              </a:ext>
            </a:extLst>
          </p:cNvPr>
          <p:cNvSpPr/>
          <p:nvPr/>
        </p:nvSpPr>
        <p:spPr>
          <a:xfrm rot="1278496">
            <a:off x="-420377" y="-2477987"/>
            <a:ext cx="13105780" cy="12835208"/>
          </a:xfrm>
          <a:custGeom>
            <a:avLst/>
            <a:gdLst>
              <a:gd name="connsiteX0" fmla="*/ 9794338 w 13105780"/>
              <a:gd name="connsiteY0" fmla="*/ 48939 h 12835208"/>
              <a:gd name="connsiteX1" fmla="*/ 11895289 w 13105780"/>
              <a:gd name="connsiteY1" fmla="*/ 2401286 h 12835208"/>
              <a:gd name="connsiteX2" fmla="*/ 13062484 w 13105780"/>
              <a:gd name="connsiteY2" fmla="*/ 5364167 h 12835208"/>
              <a:gd name="connsiteX3" fmla="*/ 10781965 w 13105780"/>
              <a:gd name="connsiteY3" fmla="*/ 7770384 h 12835208"/>
              <a:gd name="connsiteX4" fmla="*/ 8905474 w 13105780"/>
              <a:gd name="connsiteY4" fmla="*/ 10275365 h 12835208"/>
              <a:gd name="connsiteX5" fmla="*/ 6283774 w 13105780"/>
              <a:gd name="connsiteY5" fmla="*/ 12717496 h 12835208"/>
              <a:gd name="connsiteX6" fmla="*/ 2656490 w 13105780"/>
              <a:gd name="connsiteY6" fmla="*/ 11999222 h 12835208"/>
              <a:gd name="connsiteX7" fmla="*/ 16833 w 13105780"/>
              <a:gd name="connsiteY7" fmla="*/ 9512199 h 12835208"/>
              <a:gd name="connsiteX8" fmla="*/ 1103223 w 13105780"/>
              <a:gd name="connsiteY8" fmla="*/ 5669433 h 12835208"/>
              <a:gd name="connsiteX9" fmla="*/ 1291770 w 13105780"/>
              <a:gd name="connsiteY9" fmla="*/ 2284567 h 12835208"/>
              <a:gd name="connsiteX10" fmla="*/ 3195196 w 13105780"/>
              <a:gd name="connsiteY10" fmla="*/ 174637 h 12835208"/>
              <a:gd name="connsiteX11" fmla="*/ 6508235 w 13105780"/>
              <a:gd name="connsiteY11" fmla="*/ 488882 h 12835208"/>
              <a:gd name="connsiteX12" fmla="*/ 9794338 w 13105780"/>
              <a:gd name="connsiteY12" fmla="*/ 48939 h 1283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5780" h="12835208">
                <a:moveTo>
                  <a:pt x="9794338" y="48939"/>
                </a:moveTo>
                <a:cubicBezTo>
                  <a:pt x="10674223" y="282378"/>
                  <a:pt x="11239864" y="1350811"/>
                  <a:pt x="11895289" y="2401286"/>
                </a:cubicBezTo>
                <a:cubicBezTo>
                  <a:pt x="12541736" y="3451762"/>
                  <a:pt x="13295923" y="4475303"/>
                  <a:pt x="13062484" y="5364167"/>
                </a:cubicBezTo>
                <a:cubicBezTo>
                  <a:pt x="12820067" y="6253031"/>
                  <a:pt x="11599001" y="6998240"/>
                  <a:pt x="10781965" y="7770384"/>
                </a:cubicBezTo>
                <a:cubicBezTo>
                  <a:pt x="9964928" y="8533550"/>
                  <a:pt x="9551920" y="9323651"/>
                  <a:pt x="8905474" y="10275365"/>
                </a:cubicBezTo>
                <a:cubicBezTo>
                  <a:pt x="8250049" y="11236056"/>
                  <a:pt x="7370163" y="12376316"/>
                  <a:pt x="6283774" y="12717496"/>
                </a:cubicBezTo>
                <a:cubicBezTo>
                  <a:pt x="5197385" y="13058676"/>
                  <a:pt x="3913470" y="12609755"/>
                  <a:pt x="2656490" y="11999222"/>
                </a:cubicBezTo>
                <a:cubicBezTo>
                  <a:pt x="1399511" y="11388689"/>
                  <a:pt x="169466" y="10625523"/>
                  <a:pt x="16833" y="9512199"/>
                </a:cubicBezTo>
                <a:cubicBezTo>
                  <a:pt x="-135800" y="8398874"/>
                  <a:pt x="797956" y="6953348"/>
                  <a:pt x="1103223" y="5669433"/>
                </a:cubicBezTo>
                <a:cubicBezTo>
                  <a:pt x="1408489" y="4394497"/>
                  <a:pt x="1076288" y="3299129"/>
                  <a:pt x="1291770" y="2284567"/>
                </a:cubicBezTo>
                <a:cubicBezTo>
                  <a:pt x="1498274" y="1278983"/>
                  <a:pt x="2243483" y="363184"/>
                  <a:pt x="3195196" y="174637"/>
                </a:cubicBezTo>
                <a:cubicBezTo>
                  <a:pt x="4155887" y="-13910"/>
                  <a:pt x="5314104" y="524795"/>
                  <a:pt x="6508235" y="488882"/>
                </a:cubicBezTo>
                <a:cubicBezTo>
                  <a:pt x="7693387" y="443990"/>
                  <a:pt x="8905474" y="-175522"/>
                  <a:pt x="9794338" y="48939"/>
                </a:cubicBezTo>
                <a:close/>
              </a:path>
            </a:pathLst>
          </a:custGeom>
          <a:solidFill>
            <a:schemeClr val="accent3"/>
          </a:solidFill>
          <a:ln w="89773" cap="flat">
            <a:noFill/>
            <a:prstDash val="solid"/>
            <a:miter/>
          </a:ln>
        </p:spPr>
        <p:txBody>
          <a:bodyPr rtlCol="0" anchor="ctr"/>
          <a:lstStyle/>
          <a:p>
            <a:endParaRPr lang="zh-CN" altLang="en-US"/>
          </a:p>
        </p:txBody>
      </p:sp>
      <p:pic>
        <p:nvPicPr>
          <p:cNvPr id="11" name="图形 10">
            <a:extLst>
              <a:ext uri="{FF2B5EF4-FFF2-40B4-BE49-F238E27FC236}">
                <a16:creationId xmlns:a16="http://schemas.microsoft.com/office/drawing/2014/main" id="{6DC9EC61-A8C8-910B-DE73-754FFD89BB9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15039" y="810799"/>
            <a:ext cx="7069138" cy="5236399"/>
          </a:xfrm>
          <a:prstGeom prst="rect">
            <a:avLst/>
          </a:prstGeom>
        </p:spPr>
      </p:pic>
      <p:sp>
        <p:nvSpPr>
          <p:cNvPr id="39" name="文本框 38">
            <a:extLst>
              <a:ext uri="{FF2B5EF4-FFF2-40B4-BE49-F238E27FC236}">
                <a16:creationId xmlns:a16="http://schemas.microsoft.com/office/drawing/2014/main" id="{7D1829EF-DC5F-5B26-ADD6-3AB75626B2FD}"/>
              </a:ext>
            </a:extLst>
          </p:cNvPr>
          <p:cNvSpPr txBox="1"/>
          <p:nvPr/>
        </p:nvSpPr>
        <p:spPr>
          <a:xfrm>
            <a:off x="550863" y="2485026"/>
            <a:ext cx="4824454" cy="707886"/>
          </a:xfrm>
          <a:prstGeom prst="rect">
            <a:avLst/>
          </a:prstGeom>
          <a:noFill/>
        </p:spPr>
        <p:txBody>
          <a:bodyPr wrap="square" rtlCol="0">
            <a:spAutoFit/>
          </a:bodyPr>
          <a:lstStyle/>
          <a:p>
            <a:r>
              <a:rPr lang="en-US" altLang="zh-CN" sz="4000" spc="600" dirty="0">
                <a:solidFill>
                  <a:schemeClr val="accent1"/>
                </a:solidFill>
                <a:latin typeface="+mj-ea"/>
                <a:ea typeface="+mj-ea"/>
              </a:rPr>
              <a:t>20XX</a:t>
            </a:r>
            <a:r>
              <a:rPr lang="zh-CN" altLang="en-US" sz="4000" spc="600" dirty="0">
                <a:solidFill>
                  <a:schemeClr val="accent1"/>
                </a:solidFill>
                <a:latin typeface="+mj-ea"/>
                <a:ea typeface="+mj-ea"/>
              </a:rPr>
              <a:t>年商务报告</a:t>
            </a:r>
          </a:p>
        </p:txBody>
      </p:sp>
      <p:sp>
        <p:nvSpPr>
          <p:cNvPr id="40" name="矩形: 圆角 39">
            <a:extLst>
              <a:ext uri="{FF2B5EF4-FFF2-40B4-BE49-F238E27FC236}">
                <a16:creationId xmlns:a16="http://schemas.microsoft.com/office/drawing/2014/main" id="{0BA312A3-457B-95C9-C948-A4F921F7ABCB}"/>
              </a:ext>
            </a:extLst>
          </p:cNvPr>
          <p:cNvSpPr/>
          <p:nvPr/>
        </p:nvSpPr>
        <p:spPr>
          <a:xfrm>
            <a:off x="685800" y="5129234"/>
            <a:ext cx="1909463" cy="507831"/>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solidFill>
            </a:endParaRPr>
          </a:p>
        </p:txBody>
      </p:sp>
      <p:sp>
        <p:nvSpPr>
          <p:cNvPr id="41" name="文本框 40">
            <a:extLst>
              <a:ext uri="{FF2B5EF4-FFF2-40B4-BE49-F238E27FC236}">
                <a16:creationId xmlns:a16="http://schemas.microsoft.com/office/drawing/2014/main" id="{EA5920DA-4139-0411-D99A-D4F466A3669A}"/>
              </a:ext>
            </a:extLst>
          </p:cNvPr>
          <p:cNvSpPr txBox="1"/>
          <p:nvPr/>
        </p:nvSpPr>
        <p:spPr>
          <a:xfrm>
            <a:off x="785169" y="5198483"/>
            <a:ext cx="1710725" cy="369332"/>
          </a:xfrm>
          <a:prstGeom prst="rect">
            <a:avLst/>
          </a:prstGeom>
          <a:noFill/>
        </p:spPr>
        <p:txBody>
          <a:bodyPr wrap="none" rtlCol="0">
            <a:spAutoFit/>
          </a:bodyPr>
          <a:lstStyle/>
          <a:p>
            <a:r>
              <a:rPr lang="zh-CN" altLang="en-US" dirty="0">
                <a:solidFill>
                  <a:schemeClr val="accent1"/>
                </a:solidFill>
                <a:latin typeface="+mn-ea"/>
              </a:rPr>
              <a:t>汇报人：</a:t>
            </a:r>
            <a:r>
              <a:rPr lang="en-US" altLang="zh-CN" dirty="0">
                <a:solidFill>
                  <a:schemeClr val="accent1"/>
                </a:solidFill>
                <a:latin typeface="+mn-ea"/>
              </a:rPr>
              <a:t>MING</a:t>
            </a:r>
            <a:endParaRPr lang="zh-CN" altLang="en-US" dirty="0">
              <a:solidFill>
                <a:schemeClr val="accent1"/>
              </a:solidFill>
              <a:latin typeface="+mn-ea"/>
            </a:endParaRPr>
          </a:p>
        </p:txBody>
      </p:sp>
      <p:sp>
        <p:nvSpPr>
          <p:cNvPr id="42" name="文本框 41">
            <a:extLst>
              <a:ext uri="{FF2B5EF4-FFF2-40B4-BE49-F238E27FC236}">
                <a16:creationId xmlns:a16="http://schemas.microsoft.com/office/drawing/2014/main" id="{0C9FC8AF-F904-DD84-DFE9-914CE4E7D5A3}"/>
              </a:ext>
            </a:extLst>
          </p:cNvPr>
          <p:cNvSpPr txBox="1"/>
          <p:nvPr/>
        </p:nvSpPr>
        <p:spPr>
          <a:xfrm>
            <a:off x="575771" y="3059666"/>
            <a:ext cx="4624253" cy="369332"/>
          </a:xfrm>
          <a:prstGeom prst="rect">
            <a:avLst/>
          </a:prstGeom>
          <a:noFill/>
        </p:spPr>
        <p:txBody>
          <a:bodyPr wrap="square" rtlCol="0">
            <a:spAutoFit/>
          </a:bodyPr>
          <a:lstStyle/>
          <a:p>
            <a:r>
              <a:rPr lang="en-US" altLang="zh-CN" spc="300" dirty="0">
                <a:solidFill>
                  <a:schemeClr val="tx1">
                    <a:lumMod val="95000"/>
                    <a:lumOff val="5000"/>
                  </a:schemeClr>
                </a:solidFill>
              </a:rPr>
              <a:t>BUSSINESS SUMMARY OF 20XX</a:t>
            </a:r>
            <a:endParaRPr lang="zh-CN" altLang="en-US" spc="300" dirty="0">
              <a:solidFill>
                <a:schemeClr val="tx1">
                  <a:lumMod val="95000"/>
                  <a:lumOff val="5000"/>
                </a:schemeClr>
              </a:solidFill>
            </a:endParaRPr>
          </a:p>
        </p:txBody>
      </p:sp>
    </p:spTree>
    <p:extLst>
      <p:ext uri="{BB962C8B-B14F-4D97-AF65-F5344CB8AC3E}">
        <p14:creationId xmlns:p14="http://schemas.microsoft.com/office/powerpoint/2010/main" val="34866684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710B7777-320E-208F-F24C-5F5A6C11D657}"/>
              </a:ext>
            </a:extLst>
          </p:cNvPr>
          <p:cNvSpPr/>
          <p:nvPr/>
        </p:nvSpPr>
        <p:spPr>
          <a:xfrm>
            <a:off x="-2860367" y="-1115816"/>
            <a:ext cx="17912733" cy="8660783"/>
          </a:xfrm>
          <a:custGeom>
            <a:avLst/>
            <a:gdLst>
              <a:gd name="connsiteX0" fmla="*/ 1191878 w 1525649"/>
              <a:gd name="connsiteY0" fmla="*/ 180005 h 1454782"/>
              <a:gd name="connsiteX1" fmla="*/ 1482390 w 1525649"/>
              <a:gd name="connsiteY1" fmla="*/ 431465 h 1454782"/>
              <a:gd name="connsiteX2" fmla="*/ 1506203 w 1525649"/>
              <a:gd name="connsiteY2" fmla="*/ 790558 h 1454782"/>
              <a:gd name="connsiteX3" fmla="*/ 1378568 w 1525649"/>
              <a:gd name="connsiteY3" fmla="*/ 1125838 h 1454782"/>
              <a:gd name="connsiteX4" fmla="*/ 1184258 w 1525649"/>
              <a:gd name="connsiteY4" fmla="*/ 1409683 h 1454782"/>
              <a:gd name="connsiteX5" fmla="*/ 848978 w 1525649"/>
              <a:gd name="connsiteY5" fmla="*/ 1441115 h 1454782"/>
              <a:gd name="connsiteX6" fmla="*/ 533700 w 1525649"/>
              <a:gd name="connsiteY6" fmla="*/ 1331578 h 1454782"/>
              <a:gd name="connsiteX7" fmla="*/ 249855 w 1525649"/>
              <a:gd name="connsiteY7" fmla="*/ 1115360 h 1454782"/>
              <a:gd name="connsiteX8" fmla="*/ 2205 w 1525649"/>
              <a:gd name="connsiteY8" fmla="*/ 795320 h 1454782"/>
              <a:gd name="connsiteX9" fmla="*/ 167940 w 1525649"/>
              <a:gd name="connsiteY9" fmla="*/ 436228 h 1454782"/>
              <a:gd name="connsiteX10" fmla="*/ 468930 w 1525649"/>
              <a:gd name="connsiteY10" fmla="*/ 148573 h 1454782"/>
              <a:gd name="connsiteX11" fmla="*/ 832785 w 1525649"/>
              <a:gd name="connsiteY11" fmla="*/ 935 h 1454782"/>
              <a:gd name="connsiteX12" fmla="*/ 1191878 w 1525649"/>
              <a:gd name="connsiteY12" fmla="*/ 180005 h 145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5649" h="1454782">
                <a:moveTo>
                  <a:pt x="1191878" y="180005"/>
                </a:moveTo>
                <a:cubicBezTo>
                  <a:pt x="1309988" y="260015"/>
                  <a:pt x="1426193" y="328595"/>
                  <a:pt x="1482390" y="431465"/>
                </a:cubicBezTo>
                <a:cubicBezTo>
                  <a:pt x="1538588" y="534335"/>
                  <a:pt x="1532873" y="669590"/>
                  <a:pt x="1506203" y="790558"/>
                </a:cubicBezTo>
                <a:cubicBezTo>
                  <a:pt x="1478580" y="910573"/>
                  <a:pt x="1430003" y="1015348"/>
                  <a:pt x="1378568" y="1125838"/>
                </a:cubicBezTo>
                <a:cubicBezTo>
                  <a:pt x="1328085" y="1237280"/>
                  <a:pt x="1274745" y="1354438"/>
                  <a:pt x="1184258" y="1409683"/>
                </a:cubicBezTo>
                <a:cubicBezTo>
                  <a:pt x="1093770" y="1465880"/>
                  <a:pt x="965183" y="1461118"/>
                  <a:pt x="848978" y="1441115"/>
                </a:cubicBezTo>
                <a:cubicBezTo>
                  <a:pt x="732773" y="1420160"/>
                  <a:pt x="627998" y="1384918"/>
                  <a:pt x="533700" y="1331578"/>
                </a:cubicBezTo>
                <a:cubicBezTo>
                  <a:pt x="438450" y="1277285"/>
                  <a:pt x="354630" y="1205848"/>
                  <a:pt x="249855" y="1115360"/>
                </a:cubicBezTo>
                <a:cubicBezTo>
                  <a:pt x="145080" y="1023920"/>
                  <a:pt x="19350" y="915335"/>
                  <a:pt x="2205" y="795320"/>
                </a:cubicBezTo>
                <a:cubicBezTo>
                  <a:pt x="-14940" y="676258"/>
                  <a:pt x="75548" y="546718"/>
                  <a:pt x="167940" y="436228"/>
                </a:cubicBezTo>
                <a:cubicBezTo>
                  <a:pt x="261285" y="324785"/>
                  <a:pt x="356535" y="231440"/>
                  <a:pt x="468930" y="148573"/>
                </a:cubicBezTo>
                <a:cubicBezTo>
                  <a:pt x="580373" y="64753"/>
                  <a:pt x="708960" y="-8590"/>
                  <a:pt x="832785" y="935"/>
                </a:cubicBezTo>
                <a:cubicBezTo>
                  <a:pt x="955658" y="9508"/>
                  <a:pt x="1074720" y="99995"/>
                  <a:pt x="1191878" y="180005"/>
                </a:cubicBezTo>
                <a:close/>
              </a:path>
            </a:pathLst>
          </a:custGeom>
          <a:solidFill>
            <a:schemeClr val="accent3"/>
          </a:solidFill>
          <a:ln w="9525" cap="flat">
            <a:noFill/>
            <a:prstDash val="solid"/>
            <a:miter/>
          </a:ln>
        </p:spPr>
        <p:txBody>
          <a:bodyPr rtlCol="0" anchor="ctr"/>
          <a:lstStyle/>
          <a:p>
            <a:endParaRPr lang="zh-CN" altLang="en-US"/>
          </a:p>
        </p:txBody>
      </p:sp>
      <p:sp>
        <p:nvSpPr>
          <p:cNvPr id="12" name="文本框 11">
            <a:extLst>
              <a:ext uri="{FF2B5EF4-FFF2-40B4-BE49-F238E27FC236}">
                <a16:creationId xmlns:a16="http://schemas.microsoft.com/office/drawing/2014/main" id="{B5B38A50-0B10-A5A6-939F-B469B4A98FAF}"/>
              </a:ext>
            </a:extLst>
          </p:cNvPr>
          <p:cNvSpPr txBox="1"/>
          <p:nvPr/>
        </p:nvSpPr>
        <p:spPr>
          <a:xfrm>
            <a:off x="1050588" y="2178996"/>
            <a:ext cx="4357991" cy="769441"/>
          </a:xfrm>
          <a:prstGeom prst="rect">
            <a:avLst/>
          </a:prstGeom>
          <a:noFill/>
        </p:spPr>
        <p:txBody>
          <a:bodyPr wrap="square" rtlCol="0">
            <a:spAutoFit/>
          </a:bodyPr>
          <a:lstStyle/>
          <a:p>
            <a:r>
              <a:rPr lang="en-US" altLang="zh-CN" sz="4000" dirty="0">
                <a:solidFill>
                  <a:schemeClr val="accent1">
                    <a:lumMod val="75000"/>
                  </a:schemeClr>
                </a:solidFill>
                <a:latin typeface="+mj-lt"/>
              </a:rPr>
              <a:t>PART</a:t>
            </a:r>
            <a:r>
              <a:rPr lang="en-US" altLang="zh-CN" sz="4400" dirty="0">
                <a:solidFill>
                  <a:schemeClr val="accent1">
                    <a:lumMod val="75000"/>
                  </a:schemeClr>
                </a:solidFill>
                <a:latin typeface="+mj-lt"/>
              </a:rPr>
              <a:t> 3</a:t>
            </a:r>
            <a:endParaRPr lang="zh-CN" altLang="en-US" sz="4400" dirty="0">
              <a:solidFill>
                <a:schemeClr val="accent1">
                  <a:lumMod val="75000"/>
                </a:schemeClr>
              </a:solidFill>
              <a:latin typeface="+mj-lt"/>
            </a:endParaRPr>
          </a:p>
        </p:txBody>
      </p:sp>
      <p:sp>
        <p:nvSpPr>
          <p:cNvPr id="13" name="文本框 12">
            <a:extLst>
              <a:ext uri="{FF2B5EF4-FFF2-40B4-BE49-F238E27FC236}">
                <a16:creationId xmlns:a16="http://schemas.microsoft.com/office/drawing/2014/main" id="{09EE0767-31A0-F2AF-9612-BC4D328890A6}"/>
              </a:ext>
            </a:extLst>
          </p:cNvPr>
          <p:cNvSpPr txBox="1"/>
          <p:nvPr/>
        </p:nvSpPr>
        <p:spPr>
          <a:xfrm>
            <a:off x="1050588" y="2922189"/>
            <a:ext cx="4357991" cy="584775"/>
          </a:xfrm>
          <a:prstGeom prst="rect">
            <a:avLst/>
          </a:prstGeom>
          <a:noFill/>
        </p:spPr>
        <p:txBody>
          <a:bodyPr wrap="square" rtlCol="0">
            <a:spAutoFit/>
          </a:bodyPr>
          <a:lstStyle/>
          <a:p>
            <a:r>
              <a:rPr lang="zh-CN" altLang="en-US" sz="3200" dirty="0"/>
              <a:t>请输入您的标题</a:t>
            </a:r>
          </a:p>
        </p:txBody>
      </p:sp>
      <p:pic>
        <p:nvPicPr>
          <p:cNvPr id="5" name="图形 4">
            <a:extLst>
              <a:ext uri="{FF2B5EF4-FFF2-40B4-BE49-F238E27FC236}">
                <a16:creationId xmlns:a16="http://schemas.microsoft.com/office/drawing/2014/main" id="{C1A56D1A-C922-7CC6-57A2-F61E850BE21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96000" y="1417492"/>
            <a:ext cx="4893789" cy="3594168"/>
          </a:xfrm>
          <a:prstGeom prst="rect">
            <a:avLst/>
          </a:prstGeom>
        </p:spPr>
      </p:pic>
    </p:spTree>
    <p:extLst>
      <p:ext uri="{BB962C8B-B14F-4D97-AF65-F5344CB8AC3E}">
        <p14:creationId xmlns:p14="http://schemas.microsoft.com/office/powerpoint/2010/main" val="38338866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9284D72B-0055-FFA7-FBBF-5F7AEC4D8724}"/>
              </a:ext>
            </a:extLst>
          </p:cNvPr>
          <p:cNvSpPr/>
          <p:nvPr/>
        </p:nvSpPr>
        <p:spPr>
          <a:xfrm rot="6525549">
            <a:off x="295993" y="-3341541"/>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pic>
        <p:nvPicPr>
          <p:cNvPr id="9" name="图片 8">
            <a:extLst>
              <a:ext uri="{FF2B5EF4-FFF2-40B4-BE49-F238E27FC236}">
                <a16:creationId xmlns:a16="http://schemas.microsoft.com/office/drawing/2014/main" id="{002E99D6-DDCE-9674-07CE-E88D7C92FCED}"/>
              </a:ext>
            </a:extLst>
          </p:cNvPr>
          <p:cNvPicPr>
            <a:picLocks noChangeAspect="1"/>
          </p:cNvPicPr>
          <p:nvPr/>
        </p:nvPicPr>
        <p:blipFill>
          <a:blip r:embed="rId2"/>
          <a:stretch>
            <a:fillRect/>
          </a:stretch>
        </p:blipFill>
        <p:spPr>
          <a:xfrm>
            <a:off x="-238086" y="3566452"/>
            <a:ext cx="12741744" cy="18290"/>
          </a:xfrm>
          <a:prstGeom prst="rect">
            <a:avLst/>
          </a:prstGeom>
        </p:spPr>
      </p:pic>
      <p:pic>
        <p:nvPicPr>
          <p:cNvPr id="10" name="图片 9">
            <a:extLst>
              <a:ext uri="{FF2B5EF4-FFF2-40B4-BE49-F238E27FC236}">
                <a16:creationId xmlns:a16="http://schemas.microsoft.com/office/drawing/2014/main" id="{FDC5AD97-93C1-5056-D5F3-CF0A696DE0C3}"/>
              </a:ext>
            </a:extLst>
          </p:cNvPr>
          <p:cNvPicPr>
            <a:picLocks noChangeAspect="1"/>
          </p:cNvPicPr>
          <p:nvPr/>
        </p:nvPicPr>
        <p:blipFill>
          <a:blip r:embed="rId3"/>
          <a:stretch>
            <a:fillRect/>
          </a:stretch>
        </p:blipFill>
        <p:spPr>
          <a:xfrm>
            <a:off x="5975203" y="3499391"/>
            <a:ext cx="152413" cy="152413"/>
          </a:xfrm>
          <a:prstGeom prst="rect">
            <a:avLst/>
          </a:prstGeom>
        </p:spPr>
      </p:pic>
      <p:pic>
        <p:nvPicPr>
          <p:cNvPr id="12" name="图片 11">
            <a:extLst>
              <a:ext uri="{FF2B5EF4-FFF2-40B4-BE49-F238E27FC236}">
                <a16:creationId xmlns:a16="http://schemas.microsoft.com/office/drawing/2014/main" id="{9BB04B45-3421-65B8-2C1A-DE8F33F8B798}"/>
              </a:ext>
            </a:extLst>
          </p:cNvPr>
          <p:cNvPicPr>
            <a:picLocks noChangeAspect="1"/>
          </p:cNvPicPr>
          <p:nvPr/>
        </p:nvPicPr>
        <p:blipFill>
          <a:blip r:embed="rId3"/>
          <a:stretch>
            <a:fillRect/>
          </a:stretch>
        </p:blipFill>
        <p:spPr>
          <a:xfrm>
            <a:off x="1773063" y="3499391"/>
            <a:ext cx="152413" cy="152413"/>
          </a:xfrm>
          <a:prstGeom prst="rect">
            <a:avLst/>
          </a:prstGeom>
        </p:spPr>
      </p:pic>
      <p:pic>
        <p:nvPicPr>
          <p:cNvPr id="13" name="图片 12">
            <a:extLst>
              <a:ext uri="{FF2B5EF4-FFF2-40B4-BE49-F238E27FC236}">
                <a16:creationId xmlns:a16="http://schemas.microsoft.com/office/drawing/2014/main" id="{C3A8551E-B5A6-560B-4791-B963D8D29731}"/>
              </a:ext>
            </a:extLst>
          </p:cNvPr>
          <p:cNvPicPr>
            <a:picLocks noChangeAspect="1"/>
          </p:cNvPicPr>
          <p:nvPr/>
        </p:nvPicPr>
        <p:blipFill>
          <a:blip r:embed="rId4"/>
          <a:stretch>
            <a:fillRect/>
          </a:stretch>
        </p:blipFill>
        <p:spPr>
          <a:xfrm>
            <a:off x="3877182" y="3499391"/>
            <a:ext cx="146317" cy="152413"/>
          </a:xfrm>
          <a:prstGeom prst="rect">
            <a:avLst/>
          </a:prstGeom>
        </p:spPr>
      </p:pic>
      <p:pic>
        <p:nvPicPr>
          <p:cNvPr id="18" name="图片 17">
            <a:extLst>
              <a:ext uri="{FF2B5EF4-FFF2-40B4-BE49-F238E27FC236}">
                <a16:creationId xmlns:a16="http://schemas.microsoft.com/office/drawing/2014/main" id="{43E9863E-6B77-7F8C-DBFA-28A473A15174}"/>
              </a:ext>
            </a:extLst>
          </p:cNvPr>
          <p:cNvPicPr>
            <a:picLocks noChangeAspect="1"/>
          </p:cNvPicPr>
          <p:nvPr/>
        </p:nvPicPr>
        <p:blipFill>
          <a:blip r:embed="rId3"/>
          <a:stretch>
            <a:fillRect/>
          </a:stretch>
        </p:blipFill>
        <p:spPr>
          <a:xfrm>
            <a:off x="8076274" y="3499391"/>
            <a:ext cx="152413" cy="152413"/>
          </a:xfrm>
          <a:prstGeom prst="rect">
            <a:avLst/>
          </a:prstGeom>
        </p:spPr>
      </p:pic>
      <p:pic>
        <p:nvPicPr>
          <p:cNvPr id="19" name="图片 18">
            <a:extLst>
              <a:ext uri="{FF2B5EF4-FFF2-40B4-BE49-F238E27FC236}">
                <a16:creationId xmlns:a16="http://schemas.microsoft.com/office/drawing/2014/main" id="{1FF1E442-D2E2-E640-376E-E7D4DD22CBD9}"/>
              </a:ext>
            </a:extLst>
          </p:cNvPr>
          <p:cNvPicPr>
            <a:picLocks noChangeAspect="1"/>
          </p:cNvPicPr>
          <p:nvPr/>
        </p:nvPicPr>
        <p:blipFill>
          <a:blip r:embed="rId4"/>
          <a:stretch>
            <a:fillRect/>
          </a:stretch>
        </p:blipFill>
        <p:spPr>
          <a:xfrm>
            <a:off x="10180391" y="3499391"/>
            <a:ext cx="146317" cy="152413"/>
          </a:xfrm>
          <a:prstGeom prst="rect">
            <a:avLst/>
          </a:prstGeom>
        </p:spPr>
      </p:pic>
      <p:pic>
        <p:nvPicPr>
          <p:cNvPr id="20" name="图片 19">
            <a:extLst>
              <a:ext uri="{FF2B5EF4-FFF2-40B4-BE49-F238E27FC236}">
                <a16:creationId xmlns:a16="http://schemas.microsoft.com/office/drawing/2014/main" id="{F25F8257-E13B-15B3-75FC-5F366DE5D3A7}"/>
              </a:ext>
            </a:extLst>
          </p:cNvPr>
          <p:cNvPicPr>
            <a:picLocks noChangeAspect="1"/>
          </p:cNvPicPr>
          <p:nvPr/>
        </p:nvPicPr>
        <p:blipFill>
          <a:blip r:embed="rId5"/>
          <a:stretch>
            <a:fillRect/>
          </a:stretch>
        </p:blipFill>
        <p:spPr>
          <a:xfrm>
            <a:off x="1181699" y="1570274"/>
            <a:ext cx="1335140" cy="1548518"/>
          </a:xfrm>
          <a:prstGeom prst="rect">
            <a:avLst/>
          </a:prstGeom>
          <a:solidFill>
            <a:schemeClr val="bg1"/>
          </a:solidFill>
        </p:spPr>
      </p:pic>
      <p:pic>
        <p:nvPicPr>
          <p:cNvPr id="23" name="图片 22">
            <a:extLst>
              <a:ext uri="{FF2B5EF4-FFF2-40B4-BE49-F238E27FC236}">
                <a16:creationId xmlns:a16="http://schemas.microsoft.com/office/drawing/2014/main" id="{76F963B8-1EB1-3BB6-4FD8-1F9C33F37466}"/>
              </a:ext>
            </a:extLst>
          </p:cNvPr>
          <p:cNvPicPr>
            <a:picLocks noChangeAspect="1"/>
          </p:cNvPicPr>
          <p:nvPr/>
        </p:nvPicPr>
        <p:blipFill>
          <a:blip r:embed="rId5"/>
          <a:stretch>
            <a:fillRect/>
          </a:stretch>
        </p:blipFill>
        <p:spPr>
          <a:xfrm>
            <a:off x="5383839" y="1570274"/>
            <a:ext cx="1335140" cy="1548518"/>
          </a:xfrm>
          <a:prstGeom prst="rect">
            <a:avLst/>
          </a:prstGeom>
        </p:spPr>
      </p:pic>
      <p:pic>
        <p:nvPicPr>
          <p:cNvPr id="24" name="图片 23">
            <a:extLst>
              <a:ext uri="{FF2B5EF4-FFF2-40B4-BE49-F238E27FC236}">
                <a16:creationId xmlns:a16="http://schemas.microsoft.com/office/drawing/2014/main" id="{47622155-B597-D75A-B360-94E145CAB32F}"/>
              </a:ext>
            </a:extLst>
          </p:cNvPr>
          <p:cNvPicPr>
            <a:picLocks noChangeAspect="1"/>
          </p:cNvPicPr>
          <p:nvPr/>
        </p:nvPicPr>
        <p:blipFill>
          <a:blip r:embed="rId5"/>
          <a:stretch>
            <a:fillRect/>
          </a:stretch>
        </p:blipFill>
        <p:spPr>
          <a:xfrm>
            <a:off x="9511147" y="1570274"/>
            <a:ext cx="1335140" cy="1548518"/>
          </a:xfrm>
          <a:prstGeom prst="rect">
            <a:avLst/>
          </a:prstGeom>
        </p:spPr>
      </p:pic>
      <p:pic>
        <p:nvPicPr>
          <p:cNvPr id="29" name="图片 28">
            <a:extLst>
              <a:ext uri="{FF2B5EF4-FFF2-40B4-BE49-F238E27FC236}">
                <a16:creationId xmlns:a16="http://schemas.microsoft.com/office/drawing/2014/main" id="{8F6ADCB7-6C25-B05D-6244-EFC75F790649}"/>
              </a:ext>
            </a:extLst>
          </p:cNvPr>
          <p:cNvPicPr>
            <a:picLocks noChangeAspect="1"/>
          </p:cNvPicPr>
          <p:nvPr/>
        </p:nvPicPr>
        <p:blipFill>
          <a:blip r:embed="rId6"/>
          <a:stretch>
            <a:fillRect/>
          </a:stretch>
        </p:blipFill>
        <p:spPr>
          <a:xfrm>
            <a:off x="3280720" y="4107233"/>
            <a:ext cx="1341236" cy="1548518"/>
          </a:xfrm>
          <a:prstGeom prst="rect">
            <a:avLst/>
          </a:prstGeom>
        </p:spPr>
      </p:pic>
      <p:pic>
        <p:nvPicPr>
          <p:cNvPr id="30" name="图片 29">
            <a:extLst>
              <a:ext uri="{FF2B5EF4-FFF2-40B4-BE49-F238E27FC236}">
                <a16:creationId xmlns:a16="http://schemas.microsoft.com/office/drawing/2014/main" id="{83AA42F1-8956-B390-085E-37DE9854FAA4}"/>
              </a:ext>
            </a:extLst>
          </p:cNvPr>
          <p:cNvPicPr>
            <a:picLocks noChangeAspect="1"/>
          </p:cNvPicPr>
          <p:nvPr/>
        </p:nvPicPr>
        <p:blipFill>
          <a:blip r:embed="rId7"/>
          <a:stretch>
            <a:fillRect/>
          </a:stretch>
        </p:blipFill>
        <p:spPr>
          <a:xfrm>
            <a:off x="7484909" y="4107233"/>
            <a:ext cx="1335140" cy="1548518"/>
          </a:xfrm>
          <a:prstGeom prst="rect">
            <a:avLst/>
          </a:prstGeom>
        </p:spPr>
      </p:pic>
      <p:pic>
        <p:nvPicPr>
          <p:cNvPr id="31" name="图片 30">
            <a:extLst>
              <a:ext uri="{FF2B5EF4-FFF2-40B4-BE49-F238E27FC236}">
                <a16:creationId xmlns:a16="http://schemas.microsoft.com/office/drawing/2014/main" id="{B53849CB-7AF7-5207-D6A7-2E36C0051E26}"/>
              </a:ext>
            </a:extLst>
          </p:cNvPr>
          <p:cNvPicPr>
            <a:picLocks noChangeAspect="1"/>
          </p:cNvPicPr>
          <p:nvPr/>
        </p:nvPicPr>
        <p:blipFill>
          <a:blip r:embed="rId8"/>
          <a:stretch>
            <a:fillRect/>
          </a:stretch>
        </p:blipFill>
        <p:spPr>
          <a:xfrm>
            <a:off x="1363220" y="1661926"/>
            <a:ext cx="1121761" cy="1322947"/>
          </a:xfrm>
          <a:prstGeom prst="rect">
            <a:avLst/>
          </a:prstGeom>
        </p:spPr>
      </p:pic>
      <p:pic>
        <p:nvPicPr>
          <p:cNvPr id="32" name="图片 31">
            <a:extLst>
              <a:ext uri="{FF2B5EF4-FFF2-40B4-BE49-F238E27FC236}">
                <a16:creationId xmlns:a16="http://schemas.microsoft.com/office/drawing/2014/main" id="{6761BBC4-05A4-0C7A-E6D3-BD96A46FFD29}"/>
              </a:ext>
            </a:extLst>
          </p:cNvPr>
          <p:cNvPicPr>
            <a:picLocks noChangeAspect="1"/>
          </p:cNvPicPr>
          <p:nvPr/>
        </p:nvPicPr>
        <p:blipFill>
          <a:blip r:embed="rId9"/>
          <a:stretch>
            <a:fillRect/>
          </a:stretch>
        </p:blipFill>
        <p:spPr>
          <a:xfrm>
            <a:off x="5602498" y="1661926"/>
            <a:ext cx="1121761" cy="1322947"/>
          </a:xfrm>
          <a:prstGeom prst="rect">
            <a:avLst/>
          </a:prstGeom>
        </p:spPr>
      </p:pic>
      <p:pic>
        <p:nvPicPr>
          <p:cNvPr id="33" name="图片 32">
            <a:extLst>
              <a:ext uri="{FF2B5EF4-FFF2-40B4-BE49-F238E27FC236}">
                <a16:creationId xmlns:a16="http://schemas.microsoft.com/office/drawing/2014/main" id="{65D66D53-5F0F-717B-EF48-B87E94895E67}"/>
              </a:ext>
            </a:extLst>
          </p:cNvPr>
          <p:cNvPicPr>
            <a:picLocks noChangeAspect="1"/>
          </p:cNvPicPr>
          <p:nvPr/>
        </p:nvPicPr>
        <p:blipFill>
          <a:blip r:embed="rId10"/>
          <a:stretch>
            <a:fillRect/>
          </a:stretch>
        </p:blipFill>
        <p:spPr>
          <a:xfrm>
            <a:off x="9732301" y="1661926"/>
            <a:ext cx="1121761" cy="1322947"/>
          </a:xfrm>
          <a:prstGeom prst="rect">
            <a:avLst/>
          </a:prstGeom>
        </p:spPr>
      </p:pic>
      <p:pic>
        <p:nvPicPr>
          <p:cNvPr id="34" name="图片 33">
            <a:extLst>
              <a:ext uri="{FF2B5EF4-FFF2-40B4-BE49-F238E27FC236}">
                <a16:creationId xmlns:a16="http://schemas.microsoft.com/office/drawing/2014/main" id="{699A75B4-9C91-01A2-C762-265367F55EA4}"/>
              </a:ext>
            </a:extLst>
          </p:cNvPr>
          <p:cNvPicPr>
            <a:picLocks noChangeAspect="1"/>
          </p:cNvPicPr>
          <p:nvPr/>
        </p:nvPicPr>
        <p:blipFill>
          <a:blip r:embed="rId11"/>
          <a:stretch>
            <a:fillRect/>
          </a:stretch>
        </p:blipFill>
        <p:spPr>
          <a:xfrm>
            <a:off x="3466459" y="4312865"/>
            <a:ext cx="1121761" cy="1322947"/>
          </a:xfrm>
          <a:prstGeom prst="rect">
            <a:avLst/>
          </a:prstGeom>
        </p:spPr>
      </p:pic>
      <p:pic>
        <p:nvPicPr>
          <p:cNvPr id="35" name="图片 34">
            <a:extLst>
              <a:ext uri="{FF2B5EF4-FFF2-40B4-BE49-F238E27FC236}">
                <a16:creationId xmlns:a16="http://schemas.microsoft.com/office/drawing/2014/main" id="{A521DF28-3C7B-F5D9-545F-84380636FD0A}"/>
              </a:ext>
            </a:extLst>
          </p:cNvPr>
          <p:cNvPicPr>
            <a:picLocks noChangeAspect="1"/>
          </p:cNvPicPr>
          <p:nvPr/>
        </p:nvPicPr>
        <p:blipFill>
          <a:blip r:embed="rId12"/>
          <a:stretch>
            <a:fillRect/>
          </a:stretch>
        </p:blipFill>
        <p:spPr>
          <a:xfrm>
            <a:off x="7707099" y="4278499"/>
            <a:ext cx="1121761" cy="1316850"/>
          </a:xfrm>
          <a:prstGeom prst="rect">
            <a:avLst/>
          </a:prstGeom>
        </p:spPr>
      </p:pic>
    </p:spTree>
    <p:extLst>
      <p:ext uri="{BB962C8B-B14F-4D97-AF65-F5344CB8AC3E}">
        <p14:creationId xmlns:p14="http://schemas.microsoft.com/office/powerpoint/2010/main" val="3773260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图形 2">
            <a:extLst>
              <a:ext uri="{FF2B5EF4-FFF2-40B4-BE49-F238E27FC236}">
                <a16:creationId xmlns:a16="http://schemas.microsoft.com/office/drawing/2014/main" id="{216A5529-987E-DC7A-2388-7C81B4931C22}"/>
              </a:ext>
            </a:extLst>
          </p:cNvPr>
          <p:cNvSpPr/>
          <p:nvPr/>
        </p:nvSpPr>
        <p:spPr>
          <a:xfrm rot="6525549">
            <a:off x="295993" y="-3341541"/>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sp>
        <p:nvSpPr>
          <p:cNvPr id="2" name="矩形: 圆角 1">
            <a:extLst>
              <a:ext uri="{FF2B5EF4-FFF2-40B4-BE49-F238E27FC236}">
                <a16:creationId xmlns:a16="http://schemas.microsoft.com/office/drawing/2014/main" id="{B2AB9D84-69A2-0B4A-C5EC-D497EC05D607}"/>
              </a:ext>
            </a:extLst>
          </p:cNvPr>
          <p:cNvSpPr/>
          <p:nvPr/>
        </p:nvSpPr>
        <p:spPr>
          <a:xfrm>
            <a:off x="1420813" y="2743200"/>
            <a:ext cx="2463800" cy="3267074"/>
          </a:xfrm>
          <a:prstGeom prst="roundRec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圆角 2">
            <a:extLst>
              <a:ext uri="{FF2B5EF4-FFF2-40B4-BE49-F238E27FC236}">
                <a16:creationId xmlns:a16="http://schemas.microsoft.com/office/drawing/2014/main" id="{A7D38437-6CCE-457C-331A-07D08E8876C0}"/>
              </a:ext>
            </a:extLst>
          </p:cNvPr>
          <p:cNvSpPr/>
          <p:nvPr/>
        </p:nvSpPr>
        <p:spPr>
          <a:xfrm>
            <a:off x="4900613" y="2743200"/>
            <a:ext cx="2463800" cy="3267074"/>
          </a:xfrm>
          <a:prstGeom prst="roundRec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8B8A6E7A-8F09-F88B-B630-8A177004F7B2}"/>
              </a:ext>
            </a:extLst>
          </p:cNvPr>
          <p:cNvSpPr/>
          <p:nvPr/>
        </p:nvSpPr>
        <p:spPr>
          <a:xfrm>
            <a:off x="8380413" y="2743200"/>
            <a:ext cx="2463800" cy="3267074"/>
          </a:xfrm>
          <a:prstGeom prst="roundRect">
            <a:avLst/>
          </a:prstGeom>
          <a:no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3BFE4A69-4738-A524-37F9-36BAC28EFB89}"/>
              </a:ext>
            </a:extLst>
          </p:cNvPr>
          <p:cNvSpPr txBox="1"/>
          <p:nvPr/>
        </p:nvSpPr>
        <p:spPr>
          <a:xfrm>
            <a:off x="5086417" y="982647"/>
            <a:ext cx="2019164" cy="523220"/>
          </a:xfrm>
          <a:prstGeom prst="rect">
            <a:avLst/>
          </a:prstGeom>
          <a:noFill/>
        </p:spPr>
        <p:txBody>
          <a:bodyPr wrap="square" rtlCol="0">
            <a:spAutoFit/>
          </a:bodyPr>
          <a:lstStyle/>
          <a:p>
            <a:r>
              <a:rPr lang="zh-CN" altLang="en-US" sz="2800" dirty="0">
                <a:solidFill>
                  <a:schemeClr val="accent1">
                    <a:lumMod val="75000"/>
                  </a:schemeClr>
                </a:solidFill>
                <a:latin typeface="+mj-ea"/>
                <a:ea typeface="+mj-ea"/>
              </a:rPr>
              <a:t>请输入标题</a:t>
            </a:r>
          </a:p>
        </p:txBody>
      </p:sp>
      <p:sp>
        <p:nvSpPr>
          <p:cNvPr id="6" name="文本框 5">
            <a:extLst>
              <a:ext uri="{FF2B5EF4-FFF2-40B4-BE49-F238E27FC236}">
                <a16:creationId xmlns:a16="http://schemas.microsoft.com/office/drawing/2014/main" id="{25E77F96-72BD-6784-7606-A90300C38698}"/>
              </a:ext>
            </a:extLst>
          </p:cNvPr>
          <p:cNvSpPr txBox="1"/>
          <p:nvPr/>
        </p:nvSpPr>
        <p:spPr>
          <a:xfrm>
            <a:off x="4691628" y="1553877"/>
            <a:ext cx="3145277" cy="369332"/>
          </a:xfrm>
          <a:prstGeom prst="rect">
            <a:avLst/>
          </a:prstGeom>
          <a:noFill/>
        </p:spPr>
        <p:txBody>
          <a:bodyPr wrap="square" rtlCol="0">
            <a:spAutoFit/>
          </a:bodyPr>
          <a:lstStyle/>
          <a:p>
            <a:r>
              <a:rPr lang="en-US" altLang="zh-CN" dirty="0">
                <a:solidFill>
                  <a:schemeClr val="bg1">
                    <a:lumMod val="50000"/>
                  </a:schemeClr>
                </a:solidFill>
              </a:rPr>
              <a:t>PLEASE ENTER YOUR </a:t>
            </a:r>
            <a:r>
              <a:rPr lang="en-US" altLang="zh-CN" sz="1600" dirty="0">
                <a:solidFill>
                  <a:schemeClr val="bg1">
                    <a:lumMod val="50000"/>
                  </a:schemeClr>
                </a:solidFill>
              </a:rPr>
              <a:t>TITLE</a:t>
            </a:r>
            <a:endParaRPr lang="zh-CN" altLang="en-US" dirty="0">
              <a:solidFill>
                <a:schemeClr val="bg1">
                  <a:lumMod val="50000"/>
                </a:schemeClr>
              </a:solidFill>
            </a:endParaRPr>
          </a:p>
        </p:txBody>
      </p:sp>
      <p:sp>
        <p:nvSpPr>
          <p:cNvPr id="7" name="文本框 6">
            <a:extLst>
              <a:ext uri="{FF2B5EF4-FFF2-40B4-BE49-F238E27FC236}">
                <a16:creationId xmlns:a16="http://schemas.microsoft.com/office/drawing/2014/main" id="{6C533CE9-8BEA-BE32-82B9-C2A534A0A724}"/>
              </a:ext>
            </a:extLst>
          </p:cNvPr>
          <p:cNvSpPr txBox="1"/>
          <p:nvPr/>
        </p:nvSpPr>
        <p:spPr>
          <a:xfrm>
            <a:off x="1911880" y="3608388"/>
            <a:ext cx="1481667" cy="2393732"/>
          </a:xfrm>
          <a:prstGeom prst="rect">
            <a:avLst/>
          </a:prstGeom>
          <a:noFill/>
        </p:spPr>
        <p:txBody>
          <a:bodyPr wrap="square" rtlCol="0">
            <a:spAutoFit/>
          </a:bodyPr>
          <a:lstStyle/>
          <a:p>
            <a:pPr>
              <a:lnSpc>
                <a:spcPct val="120000"/>
              </a:lnSpc>
            </a:pPr>
            <a:r>
              <a:rPr lang="zh-CN" altLang="en-US" dirty="0"/>
              <a:t>请输入内容请输入内容请输入内容请输入内容</a:t>
            </a:r>
          </a:p>
          <a:p>
            <a:pPr>
              <a:lnSpc>
                <a:spcPct val="120000"/>
              </a:lnSpc>
            </a:pPr>
            <a:r>
              <a:rPr lang="zh-CN" altLang="en-US" dirty="0"/>
              <a:t>请输入内容请输入内容</a:t>
            </a:r>
          </a:p>
          <a:p>
            <a:pPr>
              <a:lnSpc>
                <a:spcPct val="120000"/>
              </a:lnSpc>
            </a:pPr>
            <a:endParaRPr lang="zh-CN" altLang="en-US" dirty="0"/>
          </a:p>
        </p:txBody>
      </p:sp>
      <p:sp>
        <p:nvSpPr>
          <p:cNvPr id="8" name="文本框 7">
            <a:extLst>
              <a:ext uri="{FF2B5EF4-FFF2-40B4-BE49-F238E27FC236}">
                <a16:creationId xmlns:a16="http://schemas.microsoft.com/office/drawing/2014/main" id="{8A802147-D2D3-0421-C264-6D6B31AC1C7D}"/>
              </a:ext>
            </a:extLst>
          </p:cNvPr>
          <p:cNvSpPr txBox="1"/>
          <p:nvPr/>
        </p:nvSpPr>
        <p:spPr>
          <a:xfrm>
            <a:off x="5391679" y="3608388"/>
            <a:ext cx="1481667" cy="2031325"/>
          </a:xfrm>
          <a:prstGeom prst="rect">
            <a:avLst/>
          </a:prstGeom>
          <a:noFill/>
        </p:spPr>
        <p:txBody>
          <a:bodyPr wrap="square" rtlCol="0">
            <a:spAutoFit/>
          </a:bodyPr>
          <a:lstStyle>
            <a:defPPr>
              <a:defRPr lang="zh-CN"/>
            </a:defPPr>
            <a:lvl1pPr>
              <a:lnSpc>
                <a:spcPct val="120000"/>
              </a:lnSpc>
            </a:lvl1pPr>
          </a:lstStyle>
          <a:p>
            <a:r>
              <a:rPr lang="zh-CN" altLang="en-US" dirty="0"/>
              <a:t>请输入内容请输入内容请输入内容请输入内容</a:t>
            </a:r>
          </a:p>
          <a:p>
            <a:r>
              <a:rPr lang="zh-CN" altLang="en-US" dirty="0"/>
              <a:t>请输入内容请输入内容</a:t>
            </a:r>
          </a:p>
          <a:p>
            <a:endParaRPr lang="zh-CN" altLang="en-US" dirty="0"/>
          </a:p>
        </p:txBody>
      </p:sp>
      <p:sp>
        <p:nvSpPr>
          <p:cNvPr id="9" name="文本框 8">
            <a:extLst>
              <a:ext uri="{FF2B5EF4-FFF2-40B4-BE49-F238E27FC236}">
                <a16:creationId xmlns:a16="http://schemas.microsoft.com/office/drawing/2014/main" id="{6DE4D873-BE7B-B578-105A-34B379B98F76}"/>
              </a:ext>
            </a:extLst>
          </p:cNvPr>
          <p:cNvSpPr txBox="1"/>
          <p:nvPr/>
        </p:nvSpPr>
        <p:spPr>
          <a:xfrm>
            <a:off x="8871479" y="3608388"/>
            <a:ext cx="1481667" cy="2031325"/>
          </a:xfrm>
          <a:prstGeom prst="rect">
            <a:avLst/>
          </a:prstGeom>
          <a:noFill/>
        </p:spPr>
        <p:txBody>
          <a:bodyPr wrap="square" rtlCol="0">
            <a:spAutoFit/>
          </a:bodyPr>
          <a:lstStyle>
            <a:defPPr>
              <a:defRPr lang="zh-CN"/>
            </a:defPPr>
            <a:lvl1pPr>
              <a:lnSpc>
                <a:spcPct val="120000"/>
              </a:lnSpc>
            </a:lvl1pPr>
          </a:lstStyle>
          <a:p>
            <a:r>
              <a:rPr lang="zh-CN" altLang="en-US" dirty="0"/>
              <a:t>请输入内容请输入内容请输入内容请输入内容</a:t>
            </a:r>
          </a:p>
          <a:p>
            <a:r>
              <a:rPr lang="zh-CN" altLang="en-US" dirty="0"/>
              <a:t>请输入内容请输入内容</a:t>
            </a:r>
          </a:p>
          <a:p>
            <a:endParaRPr lang="zh-CN" altLang="en-US" dirty="0"/>
          </a:p>
        </p:txBody>
      </p:sp>
      <p:pic>
        <p:nvPicPr>
          <p:cNvPr id="15" name="图形 14">
            <a:extLst>
              <a:ext uri="{FF2B5EF4-FFF2-40B4-BE49-F238E27FC236}">
                <a16:creationId xmlns:a16="http://schemas.microsoft.com/office/drawing/2014/main" id="{37B26FC5-9780-0406-CF63-E8FF950CC8C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2254780" y="2830801"/>
            <a:ext cx="681567" cy="681567"/>
          </a:xfrm>
          <a:prstGeom prst="rect">
            <a:avLst/>
          </a:prstGeom>
        </p:spPr>
      </p:pic>
      <p:pic>
        <p:nvPicPr>
          <p:cNvPr id="17" name="图形 16">
            <a:extLst>
              <a:ext uri="{FF2B5EF4-FFF2-40B4-BE49-F238E27FC236}">
                <a16:creationId xmlns:a16="http://schemas.microsoft.com/office/drawing/2014/main" id="{593BC7E4-046E-A12B-2F17-A58CFF90C1AB}"/>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9271528" y="2830801"/>
            <a:ext cx="681567" cy="681567"/>
          </a:xfrm>
          <a:prstGeom prst="rect">
            <a:avLst/>
          </a:prstGeom>
        </p:spPr>
      </p:pic>
      <p:pic>
        <p:nvPicPr>
          <p:cNvPr id="19" name="图形 18">
            <a:extLst>
              <a:ext uri="{FF2B5EF4-FFF2-40B4-BE49-F238E27FC236}">
                <a16:creationId xmlns:a16="http://schemas.microsoft.com/office/drawing/2014/main" id="{1AE44144-3A77-7FC0-512E-39663509F5E3}"/>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5755216" y="2830800"/>
            <a:ext cx="681567" cy="681567"/>
          </a:xfrm>
          <a:prstGeom prst="rect">
            <a:avLst/>
          </a:prstGeom>
        </p:spPr>
      </p:pic>
    </p:spTree>
    <p:extLst>
      <p:ext uri="{BB962C8B-B14F-4D97-AF65-F5344CB8AC3E}">
        <p14:creationId xmlns:p14="http://schemas.microsoft.com/office/powerpoint/2010/main" val="23727342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F3E41687-40BE-85BA-6B69-71B2FB99946E}"/>
              </a:ext>
            </a:extLst>
          </p:cNvPr>
          <p:cNvSpPr/>
          <p:nvPr/>
        </p:nvSpPr>
        <p:spPr>
          <a:xfrm rot="6525549">
            <a:off x="453303" y="-2886870"/>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sp>
        <p:nvSpPr>
          <p:cNvPr id="4" name="文本框 3">
            <a:extLst>
              <a:ext uri="{FF2B5EF4-FFF2-40B4-BE49-F238E27FC236}">
                <a16:creationId xmlns:a16="http://schemas.microsoft.com/office/drawing/2014/main" id="{695EEB44-6AA0-E3CA-063E-D4D4A5EA53AE}"/>
              </a:ext>
            </a:extLst>
          </p:cNvPr>
          <p:cNvSpPr txBox="1"/>
          <p:nvPr/>
        </p:nvSpPr>
        <p:spPr>
          <a:xfrm>
            <a:off x="820552" y="2756794"/>
            <a:ext cx="4552545" cy="461665"/>
          </a:xfrm>
          <a:prstGeom prst="rect">
            <a:avLst/>
          </a:prstGeom>
          <a:noFill/>
        </p:spPr>
        <p:txBody>
          <a:bodyPr wrap="square" rtlCol="0">
            <a:spAutoFit/>
          </a:bodyPr>
          <a:lstStyle/>
          <a:p>
            <a:r>
              <a:rPr lang="zh-CN" altLang="en-US" sz="2400" dirty="0">
                <a:latin typeface="+mj-ea"/>
                <a:ea typeface="+mj-ea"/>
              </a:rPr>
              <a:t>请输入您的标题</a:t>
            </a:r>
          </a:p>
        </p:txBody>
      </p:sp>
      <p:sp>
        <p:nvSpPr>
          <p:cNvPr id="5" name="文本框 4">
            <a:extLst>
              <a:ext uri="{FF2B5EF4-FFF2-40B4-BE49-F238E27FC236}">
                <a16:creationId xmlns:a16="http://schemas.microsoft.com/office/drawing/2014/main" id="{FF987FC8-F400-C086-F273-E69625DCF048}"/>
              </a:ext>
            </a:extLst>
          </p:cNvPr>
          <p:cNvSpPr txBox="1"/>
          <p:nvPr/>
        </p:nvSpPr>
        <p:spPr>
          <a:xfrm>
            <a:off x="820552" y="3218459"/>
            <a:ext cx="5000017" cy="1729704"/>
          </a:xfrm>
          <a:prstGeom prst="rect">
            <a:avLst/>
          </a:prstGeom>
          <a:noFill/>
        </p:spPr>
        <p:txBody>
          <a:bodyPr wrap="square" rtlCol="0">
            <a:spAutoFit/>
          </a:bodyPr>
          <a:lstStyle/>
          <a:p>
            <a:pPr>
              <a:lnSpc>
                <a:spcPct val="120000"/>
              </a:lnSpc>
            </a:pPr>
            <a:r>
              <a:rPr lang="en-US" altLang="zh-CN" dirty="0">
                <a:solidFill>
                  <a:schemeClr val="bg1">
                    <a:lumMod val="50000"/>
                  </a:schemeClr>
                </a:solidFill>
              </a:rPr>
              <a:t>Lorem ipsum dolor sit amet, consectetuer adipiscing elit. Maecenas porttitor congue massa. Fusce posuere, magna sed pulvinar ultricies, purus lectus malesuada libero, sit.</a:t>
            </a:r>
          </a:p>
          <a:p>
            <a:endParaRPr lang="zh-CN" altLang="en-US" sz="2000" dirty="0"/>
          </a:p>
        </p:txBody>
      </p:sp>
      <p:pic>
        <p:nvPicPr>
          <p:cNvPr id="9" name="图片 8">
            <a:extLst>
              <a:ext uri="{FF2B5EF4-FFF2-40B4-BE49-F238E27FC236}">
                <a16:creationId xmlns:a16="http://schemas.microsoft.com/office/drawing/2014/main" id="{F92EB1CF-5DC9-7FA9-E84F-A5BA8F5A4F0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41122" y="1756240"/>
            <a:ext cx="3982869" cy="3982869"/>
          </a:xfrm>
          <a:prstGeom prst="rect">
            <a:avLst/>
          </a:prstGeom>
        </p:spPr>
      </p:pic>
    </p:spTree>
    <p:extLst>
      <p:ext uri="{BB962C8B-B14F-4D97-AF65-F5344CB8AC3E}">
        <p14:creationId xmlns:p14="http://schemas.microsoft.com/office/powerpoint/2010/main" val="173783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F9FAE642-67FE-0C71-0B74-1FC11ABCABFD}"/>
              </a:ext>
            </a:extLst>
          </p:cNvPr>
          <p:cNvSpPr/>
          <p:nvPr/>
        </p:nvSpPr>
        <p:spPr>
          <a:xfrm rot="6525549">
            <a:off x="295993" y="-3341541"/>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sp>
        <p:nvSpPr>
          <p:cNvPr id="12" name="文本框 11">
            <a:extLst>
              <a:ext uri="{FF2B5EF4-FFF2-40B4-BE49-F238E27FC236}">
                <a16:creationId xmlns:a16="http://schemas.microsoft.com/office/drawing/2014/main" id="{B5B38A50-0B10-A5A6-939F-B469B4A98FAF}"/>
              </a:ext>
            </a:extLst>
          </p:cNvPr>
          <p:cNvSpPr txBox="1"/>
          <p:nvPr/>
        </p:nvSpPr>
        <p:spPr>
          <a:xfrm>
            <a:off x="1050588" y="2178996"/>
            <a:ext cx="4357991" cy="769441"/>
          </a:xfrm>
          <a:prstGeom prst="rect">
            <a:avLst/>
          </a:prstGeom>
          <a:noFill/>
        </p:spPr>
        <p:txBody>
          <a:bodyPr wrap="square" rtlCol="0">
            <a:spAutoFit/>
          </a:bodyPr>
          <a:lstStyle/>
          <a:p>
            <a:r>
              <a:rPr lang="en-US" altLang="zh-CN" sz="4000" dirty="0">
                <a:solidFill>
                  <a:schemeClr val="accent1">
                    <a:lumMod val="75000"/>
                  </a:schemeClr>
                </a:solidFill>
                <a:latin typeface="+mj-lt"/>
              </a:rPr>
              <a:t>PART</a:t>
            </a:r>
            <a:r>
              <a:rPr lang="en-US" altLang="zh-CN" sz="4400" dirty="0">
                <a:solidFill>
                  <a:schemeClr val="accent1">
                    <a:lumMod val="75000"/>
                  </a:schemeClr>
                </a:solidFill>
                <a:latin typeface="+mj-lt"/>
              </a:rPr>
              <a:t> 4</a:t>
            </a:r>
            <a:endParaRPr lang="zh-CN" altLang="en-US" sz="4400" dirty="0">
              <a:solidFill>
                <a:schemeClr val="accent1">
                  <a:lumMod val="75000"/>
                </a:schemeClr>
              </a:solidFill>
              <a:latin typeface="+mj-lt"/>
            </a:endParaRPr>
          </a:p>
        </p:txBody>
      </p:sp>
      <p:sp>
        <p:nvSpPr>
          <p:cNvPr id="13" name="文本框 12">
            <a:extLst>
              <a:ext uri="{FF2B5EF4-FFF2-40B4-BE49-F238E27FC236}">
                <a16:creationId xmlns:a16="http://schemas.microsoft.com/office/drawing/2014/main" id="{09EE0767-31A0-F2AF-9612-BC4D328890A6}"/>
              </a:ext>
            </a:extLst>
          </p:cNvPr>
          <p:cNvSpPr txBox="1"/>
          <p:nvPr/>
        </p:nvSpPr>
        <p:spPr>
          <a:xfrm>
            <a:off x="1050588" y="2922189"/>
            <a:ext cx="4357991" cy="584775"/>
          </a:xfrm>
          <a:prstGeom prst="rect">
            <a:avLst/>
          </a:prstGeom>
          <a:noFill/>
        </p:spPr>
        <p:txBody>
          <a:bodyPr wrap="square" rtlCol="0">
            <a:spAutoFit/>
          </a:bodyPr>
          <a:lstStyle/>
          <a:p>
            <a:r>
              <a:rPr lang="zh-CN" altLang="en-US" sz="3200" dirty="0"/>
              <a:t>请输入您的标题</a:t>
            </a:r>
          </a:p>
        </p:txBody>
      </p:sp>
      <p:pic>
        <p:nvPicPr>
          <p:cNvPr id="17" name="图形 16">
            <a:extLst>
              <a:ext uri="{FF2B5EF4-FFF2-40B4-BE49-F238E27FC236}">
                <a16:creationId xmlns:a16="http://schemas.microsoft.com/office/drawing/2014/main" id="{96588025-BB3A-608A-FB9D-51B1939057CF}"/>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68828" y="1575879"/>
            <a:ext cx="4284556" cy="3405837"/>
          </a:xfrm>
          <a:prstGeom prst="rect">
            <a:avLst/>
          </a:prstGeom>
        </p:spPr>
      </p:pic>
    </p:spTree>
    <p:extLst>
      <p:ext uri="{BB962C8B-B14F-4D97-AF65-F5344CB8AC3E}">
        <p14:creationId xmlns:p14="http://schemas.microsoft.com/office/powerpoint/2010/main" val="93689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图形 5">
            <a:extLst>
              <a:ext uri="{FF2B5EF4-FFF2-40B4-BE49-F238E27FC236}">
                <a16:creationId xmlns:a16="http://schemas.microsoft.com/office/drawing/2014/main" id="{15BF5810-A198-BB4B-9BDD-AA662DF272F1}"/>
              </a:ext>
            </a:extLst>
          </p:cNvPr>
          <p:cNvSpPr/>
          <p:nvPr/>
        </p:nvSpPr>
        <p:spPr>
          <a:xfrm>
            <a:off x="-346629" y="-1937194"/>
            <a:ext cx="13581378" cy="12354228"/>
          </a:xfrm>
          <a:custGeom>
            <a:avLst/>
            <a:gdLst>
              <a:gd name="connsiteX0" fmla="*/ 9321342 w 13581378"/>
              <a:gd name="connsiteY0" fmla="*/ 1038399 h 12354228"/>
              <a:gd name="connsiteX1" fmla="*/ 12679441 w 13581378"/>
              <a:gd name="connsiteY1" fmla="*/ 2357067 h 12354228"/>
              <a:gd name="connsiteX2" fmla="*/ 13416585 w 13581378"/>
              <a:gd name="connsiteY2" fmla="*/ 5485834 h 12354228"/>
              <a:gd name="connsiteX3" fmla="*/ 11205154 w 13581378"/>
              <a:gd name="connsiteY3" fmla="*/ 8213266 h 12354228"/>
              <a:gd name="connsiteX4" fmla="*/ 9026484 w 13581378"/>
              <a:gd name="connsiteY4" fmla="*/ 10441078 h 12354228"/>
              <a:gd name="connsiteX5" fmla="*/ 6340004 w 13581378"/>
              <a:gd name="connsiteY5" fmla="*/ 12275748 h 12354228"/>
              <a:gd name="connsiteX6" fmla="*/ 3342286 w 13581378"/>
              <a:gd name="connsiteY6" fmla="*/ 11432127 h 12354228"/>
              <a:gd name="connsiteX7" fmla="*/ 1704188 w 13581378"/>
              <a:gd name="connsiteY7" fmla="*/ 8516314 h 12354228"/>
              <a:gd name="connsiteX8" fmla="*/ 262662 w 13581378"/>
              <a:gd name="connsiteY8" fmla="*/ 5502215 h 12354228"/>
              <a:gd name="connsiteX9" fmla="*/ 459234 w 13581378"/>
              <a:gd name="connsiteY9" fmla="*/ 2307924 h 12354228"/>
              <a:gd name="connsiteX10" fmla="*/ 3497905 w 13581378"/>
              <a:gd name="connsiteY10" fmla="*/ 784494 h 12354228"/>
              <a:gd name="connsiteX11" fmla="*/ 6438290 w 13581378"/>
              <a:gd name="connsiteY11" fmla="*/ 6397 h 12354228"/>
              <a:gd name="connsiteX12" fmla="*/ 9321342 w 13581378"/>
              <a:gd name="connsiteY12" fmla="*/ 1038399 h 12354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581378" h="12354228">
                <a:moveTo>
                  <a:pt x="9321342" y="1038399"/>
                </a:moveTo>
                <a:cubicBezTo>
                  <a:pt x="10451629" y="1423352"/>
                  <a:pt x="11844012" y="1611733"/>
                  <a:pt x="12679441" y="2357067"/>
                </a:cubicBezTo>
                <a:cubicBezTo>
                  <a:pt x="13514871" y="3094211"/>
                  <a:pt x="13793348" y="4396499"/>
                  <a:pt x="13416585" y="5485834"/>
                </a:cubicBezTo>
                <a:cubicBezTo>
                  <a:pt x="13048013" y="6566978"/>
                  <a:pt x="12024202" y="7435170"/>
                  <a:pt x="11205154" y="8213266"/>
                </a:cubicBezTo>
                <a:cubicBezTo>
                  <a:pt x="10394295" y="8991362"/>
                  <a:pt x="9780009" y="9679363"/>
                  <a:pt x="9026484" y="10441078"/>
                </a:cubicBezTo>
                <a:cubicBezTo>
                  <a:pt x="8272959" y="11194603"/>
                  <a:pt x="7380196" y="12030033"/>
                  <a:pt x="6340004" y="12275748"/>
                </a:cubicBezTo>
                <a:cubicBezTo>
                  <a:pt x="5299813" y="12521462"/>
                  <a:pt x="4120382" y="12177462"/>
                  <a:pt x="3342286" y="11432127"/>
                </a:cubicBezTo>
                <a:cubicBezTo>
                  <a:pt x="2564190" y="10686793"/>
                  <a:pt x="2195618" y="9531934"/>
                  <a:pt x="1704188" y="8516314"/>
                </a:cubicBezTo>
                <a:cubicBezTo>
                  <a:pt x="1212759" y="7492503"/>
                  <a:pt x="598472" y="6591549"/>
                  <a:pt x="262662" y="5502215"/>
                </a:cubicBezTo>
                <a:cubicBezTo>
                  <a:pt x="-81338" y="4404689"/>
                  <a:pt x="-155052" y="3118783"/>
                  <a:pt x="459234" y="2307924"/>
                </a:cubicBezTo>
                <a:cubicBezTo>
                  <a:pt x="1073521" y="1505257"/>
                  <a:pt x="2375808" y="1177637"/>
                  <a:pt x="3497905" y="784494"/>
                </a:cubicBezTo>
                <a:cubicBezTo>
                  <a:pt x="4611812" y="399541"/>
                  <a:pt x="5545527" y="-59127"/>
                  <a:pt x="6438290" y="6397"/>
                </a:cubicBezTo>
                <a:cubicBezTo>
                  <a:pt x="7339244" y="71921"/>
                  <a:pt x="8191055" y="653446"/>
                  <a:pt x="9321342" y="1038399"/>
                </a:cubicBezTo>
                <a:close/>
              </a:path>
            </a:pathLst>
          </a:custGeom>
          <a:solidFill>
            <a:schemeClr val="accent3"/>
          </a:solidFill>
          <a:ln w="81867" cap="flat">
            <a:noFill/>
            <a:prstDash val="solid"/>
            <a:miter/>
          </a:ln>
        </p:spPr>
        <p:txBody>
          <a:bodyPr rtlCol="0" anchor="ctr"/>
          <a:lstStyle/>
          <a:p>
            <a:endParaRPr lang="zh-CN" altLang="en-US"/>
          </a:p>
        </p:txBody>
      </p:sp>
      <p:pic>
        <p:nvPicPr>
          <p:cNvPr id="11" name="图形 10">
            <a:extLst>
              <a:ext uri="{FF2B5EF4-FFF2-40B4-BE49-F238E27FC236}">
                <a16:creationId xmlns:a16="http://schemas.microsoft.com/office/drawing/2014/main" id="{79A2EB0F-FA5D-8CE9-D69A-0F11855A11F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091927" y="1702340"/>
            <a:ext cx="3550472" cy="3453320"/>
          </a:xfrm>
          <a:prstGeom prst="rect">
            <a:avLst/>
          </a:prstGeom>
        </p:spPr>
      </p:pic>
      <p:graphicFrame>
        <p:nvGraphicFramePr>
          <p:cNvPr id="14" name="图表 13">
            <a:extLst>
              <a:ext uri="{FF2B5EF4-FFF2-40B4-BE49-F238E27FC236}">
                <a16:creationId xmlns:a16="http://schemas.microsoft.com/office/drawing/2014/main" id="{1E8743D7-3422-0FA9-4576-60E327DE184A}"/>
              </a:ext>
            </a:extLst>
          </p:cNvPr>
          <p:cNvGraphicFramePr/>
          <p:nvPr>
            <p:extLst>
              <p:ext uri="{D42A27DB-BD31-4B8C-83A1-F6EECF244321}">
                <p14:modId xmlns:p14="http://schemas.microsoft.com/office/powerpoint/2010/main" val="1979752621"/>
              </p:ext>
            </p:extLst>
          </p:nvPr>
        </p:nvGraphicFramePr>
        <p:xfrm>
          <a:off x="4576137" y="1509834"/>
          <a:ext cx="3039727" cy="1512637"/>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4">
            <a:extLst>
              <a:ext uri="{FF2B5EF4-FFF2-40B4-BE49-F238E27FC236}">
                <a16:creationId xmlns:a16="http://schemas.microsoft.com/office/drawing/2014/main" id="{F64CF9F4-E90E-BD77-E684-F0528CB294E5}"/>
              </a:ext>
            </a:extLst>
          </p:cNvPr>
          <p:cNvGraphicFramePr/>
          <p:nvPr>
            <p:extLst>
              <p:ext uri="{D42A27DB-BD31-4B8C-83A1-F6EECF244321}">
                <p14:modId xmlns:p14="http://schemas.microsoft.com/office/powerpoint/2010/main" val="84234041"/>
              </p:ext>
            </p:extLst>
          </p:nvPr>
        </p:nvGraphicFramePr>
        <p:xfrm>
          <a:off x="4576136" y="3761492"/>
          <a:ext cx="3039727" cy="1512637"/>
        </p:xfrm>
        <a:graphic>
          <a:graphicData uri="http://schemas.openxmlformats.org/drawingml/2006/chart">
            <c:chart xmlns:c="http://schemas.openxmlformats.org/drawingml/2006/chart" xmlns:r="http://schemas.openxmlformats.org/officeDocument/2006/relationships" r:id="rId5"/>
          </a:graphicData>
        </a:graphic>
      </p:graphicFrame>
      <p:sp>
        <p:nvSpPr>
          <p:cNvPr id="16" name="文本框 15">
            <a:extLst>
              <a:ext uri="{FF2B5EF4-FFF2-40B4-BE49-F238E27FC236}">
                <a16:creationId xmlns:a16="http://schemas.microsoft.com/office/drawing/2014/main" id="{BCFD5A39-3334-E7EF-7A60-204B25697B12}"/>
              </a:ext>
            </a:extLst>
          </p:cNvPr>
          <p:cNvSpPr txBox="1"/>
          <p:nvPr/>
        </p:nvSpPr>
        <p:spPr>
          <a:xfrm>
            <a:off x="5725189" y="1973764"/>
            <a:ext cx="814647" cy="584775"/>
          </a:xfrm>
          <a:prstGeom prst="rect">
            <a:avLst/>
          </a:prstGeom>
          <a:noFill/>
        </p:spPr>
        <p:txBody>
          <a:bodyPr wrap="none" rtlCol="0">
            <a:spAutoFit/>
          </a:bodyPr>
          <a:lstStyle/>
          <a:p>
            <a:r>
              <a:rPr lang="en-US" altLang="zh-CN" sz="3200" dirty="0">
                <a:solidFill>
                  <a:schemeClr val="accent2">
                    <a:lumMod val="75000"/>
                  </a:schemeClr>
                </a:solidFill>
              </a:rPr>
              <a:t>73</a:t>
            </a:r>
            <a:r>
              <a:rPr lang="en-US" altLang="zh-CN" dirty="0">
                <a:solidFill>
                  <a:schemeClr val="accent2">
                    <a:lumMod val="75000"/>
                  </a:schemeClr>
                </a:solidFill>
              </a:rPr>
              <a:t>%</a:t>
            </a:r>
            <a:endParaRPr lang="zh-CN" altLang="en-US" dirty="0">
              <a:solidFill>
                <a:schemeClr val="accent2">
                  <a:lumMod val="75000"/>
                </a:schemeClr>
              </a:solidFill>
            </a:endParaRPr>
          </a:p>
        </p:txBody>
      </p:sp>
      <p:sp>
        <p:nvSpPr>
          <p:cNvPr id="17" name="文本框 16">
            <a:extLst>
              <a:ext uri="{FF2B5EF4-FFF2-40B4-BE49-F238E27FC236}">
                <a16:creationId xmlns:a16="http://schemas.microsoft.com/office/drawing/2014/main" id="{7B71638A-5990-3C9E-658F-246BCCC64488}"/>
              </a:ext>
            </a:extLst>
          </p:cNvPr>
          <p:cNvSpPr txBox="1"/>
          <p:nvPr/>
        </p:nvSpPr>
        <p:spPr>
          <a:xfrm>
            <a:off x="5725189" y="4225422"/>
            <a:ext cx="814647" cy="584775"/>
          </a:xfrm>
          <a:prstGeom prst="rect">
            <a:avLst/>
          </a:prstGeom>
          <a:noFill/>
        </p:spPr>
        <p:txBody>
          <a:bodyPr wrap="none" rtlCol="0">
            <a:spAutoFit/>
          </a:bodyPr>
          <a:lstStyle/>
          <a:p>
            <a:r>
              <a:rPr lang="en-US" altLang="zh-CN" sz="3200" dirty="0">
                <a:solidFill>
                  <a:schemeClr val="accent2">
                    <a:lumMod val="75000"/>
                  </a:schemeClr>
                </a:solidFill>
              </a:rPr>
              <a:t>34</a:t>
            </a:r>
            <a:r>
              <a:rPr lang="en-US" altLang="zh-CN" dirty="0">
                <a:solidFill>
                  <a:schemeClr val="accent2">
                    <a:lumMod val="75000"/>
                  </a:schemeClr>
                </a:solidFill>
              </a:rPr>
              <a:t>%</a:t>
            </a:r>
            <a:endParaRPr lang="zh-CN" altLang="en-US" dirty="0">
              <a:solidFill>
                <a:schemeClr val="accent2">
                  <a:lumMod val="75000"/>
                </a:schemeClr>
              </a:solidFill>
            </a:endParaRPr>
          </a:p>
        </p:txBody>
      </p:sp>
      <p:sp>
        <p:nvSpPr>
          <p:cNvPr id="19" name="文本框 18">
            <a:extLst>
              <a:ext uri="{FF2B5EF4-FFF2-40B4-BE49-F238E27FC236}">
                <a16:creationId xmlns:a16="http://schemas.microsoft.com/office/drawing/2014/main" id="{25CCADCD-B6ED-6F50-A9C2-D3AD0DD99C7D}"/>
              </a:ext>
            </a:extLst>
          </p:cNvPr>
          <p:cNvSpPr txBox="1"/>
          <p:nvPr/>
        </p:nvSpPr>
        <p:spPr>
          <a:xfrm>
            <a:off x="6852206" y="1617550"/>
            <a:ext cx="4552545" cy="369332"/>
          </a:xfrm>
          <a:prstGeom prst="rect">
            <a:avLst/>
          </a:prstGeom>
          <a:noFill/>
        </p:spPr>
        <p:txBody>
          <a:bodyPr wrap="square" rtlCol="0">
            <a:spAutoFit/>
          </a:bodyPr>
          <a:lstStyle/>
          <a:p>
            <a:r>
              <a:rPr lang="zh-CN" altLang="en-US" dirty="0">
                <a:latin typeface="+mj-ea"/>
                <a:ea typeface="+mj-ea"/>
              </a:rPr>
              <a:t>请输入您的标题</a:t>
            </a:r>
          </a:p>
        </p:txBody>
      </p:sp>
      <p:sp>
        <p:nvSpPr>
          <p:cNvPr id="20" name="文本框 19">
            <a:extLst>
              <a:ext uri="{FF2B5EF4-FFF2-40B4-BE49-F238E27FC236}">
                <a16:creationId xmlns:a16="http://schemas.microsoft.com/office/drawing/2014/main" id="{845622C8-745F-ED68-BBB3-ECE5D58F3E42}"/>
              </a:ext>
            </a:extLst>
          </p:cNvPr>
          <p:cNvSpPr txBox="1"/>
          <p:nvPr/>
        </p:nvSpPr>
        <p:spPr>
          <a:xfrm>
            <a:off x="6852206" y="1939366"/>
            <a:ext cx="5000017" cy="1144929"/>
          </a:xfrm>
          <a:prstGeom prst="rect">
            <a:avLst/>
          </a:prstGeom>
          <a:noFill/>
        </p:spPr>
        <p:txBody>
          <a:bodyPr wrap="square" rtlCol="0">
            <a:spAutoFit/>
          </a:bodyPr>
          <a:lstStyle/>
          <a:p>
            <a:pPr>
              <a:lnSpc>
                <a:spcPct val="120000"/>
              </a:lnSpc>
            </a:pPr>
            <a:r>
              <a:rPr lang="en-US" altLang="zh-CN" sz="1400" dirty="0">
                <a:solidFill>
                  <a:schemeClr val="bg1">
                    <a:lumMod val="50000"/>
                  </a:schemeClr>
                </a:solidFill>
              </a:rPr>
              <a:t>Lorem ipsum dolor sit amet, consectetuer adipiscing elit. Maecenas porttitor congue massa. Fusce posuere, magna sed pulvinar ultricies, purus lectus malesuada libero, sit.</a:t>
            </a:r>
          </a:p>
          <a:p>
            <a:endParaRPr lang="zh-CN" altLang="en-US" sz="1600" dirty="0"/>
          </a:p>
        </p:txBody>
      </p:sp>
      <p:sp>
        <p:nvSpPr>
          <p:cNvPr id="21" name="文本框 20">
            <a:extLst>
              <a:ext uri="{FF2B5EF4-FFF2-40B4-BE49-F238E27FC236}">
                <a16:creationId xmlns:a16="http://schemas.microsoft.com/office/drawing/2014/main" id="{52723AB2-9B93-42C3-1788-C752194B07A2}"/>
              </a:ext>
            </a:extLst>
          </p:cNvPr>
          <p:cNvSpPr txBox="1"/>
          <p:nvPr/>
        </p:nvSpPr>
        <p:spPr>
          <a:xfrm>
            <a:off x="6852206" y="3980505"/>
            <a:ext cx="4552545" cy="369332"/>
          </a:xfrm>
          <a:prstGeom prst="rect">
            <a:avLst/>
          </a:prstGeom>
          <a:noFill/>
        </p:spPr>
        <p:txBody>
          <a:bodyPr wrap="square" rtlCol="0">
            <a:spAutoFit/>
          </a:bodyPr>
          <a:lstStyle/>
          <a:p>
            <a:r>
              <a:rPr lang="zh-CN" altLang="en-US" dirty="0">
                <a:latin typeface="+mj-ea"/>
                <a:ea typeface="+mj-ea"/>
              </a:rPr>
              <a:t>请输入您的标题</a:t>
            </a:r>
          </a:p>
        </p:txBody>
      </p:sp>
      <p:sp>
        <p:nvSpPr>
          <p:cNvPr id="22" name="文本框 21">
            <a:extLst>
              <a:ext uri="{FF2B5EF4-FFF2-40B4-BE49-F238E27FC236}">
                <a16:creationId xmlns:a16="http://schemas.microsoft.com/office/drawing/2014/main" id="{991D0877-CDB1-AE58-81D8-B3C2F6EC70F0}"/>
              </a:ext>
            </a:extLst>
          </p:cNvPr>
          <p:cNvSpPr txBox="1"/>
          <p:nvPr/>
        </p:nvSpPr>
        <p:spPr>
          <a:xfrm>
            <a:off x="6852206" y="4312370"/>
            <a:ext cx="5000017" cy="1144929"/>
          </a:xfrm>
          <a:prstGeom prst="rect">
            <a:avLst/>
          </a:prstGeom>
          <a:noFill/>
        </p:spPr>
        <p:txBody>
          <a:bodyPr wrap="square" rtlCol="0">
            <a:spAutoFit/>
          </a:bodyPr>
          <a:lstStyle/>
          <a:p>
            <a:pPr>
              <a:lnSpc>
                <a:spcPct val="120000"/>
              </a:lnSpc>
            </a:pPr>
            <a:r>
              <a:rPr lang="en-US" altLang="zh-CN" sz="1400" dirty="0">
                <a:solidFill>
                  <a:schemeClr val="bg1">
                    <a:lumMod val="50000"/>
                  </a:schemeClr>
                </a:solidFill>
              </a:rPr>
              <a:t>Lorem ipsum dolor sit amet, consectetuer adipiscing elit. Maecenas porttitor congue massa. Fusce posuere, magna sed pulvinar ultricies, purus lectus malesuada libero, sit.</a:t>
            </a:r>
          </a:p>
          <a:p>
            <a:endParaRPr lang="zh-CN" altLang="en-US" sz="1600" dirty="0"/>
          </a:p>
        </p:txBody>
      </p:sp>
    </p:spTree>
    <p:extLst>
      <p:ext uri="{BB962C8B-B14F-4D97-AF65-F5344CB8AC3E}">
        <p14:creationId xmlns:p14="http://schemas.microsoft.com/office/powerpoint/2010/main" val="1973287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图形 8">
            <a:extLst>
              <a:ext uri="{FF2B5EF4-FFF2-40B4-BE49-F238E27FC236}">
                <a16:creationId xmlns:a16="http://schemas.microsoft.com/office/drawing/2014/main" id="{AE7380F5-A567-2DB8-0523-DE3FC6B51378}"/>
              </a:ext>
            </a:extLst>
          </p:cNvPr>
          <p:cNvSpPr/>
          <p:nvPr/>
        </p:nvSpPr>
        <p:spPr>
          <a:xfrm rot="3564046">
            <a:off x="-194884" y="-2835747"/>
            <a:ext cx="12429816" cy="13102243"/>
          </a:xfrm>
          <a:custGeom>
            <a:avLst/>
            <a:gdLst>
              <a:gd name="connsiteX0" fmla="*/ 9223605 w 12429816"/>
              <a:gd name="connsiteY0" fmla="*/ 1191822 h 13102243"/>
              <a:gd name="connsiteX1" fmla="*/ 10806435 w 12429816"/>
              <a:gd name="connsiteY1" fmla="*/ 4340908 h 13102243"/>
              <a:gd name="connsiteX2" fmla="*/ 12422412 w 12429816"/>
              <a:gd name="connsiteY2" fmla="*/ 7001056 h 13102243"/>
              <a:gd name="connsiteX3" fmla="*/ 10450091 w 12429816"/>
              <a:gd name="connsiteY3" fmla="*/ 9652917 h 13102243"/>
              <a:gd name="connsiteX4" fmla="*/ 9389346 w 12429816"/>
              <a:gd name="connsiteY4" fmla="*/ 12843438 h 13102243"/>
              <a:gd name="connsiteX5" fmla="*/ 6066233 w 12429816"/>
              <a:gd name="connsiteY5" fmla="*/ 12346214 h 13102243"/>
              <a:gd name="connsiteX6" fmla="*/ 2345340 w 12429816"/>
              <a:gd name="connsiteY6" fmla="*/ 13083763 h 13102243"/>
              <a:gd name="connsiteX7" fmla="*/ 381305 w 12429816"/>
              <a:gd name="connsiteY7" fmla="*/ 10539634 h 13102243"/>
              <a:gd name="connsiteX8" fmla="*/ 100 w 12429816"/>
              <a:gd name="connsiteY8" fmla="*/ 7059066 h 13102243"/>
              <a:gd name="connsiteX9" fmla="*/ 422740 w 12429816"/>
              <a:gd name="connsiteY9" fmla="*/ 3653082 h 13102243"/>
              <a:gd name="connsiteX10" fmla="*/ 2511081 w 12429816"/>
              <a:gd name="connsiteY10" fmla="*/ 827192 h 13102243"/>
              <a:gd name="connsiteX11" fmla="*/ 6033084 w 12429816"/>
              <a:gd name="connsiteY11" fmla="*/ 6772 h 13102243"/>
              <a:gd name="connsiteX12" fmla="*/ 9223605 w 12429816"/>
              <a:gd name="connsiteY12" fmla="*/ 1191822 h 1310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29816" h="13102243">
                <a:moveTo>
                  <a:pt x="9223605" y="1191822"/>
                </a:moveTo>
                <a:cubicBezTo>
                  <a:pt x="9944579" y="1995668"/>
                  <a:pt x="10160043" y="3288451"/>
                  <a:pt x="10806435" y="4340908"/>
                </a:cubicBezTo>
                <a:cubicBezTo>
                  <a:pt x="11452826" y="5401653"/>
                  <a:pt x="12530144" y="6230359"/>
                  <a:pt x="12422412" y="7001056"/>
                </a:cubicBezTo>
                <a:cubicBezTo>
                  <a:pt x="12314681" y="7763467"/>
                  <a:pt x="11030185" y="8476154"/>
                  <a:pt x="10450091" y="9652917"/>
                </a:cubicBezTo>
                <a:cubicBezTo>
                  <a:pt x="9878283" y="10821394"/>
                  <a:pt x="10002589" y="12470520"/>
                  <a:pt x="9389346" y="12843438"/>
                </a:cubicBezTo>
                <a:cubicBezTo>
                  <a:pt x="8776103" y="13224643"/>
                  <a:pt x="7425312" y="12337927"/>
                  <a:pt x="6066233" y="12346214"/>
                </a:cubicBezTo>
                <a:cubicBezTo>
                  <a:pt x="4707154" y="12346214"/>
                  <a:pt x="3339788" y="13241217"/>
                  <a:pt x="2345340" y="13083763"/>
                </a:cubicBezTo>
                <a:cubicBezTo>
                  <a:pt x="1350892" y="12934596"/>
                  <a:pt x="712788" y="11724684"/>
                  <a:pt x="381305" y="10539634"/>
                </a:cubicBezTo>
                <a:cubicBezTo>
                  <a:pt x="41535" y="9362870"/>
                  <a:pt x="100" y="8210968"/>
                  <a:pt x="100" y="7059066"/>
                </a:cubicBezTo>
                <a:cubicBezTo>
                  <a:pt x="100" y="5907164"/>
                  <a:pt x="49822" y="4763548"/>
                  <a:pt x="422740" y="3653082"/>
                </a:cubicBezTo>
                <a:cubicBezTo>
                  <a:pt x="803945" y="2542615"/>
                  <a:pt x="1516633" y="1473583"/>
                  <a:pt x="2511081" y="827192"/>
                </a:cubicBezTo>
                <a:cubicBezTo>
                  <a:pt x="3505529" y="180800"/>
                  <a:pt x="4781737" y="-42950"/>
                  <a:pt x="6033084" y="6772"/>
                </a:cubicBezTo>
                <a:cubicBezTo>
                  <a:pt x="7284431" y="56494"/>
                  <a:pt x="8510917" y="387977"/>
                  <a:pt x="9223605" y="1191822"/>
                </a:cubicBezTo>
                <a:close/>
              </a:path>
            </a:pathLst>
          </a:custGeom>
          <a:solidFill>
            <a:schemeClr val="accent3"/>
          </a:solidFill>
          <a:ln w="82867" cap="flat">
            <a:noFill/>
            <a:prstDash val="solid"/>
            <a:miter/>
          </a:ln>
        </p:spPr>
        <p:txBody>
          <a:bodyPr rtlCol="0" anchor="ctr"/>
          <a:lstStyle/>
          <a:p>
            <a:endParaRPr lang="zh-CN" altLang="en-US"/>
          </a:p>
        </p:txBody>
      </p:sp>
      <p:pic>
        <p:nvPicPr>
          <p:cNvPr id="20" name="图形 19">
            <a:extLst>
              <a:ext uri="{FF2B5EF4-FFF2-40B4-BE49-F238E27FC236}">
                <a16:creationId xmlns:a16="http://schemas.microsoft.com/office/drawing/2014/main" id="{40F4B79D-FE73-C161-96E7-575D302874C3}"/>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965680" y="1958393"/>
            <a:ext cx="3822776" cy="3822776"/>
          </a:xfrm>
          <a:prstGeom prst="rect">
            <a:avLst/>
          </a:prstGeom>
        </p:spPr>
      </p:pic>
      <p:grpSp>
        <p:nvGrpSpPr>
          <p:cNvPr id="11" name="组合 10">
            <a:extLst>
              <a:ext uri="{FF2B5EF4-FFF2-40B4-BE49-F238E27FC236}">
                <a16:creationId xmlns:a16="http://schemas.microsoft.com/office/drawing/2014/main" id="{BD286EE4-961E-85E6-FA9C-80024827F798}"/>
              </a:ext>
            </a:extLst>
          </p:cNvPr>
          <p:cNvGrpSpPr/>
          <p:nvPr/>
        </p:nvGrpSpPr>
        <p:grpSpPr>
          <a:xfrm>
            <a:off x="6344206" y="2656014"/>
            <a:ext cx="3417437" cy="99528"/>
            <a:chOff x="6348863" y="2811503"/>
            <a:chExt cx="3417437" cy="99528"/>
          </a:xfrm>
        </p:grpSpPr>
        <p:sp>
          <p:nvSpPr>
            <p:cNvPr id="3" name="矩形: 圆角 2">
              <a:extLst>
                <a:ext uri="{FF2B5EF4-FFF2-40B4-BE49-F238E27FC236}">
                  <a16:creationId xmlns:a16="http://schemas.microsoft.com/office/drawing/2014/main" id="{8C5D519B-5A2D-BB96-4BAC-A2A5227BE038}"/>
                </a:ext>
              </a:extLst>
            </p:cNvPr>
            <p:cNvSpPr/>
            <p:nvPr/>
          </p:nvSpPr>
          <p:spPr>
            <a:xfrm>
              <a:off x="6348863" y="2811503"/>
              <a:ext cx="3417437" cy="9952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圆角 1">
              <a:extLst>
                <a:ext uri="{FF2B5EF4-FFF2-40B4-BE49-F238E27FC236}">
                  <a16:creationId xmlns:a16="http://schemas.microsoft.com/office/drawing/2014/main" id="{0770E870-3D45-EF52-7866-A2EE0A695335}"/>
                </a:ext>
              </a:extLst>
            </p:cNvPr>
            <p:cNvSpPr/>
            <p:nvPr/>
          </p:nvSpPr>
          <p:spPr>
            <a:xfrm>
              <a:off x="6348863" y="2811503"/>
              <a:ext cx="2477637" cy="99528"/>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2" name="组合 11">
            <a:extLst>
              <a:ext uri="{FF2B5EF4-FFF2-40B4-BE49-F238E27FC236}">
                <a16:creationId xmlns:a16="http://schemas.microsoft.com/office/drawing/2014/main" id="{2F63D71F-721D-C552-3E96-342B69543E14}"/>
              </a:ext>
            </a:extLst>
          </p:cNvPr>
          <p:cNvGrpSpPr/>
          <p:nvPr/>
        </p:nvGrpSpPr>
        <p:grpSpPr>
          <a:xfrm>
            <a:off x="6344206" y="5278589"/>
            <a:ext cx="3417437" cy="99528"/>
            <a:chOff x="6348863" y="5078331"/>
            <a:chExt cx="3417437" cy="99528"/>
          </a:xfrm>
        </p:grpSpPr>
        <p:sp>
          <p:nvSpPr>
            <p:cNvPr id="4" name="矩形: 圆角 3">
              <a:extLst>
                <a:ext uri="{FF2B5EF4-FFF2-40B4-BE49-F238E27FC236}">
                  <a16:creationId xmlns:a16="http://schemas.microsoft.com/office/drawing/2014/main" id="{72EC03E6-7C62-64C6-96F9-373FF464AE40}"/>
                </a:ext>
              </a:extLst>
            </p:cNvPr>
            <p:cNvSpPr/>
            <p:nvPr/>
          </p:nvSpPr>
          <p:spPr>
            <a:xfrm>
              <a:off x="6348863" y="5078331"/>
              <a:ext cx="3417437" cy="99528"/>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圆角 4">
              <a:extLst>
                <a:ext uri="{FF2B5EF4-FFF2-40B4-BE49-F238E27FC236}">
                  <a16:creationId xmlns:a16="http://schemas.microsoft.com/office/drawing/2014/main" id="{D0CE0FDA-9987-D13A-7182-EB4505520CA3}"/>
                </a:ext>
              </a:extLst>
            </p:cNvPr>
            <p:cNvSpPr/>
            <p:nvPr/>
          </p:nvSpPr>
          <p:spPr>
            <a:xfrm>
              <a:off x="6348863" y="5078331"/>
              <a:ext cx="1861687" cy="93178"/>
            </a:xfrm>
            <a:prstGeom prst="roundRect">
              <a:avLst>
                <a:gd name="adj" fmla="val 50000"/>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
        <p:nvSpPr>
          <p:cNvPr id="7" name="文本框 6">
            <a:extLst>
              <a:ext uri="{FF2B5EF4-FFF2-40B4-BE49-F238E27FC236}">
                <a16:creationId xmlns:a16="http://schemas.microsoft.com/office/drawing/2014/main" id="{E9874676-B7F0-325B-6AAE-010D5A099DCA}"/>
              </a:ext>
            </a:extLst>
          </p:cNvPr>
          <p:cNvSpPr txBox="1"/>
          <p:nvPr/>
        </p:nvSpPr>
        <p:spPr>
          <a:xfrm>
            <a:off x="6229906" y="1589061"/>
            <a:ext cx="4552545" cy="369332"/>
          </a:xfrm>
          <a:prstGeom prst="rect">
            <a:avLst/>
          </a:prstGeom>
          <a:noFill/>
        </p:spPr>
        <p:txBody>
          <a:bodyPr wrap="square" rtlCol="0">
            <a:spAutoFit/>
          </a:bodyPr>
          <a:lstStyle/>
          <a:p>
            <a:r>
              <a:rPr lang="zh-CN" altLang="en-US" dirty="0">
                <a:latin typeface="+mj-ea"/>
                <a:ea typeface="+mj-ea"/>
              </a:rPr>
              <a:t>请输入您的标题</a:t>
            </a:r>
          </a:p>
        </p:txBody>
      </p:sp>
      <p:sp>
        <p:nvSpPr>
          <p:cNvPr id="8" name="文本框 7">
            <a:extLst>
              <a:ext uri="{FF2B5EF4-FFF2-40B4-BE49-F238E27FC236}">
                <a16:creationId xmlns:a16="http://schemas.microsoft.com/office/drawing/2014/main" id="{D2963A7B-54AA-EEB5-AD01-8A8E5E106B3B}"/>
              </a:ext>
            </a:extLst>
          </p:cNvPr>
          <p:cNvSpPr txBox="1"/>
          <p:nvPr/>
        </p:nvSpPr>
        <p:spPr>
          <a:xfrm>
            <a:off x="6229906" y="1910877"/>
            <a:ext cx="5000017" cy="589649"/>
          </a:xfrm>
          <a:prstGeom prst="rect">
            <a:avLst/>
          </a:prstGeom>
          <a:noFill/>
        </p:spPr>
        <p:txBody>
          <a:bodyPr wrap="square" rtlCol="0">
            <a:spAutoFit/>
          </a:bodyPr>
          <a:lstStyle/>
          <a:p>
            <a:pPr>
              <a:lnSpc>
                <a:spcPct val="120000"/>
              </a:lnSpc>
            </a:pPr>
            <a:r>
              <a:rPr lang="en-US" altLang="zh-CN" sz="1400" dirty="0">
                <a:solidFill>
                  <a:schemeClr val="bg1">
                    <a:lumMod val="50000"/>
                  </a:schemeClr>
                </a:solidFill>
              </a:rPr>
              <a:t>Lorem ipsum dolor sit amet, consectetuer adipiscing elit. Maecenas porttitor congue massa. Fusce posuere, magna</a:t>
            </a:r>
            <a:endParaRPr lang="zh-CN" altLang="en-US" sz="1600" dirty="0"/>
          </a:p>
        </p:txBody>
      </p:sp>
      <p:sp>
        <p:nvSpPr>
          <p:cNvPr id="9" name="文本框 8">
            <a:extLst>
              <a:ext uri="{FF2B5EF4-FFF2-40B4-BE49-F238E27FC236}">
                <a16:creationId xmlns:a16="http://schemas.microsoft.com/office/drawing/2014/main" id="{BC16E1EA-590E-0A4D-E705-291246A3B6B7}"/>
              </a:ext>
            </a:extLst>
          </p:cNvPr>
          <p:cNvSpPr txBox="1"/>
          <p:nvPr/>
        </p:nvSpPr>
        <p:spPr>
          <a:xfrm>
            <a:off x="6229906" y="4201986"/>
            <a:ext cx="4552545" cy="369332"/>
          </a:xfrm>
          <a:prstGeom prst="rect">
            <a:avLst/>
          </a:prstGeom>
          <a:noFill/>
        </p:spPr>
        <p:txBody>
          <a:bodyPr wrap="square" rtlCol="0">
            <a:spAutoFit/>
          </a:bodyPr>
          <a:lstStyle/>
          <a:p>
            <a:r>
              <a:rPr lang="zh-CN" altLang="en-US" dirty="0">
                <a:latin typeface="+mj-ea"/>
                <a:ea typeface="+mj-ea"/>
              </a:rPr>
              <a:t>请输入您的标题</a:t>
            </a:r>
          </a:p>
        </p:txBody>
      </p:sp>
      <p:sp>
        <p:nvSpPr>
          <p:cNvPr id="10" name="文本框 9">
            <a:extLst>
              <a:ext uri="{FF2B5EF4-FFF2-40B4-BE49-F238E27FC236}">
                <a16:creationId xmlns:a16="http://schemas.microsoft.com/office/drawing/2014/main" id="{2A074F6B-D757-BEAD-B983-49B8E782CAC8}"/>
              </a:ext>
            </a:extLst>
          </p:cNvPr>
          <p:cNvSpPr txBox="1"/>
          <p:nvPr/>
        </p:nvSpPr>
        <p:spPr>
          <a:xfrm>
            <a:off x="6229906" y="4523802"/>
            <a:ext cx="5000017" cy="589649"/>
          </a:xfrm>
          <a:prstGeom prst="rect">
            <a:avLst/>
          </a:prstGeom>
          <a:noFill/>
        </p:spPr>
        <p:txBody>
          <a:bodyPr wrap="square" rtlCol="0">
            <a:spAutoFit/>
          </a:bodyPr>
          <a:lstStyle/>
          <a:p>
            <a:pPr>
              <a:lnSpc>
                <a:spcPct val="120000"/>
              </a:lnSpc>
            </a:pPr>
            <a:r>
              <a:rPr lang="en-US" altLang="zh-CN" sz="1400" dirty="0">
                <a:solidFill>
                  <a:schemeClr val="bg1">
                    <a:lumMod val="50000"/>
                  </a:schemeClr>
                </a:solidFill>
              </a:rPr>
              <a:t>Lorem ipsum dolor sit amet, consectetuer adipiscing elit. Maecenas porttitor congue massa. Fusce posuere, magna</a:t>
            </a:r>
            <a:endParaRPr lang="zh-CN" altLang="en-US" sz="1600" dirty="0"/>
          </a:p>
        </p:txBody>
      </p:sp>
      <p:pic>
        <p:nvPicPr>
          <p:cNvPr id="18" name="图形 17">
            <a:extLst>
              <a:ext uri="{FF2B5EF4-FFF2-40B4-BE49-F238E27FC236}">
                <a16:creationId xmlns:a16="http://schemas.microsoft.com/office/drawing/2014/main" id="{05571991-B446-3B89-CC7B-01B9391A54E9}"/>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295324" y="2512213"/>
            <a:ext cx="2856625" cy="2122499"/>
          </a:xfrm>
          <a:prstGeom prst="rect">
            <a:avLst/>
          </a:prstGeom>
        </p:spPr>
      </p:pic>
    </p:spTree>
    <p:extLst>
      <p:ext uri="{BB962C8B-B14F-4D97-AF65-F5344CB8AC3E}">
        <p14:creationId xmlns:p14="http://schemas.microsoft.com/office/powerpoint/2010/main" val="92221725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4">
            <a:extLst>
              <a:ext uri="{FF2B5EF4-FFF2-40B4-BE49-F238E27FC236}">
                <a16:creationId xmlns:a16="http://schemas.microsoft.com/office/drawing/2014/main" id="{C9EC2006-37DC-5FFE-9435-B4F9871AC36F}"/>
              </a:ext>
            </a:extLst>
          </p:cNvPr>
          <p:cNvSpPr/>
          <p:nvPr/>
        </p:nvSpPr>
        <p:spPr>
          <a:xfrm rot="1278496">
            <a:off x="-420377" y="-2477987"/>
            <a:ext cx="13105780" cy="12835208"/>
          </a:xfrm>
          <a:custGeom>
            <a:avLst/>
            <a:gdLst>
              <a:gd name="connsiteX0" fmla="*/ 9794338 w 13105780"/>
              <a:gd name="connsiteY0" fmla="*/ 48939 h 12835208"/>
              <a:gd name="connsiteX1" fmla="*/ 11895289 w 13105780"/>
              <a:gd name="connsiteY1" fmla="*/ 2401286 h 12835208"/>
              <a:gd name="connsiteX2" fmla="*/ 13062484 w 13105780"/>
              <a:gd name="connsiteY2" fmla="*/ 5364167 h 12835208"/>
              <a:gd name="connsiteX3" fmla="*/ 10781965 w 13105780"/>
              <a:gd name="connsiteY3" fmla="*/ 7770384 h 12835208"/>
              <a:gd name="connsiteX4" fmla="*/ 8905474 w 13105780"/>
              <a:gd name="connsiteY4" fmla="*/ 10275365 h 12835208"/>
              <a:gd name="connsiteX5" fmla="*/ 6283774 w 13105780"/>
              <a:gd name="connsiteY5" fmla="*/ 12717496 h 12835208"/>
              <a:gd name="connsiteX6" fmla="*/ 2656490 w 13105780"/>
              <a:gd name="connsiteY6" fmla="*/ 11999222 h 12835208"/>
              <a:gd name="connsiteX7" fmla="*/ 16833 w 13105780"/>
              <a:gd name="connsiteY7" fmla="*/ 9512199 h 12835208"/>
              <a:gd name="connsiteX8" fmla="*/ 1103223 w 13105780"/>
              <a:gd name="connsiteY8" fmla="*/ 5669433 h 12835208"/>
              <a:gd name="connsiteX9" fmla="*/ 1291770 w 13105780"/>
              <a:gd name="connsiteY9" fmla="*/ 2284567 h 12835208"/>
              <a:gd name="connsiteX10" fmla="*/ 3195196 w 13105780"/>
              <a:gd name="connsiteY10" fmla="*/ 174637 h 12835208"/>
              <a:gd name="connsiteX11" fmla="*/ 6508235 w 13105780"/>
              <a:gd name="connsiteY11" fmla="*/ 488882 h 12835208"/>
              <a:gd name="connsiteX12" fmla="*/ 9794338 w 13105780"/>
              <a:gd name="connsiteY12" fmla="*/ 48939 h 12835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05780" h="12835208">
                <a:moveTo>
                  <a:pt x="9794338" y="48939"/>
                </a:moveTo>
                <a:cubicBezTo>
                  <a:pt x="10674223" y="282378"/>
                  <a:pt x="11239864" y="1350811"/>
                  <a:pt x="11895289" y="2401286"/>
                </a:cubicBezTo>
                <a:cubicBezTo>
                  <a:pt x="12541736" y="3451762"/>
                  <a:pt x="13295923" y="4475303"/>
                  <a:pt x="13062484" y="5364167"/>
                </a:cubicBezTo>
                <a:cubicBezTo>
                  <a:pt x="12820067" y="6253031"/>
                  <a:pt x="11599001" y="6998240"/>
                  <a:pt x="10781965" y="7770384"/>
                </a:cubicBezTo>
                <a:cubicBezTo>
                  <a:pt x="9964928" y="8533550"/>
                  <a:pt x="9551920" y="9323651"/>
                  <a:pt x="8905474" y="10275365"/>
                </a:cubicBezTo>
                <a:cubicBezTo>
                  <a:pt x="8250049" y="11236056"/>
                  <a:pt x="7370163" y="12376316"/>
                  <a:pt x="6283774" y="12717496"/>
                </a:cubicBezTo>
                <a:cubicBezTo>
                  <a:pt x="5197385" y="13058676"/>
                  <a:pt x="3913470" y="12609755"/>
                  <a:pt x="2656490" y="11999222"/>
                </a:cubicBezTo>
                <a:cubicBezTo>
                  <a:pt x="1399511" y="11388689"/>
                  <a:pt x="169466" y="10625523"/>
                  <a:pt x="16833" y="9512199"/>
                </a:cubicBezTo>
                <a:cubicBezTo>
                  <a:pt x="-135800" y="8398874"/>
                  <a:pt x="797956" y="6953348"/>
                  <a:pt x="1103223" y="5669433"/>
                </a:cubicBezTo>
                <a:cubicBezTo>
                  <a:pt x="1408489" y="4394497"/>
                  <a:pt x="1076288" y="3299129"/>
                  <a:pt x="1291770" y="2284567"/>
                </a:cubicBezTo>
                <a:cubicBezTo>
                  <a:pt x="1498274" y="1278983"/>
                  <a:pt x="2243483" y="363184"/>
                  <a:pt x="3195196" y="174637"/>
                </a:cubicBezTo>
                <a:cubicBezTo>
                  <a:pt x="4155887" y="-13910"/>
                  <a:pt x="5314104" y="524795"/>
                  <a:pt x="6508235" y="488882"/>
                </a:cubicBezTo>
                <a:cubicBezTo>
                  <a:pt x="7693387" y="443990"/>
                  <a:pt x="8905474" y="-175522"/>
                  <a:pt x="9794338" y="48939"/>
                </a:cubicBezTo>
                <a:close/>
              </a:path>
            </a:pathLst>
          </a:custGeom>
          <a:solidFill>
            <a:schemeClr val="accent3"/>
          </a:solidFill>
          <a:ln w="89773" cap="flat">
            <a:noFill/>
            <a:prstDash val="solid"/>
            <a:miter/>
          </a:ln>
        </p:spPr>
        <p:txBody>
          <a:bodyPr rtlCol="0" anchor="ctr"/>
          <a:lstStyle/>
          <a:p>
            <a:endParaRPr lang="zh-CN" altLang="en-US"/>
          </a:p>
        </p:txBody>
      </p:sp>
      <p:pic>
        <p:nvPicPr>
          <p:cNvPr id="11" name="图形 10">
            <a:extLst>
              <a:ext uri="{FF2B5EF4-FFF2-40B4-BE49-F238E27FC236}">
                <a16:creationId xmlns:a16="http://schemas.microsoft.com/office/drawing/2014/main" id="{6DC9EC61-A8C8-910B-DE73-754FFD89BB98}"/>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815039" y="810799"/>
            <a:ext cx="7069138" cy="5236399"/>
          </a:xfrm>
          <a:prstGeom prst="rect">
            <a:avLst/>
          </a:prstGeom>
        </p:spPr>
      </p:pic>
      <p:sp>
        <p:nvSpPr>
          <p:cNvPr id="39" name="文本框 38">
            <a:extLst>
              <a:ext uri="{FF2B5EF4-FFF2-40B4-BE49-F238E27FC236}">
                <a16:creationId xmlns:a16="http://schemas.microsoft.com/office/drawing/2014/main" id="{7D1829EF-DC5F-5B26-ADD6-3AB75626B2FD}"/>
              </a:ext>
            </a:extLst>
          </p:cNvPr>
          <p:cNvSpPr txBox="1"/>
          <p:nvPr/>
        </p:nvSpPr>
        <p:spPr>
          <a:xfrm>
            <a:off x="685800" y="2532144"/>
            <a:ext cx="4624253" cy="769441"/>
          </a:xfrm>
          <a:prstGeom prst="rect">
            <a:avLst/>
          </a:prstGeom>
          <a:noFill/>
        </p:spPr>
        <p:txBody>
          <a:bodyPr wrap="square" rtlCol="0">
            <a:spAutoFit/>
          </a:bodyPr>
          <a:lstStyle/>
          <a:p>
            <a:r>
              <a:rPr lang="zh-CN" altLang="en-US" sz="4400" spc="600" dirty="0">
                <a:solidFill>
                  <a:schemeClr val="accent1">
                    <a:lumMod val="75000"/>
                  </a:schemeClr>
                </a:solidFill>
                <a:latin typeface="+mj-ea"/>
                <a:ea typeface="+mj-ea"/>
              </a:rPr>
              <a:t>谢谢观看</a:t>
            </a:r>
          </a:p>
        </p:txBody>
      </p:sp>
      <p:sp>
        <p:nvSpPr>
          <p:cNvPr id="40" name="矩形: 圆角 39">
            <a:extLst>
              <a:ext uri="{FF2B5EF4-FFF2-40B4-BE49-F238E27FC236}">
                <a16:creationId xmlns:a16="http://schemas.microsoft.com/office/drawing/2014/main" id="{0BA312A3-457B-95C9-C948-A4F921F7ABCB}"/>
              </a:ext>
            </a:extLst>
          </p:cNvPr>
          <p:cNvSpPr/>
          <p:nvPr/>
        </p:nvSpPr>
        <p:spPr>
          <a:xfrm>
            <a:off x="685800" y="5129234"/>
            <a:ext cx="1909463" cy="507831"/>
          </a:xfrm>
          <a:prstGeom prst="roundRect">
            <a:avLst>
              <a:gd name="adj" fmla="val 50000"/>
            </a:avLst>
          </a:prstGeom>
          <a:noFill/>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1" name="文本框 40">
            <a:extLst>
              <a:ext uri="{FF2B5EF4-FFF2-40B4-BE49-F238E27FC236}">
                <a16:creationId xmlns:a16="http://schemas.microsoft.com/office/drawing/2014/main" id="{EA5920DA-4139-0411-D99A-D4F466A3669A}"/>
              </a:ext>
            </a:extLst>
          </p:cNvPr>
          <p:cNvSpPr txBox="1"/>
          <p:nvPr/>
        </p:nvSpPr>
        <p:spPr>
          <a:xfrm>
            <a:off x="785169" y="5198483"/>
            <a:ext cx="1710725" cy="369332"/>
          </a:xfrm>
          <a:prstGeom prst="rect">
            <a:avLst/>
          </a:prstGeom>
          <a:noFill/>
        </p:spPr>
        <p:txBody>
          <a:bodyPr wrap="none" rtlCol="0">
            <a:spAutoFit/>
          </a:bodyPr>
          <a:lstStyle/>
          <a:p>
            <a:r>
              <a:rPr lang="zh-CN" altLang="en-US" dirty="0">
                <a:solidFill>
                  <a:schemeClr val="accent1">
                    <a:lumMod val="75000"/>
                  </a:schemeClr>
                </a:solidFill>
                <a:latin typeface="+mn-ea"/>
              </a:rPr>
              <a:t>汇报人：</a:t>
            </a:r>
            <a:r>
              <a:rPr lang="en-US" altLang="zh-CN" dirty="0">
                <a:solidFill>
                  <a:schemeClr val="accent1">
                    <a:lumMod val="75000"/>
                  </a:schemeClr>
                </a:solidFill>
                <a:latin typeface="+mn-ea"/>
              </a:rPr>
              <a:t>MING</a:t>
            </a:r>
            <a:endParaRPr lang="zh-CN" altLang="en-US" dirty="0">
              <a:solidFill>
                <a:schemeClr val="accent1">
                  <a:lumMod val="75000"/>
                </a:schemeClr>
              </a:solidFill>
              <a:latin typeface="+mn-ea"/>
            </a:endParaRPr>
          </a:p>
        </p:txBody>
      </p:sp>
      <p:sp>
        <p:nvSpPr>
          <p:cNvPr id="42" name="文本框 41">
            <a:extLst>
              <a:ext uri="{FF2B5EF4-FFF2-40B4-BE49-F238E27FC236}">
                <a16:creationId xmlns:a16="http://schemas.microsoft.com/office/drawing/2014/main" id="{0C9FC8AF-F904-DD84-DFE9-914CE4E7D5A3}"/>
              </a:ext>
            </a:extLst>
          </p:cNvPr>
          <p:cNvSpPr txBox="1"/>
          <p:nvPr/>
        </p:nvSpPr>
        <p:spPr>
          <a:xfrm>
            <a:off x="685800" y="3213100"/>
            <a:ext cx="4104331" cy="369332"/>
          </a:xfrm>
          <a:prstGeom prst="rect">
            <a:avLst/>
          </a:prstGeom>
          <a:noFill/>
        </p:spPr>
        <p:txBody>
          <a:bodyPr wrap="square" rtlCol="0">
            <a:spAutoFit/>
          </a:bodyPr>
          <a:lstStyle/>
          <a:p>
            <a:r>
              <a:rPr lang="en-US" altLang="zh-CN" dirty="0">
                <a:solidFill>
                  <a:schemeClr val="bg1">
                    <a:lumMod val="50000"/>
                  </a:schemeClr>
                </a:solidFill>
              </a:rPr>
              <a:t>THANKS FOR WATCHING</a:t>
            </a:r>
            <a:endParaRPr lang="zh-CN" altLang="en-US" dirty="0">
              <a:solidFill>
                <a:schemeClr val="bg1">
                  <a:lumMod val="50000"/>
                </a:schemeClr>
              </a:solidFill>
            </a:endParaRPr>
          </a:p>
        </p:txBody>
      </p:sp>
    </p:spTree>
    <p:extLst>
      <p:ext uri="{BB962C8B-B14F-4D97-AF65-F5344CB8AC3E}">
        <p14:creationId xmlns:p14="http://schemas.microsoft.com/office/powerpoint/2010/main" val="1571358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en-US" altLang="zh-CN" sz="2800" dirty="0">
                <a:gradFill>
                  <a:gsLst>
                    <a:gs pos="0">
                      <a:schemeClr val="bg1"/>
                    </a:gs>
                    <a:gs pos="100000">
                      <a:srgbClr val="00FFFF"/>
                    </a:gs>
                  </a:gsLst>
                  <a:lin ang="2700000" scaled="1"/>
                </a:gradFill>
                <a:latin typeface="+mj-ea"/>
                <a:ea typeface="+mj-ea"/>
              </a:rPr>
              <a:t>Ming</a:t>
            </a:r>
            <a:endParaRPr lang="zh-CN" altLang="en-US" sz="2800" dirty="0">
              <a:gradFill>
                <a:gsLst>
                  <a:gs pos="0">
                    <a:schemeClr val="bg1"/>
                  </a:gs>
                  <a:gs pos="100000">
                    <a:srgbClr val="00FFFF"/>
                  </a:gs>
                </a:gsLst>
                <a:lin ang="2700000" scaled="1"/>
              </a:gradFill>
              <a:latin typeface="+mj-ea"/>
              <a:ea typeface="+mj-ea"/>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r>
              <a:rPr lang="en-US" altLang="zh-CN" spc="100" dirty="0">
                <a:gradFill>
                  <a:gsLst>
                    <a:gs pos="0">
                      <a:schemeClr val="bg1"/>
                    </a:gs>
                    <a:gs pos="100000">
                      <a:srgbClr val="00FFFF"/>
                    </a:gs>
                  </a:gsLst>
                  <a:lin ang="2700000" scaled="1"/>
                </a:gradFill>
              </a:rPr>
              <a:t>PPT</a:t>
            </a:r>
            <a:r>
              <a:rPr lang="zh-CN" altLang="en-US" spc="100" dirty="0">
                <a:gradFill>
                  <a:gsLst>
                    <a:gs pos="0">
                      <a:schemeClr val="bg1"/>
                    </a:gs>
                    <a:gs pos="100000">
                      <a:srgbClr val="00FFFF"/>
                    </a:gs>
                  </a:gsLst>
                  <a:lin ang="2700000" scaled="1"/>
                </a:gradFill>
              </a:rPr>
              <a:t>自由设计师</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err="1">
                <a:solidFill>
                  <a:srgbClr val="00FFFF"/>
                </a:solidFill>
                <a:latin typeface="+mj-ea"/>
                <a:ea typeface="+mj-ea"/>
              </a:rPr>
              <a:t>YouNingppt</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BCEAA93E-9350-9D34-D071-26F4EA7A92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009222" y="698634"/>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008200" y="2185628"/>
            <a:ext cx="2175596" cy="584775"/>
          </a:xfrm>
          <a:prstGeom prst="rect">
            <a:avLst/>
          </a:prstGeom>
        </p:spPr>
        <p:txBody>
          <a:bodyPr wrap="none">
            <a:spAutoFit/>
          </a:bodyPr>
          <a:lstStyle/>
          <a:p>
            <a:pPr algn="ctr"/>
            <a:r>
              <a:rPr lang="en-US" altLang="zh-CN" sz="3200" dirty="0">
                <a:solidFill>
                  <a:schemeClr val="tx1">
                    <a:lumMod val="95000"/>
                    <a:lumOff val="5000"/>
                  </a:schemeClr>
                </a:solidFill>
                <a:latin typeface="OPPOSans H"/>
                <a:ea typeface="OPPOSans H"/>
              </a:rPr>
              <a:t>Ming</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2">
            <a:extLst>
              <a:ext uri="{FF2B5EF4-FFF2-40B4-BE49-F238E27FC236}">
                <a16:creationId xmlns:a16="http://schemas.microsoft.com/office/drawing/2014/main" id="{61FEE1C3-B83A-3F4B-62E8-245AD0F351EA}"/>
              </a:ext>
            </a:extLst>
          </p:cNvPr>
          <p:cNvSpPr/>
          <p:nvPr/>
        </p:nvSpPr>
        <p:spPr>
          <a:xfrm>
            <a:off x="-629588" y="-2908362"/>
            <a:ext cx="13169777" cy="12186327"/>
          </a:xfrm>
          <a:custGeom>
            <a:avLst/>
            <a:gdLst>
              <a:gd name="connsiteX0" fmla="*/ 10380057 w 13169777"/>
              <a:gd name="connsiteY0" fmla="*/ 347395 h 12186327"/>
              <a:gd name="connsiteX1" fmla="*/ 12620253 w 13169777"/>
              <a:gd name="connsiteY1" fmla="*/ 2687157 h 12186327"/>
              <a:gd name="connsiteX2" fmla="*/ 12653442 w 13169777"/>
              <a:gd name="connsiteY2" fmla="*/ 6254877 h 12186327"/>
              <a:gd name="connsiteX3" fmla="*/ 13084887 w 13169777"/>
              <a:gd name="connsiteY3" fmla="*/ 9905568 h 12186327"/>
              <a:gd name="connsiteX4" fmla="*/ 10380057 w 13169777"/>
              <a:gd name="connsiteY4" fmla="*/ 11871963 h 12186327"/>
              <a:gd name="connsiteX5" fmla="*/ 7094435 w 13169777"/>
              <a:gd name="connsiteY5" fmla="*/ 11979824 h 12186327"/>
              <a:gd name="connsiteX6" fmla="*/ 4265150 w 13169777"/>
              <a:gd name="connsiteY6" fmla="*/ 10486360 h 12186327"/>
              <a:gd name="connsiteX7" fmla="*/ 821884 w 13169777"/>
              <a:gd name="connsiteY7" fmla="*/ 9440934 h 12186327"/>
              <a:gd name="connsiteX8" fmla="*/ 83450 w 13169777"/>
              <a:gd name="connsiteY8" fmla="*/ 6296362 h 12186327"/>
              <a:gd name="connsiteX9" fmla="*/ 1576914 w 13169777"/>
              <a:gd name="connsiteY9" fmla="*/ 3301136 h 12186327"/>
              <a:gd name="connsiteX10" fmla="*/ 4281744 w 13169777"/>
              <a:gd name="connsiteY10" fmla="*/ 1658326 h 12186327"/>
              <a:gd name="connsiteX11" fmla="*/ 7086138 w 13169777"/>
              <a:gd name="connsiteY11" fmla="*/ 222940 h 12186327"/>
              <a:gd name="connsiteX12" fmla="*/ 10380057 w 13169777"/>
              <a:gd name="connsiteY12" fmla="*/ 347395 h 12186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169777" h="12186327">
                <a:moveTo>
                  <a:pt x="10380057" y="347395"/>
                </a:moveTo>
                <a:cubicBezTo>
                  <a:pt x="11433779" y="778841"/>
                  <a:pt x="12346451" y="1641731"/>
                  <a:pt x="12620253" y="2687157"/>
                </a:cubicBezTo>
                <a:cubicBezTo>
                  <a:pt x="12894055" y="3732582"/>
                  <a:pt x="12528986" y="4960542"/>
                  <a:pt x="12653442" y="6254877"/>
                </a:cubicBezTo>
                <a:cubicBezTo>
                  <a:pt x="12777897" y="7549213"/>
                  <a:pt x="13391876" y="8909925"/>
                  <a:pt x="13084887" y="9905568"/>
                </a:cubicBezTo>
                <a:cubicBezTo>
                  <a:pt x="12777897" y="10901211"/>
                  <a:pt x="11558234" y="11515191"/>
                  <a:pt x="10380057" y="11871963"/>
                </a:cubicBezTo>
                <a:cubicBezTo>
                  <a:pt x="9193582" y="12220438"/>
                  <a:pt x="8048593" y="12311705"/>
                  <a:pt x="7094435" y="11979824"/>
                </a:cubicBezTo>
                <a:cubicBezTo>
                  <a:pt x="6148574" y="11639646"/>
                  <a:pt x="5393545" y="10876320"/>
                  <a:pt x="4265150" y="10486360"/>
                </a:cubicBezTo>
                <a:cubicBezTo>
                  <a:pt x="3136754" y="10104696"/>
                  <a:pt x="1634993" y="10096400"/>
                  <a:pt x="821884" y="9440934"/>
                </a:cubicBezTo>
                <a:cubicBezTo>
                  <a:pt x="8776" y="8785470"/>
                  <a:pt x="-115679" y="7482837"/>
                  <a:pt x="83450" y="6296362"/>
                </a:cubicBezTo>
                <a:cubicBezTo>
                  <a:pt x="282578" y="5109888"/>
                  <a:pt x="813587" y="4039572"/>
                  <a:pt x="1576914" y="3301136"/>
                </a:cubicBezTo>
                <a:cubicBezTo>
                  <a:pt x="2348537" y="2570998"/>
                  <a:pt x="3352477" y="2172741"/>
                  <a:pt x="4281744" y="1658326"/>
                </a:cubicBezTo>
                <a:cubicBezTo>
                  <a:pt x="5211011" y="1152207"/>
                  <a:pt x="6057307" y="529930"/>
                  <a:pt x="7086138" y="222940"/>
                </a:cubicBezTo>
                <a:cubicBezTo>
                  <a:pt x="8106672" y="-92347"/>
                  <a:pt x="9318038" y="-92347"/>
                  <a:pt x="10380057" y="347395"/>
                </a:cubicBezTo>
                <a:close/>
              </a:path>
            </a:pathLst>
          </a:custGeom>
          <a:solidFill>
            <a:schemeClr val="accent3"/>
          </a:solidFill>
          <a:ln w="82963" cap="flat">
            <a:noFill/>
            <a:prstDash val="solid"/>
            <a:miter/>
          </a:ln>
        </p:spPr>
        <p:txBody>
          <a:bodyPr rtlCol="0" anchor="ctr"/>
          <a:lstStyle/>
          <a:p>
            <a:endParaRPr lang="zh-CN" altLang="en-US"/>
          </a:p>
        </p:txBody>
      </p:sp>
      <p:pic>
        <p:nvPicPr>
          <p:cNvPr id="46" name="图形 45">
            <a:extLst>
              <a:ext uri="{FF2B5EF4-FFF2-40B4-BE49-F238E27FC236}">
                <a16:creationId xmlns:a16="http://schemas.microsoft.com/office/drawing/2014/main" id="{ADDFC23B-00AD-BAFB-D6BF-D4989C7C0A1E}"/>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rot="10543376">
            <a:off x="6433920" y="1672030"/>
            <a:ext cx="4457287" cy="4457287"/>
          </a:xfrm>
          <a:prstGeom prst="rect">
            <a:avLst/>
          </a:prstGeom>
        </p:spPr>
      </p:pic>
      <p:pic>
        <p:nvPicPr>
          <p:cNvPr id="15" name="图形 14">
            <a:extLst>
              <a:ext uri="{FF2B5EF4-FFF2-40B4-BE49-F238E27FC236}">
                <a16:creationId xmlns:a16="http://schemas.microsoft.com/office/drawing/2014/main" id="{B6504748-2D09-6CC1-4FCF-4099CCFC5CBF}"/>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7067551" y="2794000"/>
            <a:ext cx="2979683" cy="2400300"/>
          </a:xfrm>
          <a:prstGeom prst="rect">
            <a:avLst/>
          </a:prstGeom>
        </p:spPr>
      </p:pic>
      <p:sp>
        <p:nvSpPr>
          <p:cNvPr id="16" name="文本框 15">
            <a:extLst>
              <a:ext uri="{FF2B5EF4-FFF2-40B4-BE49-F238E27FC236}">
                <a16:creationId xmlns:a16="http://schemas.microsoft.com/office/drawing/2014/main" id="{DD193F70-8213-94FB-68B0-577A184F1E14}"/>
              </a:ext>
            </a:extLst>
          </p:cNvPr>
          <p:cNvSpPr txBox="1"/>
          <p:nvPr/>
        </p:nvSpPr>
        <p:spPr>
          <a:xfrm>
            <a:off x="5461000" y="728663"/>
            <a:ext cx="2070100" cy="830997"/>
          </a:xfrm>
          <a:prstGeom prst="rect">
            <a:avLst/>
          </a:prstGeom>
          <a:noFill/>
        </p:spPr>
        <p:txBody>
          <a:bodyPr wrap="square" rtlCol="0">
            <a:spAutoFit/>
          </a:bodyPr>
          <a:lstStyle/>
          <a:p>
            <a:r>
              <a:rPr lang="zh-CN" altLang="en-US" sz="4800" dirty="0">
                <a:solidFill>
                  <a:schemeClr val="accent1">
                    <a:lumMod val="75000"/>
                  </a:schemeClr>
                </a:solidFill>
                <a:latin typeface="+mj-ea"/>
                <a:ea typeface="+mj-ea"/>
              </a:rPr>
              <a:t>目录</a:t>
            </a:r>
          </a:p>
        </p:txBody>
      </p:sp>
      <p:grpSp>
        <p:nvGrpSpPr>
          <p:cNvPr id="20" name="组合 19">
            <a:extLst>
              <a:ext uri="{FF2B5EF4-FFF2-40B4-BE49-F238E27FC236}">
                <a16:creationId xmlns:a16="http://schemas.microsoft.com/office/drawing/2014/main" id="{478C6937-35AD-A288-D891-044843D20B75}"/>
              </a:ext>
            </a:extLst>
          </p:cNvPr>
          <p:cNvGrpSpPr/>
          <p:nvPr/>
        </p:nvGrpSpPr>
        <p:grpSpPr>
          <a:xfrm>
            <a:off x="1364688" y="1866630"/>
            <a:ext cx="3905249" cy="679450"/>
            <a:chOff x="1352551" y="2106528"/>
            <a:chExt cx="4641849" cy="807606"/>
          </a:xfrm>
        </p:grpSpPr>
        <p:sp>
          <p:nvSpPr>
            <p:cNvPr id="17" name="椭圆 16">
              <a:extLst>
                <a:ext uri="{FF2B5EF4-FFF2-40B4-BE49-F238E27FC236}">
                  <a16:creationId xmlns:a16="http://schemas.microsoft.com/office/drawing/2014/main" id="{C1D32789-FF9C-2508-1344-AEDCA0593CFA}"/>
                </a:ext>
              </a:extLst>
            </p:cNvPr>
            <p:cNvSpPr/>
            <p:nvPr/>
          </p:nvSpPr>
          <p:spPr>
            <a:xfrm>
              <a:off x="1352551" y="2106528"/>
              <a:ext cx="807606" cy="80760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lt"/>
                </a:rPr>
                <a:t>01</a:t>
              </a:r>
              <a:endParaRPr lang="zh-CN" altLang="en-US" sz="2000" b="1" dirty="0">
                <a:solidFill>
                  <a:schemeClr val="bg1"/>
                </a:solidFill>
                <a:latin typeface="+mj-lt"/>
              </a:endParaRPr>
            </a:p>
          </p:txBody>
        </p:sp>
        <p:sp>
          <p:nvSpPr>
            <p:cNvPr id="18" name="文本框 17">
              <a:extLst>
                <a:ext uri="{FF2B5EF4-FFF2-40B4-BE49-F238E27FC236}">
                  <a16:creationId xmlns:a16="http://schemas.microsoft.com/office/drawing/2014/main" id="{91222B43-2F9A-021A-E11F-D3BFAB0BDBCE}"/>
                </a:ext>
              </a:extLst>
            </p:cNvPr>
            <p:cNvSpPr txBox="1"/>
            <p:nvPr/>
          </p:nvSpPr>
          <p:spPr>
            <a:xfrm>
              <a:off x="2266950" y="2119868"/>
              <a:ext cx="2825750" cy="438994"/>
            </a:xfrm>
            <a:prstGeom prst="rect">
              <a:avLst/>
            </a:prstGeom>
            <a:noFill/>
          </p:spPr>
          <p:txBody>
            <a:bodyPr wrap="square" rtlCol="0">
              <a:spAutoFit/>
            </a:bodyPr>
            <a:lstStyle/>
            <a:p>
              <a:r>
                <a:rPr lang="zh-CN" altLang="en-US" dirty="0"/>
                <a:t>请输入您的标题</a:t>
              </a:r>
            </a:p>
          </p:txBody>
        </p:sp>
        <p:sp>
          <p:nvSpPr>
            <p:cNvPr id="19" name="文本框 18">
              <a:extLst>
                <a:ext uri="{FF2B5EF4-FFF2-40B4-BE49-F238E27FC236}">
                  <a16:creationId xmlns:a16="http://schemas.microsoft.com/office/drawing/2014/main" id="{99CA7EA4-D371-40E8-4E4C-4F369890C01E}"/>
                </a:ext>
              </a:extLst>
            </p:cNvPr>
            <p:cNvSpPr txBox="1"/>
            <p:nvPr/>
          </p:nvSpPr>
          <p:spPr>
            <a:xfrm>
              <a:off x="2266950" y="2456935"/>
              <a:ext cx="3727450" cy="402411"/>
            </a:xfrm>
            <a:prstGeom prst="rect">
              <a:avLst/>
            </a:prstGeom>
            <a:noFill/>
          </p:spPr>
          <p:txBody>
            <a:bodyPr wrap="square" rtlCol="0">
              <a:spAutoFit/>
            </a:bodyPr>
            <a:lstStyle/>
            <a:p>
              <a:r>
                <a:rPr lang="en-US" altLang="zh-CN" sz="1600" dirty="0">
                  <a:solidFill>
                    <a:schemeClr val="bg1">
                      <a:lumMod val="50000"/>
                    </a:schemeClr>
                  </a:solidFill>
                </a:rPr>
                <a:t>PLEASE ENTER YOUR TITLE </a:t>
              </a:r>
              <a:endParaRPr lang="zh-CN" altLang="en-US" sz="1600" dirty="0">
                <a:solidFill>
                  <a:schemeClr val="bg1">
                    <a:lumMod val="50000"/>
                  </a:schemeClr>
                </a:solidFill>
              </a:endParaRPr>
            </a:p>
          </p:txBody>
        </p:sp>
      </p:grpSp>
      <p:grpSp>
        <p:nvGrpSpPr>
          <p:cNvPr id="33" name="组合 32">
            <a:extLst>
              <a:ext uri="{FF2B5EF4-FFF2-40B4-BE49-F238E27FC236}">
                <a16:creationId xmlns:a16="http://schemas.microsoft.com/office/drawing/2014/main" id="{0D27B173-E9C5-D47C-9843-AFBC4CB1AA45}"/>
              </a:ext>
            </a:extLst>
          </p:cNvPr>
          <p:cNvGrpSpPr/>
          <p:nvPr/>
        </p:nvGrpSpPr>
        <p:grpSpPr>
          <a:xfrm>
            <a:off x="1364688" y="2891187"/>
            <a:ext cx="3905249" cy="679450"/>
            <a:chOff x="1352551" y="2106528"/>
            <a:chExt cx="4641849" cy="807606"/>
          </a:xfrm>
        </p:grpSpPr>
        <p:sp>
          <p:nvSpPr>
            <p:cNvPr id="34" name="椭圆 33">
              <a:extLst>
                <a:ext uri="{FF2B5EF4-FFF2-40B4-BE49-F238E27FC236}">
                  <a16:creationId xmlns:a16="http://schemas.microsoft.com/office/drawing/2014/main" id="{427B10D0-3C4E-8EB2-CF36-CD1C1E996478}"/>
                </a:ext>
              </a:extLst>
            </p:cNvPr>
            <p:cNvSpPr/>
            <p:nvPr/>
          </p:nvSpPr>
          <p:spPr>
            <a:xfrm>
              <a:off x="1352551" y="2106528"/>
              <a:ext cx="807606" cy="80760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lt"/>
                </a:rPr>
                <a:t>02</a:t>
              </a:r>
              <a:endParaRPr lang="zh-CN" altLang="en-US" sz="2000" b="1" dirty="0">
                <a:solidFill>
                  <a:schemeClr val="bg1"/>
                </a:solidFill>
                <a:latin typeface="+mj-lt"/>
              </a:endParaRPr>
            </a:p>
          </p:txBody>
        </p:sp>
        <p:sp>
          <p:nvSpPr>
            <p:cNvPr id="35" name="文本框 34">
              <a:extLst>
                <a:ext uri="{FF2B5EF4-FFF2-40B4-BE49-F238E27FC236}">
                  <a16:creationId xmlns:a16="http://schemas.microsoft.com/office/drawing/2014/main" id="{7BBE2B9B-3360-2E1D-F14C-2FEC3DBF5114}"/>
                </a:ext>
              </a:extLst>
            </p:cNvPr>
            <p:cNvSpPr txBox="1"/>
            <p:nvPr/>
          </p:nvSpPr>
          <p:spPr>
            <a:xfrm>
              <a:off x="2266950" y="2119868"/>
              <a:ext cx="2825750" cy="438994"/>
            </a:xfrm>
            <a:prstGeom prst="rect">
              <a:avLst/>
            </a:prstGeom>
            <a:noFill/>
          </p:spPr>
          <p:txBody>
            <a:bodyPr wrap="square" rtlCol="0">
              <a:spAutoFit/>
            </a:bodyPr>
            <a:lstStyle/>
            <a:p>
              <a:r>
                <a:rPr lang="zh-CN" altLang="en-US" dirty="0"/>
                <a:t>请输入您的标题</a:t>
              </a:r>
            </a:p>
          </p:txBody>
        </p:sp>
        <p:sp>
          <p:nvSpPr>
            <p:cNvPr id="36" name="文本框 35">
              <a:extLst>
                <a:ext uri="{FF2B5EF4-FFF2-40B4-BE49-F238E27FC236}">
                  <a16:creationId xmlns:a16="http://schemas.microsoft.com/office/drawing/2014/main" id="{86DBFEF2-4591-5724-E1CD-98626553F2B9}"/>
                </a:ext>
              </a:extLst>
            </p:cNvPr>
            <p:cNvSpPr txBox="1"/>
            <p:nvPr/>
          </p:nvSpPr>
          <p:spPr>
            <a:xfrm>
              <a:off x="2266950" y="2456935"/>
              <a:ext cx="3727450" cy="402411"/>
            </a:xfrm>
            <a:prstGeom prst="rect">
              <a:avLst/>
            </a:prstGeom>
            <a:noFill/>
          </p:spPr>
          <p:txBody>
            <a:bodyPr wrap="square" rtlCol="0">
              <a:spAutoFit/>
            </a:bodyPr>
            <a:lstStyle/>
            <a:p>
              <a:r>
                <a:rPr lang="en-US" altLang="zh-CN" sz="1600" dirty="0">
                  <a:solidFill>
                    <a:schemeClr val="bg1">
                      <a:lumMod val="50000"/>
                    </a:schemeClr>
                  </a:solidFill>
                </a:rPr>
                <a:t>PLEASE ENTER YOUR TITLE </a:t>
              </a:r>
              <a:endParaRPr lang="zh-CN" altLang="en-US" sz="1600" dirty="0">
                <a:solidFill>
                  <a:schemeClr val="bg1">
                    <a:lumMod val="50000"/>
                  </a:schemeClr>
                </a:solidFill>
              </a:endParaRPr>
            </a:p>
          </p:txBody>
        </p:sp>
      </p:grpSp>
      <p:grpSp>
        <p:nvGrpSpPr>
          <p:cNvPr id="37" name="组合 36">
            <a:extLst>
              <a:ext uri="{FF2B5EF4-FFF2-40B4-BE49-F238E27FC236}">
                <a16:creationId xmlns:a16="http://schemas.microsoft.com/office/drawing/2014/main" id="{FC3D2F2F-0E95-4479-0773-491DF4CCF3B5}"/>
              </a:ext>
            </a:extLst>
          </p:cNvPr>
          <p:cNvGrpSpPr/>
          <p:nvPr/>
        </p:nvGrpSpPr>
        <p:grpSpPr>
          <a:xfrm>
            <a:off x="1364688" y="3915744"/>
            <a:ext cx="3905249" cy="679450"/>
            <a:chOff x="1352551" y="2106528"/>
            <a:chExt cx="4641849" cy="807606"/>
          </a:xfrm>
        </p:grpSpPr>
        <p:sp>
          <p:nvSpPr>
            <p:cNvPr id="38" name="椭圆 37">
              <a:extLst>
                <a:ext uri="{FF2B5EF4-FFF2-40B4-BE49-F238E27FC236}">
                  <a16:creationId xmlns:a16="http://schemas.microsoft.com/office/drawing/2014/main" id="{FE693222-15BA-3F57-4052-ABD22735F50E}"/>
                </a:ext>
              </a:extLst>
            </p:cNvPr>
            <p:cNvSpPr/>
            <p:nvPr/>
          </p:nvSpPr>
          <p:spPr>
            <a:xfrm>
              <a:off x="1352551" y="2106528"/>
              <a:ext cx="807606" cy="80760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lt"/>
                </a:rPr>
                <a:t>03</a:t>
              </a:r>
              <a:endParaRPr lang="zh-CN" altLang="en-US" sz="2000" b="1" dirty="0">
                <a:solidFill>
                  <a:schemeClr val="bg1"/>
                </a:solidFill>
                <a:latin typeface="+mj-lt"/>
              </a:endParaRPr>
            </a:p>
          </p:txBody>
        </p:sp>
        <p:sp>
          <p:nvSpPr>
            <p:cNvPr id="39" name="文本框 38">
              <a:extLst>
                <a:ext uri="{FF2B5EF4-FFF2-40B4-BE49-F238E27FC236}">
                  <a16:creationId xmlns:a16="http://schemas.microsoft.com/office/drawing/2014/main" id="{B98B95AB-64F0-3B03-27A8-F401955976F9}"/>
                </a:ext>
              </a:extLst>
            </p:cNvPr>
            <p:cNvSpPr txBox="1"/>
            <p:nvPr/>
          </p:nvSpPr>
          <p:spPr>
            <a:xfrm>
              <a:off x="2266950" y="2119868"/>
              <a:ext cx="2825750" cy="369332"/>
            </a:xfrm>
            <a:prstGeom prst="rect">
              <a:avLst/>
            </a:prstGeom>
            <a:noFill/>
          </p:spPr>
          <p:txBody>
            <a:bodyPr wrap="square" rtlCol="0">
              <a:spAutoFit/>
            </a:bodyPr>
            <a:lstStyle/>
            <a:p>
              <a:r>
                <a:rPr lang="zh-CN" altLang="en-US" dirty="0"/>
                <a:t>请输入您的标题</a:t>
              </a:r>
            </a:p>
          </p:txBody>
        </p:sp>
        <p:sp>
          <p:nvSpPr>
            <p:cNvPr id="40" name="文本框 39">
              <a:extLst>
                <a:ext uri="{FF2B5EF4-FFF2-40B4-BE49-F238E27FC236}">
                  <a16:creationId xmlns:a16="http://schemas.microsoft.com/office/drawing/2014/main" id="{A443C97E-7BDC-D036-D72E-7EDC58FDB8E7}"/>
                </a:ext>
              </a:extLst>
            </p:cNvPr>
            <p:cNvSpPr txBox="1"/>
            <p:nvPr/>
          </p:nvSpPr>
          <p:spPr>
            <a:xfrm>
              <a:off x="2266950" y="2456935"/>
              <a:ext cx="3727450" cy="402411"/>
            </a:xfrm>
            <a:prstGeom prst="rect">
              <a:avLst/>
            </a:prstGeom>
            <a:noFill/>
          </p:spPr>
          <p:txBody>
            <a:bodyPr wrap="square" rtlCol="0">
              <a:spAutoFit/>
            </a:bodyPr>
            <a:lstStyle/>
            <a:p>
              <a:r>
                <a:rPr lang="en-US" altLang="zh-CN" sz="1600" dirty="0">
                  <a:solidFill>
                    <a:schemeClr val="bg1">
                      <a:lumMod val="50000"/>
                    </a:schemeClr>
                  </a:solidFill>
                </a:rPr>
                <a:t>PLEASE ENTER YOUR TITLE </a:t>
              </a:r>
              <a:endParaRPr lang="zh-CN" altLang="en-US" sz="1600" dirty="0">
                <a:solidFill>
                  <a:schemeClr val="bg1">
                    <a:lumMod val="50000"/>
                  </a:schemeClr>
                </a:solidFill>
              </a:endParaRPr>
            </a:p>
          </p:txBody>
        </p:sp>
      </p:grpSp>
      <p:grpSp>
        <p:nvGrpSpPr>
          <p:cNvPr id="41" name="组合 40">
            <a:extLst>
              <a:ext uri="{FF2B5EF4-FFF2-40B4-BE49-F238E27FC236}">
                <a16:creationId xmlns:a16="http://schemas.microsoft.com/office/drawing/2014/main" id="{D4155E30-6E77-329C-8611-F1B1B12E0329}"/>
              </a:ext>
            </a:extLst>
          </p:cNvPr>
          <p:cNvGrpSpPr/>
          <p:nvPr/>
        </p:nvGrpSpPr>
        <p:grpSpPr>
          <a:xfrm>
            <a:off x="1364688" y="4940300"/>
            <a:ext cx="3905249" cy="679450"/>
            <a:chOff x="1352551" y="2106528"/>
            <a:chExt cx="4641849" cy="807606"/>
          </a:xfrm>
        </p:grpSpPr>
        <p:sp>
          <p:nvSpPr>
            <p:cNvPr id="42" name="椭圆 41">
              <a:extLst>
                <a:ext uri="{FF2B5EF4-FFF2-40B4-BE49-F238E27FC236}">
                  <a16:creationId xmlns:a16="http://schemas.microsoft.com/office/drawing/2014/main" id="{D1879D45-1E6C-F39C-148B-F609AFDE3ACB}"/>
                </a:ext>
              </a:extLst>
            </p:cNvPr>
            <p:cNvSpPr/>
            <p:nvPr/>
          </p:nvSpPr>
          <p:spPr>
            <a:xfrm>
              <a:off x="1352551" y="2106528"/>
              <a:ext cx="807606" cy="807606"/>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a:solidFill>
                    <a:schemeClr val="bg1"/>
                  </a:solidFill>
                  <a:latin typeface="+mj-lt"/>
                </a:rPr>
                <a:t>04</a:t>
              </a:r>
              <a:endParaRPr lang="zh-CN" altLang="en-US" sz="2000" b="1" dirty="0">
                <a:solidFill>
                  <a:schemeClr val="bg1"/>
                </a:solidFill>
                <a:latin typeface="+mj-lt"/>
              </a:endParaRPr>
            </a:p>
          </p:txBody>
        </p:sp>
        <p:sp>
          <p:nvSpPr>
            <p:cNvPr id="43" name="文本框 42">
              <a:extLst>
                <a:ext uri="{FF2B5EF4-FFF2-40B4-BE49-F238E27FC236}">
                  <a16:creationId xmlns:a16="http://schemas.microsoft.com/office/drawing/2014/main" id="{4DC3B6CF-58EF-2317-AD7B-16E85C3C4EEB}"/>
                </a:ext>
              </a:extLst>
            </p:cNvPr>
            <p:cNvSpPr txBox="1"/>
            <p:nvPr/>
          </p:nvSpPr>
          <p:spPr>
            <a:xfrm>
              <a:off x="2266950" y="2119868"/>
              <a:ext cx="2825750" cy="369332"/>
            </a:xfrm>
            <a:prstGeom prst="rect">
              <a:avLst/>
            </a:prstGeom>
            <a:noFill/>
          </p:spPr>
          <p:txBody>
            <a:bodyPr wrap="square" rtlCol="0">
              <a:spAutoFit/>
            </a:bodyPr>
            <a:lstStyle/>
            <a:p>
              <a:r>
                <a:rPr lang="zh-CN" altLang="en-US" dirty="0"/>
                <a:t>请输入您的标题</a:t>
              </a:r>
            </a:p>
          </p:txBody>
        </p:sp>
        <p:sp>
          <p:nvSpPr>
            <p:cNvPr id="44" name="文本框 43">
              <a:extLst>
                <a:ext uri="{FF2B5EF4-FFF2-40B4-BE49-F238E27FC236}">
                  <a16:creationId xmlns:a16="http://schemas.microsoft.com/office/drawing/2014/main" id="{922F9515-1854-F0B6-E5FC-9B5AB1C7CD27}"/>
                </a:ext>
              </a:extLst>
            </p:cNvPr>
            <p:cNvSpPr txBox="1"/>
            <p:nvPr/>
          </p:nvSpPr>
          <p:spPr>
            <a:xfrm>
              <a:off x="2266950" y="2456935"/>
              <a:ext cx="3727450" cy="402411"/>
            </a:xfrm>
            <a:prstGeom prst="rect">
              <a:avLst/>
            </a:prstGeom>
            <a:noFill/>
          </p:spPr>
          <p:txBody>
            <a:bodyPr wrap="square" rtlCol="0">
              <a:spAutoFit/>
            </a:bodyPr>
            <a:lstStyle/>
            <a:p>
              <a:r>
                <a:rPr lang="en-US" altLang="zh-CN" sz="1600" dirty="0">
                  <a:solidFill>
                    <a:schemeClr val="bg1">
                      <a:lumMod val="50000"/>
                    </a:schemeClr>
                  </a:solidFill>
                </a:rPr>
                <a:t>PLEASE ENTER YOUR TITLE </a:t>
              </a:r>
              <a:endParaRPr lang="zh-CN" altLang="en-US" sz="1600" dirty="0">
                <a:solidFill>
                  <a:schemeClr val="bg1">
                    <a:lumMod val="50000"/>
                  </a:schemeClr>
                </a:solidFill>
              </a:endParaRPr>
            </a:p>
          </p:txBody>
        </p:sp>
      </p:grpSp>
    </p:spTree>
    <p:extLst>
      <p:ext uri="{BB962C8B-B14F-4D97-AF65-F5344CB8AC3E}">
        <p14:creationId xmlns:p14="http://schemas.microsoft.com/office/powerpoint/2010/main" val="37327718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2">
            <a:extLst>
              <a:ext uri="{FF2B5EF4-FFF2-40B4-BE49-F238E27FC236}">
                <a16:creationId xmlns:a16="http://schemas.microsoft.com/office/drawing/2014/main" id="{33F3A45B-409F-E649-55F6-9BC95B933352}"/>
              </a:ext>
            </a:extLst>
          </p:cNvPr>
          <p:cNvSpPr/>
          <p:nvPr/>
        </p:nvSpPr>
        <p:spPr>
          <a:xfrm>
            <a:off x="-2860367" y="-1115816"/>
            <a:ext cx="17912733" cy="8660783"/>
          </a:xfrm>
          <a:custGeom>
            <a:avLst/>
            <a:gdLst>
              <a:gd name="connsiteX0" fmla="*/ 1191878 w 1525649"/>
              <a:gd name="connsiteY0" fmla="*/ 180005 h 1454782"/>
              <a:gd name="connsiteX1" fmla="*/ 1482390 w 1525649"/>
              <a:gd name="connsiteY1" fmla="*/ 431465 h 1454782"/>
              <a:gd name="connsiteX2" fmla="*/ 1506203 w 1525649"/>
              <a:gd name="connsiteY2" fmla="*/ 790558 h 1454782"/>
              <a:gd name="connsiteX3" fmla="*/ 1378568 w 1525649"/>
              <a:gd name="connsiteY3" fmla="*/ 1125838 h 1454782"/>
              <a:gd name="connsiteX4" fmla="*/ 1184258 w 1525649"/>
              <a:gd name="connsiteY4" fmla="*/ 1409683 h 1454782"/>
              <a:gd name="connsiteX5" fmla="*/ 848978 w 1525649"/>
              <a:gd name="connsiteY5" fmla="*/ 1441115 h 1454782"/>
              <a:gd name="connsiteX6" fmla="*/ 533700 w 1525649"/>
              <a:gd name="connsiteY6" fmla="*/ 1331578 h 1454782"/>
              <a:gd name="connsiteX7" fmla="*/ 249855 w 1525649"/>
              <a:gd name="connsiteY7" fmla="*/ 1115360 h 1454782"/>
              <a:gd name="connsiteX8" fmla="*/ 2205 w 1525649"/>
              <a:gd name="connsiteY8" fmla="*/ 795320 h 1454782"/>
              <a:gd name="connsiteX9" fmla="*/ 167940 w 1525649"/>
              <a:gd name="connsiteY9" fmla="*/ 436228 h 1454782"/>
              <a:gd name="connsiteX10" fmla="*/ 468930 w 1525649"/>
              <a:gd name="connsiteY10" fmla="*/ 148573 h 1454782"/>
              <a:gd name="connsiteX11" fmla="*/ 832785 w 1525649"/>
              <a:gd name="connsiteY11" fmla="*/ 935 h 1454782"/>
              <a:gd name="connsiteX12" fmla="*/ 1191878 w 1525649"/>
              <a:gd name="connsiteY12" fmla="*/ 180005 h 145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5649" h="1454782">
                <a:moveTo>
                  <a:pt x="1191878" y="180005"/>
                </a:moveTo>
                <a:cubicBezTo>
                  <a:pt x="1309988" y="260015"/>
                  <a:pt x="1426193" y="328595"/>
                  <a:pt x="1482390" y="431465"/>
                </a:cubicBezTo>
                <a:cubicBezTo>
                  <a:pt x="1538588" y="534335"/>
                  <a:pt x="1532873" y="669590"/>
                  <a:pt x="1506203" y="790558"/>
                </a:cubicBezTo>
                <a:cubicBezTo>
                  <a:pt x="1478580" y="910573"/>
                  <a:pt x="1430003" y="1015348"/>
                  <a:pt x="1378568" y="1125838"/>
                </a:cubicBezTo>
                <a:cubicBezTo>
                  <a:pt x="1328085" y="1237280"/>
                  <a:pt x="1274745" y="1354438"/>
                  <a:pt x="1184258" y="1409683"/>
                </a:cubicBezTo>
                <a:cubicBezTo>
                  <a:pt x="1093770" y="1465880"/>
                  <a:pt x="965183" y="1461118"/>
                  <a:pt x="848978" y="1441115"/>
                </a:cubicBezTo>
                <a:cubicBezTo>
                  <a:pt x="732773" y="1420160"/>
                  <a:pt x="627998" y="1384918"/>
                  <a:pt x="533700" y="1331578"/>
                </a:cubicBezTo>
                <a:cubicBezTo>
                  <a:pt x="438450" y="1277285"/>
                  <a:pt x="354630" y="1205848"/>
                  <a:pt x="249855" y="1115360"/>
                </a:cubicBezTo>
                <a:cubicBezTo>
                  <a:pt x="145080" y="1023920"/>
                  <a:pt x="19350" y="915335"/>
                  <a:pt x="2205" y="795320"/>
                </a:cubicBezTo>
                <a:cubicBezTo>
                  <a:pt x="-14940" y="676258"/>
                  <a:pt x="75548" y="546718"/>
                  <a:pt x="167940" y="436228"/>
                </a:cubicBezTo>
                <a:cubicBezTo>
                  <a:pt x="261285" y="324785"/>
                  <a:pt x="356535" y="231440"/>
                  <a:pt x="468930" y="148573"/>
                </a:cubicBezTo>
                <a:cubicBezTo>
                  <a:pt x="580373" y="64753"/>
                  <a:pt x="708960" y="-8590"/>
                  <a:pt x="832785" y="935"/>
                </a:cubicBezTo>
                <a:cubicBezTo>
                  <a:pt x="955658" y="9508"/>
                  <a:pt x="1074720" y="99995"/>
                  <a:pt x="1191878" y="180005"/>
                </a:cubicBezTo>
                <a:close/>
              </a:path>
            </a:pathLst>
          </a:custGeom>
          <a:solidFill>
            <a:schemeClr val="accent3"/>
          </a:solidFill>
          <a:ln w="9525" cap="flat">
            <a:noFill/>
            <a:prstDash val="solid"/>
            <a:miter/>
          </a:ln>
        </p:spPr>
        <p:txBody>
          <a:bodyPr rtlCol="0" anchor="ctr"/>
          <a:lstStyle/>
          <a:p>
            <a:endParaRPr lang="zh-CN" altLang="en-US"/>
          </a:p>
        </p:txBody>
      </p:sp>
      <p:pic>
        <p:nvPicPr>
          <p:cNvPr id="9" name="图形 8">
            <a:extLst>
              <a:ext uri="{FF2B5EF4-FFF2-40B4-BE49-F238E27FC236}">
                <a16:creationId xmlns:a16="http://schemas.microsoft.com/office/drawing/2014/main" id="{8D2EB78B-9A45-6005-B680-584FCFE93951}"/>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754670" y="1155092"/>
            <a:ext cx="5132860" cy="3817093"/>
          </a:xfrm>
          <a:prstGeom prst="rect">
            <a:avLst/>
          </a:prstGeom>
        </p:spPr>
      </p:pic>
      <p:sp>
        <p:nvSpPr>
          <p:cNvPr id="12" name="文本框 11">
            <a:extLst>
              <a:ext uri="{FF2B5EF4-FFF2-40B4-BE49-F238E27FC236}">
                <a16:creationId xmlns:a16="http://schemas.microsoft.com/office/drawing/2014/main" id="{B5B38A50-0B10-A5A6-939F-B469B4A98FAF}"/>
              </a:ext>
            </a:extLst>
          </p:cNvPr>
          <p:cNvSpPr txBox="1"/>
          <p:nvPr/>
        </p:nvSpPr>
        <p:spPr>
          <a:xfrm>
            <a:off x="1050588" y="2178996"/>
            <a:ext cx="4357991" cy="769441"/>
          </a:xfrm>
          <a:prstGeom prst="rect">
            <a:avLst/>
          </a:prstGeom>
          <a:noFill/>
        </p:spPr>
        <p:txBody>
          <a:bodyPr wrap="square" rtlCol="0">
            <a:spAutoFit/>
          </a:bodyPr>
          <a:lstStyle/>
          <a:p>
            <a:r>
              <a:rPr lang="en-US" altLang="zh-CN" sz="4000" dirty="0">
                <a:solidFill>
                  <a:schemeClr val="accent1">
                    <a:lumMod val="75000"/>
                  </a:schemeClr>
                </a:solidFill>
                <a:latin typeface="+mj-lt"/>
              </a:rPr>
              <a:t>PART</a:t>
            </a:r>
            <a:r>
              <a:rPr lang="en-US" altLang="zh-CN" sz="4400" dirty="0">
                <a:solidFill>
                  <a:schemeClr val="accent1">
                    <a:lumMod val="75000"/>
                  </a:schemeClr>
                </a:solidFill>
                <a:latin typeface="+mj-lt"/>
              </a:rPr>
              <a:t> 1</a:t>
            </a:r>
            <a:endParaRPr lang="zh-CN" altLang="en-US" sz="4400" dirty="0">
              <a:solidFill>
                <a:schemeClr val="accent1">
                  <a:lumMod val="75000"/>
                </a:schemeClr>
              </a:solidFill>
              <a:latin typeface="+mj-lt"/>
            </a:endParaRPr>
          </a:p>
        </p:txBody>
      </p:sp>
      <p:sp>
        <p:nvSpPr>
          <p:cNvPr id="13" name="文本框 12">
            <a:extLst>
              <a:ext uri="{FF2B5EF4-FFF2-40B4-BE49-F238E27FC236}">
                <a16:creationId xmlns:a16="http://schemas.microsoft.com/office/drawing/2014/main" id="{09EE0767-31A0-F2AF-9612-BC4D328890A6}"/>
              </a:ext>
            </a:extLst>
          </p:cNvPr>
          <p:cNvSpPr txBox="1"/>
          <p:nvPr/>
        </p:nvSpPr>
        <p:spPr>
          <a:xfrm>
            <a:off x="1050588" y="2922189"/>
            <a:ext cx="4357991" cy="584775"/>
          </a:xfrm>
          <a:prstGeom prst="rect">
            <a:avLst/>
          </a:prstGeom>
          <a:noFill/>
        </p:spPr>
        <p:txBody>
          <a:bodyPr wrap="square" rtlCol="0">
            <a:spAutoFit/>
          </a:bodyPr>
          <a:lstStyle/>
          <a:p>
            <a:r>
              <a:rPr lang="zh-CN" altLang="en-US" sz="3200" dirty="0"/>
              <a:t>请输入您的标题</a:t>
            </a:r>
          </a:p>
        </p:txBody>
      </p:sp>
    </p:spTree>
    <p:extLst>
      <p:ext uri="{BB962C8B-B14F-4D97-AF65-F5344CB8AC3E}">
        <p14:creationId xmlns:p14="http://schemas.microsoft.com/office/powerpoint/2010/main" val="1361177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图形 8">
            <a:extLst>
              <a:ext uri="{FF2B5EF4-FFF2-40B4-BE49-F238E27FC236}">
                <a16:creationId xmlns:a16="http://schemas.microsoft.com/office/drawing/2014/main" id="{04E8FA89-C208-7B2E-A6DA-2E95680E5D6A}"/>
              </a:ext>
            </a:extLst>
          </p:cNvPr>
          <p:cNvSpPr/>
          <p:nvPr/>
        </p:nvSpPr>
        <p:spPr>
          <a:xfrm rot="3564046">
            <a:off x="-194884" y="-2835747"/>
            <a:ext cx="12429816" cy="13102243"/>
          </a:xfrm>
          <a:custGeom>
            <a:avLst/>
            <a:gdLst>
              <a:gd name="connsiteX0" fmla="*/ 9223605 w 12429816"/>
              <a:gd name="connsiteY0" fmla="*/ 1191822 h 13102243"/>
              <a:gd name="connsiteX1" fmla="*/ 10806435 w 12429816"/>
              <a:gd name="connsiteY1" fmla="*/ 4340908 h 13102243"/>
              <a:gd name="connsiteX2" fmla="*/ 12422412 w 12429816"/>
              <a:gd name="connsiteY2" fmla="*/ 7001056 h 13102243"/>
              <a:gd name="connsiteX3" fmla="*/ 10450091 w 12429816"/>
              <a:gd name="connsiteY3" fmla="*/ 9652917 h 13102243"/>
              <a:gd name="connsiteX4" fmla="*/ 9389346 w 12429816"/>
              <a:gd name="connsiteY4" fmla="*/ 12843438 h 13102243"/>
              <a:gd name="connsiteX5" fmla="*/ 6066233 w 12429816"/>
              <a:gd name="connsiteY5" fmla="*/ 12346214 h 13102243"/>
              <a:gd name="connsiteX6" fmla="*/ 2345340 w 12429816"/>
              <a:gd name="connsiteY6" fmla="*/ 13083763 h 13102243"/>
              <a:gd name="connsiteX7" fmla="*/ 381305 w 12429816"/>
              <a:gd name="connsiteY7" fmla="*/ 10539634 h 13102243"/>
              <a:gd name="connsiteX8" fmla="*/ 100 w 12429816"/>
              <a:gd name="connsiteY8" fmla="*/ 7059066 h 13102243"/>
              <a:gd name="connsiteX9" fmla="*/ 422740 w 12429816"/>
              <a:gd name="connsiteY9" fmla="*/ 3653082 h 13102243"/>
              <a:gd name="connsiteX10" fmla="*/ 2511081 w 12429816"/>
              <a:gd name="connsiteY10" fmla="*/ 827192 h 13102243"/>
              <a:gd name="connsiteX11" fmla="*/ 6033084 w 12429816"/>
              <a:gd name="connsiteY11" fmla="*/ 6772 h 13102243"/>
              <a:gd name="connsiteX12" fmla="*/ 9223605 w 12429816"/>
              <a:gd name="connsiteY12" fmla="*/ 1191822 h 1310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29816" h="13102243">
                <a:moveTo>
                  <a:pt x="9223605" y="1191822"/>
                </a:moveTo>
                <a:cubicBezTo>
                  <a:pt x="9944579" y="1995668"/>
                  <a:pt x="10160043" y="3288451"/>
                  <a:pt x="10806435" y="4340908"/>
                </a:cubicBezTo>
                <a:cubicBezTo>
                  <a:pt x="11452826" y="5401653"/>
                  <a:pt x="12530144" y="6230359"/>
                  <a:pt x="12422412" y="7001056"/>
                </a:cubicBezTo>
                <a:cubicBezTo>
                  <a:pt x="12314681" y="7763467"/>
                  <a:pt x="11030185" y="8476154"/>
                  <a:pt x="10450091" y="9652917"/>
                </a:cubicBezTo>
                <a:cubicBezTo>
                  <a:pt x="9878283" y="10821394"/>
                  <a:pt x="10002589" y="12470520"/>
                  <a:pt x="9389346" y="12843438"/>
                </a:cubicBezTo>
                <a:cubicBezTo>
                  <a:pt x="8776103" y="13224643"/>
                  <a:pt x="7425312" y="12337927"/>
                  <a:pt x="6066233" y="12346214"/>
                </a:cubicBezTo>
                <a:cubicBezTo>
                  <a:pt x="4707154" y="12346214"/>
                  <a:pt x="3339788" y="13241217"/>
                  <a:pt x="2345340" y="13083763"/>
                </a:cubicBezTo>
                <a:cubicBezTo>
                  <a:pt x="1350892" y="12934596"/>
                  <a:pt x="712788" y="11724684"/>
                  <a:pt x="381305" y="10539634"/>
                </a:cubicBezTo>
                <a:cubicBezTo>
                  <a:pt x="41535" y="9362870"/>
                  <a:pt x="100" y="8210968"/>
                  <a:pt x="100" y="7059066"/>
                </a:cubicBezTo>
                <a:cubicBezTo>
                  <a:pt x="100" y="5907164"/>
                  <a:pt x="49822" y="4763548"/>
                  <a:pt x="422740" y="3653082"/>
                </a:cubicBezTo>
                <a:cubicBezTo>
                  <a:pt x="803945" y="2542615"/>
                  <a:pt x="1516633" y="1473583"/>
                  <a:pt x="2511081" y="827192"/>
                </a:cubicBezTo>
                <a:cubicBezTo>
                  <a:pt x="3505529" y="180800"/>
                  <a:pt x="4781737" y="-42950"/>
                  <a:pt x="6033084" y="6772"/>
                </a:cubicBezTo>
                <a:cubicBezTo>
                  <a:pt x="7284431" y="56494"/>
                  <a:pt x="8510917" y="387977"/>
                  <a:pt x="9223605" y="1191822"/>
                </a:cubicBezTo>
                <a:close/>
              </a:path>
            </a:pathLst>
          </a:custGeom>
          <a:solidFill>
            <a:schemeClr val="accent3"/>
          </a:solidFill>
          <a:ln w="82867" cap="flat">
            <a:noFill/>
            <a:prstDash val="solid"/>
            <a:miter/>
          </a:ln>
        </p:spPr>
        <p:txBody>
          <a:bodyPr rtlCol="0" anchor="ctr"/>
          <a:lstStyle/>
          <a:p>
            <a:endParaRPr lang="zh-CN" altLang="en-US"/>
          </a:p>
        </p:txBody>
      </p:sp>
      <p:pic>
        <p:nvPicPr>
          <p:cNvPr id="3" name="图片 2">
            <a:extLst>
              <a:ext uri="{FF2B5EF4-FFF2-40B4-BE49-F238E27FC236}">
                <a16:creationId xmlns:a16="http://schemas.microsoft.com/office/drawing/2014/main" id="{C4A24635-BB8E-32DD-A16E-403753D0A1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0268" y="1330485"/>
            <a:ext cx="4197029" cy="4197029"/>
          </a:xfrm>
          <a:prstGeom prst="rect">
            <a:avLst/>
          </a:prstGeom>
        </p:spPr>
      </p:pic>
      <p:sp>
        <p:nvSpPr>
          <p:cNvPr id="4" name="文本框 3">
            <a:extLst>
              <a:ext uri="{FF2B5EF4-FFF2-40B4-BE49-F238E27FC236}">
                <a16:creationId xmlns:a16="http://schemas.microsoft.com/office/drawing/2014/main" id="{695EEB44-6AA0-E3CA-063E-D4D4A5EA53AE}"/>
              </a:ext>
            </a:extLst>
          </p:cNvPr>
          <p:cNvSpPr txBox="1"/>
          <p:nvPr/>
        </p:nvSpPr>
        <p:spPr>
          <a:xfrm>
            <a:off x="6251643" y="1483476"/>
            <a:ext cx="4552545" cy="461665"/>
          </a:xfrm>
          <a:prstGeom prst="rect">
            <a:avLst/>
          </a:prstGeom>
          <a:noFill/>
        </p:spPr>
        <p:txBody>
          <a:bodyPr wrap="square" rtlCol="0">
            <a:spAutoFit/>
          </a:bodyPr>
          <a:lstStyle/>
          <a:p>
            <a:r>
              <a:rPr lang="zh-CN" altLang="en-US" sz="2400" dirty="0">
                <a:latin typeface="+mj-ea"/>
                <a:ea typeface="+mj-ea"/>
              </a:rPr>
              <a:t>请输入您的标题</a:t>
            </a:r>
          </a:p>
        </p:txBody>
      </p:sp>
      <p:sp>
        <p:nvSpPr>
          <p:cNvPr id="5" name="文本框 4">
            <a:extLst>
              <a:ext uri="{FF2B5EF4-FFF2-40B4-BE49-F238E27FC236}">
                <a16:creationId xmlns:a16="http://schemas.microsoft.com/office/drawing/2014/main" id="{FF987FC8-F400-C086-F273-E69625DCF048}"/>
              </a:ext>
            </a:extLst>
          </p:cNvPr>
          <p:cNvSpPr txBox="1"/>
          <p:nvPr/>
        </p:nvSpPr>
        <p:spPr>
          <a:xfrm>
            <a:off x="6251643" y="2048578"/>
            <a:ext cx="5000017" cy="1729704"/>
          </a:xfrm>
          <a:prstGeom prst="rect">
            <a:avLst/>
          </a:prstGeom>
          <a:noFill/>
        </p:spPr>
        <p:txBody>
          <a:bodyPr wrap="square" rtlCol="0">
            <a:spAutoFit/>
          </a:bodyPr>
          <a:lstStyle/>
          <a:p>
            <a:pPr>
              <a:lnSpc>
                <a:spcPct val="120000"/>
              </a:lnSpc>
            </a:pPr>
            <a:r>
              <a:rPr lang="en-US" altLang="zh-CN" dirty="0">
                <a:solidFill>
                  <a:schemeClr val="tx1">
                    <a:lumMod val="50000"/>
                    <a:lumOff val="50000"/>
                  </a:schemeClr>
                </a:solidFill>
              </a:rPr>
              <a:t>Lorem ipsum dolor sit amet, consectetuer adipiscing elit. Maecenas porttitor congue massa. Fusce posuere, magna sed pulvinar ultricies, purus lectus malesuada libero, sit.</a:t>
            </a:r>
          </a:p>
          <a:p>
            <a:endParaRPr lang="zh-CN" altLang="en-US" sz="2000" dirty="0">
              <a:solidFill>
                <a:schemeClr val="tx1">
                  <a:lumMod val="50000"/>
                  <a:lumOff val="50000"/>
                </a:schemeClr>
              </a:solidFill>
            </a:endParaRPr>
          </a:p>
        </p:txBody>
      </p:sp>
      <p:sp>
        <p:nvSpPr>
          <p:cNvPr id="6" name="椭圆 5">
            <a:extLst>
              <a:ext uri="{FF2B5EF4-FFF2-40B4-BE49-F238E27FC236}">
                <a16:creationId xmlns:a16="http://schemas.microsoft.com/office/drawing/2014/main" id="{BB67DAFC-7F21-E0F1-1FA8-847139E23A7E}"/>
              </a:ext>
            </a:extLst>
          </p:cNvPr>
          <p:cNvSpPr/>
          <p:nvPr/>
        </p:nvSpPr>
        <p:spPr>
          <a:xfrm>
            <a:off x="6251643" y="4030367"/>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id="{D5620FD7-D366-D395-C70A-86DFE2C6730B}"/>
              </a:ext>
            </a:extLst>
          </p:cNvPr>
          <p:cNvSpPr/>
          <p:nvPr/>
        </p:nvSpPr>
        <p:spPr>
          <a:xfrm>
            <a:off x="7931286" y="4010288"/>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E742988C-2079-10FE-D3C8-12BE6531BDD4}"/>
              </a:ext>
            </a:extLst>
          </p:cNvPr>
          <p:cNvSpPr/>
          <p:nvPr/>
        </p:nvSpPr>
        <p:spPr>
          <a:xfrm>
            <a:off x="9610928" y="4050445"/>
            <a:ext cx="914400" cy="9144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形 9">
            <a:extLst>
              <a:ext uri="{FF2B5EF4-FFF2-40B4-BE49-F238E27FC236}">
                <a16:creationId xmlns:a16="http://schemas.microsoft.com/office/drawing/2014/main" id="{C4F5BA34-C9AD-3482-E644-AF2B7A0100AC}"/>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9803781" y="4243298"/>
            <a:ext cx="528694" cy="528694"/>
          </a:xfrm>
          <a:prstGeom prst="rect">
            <a:avLst/>
          </a:prstGeom>
        </p:spPr>
      </p:pic>
      <p:pic>
        <p:nvPicPr>
          <p:cNvPr id="12" name="图形 11">
            <a:extLst>
              <a:ext uri="{FF2B5EF4-FFF2-40B4-BE49-F238E27FC236}">
                <a16:creationId xmlns:a16="http://schemas.microsoft.com/office/drawing/2014/main" id="{DF234B96-096C-FE9A-A5B7-47E4AD47CD8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444496" y="4223220"/>
            <a:ext cx="528694" cy="528694"/>
          </a:xfrm>
          <a:prstGeom prst="rect">
            <a:avLst/>
          </a:prstGeom>
        </p:spPr>
      </p:pic>
      <p:pic>
        <p:nvPicPr>
          <p:cNvPr id="14" name="图形 13">
            <a:extLst>
              <a:ext uri="{FF2B5EF4-FFF2-40B4-BE49-F238E27FC236}">
                <a16:creationId xmlns:a16="http://schemas.microsoft.com/office/drawing/2014/main" id="{7EF36EE0-84AE-B96F-6137-1D188603E002}"/>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124139" y="4223220"/>
            <a:ext cx="528694" cy="528694"/>
          </a:xfrm>
          <a:prstGeom prst="rect">
            <a:avLst/>
          </a:prstGeom>
        </p:spPr>
      </p:pic>
      <p:sp>
        <p:nvSpPr>
          <p:cNvPr id="17" name="文本框 16">
            <a:extLst>
              <a:ext uri="{FF2B5EF4-FFF2-40B4-BE49-F238E27FC236}">
                <a16:creationId xmlns:a16="http://schemas.microsoft.com/office/drawing/2014/main" id="{CBAB2E52-E367-67AA-212D-5DD633BE1781}"/>
              </a:ext>
            </a:extLst>
          </p:cNvPr>
          <p:cNvSpPr txBox="1"/>
          <p:nvPr/>
        </p:nvSpPr>
        <p:spPr>
          <a:xfrm>
            <a:off x="6180642" y="5068282"/>
            <a:ext cx="1186014" cy="406265"/>
          </a:xfrm>
          <a:prstGeom prst="rect">
            <a:avLst/>
          </a:prstGeom>
          <a:noFill/>
        </p:spPr>
        <p:txBody>
          <a:bodyPr wrap="square" rtlCol="0">
            <a:spAutoFit/>
          </a:bodyPr>
          <a:lstStyle/>
          <a:p>
            <a:r>
              <a:rPr lang="zh-CN" altLang="en-US" dirty="0">
                <a:solidFill>
                  <a:schemeClr val="bg1"/>
                </a:solidFill>
              </a:rPr>
              <a:t>输入文字</a:t>
            </a:r>
          </a:p>
        </p:txBody>
      </p:sp>
      <p:sp>
        <p:nvSpPr>
          <p:cNvPr id="18" name="文本框 17">
            <a:extLst>
              <a:ext uri="{FF2B5EF4-FFF2-40B4-BE49-F238E27FC236}">
                <a16:creationId xmlns:a16="http://schemas.microsoft.com/office/drawing/2014/main" id="{23DB98A9-072C-1DBB-CB34-D82BAAE8A0C5}"/>
              </a:ext>
            </a:extLst>
          </p:cNvPr>
          <p:cNvSpPr txBox="1"/>
          <p:nvPr/>
        </p:nvSpPr>
        <p:spPr>
          <a:xfrm>
            <a:off x="7891733" y="5068282"/>
            <a:ext cx="1186014" cy="406265"/>
          </a:xfrm>
          <a:prstGeom prst="rect">
            <a:avLst/>
          </a:prstGeom>
          <a:noFill/>
        </p:spPr>
        <p:txBody>
          <a:bodyPr wrap="square" rtlCol="0">
            <a:spAutoFit/>
          </a:bodyPr>
          <a:lstStyle/>
          <a:p>
            <a:r>
              <a:rPr lang="zh-CN" altLang="en-US" dirty="0">
                <a:solidFill>
                  <a:schemeClr val="bg1"/>
                </a:solidFill>
              </a:rPr>
              <a:t>输入文字</a:t>
            </a:r>
          </a:p>
        </p:txBody>
      </p:sp>
      <p:sp>
        <p:nvSpPr>
          <p:cNvPr id="19" name="文本框 18">
            <a:extLst>
              <a:ext uri="{FF2B5EF4-FFF2-40B4-BE49-F238E27FC236}">
                <a16:creationId xmlns:a16="http://schemas.microsoft.com/office/drawing/2014/main" id="{EED2C857-1457-5E14-11D3-BA6FB431F02A}"/>
              </a:ext>
            </a:extLst>
          </p:cNvPr>
          <p:cNvSpPr txBox="1"/>
          <p:nvPr/>
        </p:nvSpPr>
        <p:spPr>
          <a:xfrm>
            <a:off x="9600250" y="5068282"/>
            <a:ext cx="1186014" cy="406265"/>
          </a:xfrm>
          <a:prstGeom prst="rect">
            <a:avLst/>
          </a:prstGeom>
          <a:noFill/>
        </p:spPr>
        <p:txBody>
          <a:bodyPr wrap="square" rtlCol="0">
            <a:spAutoFit/>
          </a:bodyPr>
          <a:lstStyle/>
          <a:p>
            <a:r>
              <a:rPr lang="zh-CN" altLang="en-US" dirty="0">
                <a:solidFill>
                  <a:schemeClr val="bg1"/>
                </a:solidFill>
              </a:rPr>
              <a:t>输入文字</a:t>
            </a:r>
          </a:p>
        </p:txBody>
      </p:sp>
    </p:spTree>
    <p:extLst>
      <p:ext uri="{BB962C8B-B14F-4D97-AF65-F5344CB8AC3E}">
        <p14:creationId xmlns:p14="http://schemas.microsoft.com/office/powerpoint/2010/main" val="3978651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2">
            <a:extLst>
              <a:ext uri="{FF2B5EF4-FFF2-40B4-BE49-F238E27FC236}">
                <a16:creationId xmlns:a16="http://schemas.microsoft.com/office/drawing/2014/main" id="{F64AE28D-F2C7-09B1-20B3-4CE75DF1A654}"/>
              </a:ext>
            </a:extLst>
          </p:cNvPr>
          <p:cNvSpPr/>
          <p:nvPr/>
        </p:nvSpPr>
        <p:spPr>
          <a:xfrm rot="6525549">
            <a:off x="585055" y="-2275685"/>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pic>
        <p:nvPicPr>
          <p:cNvPr id="4" name="图形 3">
            <a:extLst>
              <a:ext uri="{FF2B5EF4-FFF2-40B4-BE49-F238E27FC236}">
                <a16:creationId xmlns:a16="http://schemas.microsoft.com/office/drawing/2014/main" id="{3990B0CF-D4DE-1237-C0E7-26D89D1E40B5}"/>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26574" y="2989800"/>
            <a:ext cx="1516029" cy="1516029"/>
          </a:xfrm>
          <a:prstGeom prst="rect">
            <a:avLst/>
          </a:prstGeom>
        </p:spPr>
      </p:pic>
      <p:pic>
        <p:nvPicPr>
          <p:cNvPr id="6" name="图形 5">
            <a:extLst>
              <a:ext uri="{FF2B5EF4-FFF2-40B4-BE49-F238E27FC236}">
                <a16:creationId xmlns:a16="http://schemas.microsoft.com/office/drawing/2014/main" id="{E0730E43-5F35-676F-19C7-72192EC11A4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949396" y="2989800"/>
            <a:ext cx="1516029" cy="1516029"/>
          </a:xfrm>
          <a:prstGeom prst="rect">
            <a:avLst/>
          </a:prstGeom>
        </p:spPr>
      </p:pic>
      <p:pic>
        <p:nvPicPr>
          <p:cNvPr id="8" name="图形 7">
            <a:extLst>
              <a:ext uri="{FF2B5EF4-FFF2-40B4-BE49-F238E27FC236}">
                <a16:creationId xmlns:a16="http://schemas.microsoft.com/office/drawing/2014/main" id="{291ADA4C-3054-6850-D5D4-81916126A106}"/>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9503753" y="2989800"/>
            <a:ext cx="1516029" cy="1516029"/>
          </a:xfrm>
          <a:prstGeom prst="rect">
            <a:avLst/>
          </a:prstGeom>
        </p:spPr>
      </p:pic>
      <p:pic>
        <p:nvPicPr>
          <p:cNvPr id="10" name="图形 9">
            <a:extLst>
              <a:ext uri="{FF2B5EF4-FFF2-40B4-BE49-F238E27FC236}">
                <a16:creationId xmlns:a16="http://schemas.microsoft.com/office/drawing/2014/main" id="{95A0A695-F018-2798-A3F0-574D71E433F5}"/>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172218" y="2989800"/>
            <a:ext cx="1516029" cy="1516029"/>
          </a:xfrm>
          <a:prstGeom prst="rect">
            <a:avLst/>
          </a:prstGeom>
        </p:spPr>
      </p:pic>
      <p:sp>
        <p:nvSpPr>
          <p:cNvPr id="11" name="文本框 10">
            <a:extLst>
              <a:ext uri="{FF2B5EF4-FFF2-40B4-BE49-F238E27FC236}">
                <a16:creationId xmlns:a16="http://schemas.microsoft.com/office/drawing/2014/main" id="{589CDA28-A7DC-FFE9-3F3F-720BF4969959}"/>
              </a:ext>
            </a:extLst>
          </p:cNvPr>
          <p:cNvSpPr txBox="1"/>
          <p:nvPr/>
        </p:nvSpPr>
        <p:spPr>
          <a:xfrm>
            <a:off x="1172218" y="4679002"/>
            <a:ext cx="1516029" cy="369332"/>
          </a:xfrm>
          <a:prstGeom prst="rect">
            <a:avLst/>
          </a:prstGeom>
          <a:noFill/>
        </p:spPr>
        <p:txBody>
          <a:bodyPr wrap="square" rtlCol="0">
            <a:spAutoFit/>
          </a:bodyPr>
          <a:lstStyle/>
          <a:p>
            <a:pPr algn="ctr"/>
            <a:r>
              <a:rPr lang="zh-CN" altLang="en-US" dirty="0"/>
              <a:t>请输入标题</a:t>
            </a:r>
          </a:p>
        </p:txBody>
      </p:sp>
      <p:sp>
        <p:nvSpPr>
          <p:cNvPr id="12" name="文本框 11">
            <a:extLst>
              <a:ext uri="{FF2B5EF4-FFF2-40B4-BE49-F238E27FC236}">
                <a16:creationId xmlns:a16="http://schemas.microsoft.com/office/drawing/2014/main" id="{D1D17347-D1F5-2341-A644-73676F6FE4C7}"/>
              </a:ext>
            </a:extLst>
          </p:cNvPr>
          <p:cNvSpPr txBox="1"/>
          <p:nvPr/>
        </p:nvSpPr>
        <p:spPr>
          <a:xfrm>
            <a:off x="1172218" y="5156921"/>
            <a:ext cx="1516029" cy="830997"/>
          </a:xfrm>
          <a:prstGeom prst="rect">
            <a:avLst/>
          </a:prstGeom>
          <a:noFill/>
        </p:spPr>
        <p:txBody>
          <a:bodyPr wrap="square" rtlCol="0">
            <a:spAutoFit/>
          </a:bodyPr>
          <a:lstStyle/>
          <a:p>
            <a:pPr algn="ctr"/>
            <a:r>
              <a:rPr lang="zh-CN" altLang="en-US" sz="1600" dirty="0"/>
              <a:t>请输入内容请输入内容请输入内容</a:t>
            </a:r>
          </a:p>
        </p:txBody>
      </p:sp>
      <p:sp>
        <p:nvSpPr>
          <p:cNvPr id="13" name="文本框 12">
            <a:extLst>
              <a:ext uri="{FF2B5EF4-FFF2-40B4-BE49-F238E27FC236}">
                <a16:creationId xmlns:a16="http://schemas.microsoft.com/office/drawing/2014/main" id="{3B67914C-009D-142A-795C-A85EECE3DBF2}"/>
              </a:ext>
            </a:extLst>
          </p:cNvPr>
          <p:cNvSpPr txBox="1"/>
          <p:nvPr/>
        </p:nvSpPr>
        <p:spPr>
          <a:xfrm>
            <a:off x="3949396" y="4679002"/>
            <a:ext cx="1516029" cy="369332"/>
          </a:xfrm>
          <a:prstGeom prst="rect">
            <a:avLst/>
          </a:prstGeom>
          <a:noFill/>
        </p:spPr>
        <p:txBody>
          <a:bodyPr wrap="square" rtlCol="0">
            <a:spAutoFit/>
          </a:bodyPr>
          <a:lstStyle/>
          <a:p>
            <a:pPr algn="ctr"/>
            <a:r>
              <a:rPr lang="zh-CN" altLang="en-US" dirty="0"/>
              <a:t>请输入标题</a:t>
            </a:r>
          </a:p>
        </p:txBody>
      </p:sp>
      <p:sp>
        <p:nvSpPr>
          <p:cNvPr id="14" name="文本框 13">
            <a:extLst>
              <a:ext uri="{FF2B5EF4-FFF2-40B4-BE49-F238E27FC236}">
                <a16:creationId xmlns:a16="http://schemas.microsoft.com/office/drawing/2014/main" id="{09425732-CBD6-6706-BFF7-E3FBBCE1DC62}"/>
              </a:ext>
            </a:extLst>
          </p:cNvPr>
          <p:cNvSpPr txBox="1"/>
          <p:nvPr/>
        </p:nvSpPr>
        <p:spPr>
          <a:xfrm>
            <a:off x="3949396" y="5156921"/>
            <a:ext cx="1516029" cy="830997"/>
          </a:xfrm>
          <a:prstGeom prst="rect">
            <a:avLst/>
          </a:prstGeom>
          <a:noFill/>
        </p:spPr>
        <p:txBody>
          <a:bodyPr wrap="square" rtlCol="0">
            <a:spAutoFit/>
          </a:bodyPr>
          <a:lstStyle/>
          <a:p>
            <a:pPr algn="ctr"/>
            <a:r>
              <a:rPr lang="zh-CN" altLang="en-US" sz="1600" dirty="0"/>
              <a:t>请输入内容请输入内容请输入内容</a:t>
            </a:r>
          </a:p>
        </p:txBody>
      </p:sp>
      <p:sp>
        <p:nvSpPr>
          <p:cNvPr id="15" name="文本框 14">
            <a:extLst>
              <a:ext uri="{FF2B5EF4-FFF2-40B4-BE49-F238E27FC236}">
                <a16:creationId xmlns:a16="http://schemas.microsoft.com/office/drawing/2014/main" id="{141CBEB8-BCD7-C085-08E0-147FC718E72F}"/>
              </a:ext>
            </a:extLst>
          </p:cNvPr>
          <p:cNvSpPr txBox="1"/>
          <p:nvPr/>
        </p:nvSpPr>
        <p:spPr>
          <a:xfrm>
            <a:off x="6726574" y="4679002"/>
            <a:ext cx="1516029" cy="369332"/>
          </a:xfrm>
          <a:prstGeom prst="rect">
            <a:avLst/>
          </a:prstGeom>
          <a:noFill/>
        </p:spPr>
        <p:txBody>
          <a:bodyPr wrap="square" rtlCol="0">
            <a:spAutoFit/>
          </a:bodyPr>
          <a:lstStyle/>
          <a:p>
            <a:pPr algn="ctr"/>
            <a:r>
              <a:rPr lang="zh-CN" altLang="en-US" dirty="0"/>
              <a:t>请输入标题</a:t>
            </a:r>
          </a:p>
        </p:txBody>
      </p:sp>
      <p:sp>
        <p:nvSpPr>
          <p:cNvPr id="16" name="文本框 15">
            <a:extLst>
              <a:ext uri="{FF2B5EF4-FFF2-40B4-BE49-F238E27FC236}">
                <a16:creationId xmlns:a16="http://schemas.microsoft.com/office/drawing/2014/main" id="{9398D371-C328-2622-C076-19A15F262662}"/>
              </a:ext>
            </a:extLst>
          </p:cNvPr>
          <p:cNvSpPr txBox="1"/>
          <p:nvPr/>
        </p:nvSpPr>
        <p:spPr>
          <a:xfrm>
            <a:off x="6726574" y="5156921"/>
            <a:ext cx="1516029" cy="830997"/>
          </a:xfrm>
          <a:prstGeom prst="rect">
            <a:avLst/>
          </a:prstGeom>
          <a:noFill/>
        </p:spPr>
        <p:txBody>
          <a:bodyPr wrap="square" rtlCol="0">
            <a:spAutoFit/>
          </a:bodyPr>
          <a:lstStyle/>
          <a:p>
            <a:pPr algn="ctr"/>
            <a:r>
              <a:rPr lang="zh-CN" altLang="en-US" sz="1600" dirty="0"/>
              <a:t>请输入内容请输入内容请输入内容</a:t>
            </a:r>
          </a:p>
        </p:txBody>
      </p:sp>
      <p:sp>
        <p:nvSpPr>
          <p:cNvPr id="17" name="文本框 16">
            <a:extLst>
              <a:ext uri="{FF2B5EF4-FFF2-40B4-BE49-F238E27FC236}">
                <a16:creationId xmlns:a16="http://schemas.microsoft.com/office/drawing/2014/main" id="{E842AB06-6958-FC50-7613-0C20AB846E14}"/>
              </a:ext>
            </a:extLst>
          </p:cNvPr>
          <p:cNvSpPr txBox="1"/>
          <p:nvPr/>
        </p:nvSpPr>
        <p:spPr>
          <a:xfrm>
            <a:off x="9503753" y="4679002"/>
            <a:ext cx="1516029" cy="369332"/>
          </a:xfrm>
          <a:prstGeom prst="rect">
            <a:avLst/>
          </a:prstGeom>
          <a:noFill/>
        </p:spPr>
        <p:txBody>
          <a:bodyPr wrap="square" rtlCol="0">
            <a:spAutoFit/>
          </a:bodyPr>
          <a:lstStyle/>
          <a:p>
            <a:pPr algn="ctr"/>
            <a:r>
              <a:rPr lang="zh-CN" altLang="en-US" dirty="0"/>
              <a:t>请输入标题</a:t>
            </a:r>
          </a:p>
        </p:txBody>
      </p:sp>
      <p:sp>
        <p:nvSpPr>
          <p:cNvPr id="18" name="文本框 17">
            <a:extLst>
              <a:ext uri="{FF2B5EF4-FFF2-40B4-BE49-F238E27FC236}">
                <a16:creationId xmlns:a16="http://schemas.microsoft.com/office/drawing/2014/main" id="{E53070E0-460A-0DA7-D387-916F899B6498}"/>
              </a:ext>
            </a:extLst>
          </p:cNvPr>
          <p:cNvSpPr txBox="1"/>
          <p:nvPr/>
        </p:nvSpPr>
        <p:spPr>
          <a:xfrm>
            <a:off x="9503753" y="5156921"/>
            <a:ext cx="1516029" cy="830997"/>
          </a:xfrm>
          <a:prstGeom prst="rect">
            <a:avLst/>
          </a:prstGeom>
          <a:noFill/>
        </p:spPr>
        <p:txBody>
          <a:bodyPr wrap="square" rtlCol="0">
            <a:spAutoFit/>
          </a:bodyPr>
          <a:lstStyle/>
          <a:p>
            <a:pPr algn="ctr"/>
            <a:r>
              <a:rPr lang="zh-CN" altLang="en-US" sz="1600" dirty="0"/>
              <a:t>请输入内容请输入内容请输入内容</a:t>
            </a:r>
          </a:p>
        </p:txBody>
      </p:sp>
      <p:sp>
        <p:nvSpPr>
          <p:cNvPr id="20" name="文本框 19">
            <a:extLst>
              <a:ext uri="{FF2B5EF4-FFF2-40B4-BE49-F238E27FC236}">
                <a16:creationId xmlns:a16="http://schemas.microsoft.com/office/drawing/2014/main" id="{0C709E8C-3C40-DDCE-0261-94C569DB796C}"/>
              </a:ext>
            </a:extLst>
          </p:cNvPr>
          <p:cNvSpPr txBox="1"/>
          <p:nvPr/>
        </p:nvSpPr>
        <p:spPr>
          <a:xfrm>
            <a:off x="5086418" y="1042150"/>
            <a:ext cx="2019164" cy="523220"/>
          </a:xfrm>
          <a:prstGeom prst="rect">
            <a:avLst/>
          </a:prstGeom>
          <a:noFill/>
        </p:spPr>
        <p:txBody>
          <a:bodyPr wrap="square" rtlCol="0">
            <a:spAutoFit/>
          </a:bodyPr>
          <a:lstStyle/>
          <a:p>
            <a:r>
              <a:rPr lang="zh-CN" altLang="en-US" sz="2800" dirty="0">
                <a:solidFill>
                  <a:schemeClr val="accent1">
                    <a:lumMod val="75000"/>
                  </a:schemeClr>
                </a:solidFill>
                <a:latin typeface="+mj-ea"/>
                <a:ea typeface="+mj-ea"/>
              </a:rPr>
              <a:t>请输入标题</a:t>
            </a:r>
          </a:p>
        </p:txBody>
      </p:sp>
      <p:sp>
        <p:nvSpPr>
          <p:cNvPr id="21" name="文本框 20">
            <a:extLst>
              <a:ext uri="{FF2B5EF4-FFF2-40B4-BE49-F238E27FC236}">
                <a16:creationId xmlns:a16="http://schemas.microsoft.com/office/drawing/2014/main" id="{CF16E2AF-1A42-0EC8-0F25-65506DC74216}"/>
              </a:ext>
            </a:extLst>
          </p:cNvPr>
          <p:cNvSpPr txBox="1"/>
          <p:nvPr/>
        </p:nvSpPr>
        <p:spPr>
          <a:xfrm>
            <a:off x="4691628" y="1553877"/>
            <a:ext cx="3145277" cy="369332"/>
          </a:xfrm>
          <a:prstGeom prst="rect">
            <a:avLst/>
          </a:prstGeom>
          <a:noFill/>
        </p:spPr>
        <p:txBody>
          <a:bodyPr wrap="square" rtlCol="0">
            <a:spAutoFit/>
          </a:bodyPr>
          <a:lstStyle/>
          <a:p>
            <a:r>
              <a:rPr lang="en-US" altLang="zh-CN" dirty="0">
                <a:solidFill>
                  <a:schemeClr val="tx1">
                    <a:lumMod val="50000"/>
                    <a:lumOff val="50000"/>
                  </a:schemeClr>
                </a:solidFill>
              </a:rPr>
              <a:t>PLEASE ENTER YOUR </a:t>
            </a:r>
            <a:r>
              <a:rPr lang="en-US" altLang="zh-CN" sz="1600" dirty="0">
                <a:solidFill>
                  <a:schemeClr val="tx1">
                    <a:lumMod val="50000"/>
                    <a:lumOff val="50000"/>
                  </a:schemeClr>
                </a:solidFill>
              </a:rPr>
              <a:t>TITLE</a:t>
            </a:r>
            <a:endParaRPr lang="zh-CN" altLang="en-US" dirty="0">
              <a:solidFill>
                <a:schemeClr val="tx1">
                  <a:lumMod val="50000"/>
                  <a:lumOff val="50000"/>
                </a:schemeClr>
              </a:solidFill>
            </a:endParaRPr>
          </a:p>
        </p:txBody>
      </p:sp>
    </p:spTree>
    <p:extLst>
      <p:ext uri="{BB962C8B-B14F-4D97-AF65-F5344CB8AC3E}">
        <p14:creationId xmlns:p14="http://schemas.microsoft.com/office/powerpoint/2010/main" val="212306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0CD923EF-7F2B-5F15-1E9B-5089FE643827}"/>
              </a:ext>
            </a:extLst>
          </p:cNvPr>
          <p:cNvSpPr/>
          <p:nvPr/>
        </p:nvSpPr>
        <p:spPr>
          <a:xfrm>
            <a:off x="-2860367" y="-1115816"/>
            <a:ext cx="17912733" cy="8660783"/>
          </a:xfrm>
          <a:custGeom>
            <a:avLst/>
            <a:gdLst>
              <a:gd name="connsiteX0" fmla="*/ 1191878 w 1525649"/>
              <a:gd name="connsiteY0" fmla="*/ 180005 h 1454782"/>
              <a:gd name="connsiteX1" fmla="*/ 1482390 w 1525649"/>
              <a:gd name="connsiteY1" fmla="*/ 431465 h 1454782"/>
              <a:gd name="connsiteX2" fmla="*/ 1506203 w 1525649"/>
              <a:gd name="connsiteY2" fmla="*/ 790558 h 1454782"/>
              <a:gd name="connsiteX3" fmla="*/ 1378568 w 1525649"/>
              <a:gd name="connsiteY3" fmla="*/ 1125838 h 1454782"/>
              <a:gd name="connsiteX4" fmla="*/ 1184258 w 1525649"/>
              <a:gd name="connsiteY4" fmla="*/ 1409683 h 1454782"/>
              <a:gd name="connsiteX5" fmla="*/ 848978 w 1525649"/>
              <a:gd name="connsiteY5" fmla="*/ 1441115 h 1454782"/>
              <a:gd name="connsiteX6" fmla="*/ 533700 w 1525649"/>
              <a:gd name="connsiteY6" fmla="*/ 1331578 h 1454782"/>
              <a:gd name="connsiteX7" fmla="*/ 249855 w 1525649"/>
              <a:gd name="connsiteY7" fmla="*/ 1115360 h 1454782"/>
              <a:gd name="connsiteX8" fmla="*/ 2205 w 1525649"/>
              <a:gd name="connsiteY8" fmla="*/ 795320 h 1454782"/>
              <a:gd name="connsiteX9" fmla="*/ 167940 w 1525649"/>
              <a:gd name="connsiteY9" fmla="*/ 436228 h 1454782"/>
              <a:gd name="connsiteX10" fmla="*/ 468930 w 1525649"/>
              <a:gd name="connsiteY10" fmla="*/ 148573 h 1454782"/>
              <a:gd name="connsiteX11" fmla="*/ 832785 w 1525649"/>
              <a:gd name="connsiteY11" fmla="*/ 935 h 1454782"/>
              <a:gd name="connsiteX12" fmla="*/ 1191878 w 1525649"/>
              <a:gd name="connsiteY12" fmla="*/ 180005 h 1454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25649" h="1454782">
                <a:moveTo>
                  <a:pt x="1191878" y="180005"/>
                </a:moveTo>
                <a:cubicBezTo>
                  <a:pt x="1309988" y="260015"/>
                  <a:pt x="1426193" y="328595"/>
                  <a:pt x="1482390" y="431465"/>
                </a:cubicBezTo>
                <a:cubicBezTo>
                  <a:pt x="1538588" y="534335"/>
                  <a:pt x="1532873" y="669590"/>
                  <a:pt x="1506203" y="790558"/>
                </a:cubicBezTo>
                <a:cubicBezTo>
                  <a:pt x="1478580" y="910573"/>
                  <a:pt x="1430003" y="1015348"/>
                  <a:pt x="1378568" y="1125838"/>
                </a:cubicBezTo>
                <a:cubicBezTo>
                  <a:pt x="1328085" y="1237280"/>
                  <a:pt x="1274745" y="1354438"/>
                  <a:pt x="1184258" y="1409683"/>
                </a:cubicBezTo>
                <a:cubicBezTo>
                  <a:pt x="1093770" y="1465880"/>
                  <a:pt x="965183" y="1461118"/>
                  <a:pt x="848978" y="1441115"/>
                </a:cubicBezTo>
                <a:cubicBezTo>
                  <a:pt x="732773" y="1420160"/>
                  <a:pt x="627998" y="1384918"/>
                  <a:pt x="533700" y="1331578"/>
                </a:cubicBezTo>
                <a:cubicBezTo>
                  <a:pt x="438450" y="1277285"/>
                  <a:pt x="354630" y="1205848"/>
                  <a:pt x="249855" y="1115360"/>
                </a:cubicBezTo>
                <a:cubicBezTo>
                  <a:pt x="145080" y="1023920"/>
                  <a:pt x="19350" y="915335"/>
                  <a:pt x="2205" y="795320"/>
                </a:cubicBezTo>
                <a:cubicBezTo>
                  <a:pt x="-14940" y="676258"/>
                  <a:pt x="75548" y="546718"/>
                  <a:pt x="167940" y="436228"/>
                </a:cubicBezTo>
                <a:cubicBezTo>
                  <a:pt x="261285" y="324785"/>
                  <a:pt x="356535" y="231440"/>
                  <a:pt x="468930" y="148573"/>
                </a:cubicBezTo>
                <a:cubicBezTo>
                  <a:pt x="580373" y="64753"/>
                  <a:pt x="708960" y="-8590"/>
                  <a:pt x="832785" y="935"/>
                </a:cubicBezTo>
                <a:cubicBezTo>
                  <a:pt x="955658" y="9508"/>
                  <a:pt x="1074720" y="99995"/>
                  <a:pt x="1191878" y="180005"/>
                </a:cubicBezTo>
                <a:close/>
              </a:path>
            </a:pathLst>
          </a:custGeom>
          <a:solidFill>
            <a:schemeClr val="accent3"/>
          </a:solidFill>
          <a:ln w="9525" cap="flat">
            <a:noFill/>
            <a:prstDash val="solid"/>
            <a:miter/>
          </a:ln>
        </p:spPr>
        <p:txBody>
          <a:bodyPr rtlCol="0" anchor="ctr"/>
          <a:lstStyle/>
          <a:p>
            <a:endParaRPr lang="zh-CN" altLang="en-US"/>
          </a:p>
        </p:txBody>
      </p:sp>
      <p:sp>
        <p:nvSpPr>
          <p:cNvPr id="12" name="文本框 11">
            <a:extLst>
              <a:ext uri="{FF2B5EF4-FFF2-40B4-BE49-F238E27FC236}">
                <a16:creationId xmlns:a16="http://schemas.microsoft.com/office/drawing/2014/main" id="{B5B38A50-0B10-A5A6-939F-B469B4A98FAF}"/>
              </a:ext>
            </a:extLst>
          </p:cNvPr>
          <p:cNvSpPr txBox="1"/>
          <p:nvPr/>
        </p:nvSpPr>
        <p:spPr>
          <a:xfrm>
            <a:off x="1050588" y="2178996"/>
            <a:ext cx="4357991" cy="769441"/>
          </a:xfrm>
          <a:prstGeom prst="rect">
            <a:avLst/>
          </a:prstGeom>
          <a:noFill/>
        </p:spPr>
        <p:txBody>
          <a:bodyPr wrap="square" rtlCol="0">
            <a:spAutoFit/>
          </a:bodyPr>
          <a:lstStyle/>
          <a:p>
            <a:r>
              <a:rPr lang="en-US" altLang="zh-CN" sz="4000" dirty="0">
                <a:solidFill>
                  <a:schemeClr val="accent1">
                    <a:lumMod val="75000"/>
                  </a:schemeClr>
                </a:solidFill>
                <a:latin typeface="+mj-lt"/>
              </a:rPr>
              <a:t>PART</a:t>
            </a:r>
            <a:r>
              <a:rPr lang="en-US" altLang="zh-CN" sz="4400" dirty="0">
                <a:solidFill>
                  <a:schemeClr val="accent1">
                    <a:lumMod val="75000"/>
                  </a:schemeClr>
                </a:solidFill>
                <a:latin typeface="+mj-lt"/>
              </a:rPr>
              <a:t> 2</a:t>
            </a:r>
            <a:endParaRPr lang="zh-CN" altLang="en-US" sz="4400" dirty="0">
              <a:solidFill>
                <a:schemeClr val="accent1">
                  <a:lumMod val="75000"/>
                </a:schemeClr>
              </a:solidFill>
              <a:latin typeface="+mj-lt"/>
            </a:endParaRPr>
          </a:p>
        </p:txBody>
      </p:sp>
      <p:sp>
        <p:nvSpPr>
          <p:cNvPr id="13" name="文本框 12">
            <a:extLst>
              <a:ext uri="{FF2B5EF4-FFF2-40B4-BE49-F238E27FC236}">
                <a16:creationId xmlns:a16="http://schemas.microsoft.com/office/drawing/2014/main" id="{09EE0767-31A0-F2AF-9612-BC4D328890A6}"/>
              </a:ext>
            </a:extLst>
          </p:cNvPr>
          <p:cNvSpPr txBox="1"/>
          <p:nvPr/>
        </p:nvSpPr>
        <p:spPr>
          <a:xfrm>
            <a:off x="1050588" y="2922189"/>
            <a:ext cx="4357991" cy="584775"/>
          </a:xfrm>
          <a:prstGeom prst="rect">
            <a:avLst/>
          </a:prstGeom>
          <a:noFill/>
        </p:spPr>
        <p:txBody>
          <a:bodyPr wrap="square" rtlCol="0">
            <a:spAutoFit/>
          </a:bodyPr>
          <a:lstStyle/>
          <a:p>
            <a:r>
              <a:rPr lang="zh-CN" altLang="en-US" sz="3200" dirty="0"/>
              <a:t>请输入您的标题</a:t>
            </a:r>
          </a:p>
        </p:txBody>
      </p:sp>
      <p:pic>
        <p:nvPicPr>
          <p:cNvPr id="5" name="图形 4">
            <a:extLst>
              <a:ext uri="{FF2B5EF4-FFF2-40B4-BE49-F238E27FC236}">
                <a16:creationId xmlns:a16="http://schemas.microsoft.com/office/drawing/2014/main" id="{9C298375-77A1-5482-7D1E-579EC4CDC9F5}"/>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953328" y="1294532"/>
            <a:ext cx="5045674" cy="3748983"/>
          </a:xfrm>
          <a:prstGeom prst="rect">
            <a:avLst/>
          </a:prstGeom>
        </p:spPr>
      </p:pic>
    </p:spTree>
    <p:extLst>
      <p:ext uri="{BB962C8B-B14F-4D97-AF65-F5344CB8AC3E}">
        <p14:creationId xmlns:p14="http://schemas.microsoft.com/office/powerpoint/2010/main" val="26123592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8">
            <a:extLst>
              <a:ext uri="{FF2B5EF4-FFF2-40B4-BE49-F238E27FC236}">
                <a16:creationId xmlns:a16="http://schemas.microsoft.com/office/drawing/2014/main" id="{B81BEBFB-6955-42B9-B848-06C367CA99FF}"/>
              </a:ext>
            </a:extLst>
          </p:cNvPr>
          <p:cNvSpPr/>
          <p:nvPr/>
        </p:nvSpPr>
        <p:spPr>
          <a:xfrm rot="3564046">
            <a:off x="-194884" y="-2835747"/>
            <a:ext cx="12429816" cy="13102243"/>
          </a:xfrm>
          <a:custGeom>
            <a:avLst/>
            <a:gdLst>
              <a:gd name="connsiteX0" fmla="*/ 9223605 w 12429816"/>
              <a:gd name="connsiteY0" fmla="*/ 1191822 h 13102243"/>
              <a:gd name="connsiteX1" fmla="*/ 10806435 w 12429816"/>
              <a:gd name="connsiteY1" fmla="*/ 4340908 h 13102243"/>
              <a:gd name="connsiteX2" fmla="*/ 12422412 w 12429816"/>
              <a:gd name="connsiteY2" fmla="*/ 7001056 h 13102243"/>
              <a:gd name="connsiteX3" fmla="*/ 10450091 w 12429816"/>
              <a:gd name="connsiteY3" fmla="*/ 9652917 h 13102243"/>
              <a:gd name="connsiteX4" fmla="*/ 9389346 w 12429816"/>
              <a:gd name="connsiteY4" fmla="*/ 12843438 h 13102243"/>
              <a:gd name="connsiteX5" fmla="*/ 6066233 w 12429816"/>
              <a:gd name="connsiteY5" fmla="*/ 12346214 h 13102243"/>
              <a:gd name="connsiteX6" fmla="*/ 2345340 w 12429816"/>
              <a:gd name="connsiteY6" fmla="*/ 13083763 h 13102243"/>
              <a:gd name="connsiteX7" fmla="*/ 381305 w 12429816"/>
              <a:gd name="connsiteY7" fmla="*/ 10539634 h 13102243"/>
              <a:gd name="connsiteX8" fmla="*/ 100 w 12429816"/>
              <a:gd name="connsiteY8" fmla="*/ 7059066 h 13102243"/>
              <a:gd name="connsiteX9" fmla="*/ 422740 w 12429816"/>
              <a:gd name="connsiteY9" fmla="*/ 3653082 h 13102243"/>
              <a:gd name="connsiteX10" fmla="*/ 2511081 w 12429816"/>
              <a:gd name="connsiteY10" fmla="*/ 827192 h 13102243"/>
              <a:gd name="connsiteX11" fmla="*/ 6033084 w 12429816"/>
              <a:gd name="connsiteY11" fmla="*/ 6772 h 13102243"/>
              <a:gd name="connsiteX12" fmla="*/ 9223605 w 12429816"/>
              <a:gd name="connsiteY12" fmla="*/ 1191822 h 1310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29816" h="13102243">
                <a:moveTo>
                  <a:pt x="9223605" y="1191822"/>
                </a:moveTo>
                <a:cubicBezTo>
                  <a:pt x="9944579" y="1995668"/>
                  <a:pt x="10160043" y="3288451"/>
                  <a:pt x="10806435" y="4340908"/>
                </a:cubicBezTo>
                <a:cubicBezTo>
                  <a:pt x="11452826" y="5401653"/>
                  <a:pt x="12530144" y="6230359"/>
                  <a:pt x="12422412" y="7001056"/>
                </a:cubicBezTo>
                <a:cubicBezTo>
                  <a:pt x="12314681" y="7763467"/>
                  <a:pt x="11030185" y="8476154"/>
                  <a:pt x="10450091" y="9652917"/>
                </a:cubicBezTo>
                <a:cubicBezTo>
                  <a:pt x="9878283" y="10821394"/>
                  <a:pt x="10002589" y="12470520"/>
                  <a:pt x="9389346" y="12843438"/>
                </a:cubicBezTo>
                <a:cubicBezTo>
                  <a:pt x="8776103" y="13224643"/>
                  <a:pt x="7425312" y="12337927"/>
                  <a:pt x="6066233" y="12346214"/>
                </a:cubicBezTo>
                <a:cubicBezTo>
                  <a:pt x="4707154" y="12346214"/>
                  <a:pt x="3339788" y="13241217"/>
                  <a:pt x="2345340" y="13083763"/>
                </a:cubicBezTo>
                <a:cubicBezTo>
                  <a:pt x="1350892" y="12934596"/>
                  <a:pt x="712788" y="11724684"/>
                  <a:pt x="381305" y="10539634"/>
                </a:cubicBezTo>
                <a:cubicBezTo>
                  <a:pt x="41535" y="9362870"/>
                  <a:pt x="100" y="8210968"/>
                  <a:pt x="100" y="7059066"/>
                </a:cubicBezTo>
                <a:cubicBezTo>
                  <a:pt x="100" y="5907164"/>
                  <a:pt x="49822" y="4763548"/>
                  <a:pt x="422740" y="3653082"/>
                </a:cubicBezTo>
                <a:cubicBezTo>
                  <a:pt x="803945" y="2542615"/>
                  <a:pt x="1516633" y="1473583"/>
                  <a:pt x="2511081" y="827192"/>
                </a:cubicBezTo>
                <a:cubicBezTo>
                  <a:pt x="3505529" y="180800"/>
                  <a:pt x="4781737" y="-42950"/>
                  <a:pt x="6033084" y="6772"/>
                </a:cubicBezTo>
                <a:cubicBezTo>
                  <a:pt x="7284431" y="56494"/>
                  <a:pt x="8510917" y="387977"/>
                  <a:pt x="9223605" y="1191822"/>
                </a:cubicBezTo>
                <a:close/>
              </a:path>
            </a:pathLst>
          </a:custGeom>
          <a:solidFill>
            <a:schemeClr val="accent3"/>
          </a:solidFill>
          <a:ln w="82867" cap="flat">
            <a:noFill/>
            <a:prstDash val="solid"/>
            <a:miter/>
          </a:ln>
        </p:spPr>
        <p:txBody>
          <a:bodyPr rtlCol="0" anchor="ctr"/>
          <a:lstStyle/>
          <a:p>
            <a:endParaRPr lang="zh-CN" altLang="en-US"/>
          </a:p>
        </p:txBody>
      </p:sp>
      <p:pic>
        <p:nvPicPr>
          <p:cNvPr id="3" name="图形 2">
            <a:extLst>
              <a:ext uri="{FF2B5EF4-FFF2-40B4-BE49-F238E27FC236}">
                <a16:creationId xmlns:a16="http://schemas.microsoft.com/office/drawing/2014/main" id="{61DB0866-A533-B770-633F-B65681213751}"/>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8061171" y="2214826"/>
            <a:ext cx="2895037" cy="2453750"/>
          </a:xfrm>
          <a:prstGeom prst="rect">
            <a:avLst/>
          </a:prstGeom>
        </p:spPr>
      </p:pic>
      <p:grpSp>
        <p:nvGrpSpPr>
          <p:cNvPr id="10" name="组合 9">
            <a:extLst>
              <a:ext uri="{FF2B5EF4-FFF2-40B4-BE49-F238E27FC236}">
                <a16:creationId xmlns:a16="http://schemas.microsoft.com/office/drawing/2014/main" id="{03C78AEB-1498-1C9D-3B6F-01484F9599C6}"/>
              </a:ext>
            </a:extLst>
          </p:cNvPr>
          <p:cNvGrpSpPr/>
          <p:nvPr/>
        </p:nvGrpSpPr>
        <p:grpSpPr>
          <a:xfrm>
            <a:off x="1077790" y="2124547"/>
            <a:ext cx="5928793" cy="1846660"/>
            <a:chOff x="1077790" y="2124547"/>
            <a:chExt cx="5928793" cy="1846660"/>
          </a:xfrm>
        </p:grpSpPr>
        <p:sp>
          <p:nvSpPr>
            <p:cNvPr id="4" name="文本框 3">
              <a:extLst>
                <a:ext uri="{FF2B5EF4-FFF2-40B4-BE49-F238E27FC236}">
                  <a16:creationId xmlns:a16="http://schemas.microsoft.com/office/drawing/2014/main" id="{8C611B5F-6351-0ECB-EBE2-B810C263643E}"/>
                </a:ext>
              </a:extLst>
            </p:cNvPr>
            <p:cNvSpPr txBox="1"/>
            <p:nvPr/>
          </p:nvSpPr>
          <p:spPr>
            <a:xfrm>
              <a:off x="1077790" y="2124547"/>
              <a:ext cx="1770434" cy="1015663"/>
            </a:xfrm>
            <a:prstGeom prst="rect">
              <a:avLst/>
            </a:prstGeom>
            <a:noFill/>
          </p:spPr>
          <p:txBody>
            <a:bodyPr wrap="square" rtlCol="0">
              <a:spAutoFit/>
            </a:bodyPr>
            <a:lstStyle/>
            <a:p>
              <a:r>
                <a:rPr lang="en-US" altLang="zh-CN" sz="6000" dirty="0">
                  <a:solidFill>
                    <a:schemeClr val="accent1">
                      <a:lumMod val="75000"/>
                    </a:schemeClr>
                  </a:solidFill>
                </a:rPr>
                <a:t>52</a:t>
              </a:r>
              <a:r>
                <a:rPr lang="en-US" altLang="zh-CN" sz="3600" dirty="0">
                  <a:solidFill>
                    <a:schemeClr val="accent1">
                      <a:lumMod val="75000"/>
                    </a:schemeClr>
                  </a:solidFill>
                </a:rPr>
                <a:t>%</a:t>
              </a:r>
              <a:endParaRPr lang="zh-CN" altLang="en-US" dirty="0">
                <a:solidFill>
                  <a:schemeClr val="accent1">
                    <a:lumMod val="75000"/>
                  </a:schemeClr>
                </a:solidFill>
              </a:endParaRPr>
            </a:p>
          </p:txBody>
        </p:sp>
        <p:cxnSp>
          <p:nvCxnSpPr>
            <p:cNvPr id="7" name="直接连接符 6">
              <a:extLst>
                <a:ext uri="{FF2B5EF4-FFF2-40B4-BE49-F238E27FC236}">
                  <a16:creationId xmlns:a16="http://schemas.microsoft.com/office/drawing/2014/main" id="{4DACA6B2-0A76-08D6-3526-3234A1B13730}"/>
                </a:ext>
              </a:extLst>
            </p:cNvPr>
            <p:cNvCxnSpPr>
              <a:cxnSpLocks/>
            </p:cNvCxnSpPr>
            <p:nvPr/>
          </p:nvCxnSpPr>
          <p:spPr>
            <a:xfrm>
              <a:off x="2489200" y="2128612"/>
              <a:ext cx="0" cy="1007533"/>
            </a:xfrm>
            <a:prstGeom prst="line">
              <a:avLst/>
            </a:prstGeom>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a16="http://schemas.microsoft.com/office/drawing/2014/main" id="{366665DE-BB14-681D-E6B4-5B6333CC1E98}"/>
                </a:ext>
              </a:extLst>
            </p:cNvPr>
            <p:cNvSpPr txBox="1"/>
            <p:nvPr/>
          </p:nvSpPr>
          <p:spPr>
            <a:xfrm>
              <a:off x="2523462" y="2124547"/>
              <a:ext cx="2446867" cy="369332"/>
            </a:xfrm>
            <a:prstGeom prst="rect">
              <a:avLst/>
            </a:prstGeom>
            <a:noFill/>
          </p:spPr>
          <p:txBody>
            <a:bodyPr wrap="square" rtlCol="0">
              <a:spAutoFit/>
            </a:bodyPr>
            <a:lstStyle/>
            <a:p>
              <a:r>
                <a:rPr lang="zh-CN" altLang="en-US" dirty="0">
                  <a:latin typeface="+mj-ea"/>
                  <a:ea typeface="+mj-ea"/>
                </a:rPr>
                <a:t>请输入您的标题</a:t>
              </a:r>
            </a:p>
          </p:txBody>
        </p:sp>
        <p:sp>
          <p:nvSpPr>
            <p:cNvPr id="9" name="文本框 8">
              <a:extLst>
                <a:ext uri="{FF2B5EF4-FFF2-40B4-BE49-F238E27FC236}">
                  <a16:creationId xmlns:a16="http://schemas.microsoft.com/office/drawing/2014/main" id="{79300C02-5F0A-3B83-0FB5-6295D5E8B8E0}"/>
                </a:ext>
              </a:extLst>
            </p:cNvPr>
            <p:cNvSpPr txBox="1"/>
            <p:nvPr/>
          </p:nvSpPr>
          <p:spPr>
            <a:xfrm>
              <a:off x="2516113" y="2493879"/>
              <a:ext cx="4490470" cy="1477328"/>
            </a:xfrm>
            <a:prstGeom prst="rect">
              <a:avLst/>
            </a:prstGeom>
            <a:noFill/>
          </p:spPr>
          <p:txBody>
            <a:bodyPr wrap="square" rtlCol="0">
              <a:spAutoFit/>
            </a:bodyPr>
            <a:lstStyle/>
            <a:p>
              <a:r>
                <a:rPr lang="zh-CN" altLang="en-US" dirty="0">
                  <a:solidFill>
                    <a:schemeClr val="tx1">
                      <a:lumMod val="50000"/>
                      <a:lumOff val="50000"/>
                    </a:schemeClr>
                  </a:solidFill>
                </a:rPr>
                <a:t>这里是内容这里是内容这里是内容这里是内容这里是内容这里是内容</a:t>
              </a:r>
            </a:p>
            <a:p>
              <a:endParaRPr lang="zh-CN" altLang="en-US" dirty="0"/>
            </a:p>
            <a:p>
              <a:endParaRPr lang="zh-CN" altLang="en-US" dirty="0"/>
            </a:p>
            <a:p>
              <a:endParaRPr lang="zh-CN" altLang="en-US" dirty="0"/>
            </a:p>
          </p:txBody>
        </p:sp>
      </p:grpSp>
      <p:grpSp>
        <p:nvGrpSpPr>
          <p:cNvPr id="11" name="组合 10">
            <a:extLst>
              <a:ext uri="{FF2B5EF4-FFF2-40B4-BE49-F238E27FC236}">
                <a16:creationId xmlns:a16="http://schemas.microsoft.com/office/drawing/2014/main" id="{A460F02D-3DA7-0EC5-DC7F-A2E2707D04F0}"/>
              </a:ext>
            </a:extLst>
          </p:cNvPr>
          <p:cNvGrpSpPr/>
          <p:nvPr/>
        </p:nvGrpSpPr>
        <p:grpSpPr>
          <a:xfrm>
            <a:off x="1077790" y="3855536"/>
            <a:ext cx="5928793" cy="1846660"/>
            <a:chOff x="1077790" y="2124547"/>
            <a:chExt cx="5928793" cy="1846660"/>
          </a:xfrm>
        </p:grpSpPr>
        <p:sp>
          <p:nvSpPr>
            <p:cNvPr id="12" name="文本框 11">
              <a:extLst>
                <a:ext uri="{FF2B5EF4-FFF2-40B4-BE49-F238E27FC236}">
                  <a16:creationId xmlns:a16="http://schemas.microsoft.com/office/drawing/2014/main" id="{ECD14E72-463C-6856-4BC9-7D0FEC044410}"/>
                </a:ext>
              </a:extLst>
            </p:cNvPr>
            <p:cNvSpPr txBox="1"/>
            <p:nvPr/>
          </p:nvSpPr>
          <p:spPr>
            <a:xfrm>
              <a:off x="1077790" y="2124547"/>
              <a:ext cx="1770434" cy="1015663"/>
            </a:xfrm>
            <a:prstGeom prst="rect">
              <a:avLst/>
            </a:prstGeom>
            <a:noFill/>
          </p:spPr>
          <p:txBody>
            <a:bodyPr wrap="square" rtlCol="0">
              <a:spAutoFit/>
            </a:bodyPr>
            <a:lstStyle/>
            <a:p>
              <a:r>
                <a:rPr lang="en-US" altLang="zh-CN" sz="6000" dirty="0">
                  <a:solidFill>
                    <a:schemeClr val="accent1">
                      <a:lumMod val="75000"/>
                    </a:schemeClr>
                  </a:solidFill>
                </a:rPr>
                <a:t>43</a:t>
              </a:r>
              <a:r>
                <a:rPr lang="en-US" altLang="zh-CN" sz="3600" dirty="0">
                  <a:solidFill>
                    <a:schemeClr val="accent1">
                      <a:lumMod val="75000"/>
                    </a:schemeClr>
                  </a:solidFill>
                </a:rPr>
                <a:t>%</a:t>
              </a:r>
              <a:endParaRPr lang="zh-CN" altLang="en-US" dirty="0">
                <a:solidFill>
                  <a:schemeClr val="accent1">
                    <a:lumMod val="75000"/>
                  </a:schemeClr>
                </a:solidFill>
              </a:endParaRPr>
            </a:p>
          </p:txBody>
        </p:sp>
        <p:cxnSp>
          <p:nvCxnSpPr>
            <p:cNvPr id="13" name="直接连接符 12">
              <a:extLst>
                <a:ext uri="{FF2B5EF4-FFF2-40B4-BE49-F238E27FC236}">
                  <a16:creationId xmlns:a16="http://schemas.microsoft.com/office/drawing/2014/main" id="{2FE7320D-0A2F-3C0E-D6BC-E38ED4E6E196}"/>
                </a:ext>
              </a:extLst>
            </p:cNvPr>
            <p:cNvCxnSpPr>
              <a:cxnSpLocks/>
            </p:cNvCxnSpPr>
            <p:nvPr/>
          </p:nvCxnSpPr>
          <p:spPr>
            <a:xfrm>
              <a:off x="2489200" y="2128612"/>
              <a:ext cx="0" cy="1007533"/>
            </a:xfrm>
            <a:prstGeom prst="line">
              <a:avLst/>
            </a:prstGeom>
          </p:spPr>
          <p:style>
            <a:lnRef idx="1">
              <a:schemeClr val="accent1"/>
            </a:lnRef>
            <a:fillRef idx="0">
              <a:schemeClr val="accent1"/>
            </a:fillRef>
            <a:effectRef idx="0">
              <a:schemeClr val="accent1"/>
            </a:effectRef>
            <a:fontRef idx="minor">
              <a:schemeClr val="tx1"/>
            </a:fontRef>
          </p:style>
        </p:cxnSp>
        <p:sp>
          <p:nvSpPr>
            <p:cNvPr id="14" name="文本框 13">
              <a:extLst>
                <a:ext uri="{FF2B5EF4-FFF2-40B4-BE49-F238E27FC236}">
                  <a16:creationId xmlns:a16="http://schemas.microsoft.com/office/drawing/2014/main" id="{DF5DDF3C-E8A9-D1D0-A1A4-A68A6C9CA3AD}"/>
                </a:ext>
              </a:extLst>
            </p:cNvPr>
            <p:cNvSpPr txBox="1"/>
            <p:nvPr/>
          </p:nvSpPr>
          <p:spPr>
            <a:xfrm>
              <a:off x="2523462" y="2124547"/>
              <a:ext cx="2446867" cy="369332"/>
            </a:xfrm>
            <a:prstGeom prst="rect">
              <a:avLst/>
            </a:prstGeom>
            <a:noFill/>
          </p:spPr>
          <p:txBody>
            <a:bodyPr wrap="square" rtlCol="0">
              <a:spAutoFit/>
            </a:bodyPr>
            <a:lstStyle/>
            <a:p>
              <a:r>
                <a:rPr lang="zh-CN" altLang="en-US" dirty="0">
                  <a:latin typeface="+mj-ea"/>
                  <a:ea typeface="+mj-ea"/>
                </a:rPr>
                <a:t>请输入您的标题</a:t>
              </a:r>
            </a:p>
          </p:txBody>
        </p:sp>
        <p:sp>
          <p:nvSpPr>
            <p:cNvPr id="15" name="文本框 14">
              <a:extLst>
                <a:ext uri="{FF2B5EF4-FFF2-40B4-BE49-F238E27FC236}">
                  <a16:creationId xmlns:a16="http://schemas.microsoft.com/office/drawing/2014/main" id="{F63834D9-02D1-D429-19DC-ACD6C46830BD}"/>
                </a:ext>
              </a:extLst>
            </p:cNvPr>
            <p:cNvSpPr txBox="1"/>
            <p:nvPr/>
          </p:nvSpPr>
          <p:spPr>
            <a:xfrm>
              <a:off x="2516113" y="2493879"/>
              <a:ext cx="4490470" cy="1477328"/>
            </a:xfrm>
            <a:prstGeom prst="rect">
              <a:avLst/>
            </a:prstGeom>
            <a:noFill/>
          </p:spPr>
          <p:txBody>
            <a:bodyPr wrap="square" rtlCol="0">
              <a:spAutoFit/>
            </a:bodyPr>
            <a:lstStyle/>
            <a:p>
              <a:r>
                <a:rPr lang="zh-CN" altLang="en-US" dirty="0">
                  <a:solidFill>
                    <a:schemeClr val="tx1">
                      <a:lumMod val="50000"/>
                      <a:lumOff val="50000"/>
                    </a:schemeClr>
                  </a:solidFill>
                </a:rPr>
                <a:t>这里是内容这里是内容这里是内容这里是内容这里是内容这里是内容</a:t>
              </a:r>
            </a:p>
            <a:p>
              <a:endParaRPr lang="zh-CN" altLang="en-US" dirty="0"/>
            </a:p>
            <a:p>
              <a:endParaRPr lang="zh-CN" altLang="en-US" dirty="0"/>
            </a:p>
            <a:p>
              <a:endParaRPr lang="zh-CN" altLang="en-US" dirty="0"/>
            </a:p>
          </p:txBody>
        </p:sp>
      </p:grpSp>
      <p:cxnSp>
        <p:nvCxnSpPr>
          <p:cNvPr id="17" name="直接连接符 16">
            <a:extLst>
              <a:ext uri="{FF2B5EF4-FFF2-40B4-BE49-F238E27FC236}">
                <a16:creationId xmlns:a16="http://schemas.microsoft.com/office/drawing/2014/main" id="{6F742A28-AE01-C10A-CF63-0AAC919488EE}"/>
              </a:ext>
            </a:extLst>
          </p:cNvPr>
          <p:cNvCxnSpPr>
            <a:cxnSpLocks/>
          </p:cNvCxnSpPr>
          <p:nvPr/>
        </p:nvCxnSpPr>
        <p:spPr>
          <a:xfrm>
            <a:off x="1077790" y="3441701"/>
            <a:ext cx="5706533"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063148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2">
            <a:extLst>
              <a:ext uri="{FF2B5EF4-FFF2-40B4-BE49-F238E27FC236}">
                <a16:creationId xmlns:a16="http://schemas.microsoft.com/office/drawing/2014/main" id="{88CFF403-D24B-5DAF-6969-1D0644EC4971}"/>
              </a:ext>
            </a:extLst>
          </p:cNvPr>
          <p:cNvSpPr/>
          <p:nvPr/>
        </p:nvSpPr>
        <p:spPr>
          <a:xfrm rot="6525549">
            <a:off x="453303" y="-3077993"/>
            <a:ext cx="11358419" cy="12920667"/>
          </a:xfrm>
          <a:custGeom>
            <a:avLst/>
            <a:gdLst>
              <a:gd name="connsiteX0" fmla="*/ 8061641 w 11358419"/>
              <a:gd name="connsiteY0" fmla="*/ 1741447 h 12920667"/>
              <a:gd name="connsiteX1" fmla="*/ 9934598 w 11358419"/>
              <a:gd name="connsiteY1" fmla="*/ 4497370 h 12920667"/>
              <a:gd name="connsiteX2" fmla="*/ 11120805 w 11358419"/>
              <a:gd name="connsiteY2" fmla="*/ 7565453 h 12920667"/>
              <a:gd name="connsiteX3" fmla="*/ 11040535 w 11358419"/>
              <a:gd name="connsiteY3" fmla="*/ 10981371 h 12920667"/>
              <a:gd name="connsiteX4" fmla="*/ 8427313 w 11358419"/>
              <a:gd name="connsiteY4" fmla="*/ 12890004 h 12920667"/>
              <a:gd name="connsiteX5" fmla="*/ 5011395 w 11358419"/>
              <a:gd name="connsiteY5" fmla="*/ 12524332 h 12920667"/>
              <a:gd name="connsiteX6" fmla="*/ 2077095 w 11358419"/>
              <a:gd name="connsiteY6" fmla="*/ 12399468 h 12920667"/>
              <a:gd name="connsiteX7" fmla="*/ 748187 w 11358419"/>
              <a:gd name="connsiteY7" fmla="*/ 9982460 h 12920667"/>
              <a:gd name="connsiteX8" fmla="*/ 16841 w 11358419"/>
              <a:gd name="connsiteY8" fmla="*/ 7360320 h 12920667"/>
              <a:gd name="connsiteX9" fmla="*/ 284407 w 11358419"/>
              <a:gd name="connsiteY9" fmla="*/ 4390344 h 12920667"/>
              <a:gd name="connsiteX10" fmla="*/ 1390344 w 11358419"/>
              <a:gd name="connsiteY10" fmla="*/ 813886 h 12920667"/>
              <a:gd name="connsiteX11" fmla="*/ 4833018 w 11358419"/>
              <a:gd name="connsiteY11" fmla="*/ 109297 h 12920667"/>
              <a:gd name="connsiteX12" fmla="*/ 8061641 w 11358419"/>
              <a:gd name="connsiteY12" fmla="*/ 1741447 h 1292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358419" h="12920667">
                <a:moveTo>
                  <a:pt x="8061641" y="1741447"/>
                </a:moveTo>
                <a:cubicBezTo>
                  <a:pt x="8900012" y="2535224"/>
                  <a:pt x="9452980" y="3525216"/>
                  <a:pt x="9934598" y="4497370"/>
                </a:cubicBezTo>
                <a:cubicBezTo>
                  <a:pt x="10425134" y="5469524"/>
                  <a:pt x="10853239" y="6441679"/>
                  <a:pt x="11120805" y="7565453"/>
                </a:cubicBezTo>
                <a:cubicBezTo>
                  <a:pt x="11388370" y="8689228"/>
                  <a:pt x="11513234" y="9964623"/>
                  <a:pt x="11040535" y="10981371"/>
                </a:cubicBezTo>
                <a:cubicBezTo>
                  <a:pt x="10576755" y="11989201"/>
                  <a:pt x="9533250" y="12738384"/>
                  <a:pt x="8427313" y="12890004"/>
                </a:cubicBezTo>
                <a:cubicBezTo>
                  <a:pt x="7321376" y="13041625"/>
                  <a:pt x="6144089" y="12586763"/>
                  <a:pt x="5011395" y="12524332"/>
                </a:cubicBezTo>
                <a:cubicBezTo>
                  <a:pt x="3878702" y="12461900"/>
                  <a:pt x="2781684" y="12782978"/>
                  <a:pt x="2077095" y="12399468"/>
                </a:cubicBezTo>
                <a:cubicBezTo>
                  <a:pt x="1372506" y="12015957"/>
                  <a:pt x="1060346" y="10927858"/>
                  <a:pt x="748187" y="9982460"/>
                </a:cubicBezTo>
                <a:cubicBezTo>
                  <a:pt x="427108" y="9028144"/>
                  <a:pt x="97111" y="8216529"/>
                  <a:pt x="16841" y="7360320"/>
                </a:cubicBezTo>
                <a:cubicBezTo>
                  <a:pt x="-54510" y="6504111"/>
                  <a:pt x="114949" y="5603307"/>
                  <a:pt x="284407" y="4390344"/>
                </a:cubicBezTo>
                <a:cubicBezTo>
                  <a:pt x="453865" y="3168462"/>
                  <a:pt x="605485" y="1643339"/>
                  <a:pt x="1390344" y="813886"/>
                </a:cubicBezTo>
                <a:cubicBezTo>
                  <a:pt x="2166283" y="-6647"/>
                  <a:pt x="3575461" y="-131511"/>
                  <a:pt x="4833018" y="109297"/>
                </a:cubicBezTo>
                <a:cubicBezTo>
                  <a:pt x="6099495" y="350107"/>
                  <a:pt x="7223269" y="947669"/>
                  <a:pt x="8061641" y="1741447"/>
                </a:cubicBezTo>
                <a:close/>
              </a:path>
            </a:pathLst>
          </a:custGeom>
          <a:solidFill>
            <a:schemeClr val="accent3"/>
          </a:solidFill>
          <a:ln w="89154" cap="flat">
            <a:noFill/>
            <a:prstDash val="solid"/>
            <a:miter/>
          </a:ln>
        </p:spPr>
        <p:txBody>
          <a:bodyPr rtlCol="0" anchor="ctr"/>
          <a:lstStyle/>
          <a:p>
            <a:endParaRPr lang="zh-CN" altLang="en-US"/>
          </a:p>
        </p:txBody>
      </p:sp>
      <p:sp>
        <p:nvSpPr>
          <p:cNvPr id="20" name="文本框 19">
            <a:extLst>
              <a:ext uri="{FF2B5EF4-FFF2-40B4-BE49-F238E27FC236}">
                <a16:creationId xmlns:a16="http://schemas.microsoft.com/office/drawing/2014/main" id="{0C709E8C-3C40-DDCE-0261-94C569DB796C}"/>
              </a:ext>
            </a:extLst>
          </p:cNvPr>
          <p:cNvSpPr txBox="1"/>
          <p:nvPr/>
        </p:nvSpPr>
        <p:spPr>
          <a:xfrm>
            <a:off x="5086418" y="1042150"/>
            <a:ext cx="2019164" cy="523220"/>
          </a:xfrm>
          <a:prstGeom prst="rect">
            <a:avLst/>
          </a:prstGeom>
          <a:noFill/>
        </p:spPr>
        <p:txBody>
          <a:bodyPr wrap="square" rtlCol="0">
            <a:spAutoFit/>
          </a:bodyPr>
          <a:lstStyle/>
          <a:p>
            <a:r>
              <a:rPr lang="zh-CN" altLang="en-US" sz="2800" dirty="0">
                <a:solidFill>
                  <a:schemeClr val="accent1">
                    <a:lumMod val="75000"/>
                  </a:schemeClr>
                </a:solidFill>
                <a:latin typeface="+mj-ea"/>
                <a:ea typeface="+mj-ea"/>
              </a:rPr>
              <a:t>请输入标题</a:t>
            </a:r>
          </a:p>
        </p:txBody>
      </p:sp>
      <p:sp>
        <p:nvSpPr>
          <p:cNvPr id="21" name="文本框 20">
            <a:extLst>
              <a:ext uri="{FF2B5EF4-FFF2-40B4-BE49-F238E27FC236}">
                <a16:creationId xmlns:a16="http://schemas.microsoft.com/office/drawing/2014/main" id="{CF16E2AF-1A42-0EC8-0F25-65506DC74216}"/>
              </a:ext>
            </a:extLst>
          </p:cNvPr>
          <p:cNvSpPr txBox="1"/>
          <p:nvPr/>
        </p:nvSpPr>
        <p:spPr>
          <a:xfrm>
            <a:off x="4691628" y="1553877"/>
            <a:ext cx="3145277" cy="369332"/>
          </a:xfrm>
          <a:prstGeom prst="rect">
            <a:avLst/>
          </a:prstGeom>
          <a:noFill/>
        </p:spPr>
        <p:txBody>
          <a:bodyPr wrap="square" rtlCol="0">
            <a:spAutoFit/>
          </a:bodyPr>
          <a:lstStyle/>
          <a:p>
            <a:r>
              <a:rPr lang="en-US" altLang="zh-CN" dirty="0">
                <a:solidFill>
                  <a:schemeClr val="bg1">
                    <a:lumMod val="50000"/>
                  </a:schemeClr>
                </a:solidFill>
              </a:rPr>
              <a:t>PLEASE ENTER YOUR </a:t>
            </a:r>
            <a:r>
              <a:rPr lang="en-US" altLang="zh-CN" sz="1600" dirty="0">
                <a:solidFill>
                  <a:schemeClr val="bg1">
                    <a:lumMod val="50000"/>
                  </a:schemeClr>
                </a:solidFill>
              </a:rPr>
              <a:t>TITLE</a:t>
            </a:r>
            <a:endParaRPr lang="zh-CN" altLang="en-US" dirty="0">
              <a:solidFill>
                <a:schemeClr val="bg1">
                  <a:lumMod val="50000"/>
                </a:schemeClr>
              </a:solidFill>
            </a:endParaRPr>
          </a:p>
        </p:txBody>
      </p:sp>
      <p:grpSp>
        <p:nvGrpSpPr>
          <p:cNvPr id="34" name="组合 33">
            <a:extLst>
              <a:ext uri="{FF2B5EF4-FFF2-40B4-BE49-F238E27FC236}">
                <a16:creationId xmlns:a16="http://schemas.microsoft.com/office/drawing/2014/main" id="{BB908952-C05D-FF7E-40E6-5044417AB64D}"/>
              </a:ext>
            </a:extLst>
          </p:cNvPr>
          <p:cNvGrpSpPr/>
          <p:nvPr/>
        </p:nvGrpSpPr>
        <p:grpSpPr>
          <a:xfrm>
            <a:off x="1225777" y="2475359"/>
            <a:ext cx="1851765" cy="1490761"/>
            <a:chOff x="1225777" y="2475359"/>
            <a:chExt cx="1851765" cy="1490761"/>
          </a:xfrm>
        </p:grpSpPr>
        <p:sp>
          <p:nvSpPr>
            <p:cNvPr id="3" name="任意多边形: 形状 2">
              <a:extLst>
                <a:ext uri="{FF2B5EF4-FFF2-40B4-BE49-F238E27FC236}">
                  <a16:creationId xmlns:a16="http://schemas.microsoft.com/office/drawing/2014/main" id="{D428D1DB-F85A-48B3-8D7B-9C3F65226B2C}"/>
                </a:ext>
              </a:extLst>
            </p:cNvPr>
            <p:cNvSpPr/>
            <p:nvPr/>
          </p:nvSpPr>
          <p:spPr>
            <a:xfrm>
              <a:off x="1528609" y="3270880"/>
              <a:ext cx="290990" cy="186741"/>
            </a:xfrm>
            <a:custGeom>
              <a:avLst/>
              <a:gdLst>
                <a:gd name="connsiteX0" fmla="*/ 30627 w 290990"/>
                <a:gd name="connsiteY0" fmla="*/ 186625 h 186741"/>
                <a:gd name="connsiteX1" fmla="*/ 25831 w 290990"/>
                <a:gd name="connsiteY1" fmla="*/ 185871 h 186741"/>
                <a:gd name="connsiteX2" fmla="*/ 16681 w 290990"/>
                <a:gd name="connsiteY2" fmla="*/ 178139 h 186741"/>
                <a:gd name="connsiteX3" fmla="*/ 1552 w 290990"/>
                <a:gd name="connsiteY3" fmla="*/ 148798 h 186741"/>
                <a:gd name="connsiteX4" fmla="*/ 8293 w 290990"/>
                <a:gd name="connsiteY4" fmla="*/ 127708 h 186741"/>
                <a:gd name="connsiteX5" fmla="*/ 252850 w 290990"/>
                <a:gd name="connsiteY5" fmla="*/ 1621 h 186741"/>
                <a:gd name="connsiteX6" fmla="*/ 273939 w 290990"/>
                <a:gd name="connsiteY6" fmla="*/ 8362 h 186741"/>
                <a:gd name="connsiteX7" fmla="*/ 289066 w 290990"/>
                <a:gd name="connsiteY7" fmla="*/ 37706 h 186741"/>
                <a:gd name="connsiteX8" fmla="*/ 282325 w 290990"/>
                <a:gd name="connsiteY8" fmla="*/ 58796 h 186741"/>
                <a:gd name="connsiteX9" fmla="*/ 37771 w 290990"/>
                <a:gd name="connsiteY9" fmla="*/ 184881 h 186741"/>
                <a:gd name="connsiteX10" fmla="*/ 30627 w 290990"/>
                <a:gd name="connsiteY10" fmla="*/ 186625 h 18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0990" h="186741">
                  <a:moveTo>
                    <a:pt x="30627" y="186625"/>
                  </a:moveTo>
                  <a:cubicBezTo>
                    <a:pt x="28998" y="186623"/>
                    <a:pt x="27381" y="186370"/>
                    <a:pt x="25831" y="185871"/>
                  </a:cubicBezTo>
                  <a:cubicBezTo>
                    <a:pt x="21870" y="184621"/>
                    <a:pt x="18575" y="181836"/>
                    <a:pt x="16681" y="178139"/>
                  </a:cubicBezTo>
                  <a:lnTo>
                    <a:pt x="1552" y="148798"/>
                  </a:lnTo>
                  <a:cubicBezTo>
                    <a:pt x="-2401" y="141113"/>
                    <a:pt x="617" y="131676"/>
                    <a:pt x="8293" y="127708"/>
                  </a:cubicBezTo>
                  <a:lnTo>
                    <a:pt x="252850" y="1621"/>
                  </a:lnTo>
                  <a:cubicBezTo>
                    <a:pt x="260535" y="-2331"/>
                    <a:pt x="269972" y="686"/>
                    <a:pt x="273939" y="8362"/>
                  </a:cubicBezTo>
                  <a:lnTo>
                    <a:pt x="289066" y="37706"/>
                  </a:lnTo>
                  <a:cubicBezTo>
                    <a:pt x="293018" y="45391"/>
                    <a:pt x="290003" y="54828"/>
                    <a:pt x="282325" y="58796"/>
                  </a:cubicBezTo>
                  <a:lnTo>
                    <a:pt x="37771" y="184881"/>
                  </a:lnTo>
                  <a:cubicBezTo>
                    <a:pt x="35563" y="186026"/>
                    <a:pt x="33114" y="186623"/>
                    <a:pt x="30627" y="186625"/>
                  </a:cubicBezTo>
                  <a:close/>
                </a:path>
              </a:pathLst>
            </a:custGeom>
            <a:solidFill>
              <a:srgbClr val="F4B183"/>
            </a:solidFill>
            <a:ln w="2232" cap="flat">
              <a:noFill/>
              <a:prstDash val="solid"/>
              <a:miter/>
            </a:ln>
          </p:spPr>
          <p:txBody>
            <a:bodyPr rtlCol="0" anchor="ctr"/>
            <a:lstStyle/>
            <a:p>
              <a:endParaRPr lang="zh-CN" altLang="en-US"/>
            </a:p>
          </p:txBody>
        </p:sp>
        <p:sp>
          <p:nvSpPr>
            <p:cNvPr id="4" name="任意多边形: 形状 3">
              <a:extLst>
                <a:ext uri="{FF2B5EF4-FFF2-40B4-BE49-F238E27FC236}">
                  <a16:creationId xmlns:a16="http://schemas.microsoft.com/office/drawing/2014/main" id="{77B757EF-3950-696C-D71C-092FAFD554DD}"/>
                </a:ext>
              </a:extLst>
            </p:cNvPr>
            <p:cNvSpPr/>
            <p:nvPr/>
          </p:nvSpPr>
          <p:spPr>
            <a:xfrm>
              <a:off x="1528730" y="3336873"/>
              <a:ext cx="148251" cy="118990"/>
            </a:xfrm>
            <a:custGeom>
              <a:avLst/>
              <a:gdLst>
                <a:gd name="connsiteX0" fmla="*/ 119218 w 148251"/>
                <a:gd name="connsiteY0" fmla="*/ 6315 h 118990"/>
                <a:gd name="connsiteX1" fmla="*/ 120879 w 148251"/>
                <a:gd name="connsiteY1" fmla="*/ 9209 h 118990"/>
                <a:gd name="connsiteX2" fmla="*/ 146720 w 148251"/>
                <a:gd name="connsiteY2" fmla="*/ 65643 h 118990"/>
                <a:gd name="connsiteX3" fmla="*/ 138744 w 148251"/>
                <a:gd name="connsiteY3" fmla="*/ 86297 h 118990"/>
                <a:gd name="connsiteX4" fmla="*/ 138728 w 148251"/>
                <a:gd name="connsiteY4" fmla="*/ 86303 h 118990"/>
                <a:gd name="connsiteX5" fmla="*/ 51812 w 148251"/>
                <a:gd name="connsiteY5" fmla="*/ 116682 h 118990"/>
                <a:gd name="connsiteX6" fmla="*/ 3777 w 148251"/>
                <a:gd name="connsiteY6" fmla="*/ 96905 h 118990"/>
                <a:gd name="connsiteX7" fmla="*/ 4781 w 148251"/>
                <a:gd name="connsiteY7" fmla="*/ 96416 h 118990"/>
                <a:gd name="connsiteX8" fmla="*/ 3777 w 148251"/>
                <a:gd name="connsiteY8" fmla="*/ 96905 h 118990"/>
                <a:gd name="connsiteX9" fmla="*/ 20002 w 148251"/>
                <a:gd name="connsiteY9" fmla="*/ 45569 h 118990"/>
                <a:gd name="connsiteX10" fmla="*/ 100145 w 148251"/>
                <a:gd name="connsiteY10" fmla="*/ 1255 h 118990"/>
                <a:gd name="connsiteX11" fmla="*/ 119218 w 148251"/>
                <a:gd name="connsiteY11" fmla="*/ 6315 h 118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8251" h="118990">
                  <a:moveTo>
                    <a:pt x="119218" y="6315"/>
                  </a:moveTo>
                  <a:cubicBezTo>
                    <a:pt x="119873" y="7218"/>
                    <a:pt x="120430" y="8189"/>
                    <a:pt x="120879" y="9209"/>
                  </a:cubicBezTo>
                  <a:lnTo>
                    <a:pt x="146720" y="65643"/>
                  </a:lnTo>
                  <a:cubicBezTo>
                    <a:pt x="150223" y="73550"/>
                    <a:pt x="146651" y="82796"/>
                    <a:pt x="138744" y="86297"/>
                  </a:cubicBezTo>
                  <a:cubicBezTo>
                    <a:pt x="138740" y="86299"/>
                    <a:pt x="138735" y="86301"/>
                    <a:pt x="138728" y="86303"/>
                  </a:cubicBezTo>
                  <a:lnTo>
                    <a:pt x="51812" y="116682"/>
                  </a:lnTo>
                  <a:cubicBezTo>
                    <a:pt x="33102" y="123213"/>
                    <a:pt x="12464" y="114716"/>
                    <a:pt x="3777" y="96905"/>
                  </a:cubicBezTo>
                  <a:lnTo>
                    <a:pt x="4781" y="96416"/>
                  </a:lnTo>
                  <a:lnTo>
                    <a:pt x="3777" y="96905"/>
                  </a:lnTo>
                  <a:cubicBezTo>
                    <a:pt x="-5347" y="78202"/>
                    <a:pt x="1786" y="55632"/>
                    <a:pt x="20002" y="45569"/>
                  </a:cubicBezTo>
                  <a:lnTo>
                    <a:pt x="100145" y="1255"/>
                  </a:lnTo>
                  <a:cubicBezTo>
                    <a:pt x="106900" y="-1771"/>
                    <a:pt x="114849" y="338"/>
                    <a:pt x="119218" y="6315"/>
                  </a:cubicBezTo>
                  <a:close/>
                </a:path>
              </a:pathLst>
            </a:custGeom>
            <a:solidFill>
              <a:srgbClr val="2F2E41"/>
            </a:solidFill>
            <a:ln w="2232" cap="flat">
              <a:noFill/>
              <a:prstDash val="solid"/>
              <a:miter/>
            </a:ln>
          </p:spPr>
          <p:txBody>
            <a:bodyPr rtlCol="0" anchor="ctr"/>
            <a:lstStyle/>
            <a:p>
              <a:endParaRPr lang="zh-CN" altLang="en-US"/>
            </a:p>
          </p:txBody>
        </p:sp>
        <p:sp>
          <p:nvSpPr>
            <p:cNvPr id="5" name="任意多边形: 形状 4">
              <a:extLst>
                <a:ext uri="{FF2B5EF4-FFF2-40B4-BE49-F238E27FC236}">
                  <a16:creationId xmlns:a16="http://schemas.microsoft.com/office/drawing/2014/main" id="{E1463E8B-37FC-AF4E-E11C-CB91A5DAC319}"/>
                </a:ext>
              </a:extLst>
            </p:cNvPr>
            <p:cNvSpPr/>
            <p:nvPr/>
          </p:nvSpPr>
          <p:spPr>
            <a:xfrm>
              <a:off x="1884263" y="2475359"/>
              <a:ext cx="787318" cy="720217"/>
            </a:xfrm>
            <a:custGeom>
              <a:avLst/>
              <a:gdLst>
                <a:gd name="connsiteX0" fmla="*/ 787133 w 787318"/>
                <a:gd name="connsiteY0" fmla="*/ 720101 h 720217"/>
                <a:gd name="connsiteX1" fmla="*/ 368445 w 787318"/>
                <a:gd name="connsiteY1" fmla="*/ 720101 h 720217"/>
                <a:gd name="connsiteX2" fmla="*/ 342548 w 787318"/>
                <a:gd name="connsiteY2" fmla="*/ 710320 h 720217"/>
                <a:gd name="connsiteX3" fmla="*/ 170092 w 787318"/>
                <a:gd name="connsiteY3" fmla="*/ 558220 h 720217"/>
                <a:gd name="connsiteX4" fmla="*/ 148644 w 787318"/>
                <a:gd name="connsiteY4" fmla="*/ 550112 h 720217"/>
                <a:gd name="connsiteX5" fmla="*/ -186 w 787318"/>
                <a:gd name="connsiteY5" fmla="*/ 550112 h 720217"/>
                <a:gd name="connsiteX6" fmla="*/ -186 w 787318"/>
                <a:gd name="connsiteY6" fmla="*/ 36789 h 720217"/>
                <a:gd name="connsiteX7" fmla="*/ 36720 w 787318"/>
                <a:gd name="connsiteY7" fmla="*/ -117 h 720217"/>
                <a:gd name="connsiteX8" fmla="*/ 750227 w 787318"/>
                <a:gd name="connsiteY8" fmla="*/ -117 h 720217"/>
                <a:gd name="connsiteX9" fmla="*/ 787133 w 787318"/>
                <a:gd name="connsiteY9" fmla="*/ 36789 h 720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7318" h="720217">
                  <a:moveTo>
                    <a:pt x="787133" y="720101"/>
                  </a:moveTo>
                  <a:lnTo>
                    <a:pt x="368445" y="720101"/>
                  </a:lnTo>
                  <a:cubicBezTo>
                    <a:pt x="358914" y="720072"/>
                    <a:pt x="349717" y="716599"/>
                    <a:pt x="342548" y="710320"/>
                  </a:cubicBezTo>
                  <a:lnTo>
                    <a:pt x="170092" y="558220"/>
                  </a:lnTo>
                  <a:cubicBezTo>
                    <a:pt x="164171" y="552990"/>
                    <a:pt x="156544" y="550107"/>
                    <a:pt x="148644" y="550112"/>
                  </a:cubicBezTo>
                  <a:lnTo>
                    <a:pt x="-186" y="550112"/>
                  </a:lnTo>
                  <a:lnTo>
                    <a:pt x="-186" y="36789"/>
                  </a:lnTo>
                  <a:cubicBezTo>
                    <a:pt x="-164" y="16417"/>
                    <a:pt x="16348" y="-94"/>
                    <a:pt x="36720" y="-117"/>
                  </a:cubicBezTo>
                  <a:lnTo>
                    <a:pt x="750227" y="-117"/>
                  </a:lnTo>
                  <a:cubicBezTo>
                    <a:pt x="770599" y="-94"/>
                    <a:pt x="787111" y="16417"/>
                    <a:pt x="787133" y="36789"/>
                  </a:cubicBezTo>
                  <a:close/>
                </a:path>
              </a:pathLst>
            </a:custGeom>
            <a:solidFill>
              <a:srgbClr val="E6E6E6"/>
            </a:solidFill>
            <a:ln w="2232" cap="flat">
              <a:noFill/>
              <a:prstDash val="solid"/>
              <a:miter/>
            </a:ln>
          </p:spPr>
          <p:txBody>
            <a:bodyPr rtlCol="0" anchor="ctr"/>
            <a:lstStyle/>
            <a:p>
              <a:endParaRPr lang="zh-CN" altLang="en-US"/>
            </a:p>
          </p:txBody>
        </p:sp>
        <p:sp>
          <p:nvSpPr>
            <p:cNvPr id="6" name="任意多边形: 形状 5">
              <a:extLst>
                <a:ext uri="{FF2B5EF4-FFF2-40B4-BE49-F238E27FC236}">
                  <a16:creationId xmlns:a16="http://schemas.microsoft.com/office/drawing/2014/main" id="{3C48ADC8-281D-E6F4-1E98-3613DA1F2312}"/>
                </a:ext>
              </a:extLst>
            </p:cNvPr>
            <p:cNvSpPr/>
            <p:nvPr/>
          </p:nvSpPr>
          <p:spPr>
            <a:xfrm>
              <a:off x="1977086" y="2556998"/>
              <a:ext cx="156569" cy="156569"/>
            </a:xfrm>
            <a:custGeom>
              <a:avLst/>
              <a:gdLst>
                <a:gd name="connsiteX0" fmla="*/ 156569 w 156569"/>
                <a:gd name="connsiteY0" fmla="*/ 78285 h 156569"/>
                <a:gd name="connsiteX1" fmla="*/ 78285 w 156569"/>
                <a:gd name="connsiteY1" fmla="*/ 156569 h 156569"/>
                <a:gd name="connsiteX2" fmla="*/ 0 w 156569"/>
                <a:gd name="connsiteY2" fmla="*/ 78285 h 156569"/>
                <a:gd name="connsiteX3" fmla="*/ 78285 w 156569"/>
                <a:gd name="connsiteY3" fmla="*/ 0 h 156569"/>
                <a:gd name="connsiteX4" fmla="*/ 156569 w 156569"/>
                <a:gd name="connsiteY4" fmla="*/ 78285 h 156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69" h="156569">
                  <a:moveTo>
                    <a:pt x="156569" y="78285"/>
                  </a:moveTo>
                  <a:cubicBezTo>
                    <a:pt x="156569" y="121520"/>
                    <a:pt x="121520" y="156569"/>
                    <a:pt x="78285" y="156569"/>
                  </a:cubicBezTo>
                  <a:cubicBezTo>
                    <a:pt x="35049" y="156569"/>
                    <a:pt x="0" y="121520"/>
                    <a:pt x="0" y="78285"/>
                  </a:cubicBezTo>
                  <a:cubicBezTo>
                    <a:pt x="0" y="35049"/>
                    <a:pt x="35049" y="0"/>
                    <a:pt x="78285" y="0"/>
                  </a:cubicBezTo>
                  <a:cubicBezTo>
                    <a:pt x="121520" y="0"/>
                    <a:pt x="156569" y="35049"/>
                    <a:pt x="156569" y="78285"/>
                  </a:cubicBezTo>
                  <a:close/>
                </a:path>
              </a:pathLst>
            </a:custGeom>
            <a:solidFill>
              <a:srgbClr val="FFFFFF"/>
            </a:solidFill>
            <a:ln w="2232" cap="flat">
              <a:noFill/>
              <a:prstDash val="solid"/>
              <a:miter/>
            </a:ln>
          </p:spPr>
          <p:txBody>
            <a:bodyPr rtlCol="0" anchor="ctr"/>
            <a:lstStyle/>
            <a:p>
              <a:endParaRPr lang="zh-CN" altLang="en-US"/>
            </a:p>
          </p:txBody>
        </p:sp>
        <p:sp>
          <p:nvSpPr>
            <p:cNvPr id="7" name="任意多边形: 形状 6">
              <a:extLst>
                <a:ext uri="{FF2B5EF4-FFF2-40B4-BE49-F238E27FC236}">
                  <a16:creationId xmlns:a16="http://schemas.microsoft.com/office/drawing/2014/main" id="{8DE5EDE5-6B6F-6D88-89EA-BCD584CB1323}"/>
                </a:ext>
              </a:extLst>
            </p:cNvPr>
            <p:cNvSpPr/>
            <p:nvPr/>
          </p:nvSpPr>
          <p:spPr>
            <a:xfrm>
              <a:off x="2204111" y="2593345"/>
              <a:ext cx="165515" cy="20130"/>
            </a:xfrm>
            <a:custGeom>
              <a:avLst/>
              <a:gdLst>
                <a:gd name="connsiteX0" fmla="*/ 155265 w 165515"/>
                <a:gd name="connsiteY0" fmla="*/ -117 h 20130"/>
                <a:gd name="connsiteX1" fmla="*/ 9879 w 165515"/>
                <a:gd name="connsiteY1" fmla="*/ -117 h 20130"/>
                <a:gd name="connsiteX2" fmla="*/ -186 w 165515"/>
                <a:gd name="connsiteY2" fmla="*/ 9948 h 20130"/>
                <a:gd name="connsiteX3" fmla="*/ 9879 w 165515"/>
                <a:gd name="connsiteY3" fmla="*/ 20014 h 20130"/>
                <a:gd name="connsiteX4" fmla="*/ 155265 w 165515"/>
                <a:gd name="connsiteY4" fmla="*/ 20014 h 20130"/>
                <a:gd name="connsiteX5" fmla="*/ 165330 w 165515"/>
                <a:gd name="connsiteY5" fmla="*/ 9948 h 20130"/>
                <a:gd name="connsiteX6" fmla="*/ 155265 w 165515"/>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515" h="20130">
                  <a:moveTo>
                    <a:pt x="155265" y="-117"/>
                  </a:moveTo>
                  <a:lnTo>
                    <a:pt x="9879" y="-117"/>
                  </a:lnTo>
                  <a:cubicBezTo>
                    <a:pt x="4321" y="-117"/>
                    <a:pt x="-186" y="4390"/>
                    <a:pt x="-186" y="9948"/>
                  </a:cubicBezTo>
                  <a:cubicBezTo>
                    <a:pt x="-186" y="15507"/>
                    <a:pt x="4321" y="20014"/>
                    <a:pt x="9879" y="20014"/>
                  </a:cubicBezTo>
                  <a:lnTo>
                    <a:pt x="155265" y="20014"/>
                  </a:lnTo>
                  <a:cubicBezTo>
                    <a:pt x="160823" y="20014"/>
                    <a:pt x="165330" y="15507"/>
                    <a:pt x="165330" y="9948"/>
                  </a:cubicBezTo>
                  <a:cubicBezTo>
                    <a:pt x="165330" y="4390"/>
                    <a:pt x="160823" y="-117"/>
                    <a:pt x="155265" y="-117"/>
                  </a:cubicBezTo>
                  <a:close/>
                </a:path>
              </a:pathLst>
            </a:custGeom>
            <a:solidFill>
              <a:srgbClr val="FFFFFF"/>
            </a:solidFill>
            <a:ln w="2232" cap="flat">
              <a:noFill/>
              <a:prstDash val="solid"/>
              <a:miter/>
            </a:ln>
          </p:spPr>
          <p:txBody>
            <a:bodyPr rtlCol="0" anchor="ctr"/>
            <a:lstStyle/>
            <a:p>
              <a:endParaRPr lang="zh-CN" altLang="en-US"/>
            </a:p>
          </p:txBody>
        </p:sp>
        <p:sp>
          <p:nvSpPr>
            <p:cNvPr id="8" name="任意多边形: 形状 7">
              <a:extLst>
                <a:ext uri="{FF2B5EF4-FFF2-40B4-BE49-F238E27FC236}">
                  <a16:creationId xmlns:a16="http://schemas.microsoft.com/office/drawing/2014/main" id="{0DEA9127-1B4A-E113-D42A-4C7CCA2DC80E}"/>
                </a:ext>
              </a:extLst>
            </p:cNvPr>
            <p:cNvSpPr/>
            <p:nvPr/>
          </p:nvSpPr>
          <p:spPr>
            <a:xfrm>
              <a:off x="2204111" y="2657091"/>
              <a:ext cx="374647" cy="20130"/>
            </a:xfrm>
            <a:custGeom>
              <a:avLst/>
              <a:gdLst>
                <a:gd name="connsiteX0" fmla="*/ 366320 w 374647"/>
                <a:gd name="connsiteY0" fmla="*/ -117 h 20130"/>
                <a:gd name="connsiteX1" fmla="*/ 7956 w 374647"/>
                <a:gd name="connsiteY1" fmla="*/ -117 h 20130"/>
                <a:gd name="connsiteX2" fmla="*/ -186 w 374647"/>
                <a:gd name="connsiteY2" fmla="*/ 9948 h 20130"/>
                <a:gd name="connsiteX3" fmla="*/ 7956 w 374647"/>
                <a:gd name="connsiteY3" fmla="*/ 20014 h 20130"/>
                <a:gd name="connsiteX4" fmla="*/ 366320 w 374647"/>
                <a:gd name="connsiteY4" fmla="*/ 20014 h 20130"/>
                <a:gd name="connsiteX5" fmla="*/ 374461 w 374647"/>
                <a:gd name="connsiteY5" fmla="*/ 9948 h 20130"/>
                <a:gd name="connsiteX6" fmla="*/ 366320 w 374647"/>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647" h="20130">
                  <a:moveTo>
                    <a:pt x="366320" y="-117"/>
                  </a:moveTo>
                  <a:lnTo>
                    <a:pt x="7956" y="-117"/>
                  </a:lnTo>
                  <a:cubicBezTo>
                    <a:pt x="3460" y="-117"/>
                    <a:pt x="-186" y="4401"/>
                    <a:pt x="-186" y="9948"/>
                  </a:cubicBezTo>
                  <a:cubicBezTo>
                    <a:pt x="-186" y="15495"/>
                    <a:pt x="3460" y="20014"/>
                    <a:pt x="7956" y="20014"/>
                  </a:cubicBezTo>
                  <a:lnTo>
                    <a:pt x="366320" y="20014"/>
                  </a:lnTo>
                  <a:cubicBezTo>
                    <a:pt x="370816" y="20014"/>
                    <a:pt x="374461" y="15495"/>
                    <a:pt x="374461" y="9948"/>
                  </a:cubicBezTo>
                  <a:cubicBezTo>
                    <a:pt x="374461" y="4401"/>
                    <a:pt x="370816" y="-117"/>
                    <a:pt x="366320" y="-117"/>
                  </a:cubicBezTo>
                  <a:close/>
                </a:path>
              </a:pathLst>
            </a:custGeom>
            <a:solidFill>
              <a:srgbClr val="FFFFFF"/>
            </a:solidFill>
            <a:ln w="2232" cap="flat">
              <a:no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85CF8878-2A4F-18B3-218D-321BA55983C6}"/>
                </a:ext>
              </a:extLst>
            </p:cNvPr>
            <p:cNvSpPr/>
            <p:nvPr/>
          </p:nvSpPr>
          <p:spPr>
            <a:xfrm>
              <a:off x="2005604" y="2791852"/>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7D2DC784-E016-52DD-C9F4-122ECBC80F51}"/>
                </a:ext>
              </a:extLst>
            </p:cNvPr>
            <p:cNvSpPr/>
            <p:nvPr/>
          </p:nvSpPr>
          <p:spPr>
            <a:xfrm>
              <a:off x="2005604" y="2854479"/>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100BE065-FC5F-0D4C-AD46-2083DB21BAD3}"/>
                </a:ext>
              </a:extLst>
            </p:cNvPr>
            <p:cNvSpPr/>
            <p:nvPr/>
          </p:nvSpPr>
          <p:spPr>
            <a:xfrm>
              <a:off x="2005604" y="2917107"/>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A3FD4102-5D5D-37BD-D5E0-82989E6D335E}"/>
                </a:ext>
              </a:extLst>
            </p:cNvPr>
            <p:cNvSpPr/>
            <p:nvPr/>
          </p:nvSpPr>
          <p:spPr>
            <a:xfrm>
              <a:off x="2005604" y="2979735"/>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4072B542-1EE0-7150-8689-B31E6EEE88D0}"/>
                </a:ext>
              </a:extLst>
            </p:cNvPr>
            <p:cNvSpPr/>
            <p:nvPr/>
          </p:nvSpPr>
          <p:spPr>
            <a:xfrm>
              <a:off x="2230951" y="2629691"/>
              <a:ext cx="787318" cy="565885"/>
            </a:xfrm>
            <a:custGeom>
              <a:avLst/>
              <a:gdLst>
                <a:gd name="connsiteX0" fmla="*/ 787133 w 787318"/>
                <a:gd name="connsiteY0" fmla="*/ 565769 h 565885"/>
                <a:gd name="connsiteX1" fmla="*/ 21756 w 787318"/>
                <a:gd name="connsiteY1" fmla="*/ 565769 h 565885"/>
                <a:gd name="connsiteX2" fmla="*/ 317 w 787318"/>
                <a:gd name="connsiteY2" fmla="*/ 559365 h 565885"/>
                <a:gd name="connsiteX3" fmla="*/ -186 w 787318"/>
                <a:gd name="connsiteY3" fmla="*/ 559034 h 565885"/>
                <a:gd name="connsiteX4" fmla="*/ -186 w 787318"/>
                <a:gd name="connsiteY4" fmla="*/ 36789 h 565885"/>
                <a:gd name="connsiteX5" fmla="*/ 36720 w 787318"/>
                <a:gd name="connsiteY5" fmla="*/ -117 h 565885"/>
                <a:gd name="connsiteX6" fmla="*/ 750227 w 787318"/>
                <a:gd name="connsiteY6" fmla="*/ -117 h 565885"/>
                <a:gd name="connsiteX7" fmla="*/ 787133 w 787318"/>
                <a:gd name="connsiteY7" fmla="*/ 36789 h 56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7318" h="565885">
                  <a:moveTo>
                    <a:pt x="787133" y="565769"/>
                  </a:moveTo>
                  <a:lnTo>
                    <a:pt x="21756" y="565769"/>
                  </a:lnTo>
                  <a:cubicBezTo>
                    <a:pt x="14136" y="565782"/>
                    <a:pt x="6681" y="563554"/>
                    <a:pt x="317" y="559365"/>
                  </a:cubicBezTo>
                  <a:lnTo>
                    <a:pt x="-186" y="559034"/>
                  </a:lnTo>
                  <a:lnTo>
                    <a:pt x="-186" y="36789"/>
                  </a:lnTo>
                  <a:cubicBezTo>
                    <a:pt x="-164" y="16417"/>
                    <a:pt x="16345" y="-94"/>
                    <a:pt x="36720" y="-117"/>
                  </a:cubicBezTo>
                  <a:lnTo>
                    <a:pt x="750227" y="-117"/>
                  </a:lnTo>
                  <a:cubicBezTo>
                    <a:pt x="770599" y="-94"/>
                    <a:pt x="787111" y="16417"/>
                    <a:pt x="787133" y="36789"/>
                  </a:cubicBezTo>
                  <a:close/>
                </a:path>
              </a:pathLst>
            </a:custGeom>
            <a:solidFill>
              <a:srgbClr val="F9A826"/>
            </a:solidFill>
            <a:ln w="2232" cap="flat">
              <a:no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6CE5474E-53F6-719F-FD88-CD7AD958B84F}"/>
                </a:ext>
              </a:extLst>
            </p:cNvPr>
            <p:cNvSpPr/>
            <p:nvPr/>
          </p:nvSpPr>
          <p:spPr>
            <a:xfrm>
              <a:off x="2323774" y="2711331"/>
              <a:ext cx="156569" cy="156569"/>
            </a:xfrm>
            <a:custGeom>
              <a:avLst/>
              <a:gdLst>
                <a:gd name="connsiteX0" fmla="*/ 156569 w 156569"/>
                <a:gd name="connsiteY0" fmla="*/ 78285 h 156569"/>
                <a:gd name="connsiteX1" fmla="*/ 78285 w 156569"/>
                <a:gd name="connsiteY1" fmla="*/ 156569 h 156569"/>
                <a:gd name="connsiteX2" fmla="*/ 0 w 156569"/>
                <a:gd name="connsiteY2" fmla="*/ 78285 h 156569"/>
                <a:gd name="connsiteX3" fmla="*/ 78285 w 156569"/>
                <a:gd name="connsiteY3" fmla="*/ 0 h 156569"/>
                <a:gd name="connsiteX4" fmla="*/ 156569 w 156569"/>
                <a:gd name="connsiteY4" fmla="*/ 78285 h 156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69" h="156569">
                  <a:moveTo>
                    <a:pt x="156569" y="78285"/>
                  </a:moveTo>
                  <a:cubicBezTo>
                    <a:pt x="156569" y="121520"/>
                    <a:pt x="121520" y="156569"/>
                    <a:pt x="78285" y="156569"/>
                  </a:cubicBezTo>
                  <a:cubicBezTo>
                    <a:pt x="35049" y="156569"/>
                    <a:pt x="0" y="121520"/>
                    <a:pt x="0" y="78285"/>
                  </a:cubicBezTo>
                  <a:cubicBezTo>
                    <a:pt x="0" y="35049"/>
                    <a:pt x="35049" y="0"/>
                    <a:pt x="78285" y="0"/>
                  </a:cubicBezTo>
                  <a:cubicBezTo>
                    <a:pt x="121520" y="0"/>
                    <a:pt x="156569" y="35049"/>
                    <a:pt x="156569" y="78285"/>
                  </a:cubicBezTo>
                  <a:close/>
                </a:path>
              </a:pathLst>
            </a:custGeom>
            <a:solidFill>
              <a:srgbClr val="FFFFFF"/>
            </a:solidFill>
            <a:ln w="2232" cap="flat">
              <a:noFill/>
              <a:prstDash val="solid"/>
              <a:miter/>
            </a:ln>
          </p:spPr>
          <p:txBody>
            <a:bodyPr rtlCol="0" anchor="ctr"/>
            <a:lstStyle/>
            <a:p>
              <a:endParaRPr lang="zh-CN" altLang="en-US"/>
            </a:p>
          </p:txBody>
        </p:sp>
        <p:sp>
          <p:nvSpPr>
            <p:cNvPr id="15" name="任意多边形: 形状 14">
              <a:extLst>
                <a:ext uri="{FF2B5EF4-FFF2-40B4-BE49-F238E27FC236}">
                  <a16:creationId xmlns:a16="http://schemas.microsoft.com/office/drawing/2014/main" id="{0B9641E7-C07D-56CF-C5A6-C239A32C443D}"/>
                </a:ext>
              </a:extLst>
            </p:cNvPr>
            <p:cNvSpPr/>
            <p:nvPr/>
          </p:nvSpPr>
          <p:spPr>
            <a:xfrm>
              <a:off x="2550800" y="2747677"/>
              <a:ext cx="165515" cy="20130"/>
            </a:xfrm>
            <a:custGeom>
              <a:avLst/>
              <a:gdLst>
                <a:gd name="connsiteX0" fmla="*/ 155265 w 165515"/>
                <a:gd name="connsiteY0" fmla="*/ -117 h 20130"/>
                <a:gd name="connsiteX1" fmla="*/ 9879 w 165515"/>
                <a:gd name="connsiteY1" fmla="*/ -117 h 20130"/>
                <a:gd name="connsiteX2" fmla="*/ -186 w 165515"/>
                <a:gd name="connsiteY2" fmla="*/ 9948 h 20130"/>
                <a:gd name="connsiteX3" fmla="*/ 9879 w 165515"/>
                <a:gd name="connsiteY3" fmla="*/ 20014 h 20130"/>
                <a:gd name="connsiteX4" fmla="*/ 155265 w 165515"/>
                <a:gd name="connsiteY4" fmla="*/ 20014 h 20130"/>
                <a:gd name="connsiteX5" fmla="*/ 165330 w 165515"/>
                <a:gd name="connsiteY5" fmla="*/ 9948 h 20130"/>
                <a:gd name="connsiteX6" fmla="*/ 155265 w 165515"/>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515" h="20130">
                  <a:moveTo>
                    <a:pt x="155265" y="-117"/>
                  </a:moveTo>
                  <a:lnTo>
                    <a:pt x="9879" y="-117"/>
                  </a:lnTo>
                  <a:cubicBezTo>
                    <a:pt x="4321" y="-117"/>
                    <a:pt x="-186" y="4390"/>
                    <a:pt x="-186" y="9948"/>
                  </a:cubicBezTo>
                  <a:cubicBezTo>
                    <a:pt x="-186" y="15507"/>
                    <a:pt x="4321" y="20014"/>
                    <a:pt x="9879" y="20014"/>
                  </a:cubicBezTo>
                  <a:lnTo>
                    <a:pt x="155265" y="20014"/>
                  </a:lnTo>
                  <a:cubicBezTo>
                    <a:pt x="160823" y="20014"/>
                    <a:pt x="165330" y="15507"/>
                    <a:pt x="165330" y="9948"/>
                  </a:cubicBezTo>
                  <a:cubicBezTo>
                    <a:pt x="165330" y="4390"/>
                    <a:pt x="160823" y="-117"/>
                    <a:pt x="155265" y="-117"/>
                  </a:cubicBezTo>
                  <a:close/>
                </a:path>
              </a:pathLst>
            </a:custGeom>
            <a:solidFill>
              <a:srgbClr val="FFFFFF"/>
            </a:solidFill>
            <a:ln w="2232" cap="flat">
              <a:no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9EAF7943-4666-F734-0F10-6073F52FFE20}"/>
                </a:ext>
              </a:extLst>
            </p:cNvPr>
            <p:cNvSpPr/>
            <p:nvPr/>
          </p:nvSpPr>
          <p:spPr>
            <a:xfrm>
              <a:off x="2550800" y="2811423"/>
              <a:ext cx="374647" cy="20130"/>
            </a:xfrm>
            <a:custGeom>
              <a:avLst/>
              <a:gdLst>
                <a:gd name="connsiteX0" fmla="*/ 366320 w 374647"/>
                <a:gd name="connsiteY0" fmla="*/ -117 h 20130"/>
                <a:gd name="connsiteX1" fmla="*/ 7956 w 374647"/>
                <a:gd name="connsiteY1" fmla="*/ -117 h 20130"/>
                <a:gd name="connsiteX2" fmla="*/ -186 w 374647"/>
                <a:gd name="connsiteY2" fmla="*/ 9948 h 20130"/>
                <a:gd name="connsiteX3" fmla="*/ 7956 w 374647"/>
                <a:gd name="connsiteY3" fmla="*/ 20014 h 20130"/>
                <a:gd name="connsiteX4" fmla="*/ 366320 w 374647"/>
                <a:gd name="connsiteY4" fmla="*/ 20014 h 20130"/>
                <a:gd name="connsiteX5" fmla="*/ 374461 w 374647"/>
                <a:gd name="connsiteY5" fmla="*/ 9948 h 20130"/>
                <a:gd name="connsiteX6" fmla="*/ 366320 w 374647"/>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647" h="20130">
                  <a:moveTo>
                    <a:pt x="366320" y="-117"/>
                  </a:moveTo>
                  <a:lnTo>
                    <a:pt x="7956" y="-117"/>
                  </a:lnTo>
                  <a:cubicBezTo>
                    <a:pt x="3460" y="-117"/>
                    <a:pt x="-186" y="4401"/>
                    <a:pt x="-186" y="9948"/>
                  </a:cubicBezTo>
                  <a:cubicBezTo>
                    <a:pt x="-186" y="15495"/>
                    <a:pt x="3460" y="20014"/>
                    <a:pt x="7956" y="20014"/>
                  </a:cubicBezTo>
                  <a:lnTo>
                    <a:pt x="366320" y="20014"/>
                  </a:lnTo>
                  <a:cubicBezTo>
                    <a:pt x="370816" y="20014"/>
                    <a:pt x="374461" y="15495"/>
                    <a:pt x="374461" y="9948"/>
                  </a:cubicBezTo>
                  <a:cubicBezTo>
                    <a:pt x="374461" y="4401"/>
                    <a:pt x="370816" y="-117"/>
                    <a:pt x="366320" y="-117"/>
                  </a:cubicBezTo>
                  <a:close/>
                </a:path>
              </a:pathLst>
            </a:custGeom>
            <a:solidFill>
              <a:srgbClr val="FFFFFF"/>
            </a:solidFill>
            <a:ln w="2232" cap="flat">
              <a:no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3E00BBEE-CC2B-2B6F-9AD5-F0A5FE0DD389}"/>
                </a:ext>
              </a:extLst>
            </p:cNvPr>
            <p:cNvSpPr/>
            <p:nvPr/>
          </p:nvSpPr>
          <p:spPr>
            <a:xfrm>
              <a:off x="2352292" y="2946184"/>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8" name="任意多边形: 形状 17">
              <a:extLst>
                <a:ext uri="{FF2B5EF4-FFF2-40B4-BE49-F238E27FC236}">
                  <a16:creationId xmlns:a16="http://schemas.microsoft.com/office/drawing/2014/main" id="{62470F97-EF2D-54B9-C805-4F18998F54E2}"/>
                </a:ext>
              </a:extLst>
            </p:cNvPr>
            <p:cNvSpPr/>
            <p:nvPr/>
          </p:nvSpPr>
          <p:spPr>
            <a:xfrm>
              <a:off x="2352292" y="3008812"/>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19" name="任意多边形: 形状 18">
              <a:extLst>
                <a:ext uri="{FF2B5EF4-FFF2-40B4-BE49-F238E27FC236}">
                  <a16:creationId xmlns:a16="http://schemas.microsoft.com/office/drawing/2014/main" id="{EF6F630B-EEB8-791B-E206-AE6AFD4458AB}"/>
                </a:ext>
              </a:extLst>
            </p:cNvPr>
            <p:cNvSpPr/>
            <p:nvPr/>
          </p:nvSpPr>
          <p:spPr>
            <a:xfrm>
              <a:off x="2352292" y="3071439"/>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16664022-4EFF-0A1A-6235-91E30A6A4DB8}"/>
                </a:ext>
              </a:extLst>
            </p:cNvPr>
            <p:cNvSpPr/>
            <p:nvPr/>
          </p:nvSpPr>
          <p:spPr>
            <a:xfrm>
              <a:off x="2352292" y="3134067"/>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FFFFFF"/>
            </a:solidFill>
            <a:ln w="2232" cap="flat">
              <a:noFill/>
              <a:prstDash val="solid"/>
              <a:miter/>
            </a:ln>
          </p:spPr>
          <p:txBody>
            <a:bodyPr rtlCol="0" anchor="ctr"/>
            <a:lstStyle/>
            <a:p>
              <a:endParaRPr lang="zh-CN" altLang="en-US"/>
            </a:p>
          </p:txBody>
        </p:sp>
        <p:sp>
          <p:nvSpPr>
            <p:cNvPr id="23" name="任意多边形: 形状 22">
              <a:extLst>
                <a:ext uri="{FF2B5EF4-FFF2-40B4-BE49-F238E27FC236}">
                  <a16:creationId xmlns:a16="http://schemas.microsoft.com/office/drawing/2014/main" id="{504FC188-CA07-3D11-2243-C568D7583794}"/>
                </a:ext>
              </a:extLst>
            </p:cNvPr>
            <p:cNvSpPr/>
            <p:nvPr/>
          </p:nvSpPr>
          <p:spPr>
            <a:xfrm>
              <a:off x="1802623" y="3019995"/>
              <a:ext cx="1274919" cy="946124"/>
            </a:xfrm>
            <a:custGeom>
              <a:avLst/>
              <a:gdLst>
                <a:gd name="connsiteX0" fmla="*/ 1236710 w 1274919"/>
                <a:gd name="connsiteY0" fmla="*/ 169873 h 946124"/>
                <a:gd name="connsiteX1" fmla="*/ 450084 w 1274919"/>
                <a:gd name="connsiteY1" fmla="*/ 169873 h 946124"/>
                <a:gd name="connsiteX2" fmla="*/ 429261 w 1274919"/>
                <a:gd name="connsiteY2" fmla="*/ 162626 h 946124"/>
                <a:gd name="connsiteX3" fmla="*/ 427896 w 1274919"/>
                <a:gd name="connsiteY3" fmla="*/ 161485 h 946124"/>
                <a:gd name="connsiteX4" fmla="*/ 361310 w 1274919"/>
                <a:gd name="connsiteY4" fmla="*/ 102772 h 946124"/>
                <a:gd name="connsiteX5" fmla="*/ 255424 w 1274919"/>
                <a:gd name="connsiteY5" fmla="*/ 9389 h 946124"/>
                <a:gd name="connsiteX6" fmla="*/ 230284 w 1274919"/>
                <a:gd name="connsiteY6" fmla="*/ -117 h 946124"/>
                <a:gd name="connsiteX7" fmla="*/ 37838 w 1274919"/>
                <a:gd name="connsiteY7" fmla="*/ -117 h 946124"/>
                <a:gd name="connsiteX8" fmla="*/ -186 w 1274919"/>
                <a:gd name="connsiteY8" fmla="*/ 37907 h 946124"/>
                <a:gd name="connsiteX9" fmla="*/ -186 w 1274919"/>
                <a:gd name="connsiteY9" fmla="*/ 907984 h 946124"/>
                <a:gd name="connsiteX10" fmla="*/ 37838 w 1274919"/>
                <a:gd name="connsiteY10" fmla="*/ 946008 h 946124"/>
                <a:gd name="connsiteX11" fmla="*/ 1236710 w 1274919"/>
                <a:gd name="connsiteY11" fmla="*/ 946008 h 946124"/>
                <a:gd name="connsiteX12" fmla="*/ 1274734 w 1274919"/>
                <a:gd name="connsiteY12" fmla="*/ 907984 h 946124"/>
                <a:gd name="connsiteX13" fmla="*/ 1274734 w 1274919"/>
                <a:gd name="connsiteY13" fmla="*/ 207897 h 946124"/>
                <a:gd name="connsiteX14" fmla="*/ 1236710 w 1274919"/>
                <a:gd name="connsiteY14" fmla="*/ 169873 h 946124"/>
                <a:gd name="connsiteX15" fmla="*/ 1270261 w 1274919"/>
                <a:gd name="connsiteY15" fmla="*/ 907984 h 946124"/>
                <a:gd name="connsiteX16" fmla="*/ 1236710 w 1274919"/>
                <a:gd name="connsiteY16" fmla="*/ 941535 h 946124"/>
                <a:gd name="connsiteX17" fmla="*/ 37838 w 1274919"/>
                <a:gd name="connsiteY17" fmla="*/ 941535 h 946124"/>
                <a:gd name="connsiteX18" fmla="*/ 4287 w 1274919"/>
                <a:gd name="connsiteY18" fmla="*/ 907984 h 946124"/>
                <a:gd name="connsiteX19" fmla="*/ 4287 w 1274919"/>
                <a:gd name="connsiteY19" fmla="*/ 37907 h 946124"/>
                <a:gd name="connsiteX20" fmla="*/ 37838 w 1274919"/>
                <a:gd name="connsiteY20" fmla="*/ 4357 h 946124"/>
                <a:gd name="connsiteX21" fmla="*/ 230284 w 1274919"/>
                <a:gd name="connsiteY21" fmla="*/ 4357 h 946124"/>
                <a:gd name="connsiteX22" fmla="*/ 252472 w 1274919"/>
                <a:gd name="connsiteY22" fmla="*/ 12744 h 946124"/>
                <a:gd name="connsiteX23" fmla="*/ 354555 w 1274919"/>
                <a:gd name="connsiteY23" fmla="*/ 102772 h 946124"/>
                <a:gd name="connsiteX24" fmla="*/ 424921 w 1274919"/>
                <a:gd name="connsiteY24" fmla="*/ 164840 h 946124"/>
                <a:gd name="connsiteX25" fmla="*/ 450084 w 1274919"/>
                <a:gd name="connsiteY25" fmla="*/ 174346 h 946124"/>
                <a:gd name="connsiteX26" fmla="*/ 1236710 w 1274919"/>
                <a:gd name="connsiteY26" fmla="*/ 174346 h 946124"/>
                <a:gd name="connsiteX27" fmla="*/ 1270261 w 1274919"/>
                <a:gd name="connsiteY27" fmla="*/ 207897 h 946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74919" h="946124">
                  <a:moveTo>
                    <a:pt x="1236710" y="169873"/>
                  </a:moveTo>
                  <a:lnTo>
                    <a:pt x="450084" y="169873"/>
                  </a:lnTo>
                  <a:cubicBezTo>
                    <a:pt x="442524" y="169882"/>
                    <a:pt x="435183" y="167327"/>
                    <a:pt x="429261" y="162626"/>
                  </a:cubicBezTo>
                  <a:cubicBezTo>
                    <a:pt x="428791" y="162268"/>
                    <a:pt x="428344" y="161888"/>
                    <a:pt x="427896" y="161485"/>
                  </a:cubicBezTo>
                  <a:lnTo>
                    <a:pt x="361310" y="102772"/>
                  </a:lnTo>
                  <a:lnTo>
                    <a:pt x="255424" y="9389"/>
                  </a:lnTo>
                  <a:cubicBezTo>
                    <a:pt x="248484" y="3261"/>
                    <a:pt x="239544" y="-119"/>
                    <a:pt x="230284" y="-117"/>
                  </a:cubicBezTo>
                  <a:lnTo>
                    <a:pt x="37838" y="-117"/>
                  </a:lnTo>
                  <a:cubicBezTo>
                    <a:pt x="16851" y="-88"/>
                    <a:pt x="-157" y="16920"/>
                    <a:pt x="-186" y="37907"/>
                  </a:cubicBezTo>
                  <a:lnTo>
                    <a:pt x="-186" y="907984"/>
                  </a:lnTo>
                  <a:cubicBezTo>
                    <a:pt x="-157" y="928971"/>
                    <a:pt x="16851" y="945979"/>
                    <a:pt x="37838" y="946008"/>
                  </a:cubicBezTo>
                  <a:lnTo>
                    <a:pt x="1236710" y="946008"/>
                  </a:lnTo>
                  <a:cubicBezTo>
                    <a:pt x="1257690" y="945979"/>
                    <a:pt x="1274712" y="928971"/>
                    <a:pt x="1274734" y="907984"/>
                  </a:cubicBezTo>
                  <a:lnTo>
                    <a:pt x="1274734" y="207897"/>
                  </a:lnTo>
                  <a:cubicBezTo>
                    <a:pt x="1274712" y="186910"/>
                    <a:pt x="1257690" y="169902"/>
                    <a:pt x="1236710" y="169873"/>
                  </a:cubicBezTo>
                  <a:close/>
                  <a:moveTo>
                    <a:pt x="1270261" y="907984"/>
                  </a:moveTo>
                  <a:cubicBezTo>
                    <a:pt x="1270238" y="926504"/>
                    <a:pt x="1255230" y="941512"/>
                    <a:pt x="1236710" y="941535"/>
                  </a:cubicBezTo>
                  <a:lnTo>
                    <a:pt x="37838" y="941535"/>
                  </a:lnTo>
                  <a:cubicBezTo>
                    <a:pt x="19318" y="941512"/>
                    <a:pt x="4310" y="926504"/>
                    <a:pt x="4287" y="907984"/>
                  </a:cubicBezTo>
                  <a:lnTo>
                    <a:pt x="4287" y="37907"/>
                  </a:lnTo>
                  <a:cubicBezTo>
                    <a:pt x="4310" y="19387"/>
                    <a:pt x="19318" y="4379"/>
                    <a:pt x="37838" y="4357"/>
                  </a:cubicBezTo>
                  <a:lnTo>
                    <a:pt x="230284" y="4357"/>
                  </a:lnTo>
                  <a:cubicBezTo>
                    <a:pt x="238457" y="4350"/>
                    <a:pt x="246348" y="7334"/>
                    <a:pt x="252472" y="12744"/>
                  </a:cubicBezTo>
                  <a:lnTo>
                    <a:pt x="354555" y="102772"/>
                  </a:lnTo>
                  <a:lnTo>
                    <a:pt x="424921" y="164840"/>
                  </a:lnTo>
                  <a:cubicBezTo>
                    <a:pt x="431887" y="170942"/>
                    <a:pt x="440824" y="174319"/>
                    <a:pt x="450084" y="174346"/>
                  </a:cubicBezTo>
                  <a:lnTo>
                    <a:pt x="1236710" y="174346"/>
                  </a:lnTo>
                  <a:cubicBezTo>
                    <a:pt x="1255230" y="174368"/>
                    <a:pt x="1270238" y="189377"/>
                    <a:pt x="1270261" y="207897"/>
                  </a:cubicBezTo>
                  <a:close/>
                </a:path>
              </a:pathLst>
            </a:custGeom>
            <a:solidFill>
              <a:srgbClr val="3F3D56"/>
            </a:solidFill>
            <a:ln w="2232" cap="flat">
              <a:no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3B02AD16-1C52-14CD-0BEE-9A89F5EFBB7E}"/>
                </a:ext>
              </a:extLst>
            </p:cNvPr>
            <p:cNvSpPr/>
            <p:nvPr/>
          </p:nvSpPr>
          <p:spPr>
            <a:xfrm>
              <a:off x="1337019" y="3084978"/>
              <a:ext cx="239412" cy="239412"/>
            </a:xfrm>
            <a:custGeom>
              <a:avLst/>
              <a:gdLst>
                <a:gd name="connsiteX0" fmla="*/ 239413 w 239412"/>
                <a:gd name="connsiteY0" fmla="*/ 119706 h 239412"/>
                <a:gd name="connsiteX1" fmla="*/ 119706 w 239412"/>
                <a:gd name="connsiteY1" fmla="*/ 239413 h 239412"/>
                <a:gd name="connsiteX2" fmla="*/ 0 w 239412"/>
                <a:gd name="connsiteY2" fmla="*/ 119706 h 239412"/>
                <a:gd name="connsiteX3" fmla="*/ 119706 w 239412"/>
                <a:gd name="connsiteY3" fmla="*/ 0 h 239412"/>
                <a:gd name="connsiteX4" fmla="*/ 239413 w 239412"/>
                <a:gd name="connsiteY4" fmla="*/ 119706 h 239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412" h="239412">
                  <a:moveTo>
                    <a:pt x="239413" y="119706"/>
                  </a:moveTo>
                  <a:cubicBezTo>
                    <a:pt x="239413" y="185819"/>
                    <a:pt x="185819" y="239413"/>
                    <a:pt x="119706" y="239413"/>
                  </a:cubicBezTo>
                  <a:cubicBezTo>
                    <a:pt x="53594" y="239413"/>
                    <a:pt x="0" y="185819"/>
                    <a:pt x="0" y="119706"/>
                  </a:cubicBezTo>
                  <a:cubicBezTo>
                    <a:pt x="0" y="53594"/>
                    <a:pt x="53594" y="0"/>
                    <a:pt x="119706" y="0"/>
                  </a:cubicBezTo>
                  <a:cubicBezTo>
                    <a:pt x="185819" y="0"/>
                    <a:pt x="239413" y="53594"/>
                    <a:pt x="239413" y="119706"/>
                  </a:cubicBezTo>
                  <a:close/>
                </a:path>
              </a:pathLst>
            </a:custGeom>
            <a:solidFill>
              <a:srgbClr val="F4B183"/>
            </a:solidFill>
            <a:ln w="2232" cap="flat">
              <a:noFill/>
              <a:prstDash val="solid"/>
              <a:miter/>
            </a:ln>
          </p:spPr>
          <p:txBody>
            <a:bodyPr rtlCol="0" anchor="ctr"/>
            <a:lstStyle/>
            <a:p>
              <a:endParaRPr lang="zh-CN" altLang="en-US" dirty="0"/>
            </a:p>
          </p:txBody>
        </p:sp>
        <p:sp>
          <p:nvSpPr>
            <p:cNvPr id="25" name="任意多边形: 形状 24">
              <a:extLst>
                <a:ext uri="{FF2B5EF4-FFF2-40B4-BE49-F238E27FC236}">
                  <a16:creationId xmlns:a16="http://schemas.microsoft.com/office/drawing/2014/main" id="{B5530420-04BA-95B3-C679-0D2B576599B5}"/>
                </a:ext>
              </a:extLst>
            </p:cNvPr>
            <p:cNvSpPr/>
            <p:nvPr/>
          </p:nvSpPr>
          <p:spPr>
            <a:xfrm>
              <a:off x="1407089" y="3658359"/>
              <a:ext cx="64325" cy="306459"/>
            </a:xfrm>
            <a:custGeom>
              <a:avLst/>
              <a:gdLst>
                <a:gd name="connsiteX0" fmla="*/ 48482 w 64325"/>
                <a:gd name="connsiteY0" fmla="*/ 306343 h 306459"/>
                <a:gd name="connsiteX1" fmla="*/ 15471 w 64325"/>
                <a:gd name="connsiteY1" fmla="*/ 306343 h 306459"/>
                <a:gd name="connsiteX2" fmla="*/ -186 w 64325"/>
                <a:gd name="connsiteY2" fmla="*/ 290686 h 306459"/>
                <a:gd name="connsiteX3" fmla="*/ -186 w 64325"/>
                <a:gd name="connsiteY3" fmla="*/ 15540 h 306459"/>
                <a:gd name="connsiteX4" fmla="*/ 15471 w 64325"/>
                <a:gd name="connsiteY4" fmla="*/ -117 h 306459"/>
                <a:gd name="connsiteX5" fmla="*/ 48482 w 64325"/>
                <a:gd name="connsiteY5" fmla="*/ -117 h 306459"/>
                <a:gd name="connsiteX6" fmla="*/ 64139 w 64325"/>
                <a:gd name="connsiteY6" fmla="*/ 15540 h 306459"/>
                <a:gd name="connsiteX7" fmla="*/ 64139 w 64325"/>
                <a:gd name="connsiteY7" fmla="*/ 290686 h 306459"/>
                <a:gd name="connsiteX8" fmla="*/ 48482 w 64325"/>
                <a:gd name="connsiteY8" fmla="*/ 306343 h 30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25" h="306459">
                  <a:moveTo>
                    <a:pt x="48482" y="306343"/>
                  </a:moveTo>
                  <a:lnTo>
                    <a:pt x="15471" y="306343"/>
                  </a:lnTo>
                  <a:cubicBezTo>
                    <a:pt x="6826" y="306334"/>
                    <a:pt x="-177" y="299328"/>
                    <a:pt x="-186" y="290686"/>
                  </a:cubicBezTo>
                  <a:lnTo>
                    <a:pt x="-186" y="15540"/>
                  </a:lnTo>
                  <a:cubicBezTo>
                    <a:pt x="-177" y="6898"/>
                    <a:pt x="6826" y="-106"/>
                    <a:pt x="15471" y="-117"/>
                  </a:cubicBezTo>
                  <a:lnTo>
                    <a:pt x="48482" y="-117"/>
                  </a:lnTo>
                  <a:cubicBezTo>
                    <a:pt x="57125" y="-106"/>
                    <a:pt x="64130" y="6898"/>
                    <a:pt x="64139" y="15540"/>
                  </a:cubicBezTo>
                  <a:lnTo>
                    <a:pt x="64139" y="290686"/>
                  </a:lnTo>
                  <a:cubicBezTo>
                    <a:pt x="64130" y="299328"/>
                    <a:pt x="57125" y="306334"/>
                    <a:pt x="48482" y="306343"/>
                  </a:cubicBezTo>
                  <a:close/>
                </a:path>
              </a:pathLst>
            </a:custGeom>
            <a:solidFill>
              <a:srgbClr val="F4B183"/>
            </a:solidFill>
            <a:ln w="2232" cap="flat">
              <a:no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CB55C62E-B849-2A7C-72B6-512966C5B8C1}"/>
                </a:ext>
              </a:extLst>
            </p:cNvPr>
            <p:cNvSpPr/>
            <p:nvPr/>
          </p:nvSpPr>
          <p:spPr>
            <a:xfrm>
              <a:off x="1478663" y="3658359"/>
              <a:ext cx="64325" cy="306459"/>
            </a:xfrm>
            <a:custGeom>
              <a:avLst/>
              <a:gdLst>
                <a:gd name="connsiteX0" fmla="*/ 48482 w 64325"/>
                <a:gd name="connsiteY0" fmla="*/ 306343 h 306459"/>
                <a:gd name="connsiteX1" fmla="*/ 15471 w 64325"/>
                <a:gd name="connsiteY1" fmla="*/ 306343 h 306459"/>
                <a:gd name="connsiteX2" fmla="*/ -186 w 64325"/>
                <a:gd name="connsiteY2" fmla="*/ 290686 h 306459"/>
                <a:gd name="connsiteX3" fmla="*/ -186 w 64325"/>
                <a:gd name="connsiteY3" fmla="*/ 15540 h 306459"/>
                <a:gd name="connsiteX4" fmla="*/ 15471 w 64325"/>
                <a:gd name="connsiteY4" fmla="*/ -117 h 306459"/>
                <a:gd name="connsiteX5" fmla="*/ 48482 w 64325"/>
                <a:gd name="connsiteY5" fmla="*/ -117 h 306459"/>
                <a:gd name="connsiteX6" fmla="*/ 64139 w 64325"/>
                <a:gd name="connsiteY6" fmla="*/ 15540 h 306459"/>
                <a:gd name="connsiteX7" fmla="*/ 64139 w 64325"/>
                <a:gd name="connsiteY7" fmla="*/ 290686 h 306459"/>
                <a:gd name="connsiteX8" fmla="*/ 48482 w 64325"/>
                <a:gd name="connsiteY8" fmla="*/ 306343 h 306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4325" h="306459">
                  <a:moveTo>
                    <a:pt x="48482" y="306343"/>
                  </a:moveTo>
                  <a:lnTo>
                    <a:pt x="15471" y="306343"/>
                  </a:lnTo>
                  <a:cubicBezTo>
                    <a:pt x="6826" y="306334"/>
                    <a:pt x="-177" y="299328"/>
                    <a:pt x="-186" y="290686"/>
                  </a:cubicBezTo>
                  <a:lnTo>
                    <a:pt x="-186" y="15540"/>
                  </a:lnTo>
                  <a:cubicBezTo>
                    <a:pt x="-177" y="6898"/>
                    <a:pt x="6826" y="-106"/>
                    <a:pt x="15471" y="-117"/>
                  </a:cubicBezTo>
                  <a:lnTo>
                    <a:pt x="48482" y="-117"/>
                  </a:lnTo>
                  <a:cubicBezTo>
                    <a:pt x="57125" y="-106"/>
                    <a:pt x="64130" y="6898"/>
                    <a:pt x="64139" y="15540"/>
                  </a:cubicBezTo>
                  <a:lnTo>
                    <a:pt x="64139" y="290686"/>
                  </a:lnTo>
                  <a:cubicBezTo>
                    <a:pt x="64130" y="299328"/>
                    <a:pt x="57125" y="306334"/>
                    <a:pt x="48482" y="306343"/>
                  </a:cubicBezTo>
                  <a:close/>
                </a:path>
              </a:pathLst>
            </a:custGeom>
            <a:solidFill>
              <a:srgbClr val="F4B183"/>
            </a:solidFill>
            <a:ln w="2232" cap="flat">
              <a:noFill/>
              <a:prstDash val="solid"/>
              <a:miter/>
            </a:ln>
          </p:spPr>
          <p:txBody>
            <a:bodyPr rtlCol="0" anchor="ctr"/>
            <a:lstStyle/>
            <a:p>
              <a:endParaRPr lang="zh-CN" altLang="en-US"/>
            </a:p>
          </p:txBody>
        </p:sp>
        <p:sp>
          <p:nvSpPr>
            <p:cNvPr id="27" name="任意多边形: 形状 26">
              <a:extLst>
                <a:ext uri="{FF2B5EF4-FFF2-40B4-BE49-F238E27FC236}">
                  <a16:creationId xmlns:a16="http://schemas.microsoft.com/office/drawing/2014/main" id="{EF4CDB9D-6DFE-875E-1DCB-3FCC2EECE083}"/>
                </a:ext>
              </a:extLst>
            </p:cNvPr>
            <p:cNvSpPr/>
            <p:nvPr/>
          </p:nvSpPr>
          <p:spPr>
            <a:xfrm>
              <a:off x="1293811" y="3349169"/>
              <a:ext cx="353398" cy="392997"/>
            </a:xfrm>
            <a:custGeom>
              <a:avLst/>
              <a:gdLst>
                <a:gd name="connsiteX0" fmla="*/ 353213 w 353398"/>
                <a:gd name="connsiteY0" fmla="*/ 263814 h 392997"/>
                <a:gd name="connsiteX1" fmla="*/ 163827 w 353398"/>
                <a:gd name="connsiteY1" fmla="*/ 392881 h 392997"/>
                <a:gd name="connsiteX2" fmla="*/ -186 w 353398"/>
                <a:gd name="connsiteY2" fmla="*/ 263814 h 392997"/>
                <a:gd name="connsiteX3" fmla="*/ 163093 w 353398"/>
                <a:gd name="connsiteY3" fmla="*/ -117 h 392997"/>
                <a:gd name="connsiteX4" fmla="*/ 353213 w 353398"/>
                <a:gd name="connsiteY4" fmla="*/ 263814 h 392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398" h="392997">
                  <a:moveTo>
                    <a:pt x="353213" y="263814"/>
                  </a:moveTo>
                  <a:cubicBezTo>
                    <a:pt x="353213" y="361401"/>
                    <a:pt x="261416" y="392881"/>
                    <a:pt x="163827" y="392881"/>
                  </a:cubicBezTo>
                  <a:cubicBezTo>
                    <a:pt x="66240" y="392881"/>
                    <a:pt x="-186" y="361401"/>
                    <a:pt x="-186" y="263814"/>
                  </a:cubicBezTo>
                  <a:cubicBezTo>
                    <a:pt x="-186" y="166225"/>
                    <a:pt x="65506" y="-117"/>
                    <a:pt x="163093" y="-117"/>
                  </a:cubicBezTo>
                  <a:cubicBezTo>
                    <a:pt x="260683" y="-117"/>
                    <a:pt x="353213" y="166225"/>
                    <a:pt x="353213" y="263814"/>
                  </a:cubicBezTo>
                  <a:close/>
                </a:path>
              </a:pathLst>
            </a:custGeom>
            <a:solidFill>
              <a:srgbClr val="2F2E41"/>
            </a:solidFill>
            <a:ln w="2232" cap="flat">
              <a:noFill/>
              <a:prstDash val="solid"/>
              <a:miter/>
            </a:ln>
          </p:spPr>
          <p:txBody>
            <a:bodyPr rtlCol="0" anchor="ctr"/>
            <a:lstStyle/>
            <a:p>
              <a:endParaRPr lang="zh-CN" altLang="en-US"/>
            </a:p>
          </p:txBody>
        </p:sp>
        <p:sp>
          <p:nvSpPr>
            <p:cNvPr id="28" name="任意多边形: 形状 27">
              <a:extLst>
                <a:ext uri="{FF2B5EF4-FFF2-40B4-BE49-F238E27FC236}">
                  <a16:creationId xmlns:a16="http://schemas.microsoft.com/office/drawing/2014/main" id="{9F56A18E-4043-146C-DB09-28700D069BA4}"/>
                </a:ext>
              </a:extLst>
            </p:cNvPr>
            <p:cNvSpPr/>
            <p:nvPr/>
          </p:nvSpPr>
          <p:spPr>
            <a:xfrm>
              <a:off x="1454087" y="3172898"/>
              <a:ext cx="30995" cy="76152"/>
            </a:xfrm>
            <a:custGeom>
              <a:avLst/>
              <a:gdLst>
                <a:gd name="connsiteX0" fmla="*/ -63 w 30995"/>
                <a:gd name="connsiteY0" fmla="*/ 76036 h 76152"/>
                <a:gd name="connsiteX1" fmla="*/ -186 w 30995"/>
                <a:gd name="connsiteY1" fmla="*/ 71563 h 76152"/>
                <a:gd name="connsiteX2" fmla="*/ 20987 w 30995"/>
                <a:gd name="connsiteY2" fmla="*/ 66781 h 76152"/>
                <a:gd name="connsiteX3" fmla="*/ 26312 w 30995"/>
                <a:gd name="connsiteY3" fmla="*/ 56653 h 76152"/>
                <a:gd name="connsiteX4" fmla="*/ 23733 w 30995"/>
                <a:gd name="connsiteY4" fmla="*/ 50180 h 76152"/>
                <a:gd name="connsiteX5" fmla="*/ 9893 w 30995"/>
                <a:gd name="connsiteY5" fmla="*/ 50057 h 76152"/>
                <a:gd name="connsiteX6" fmla="*/ 6191 w 30995"/>
                <a:gd name="connsiteY6" fmla="*/ 51755 h 76152"/>
                <a:gd name="connsiteX7" fmla="*/ 13290 w 30995"/>
                <a:gd name="connsiteY7" fmla="*/ -117 h 76152"/>
                <a:gd name="connsiteX8" fmla="*/ 17721 w 30995"/>
                <a:gd name="connsiteY8" fmla="*/ 492 h 76152"/>
                <a:gd name="connsiteX9" fmla="*/ 11684 w 30995"/>
                <a:gd name="connsiteY9" fmla="*/ 44613 h 76152"/>
                <a:gd name="connsiteX10" fmla="*/ 26621 w 30995"/>
                <a:gd name="connsiteY10" fmla="*/ 46762 h 76152"/>
                <a:gd name="connsiteX11" fmla="*/ 30781 w 30995"/>
                <a:gd name="connsiteY11" fmla="*/ 56810 h 76152"/>
                <a:gd name="connsiteX12" fmla="*/ 23624 w 30995"/>
                <a:gd name="connsiteY12" fmla="*/ 70395 h 76152"/>
                <a:gd name="connsiteX13" fmla="*/ -63 w 30995"/>
                <a:gd name="connsiteY13" fmla="*/ 76036 h 7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995" h="76152">
                  <a:moveTo>
                    <a:pt x="-63" y="76036"/>
                  </a:moveTo>
                  <a:lnTo>
                    <a:pt x="-186" y="71563"/>
                  </a:lnTo>
                  <a:cubicBezTo>
                    <a:pt x="8134" y="71332"/>
                    <a:pt x="15473" y="70809"/>
                    <a:pt x="20987" y="66781"/>
                  </a:cubicBezTo>
                  <a:cubicBezTo>
                    <a:pt x="24149" y="64341"/>
                    <a:pt x="26093" y="60643"/>
                    <a:pt x="26312" y="56653"/>
                  </a:cubicBezTo>
                  <a:cubicBezTo>
                    <a:pt x="26509" y="54211"/>
                    <a:pt x="25554" y="51817"/>
                    <a:pt x="23733" y="50180"/>
                  </a:cubicBezTo>
                  <a:cubicBezTo>
                    <a:pt x="20074" y="47089"/>
                    <a:pt x="14185" y="48089"/>
                    <a:pt x="9893" y="50057"/>
                  </a:cubicBezTo>
                  <a:lnTo>
                    <a:pt x="6191" y="51755"/>
                  </a:lnTo>
                  <a:lnTo>
                    <a:pt x="13290" y="-117"/>
                  </a:lnTo>
                  <a:lnTo>
                    <a:pt x="17721" y="492"/>
                  </a:lnTo>
                  <a:lnTo>
                    <a:pt x="11684" y="44613"/>
                  </a:lnTo>
                  <a:cubicBezTo>
                    <a:pt x="17515" y="42899"/>
                    <a:pt x="22919" y="43638"/>
                    <a:pt x="26621" y="46762"/>
                  </a:cubicBezTo>
                  <a:cubicBezTo>
                    <a:pt x="29502" y="49279"/>
                    <a:pt x="31041" y="52996"/>
                    <a:pt x="30781" y="56810"/>
                  </a:cubicBezTo>
                  <a:cubicBezTo>
                    <a:pt x="30517" y="62173"/>
                    <a:pt x="27898" y="67145"/>
                    <a:pt x="23624" y="70395"/>
                  </a:cubicBezTo>
                  <a:cubicBezTo>
                    <a:pt x="16540" y="75571"/>
                    <a:pt x="7336" y="75828"/>
                    <a:pt x="-63" y="76036"/>
                  </a:cubicBezTo>
                  <a:close/>
                </a:path>
              </a:pathLst>
            </a:custGeom>
            <a:solidFill>
              <a:srgbClr val="2F2E41"/>
            </a:solidFill>
            <a:ln w="2232"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id="{E1F5E441-5362-EBB4-E582-FA9CC5093148}"/>
                </a:ext>
              </a:extLst>
            </p:cNvPr>
            <p:cNvSpPr/>
            <p:nvPr/>
          </p:nvSpPr>
          <p:spPr>
            <a:xfrm>
              <a:off x="1493911" y="3177312"/>
              <a:ext cx="24092" cy="4473"/>
            </a:xfrm>
            <a:custGeom>
              <a:avLst/>
              <a:gdLst>
                <a:gd name="connsiteX0" fmla="*/ 0 w 24092"/>
                <a:gd name="connsiteY0" fmla="*/ 0 h 4473"/>
                <a:gd name="connsiteX1" fmla="*/ 24093 w 24092"/>
                <a:gd name="connsiteY1" fmla="*/ 0 h 4473"/>
                <a:gd name="connsiteX2" fmla="*/ 24093 w 24092"/>
                <a:gd name="connsiteY2" fmla="*/ 4473 h 4473"/>
                <a:gd name="connsiteX3" fmla="*/ 0 w 24092"/>
                <a:gd name="connsiteY3" fmla="*/ 4473 h 4473"/>
              </a:gdLst>
              <a:ahLst/>
              <a:cxnLst>
                <a:cxn ang="0">
                  <a:pos x="connsiteX0" y="connsiteY0"/>
                </a:cxn>
                <a:cxn ang="0">
                  <a:pos x="connsiteX1" y="connsiteY1"/>
                </a:cxn>
                <a:cxn ang="0">
                  <a:pos x="connsiteX2" y="connsiteY2"/>
                </a:cxn>
                <a:cxn ang="0">
                  <a:pos x="connsiteX3" y="connsiteY3"/>
                </a:cxn>
              </a:cxnLst>
              <a:rect l="l" t="t" r="r" b="b"/>
              <a:pathLst>
                <a:path w="24092" h="4473">
                  <a:moveTo>
                    <a:pt x="0" y="0"/>
                  </a:moveTo>
                  <a:lnTo>
                    <a:pt x="24093" y="0"/>
                  </a:lnTo>
                  <a:lnTo>
                    <a:pt x="24093" y="4473"/>
                  </a:lnTo>
                  <a:lnTo>
                    <a:pt x="0" y="4473"/>
                  </a:lnTo>
                  <a:close/>
                </a:path>
              </a:pathLst>
            </a:custGeom>
            <a:solidFill>
              <a:srgbClr val="2F2E41"/>
            </a:solidFill>
            <a:ln w="2232"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id="{07F87812-7646-B068-4715-B483BC24F2A4}"/>
                </a:ext>
              </a:extLst>
            </p:cNvPr>
            <p:cNvSpPr/>
            <p:nvPr/>
          </p:nvSpPr>
          <p:spPr>
            <a:xfrm>
              <a:off x="1417864" y="3177312"/>
              <a:ext cx="24092" cy="4473"/>
            </a:xfrm>
            <a:custGeom>
              <a:avLst/>
              <a:gdLst>
                <a:gd name="connsiteX0" fmla="*/ 0 w 24092"/>
                <a:gd name="connsiteY0" fmla="*/ 0 h 4473"/>
                <a:gd name="connsiteX1" fmla="*/ 24093 w 24092"/>
                <a:gd name="connsiteY1" fmla="*/ 0 h 4473"/>
                <a:gd name="connsiteX2" fmla="*/ 24093 w 24092"/>
                <a:gd name="connsiteY2" fmla="*/ 4473 h 4473"/>
                <a:gd name="connsiteX3" fmla="*/ 0 w 24092"/>
                <a:gd name="connsiteY3" fmla="*/ 4473 h 4473"/>
              </a:gdLst>
              <a:ahLst/>
              <a:cxnLst>
                <a:cxn ang="0">
                  <a:pos x="connsiteX0" y="connsiteY0"/>
                </a:cxn>
                <a:cxn ang="0">
                  <a:pos x="connsiteX1" y="connsiteY1"/>
                </a:cxn>
                <a:cxn ang="0">
                  <a:pos x="connsiteX2" y="connsiteY2"/>
                </a:cxn>
                <a:cxn ang="0">
                  <a:pos x="connsiteX3" y="connsiteY3"/>
                </a:cxn>
              </a:cxnLst>
              <a:rect l="l" t="t" r="r" b="b"/>
              <a:pathLst>
                <a:path w="24092" h="4473">
                  <a:moveTo>
                    <a:pt x="0" y="0"/>
                  </a:moveTo>
                  <a:lnTo>
                    <a:pt x="24093" y="0"/>
                  </a:lnTo>
                  <a:lnTo>
                    <a:pt x="24093" y="4473"/>
                  </a:lnTo>
                  <a:lnTo>
                    <a:pt x="0" y="4473"/>
                  </a:lnTo>
                  <a:close/>
                </a:path>
              </a:pathLst>
            </a:custGeom>
            <a:solidFill>
              <a:srgbClr val="2F2E41"/>
            </a:solidFill>
            <a:ln w="2232"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id="{6EC83714-B290-51EC-473C-5C62F1A2A9AE}"/>
                </a:ext>
              </a:extLst>
            </p:cNvPr>
            <p:cNvSpPr/>
            <p:nvPr/>
          </p:nvSpPr>
          <p:spPr>
            <a:xfrm>
              <a:off x="2095631" y="3382341"/>
              <a:ext cx="724691" cy="429446"/>
            </a:xfrm>
            <a:custGeom>
              <a:avLst/>
              <a:gdLst>
                <a:gd name="connsiteX0" fmla="*/ 690955 w 724691"/>
                <a:gd name="connsiteY0" fmla="*/ 429330 h 429446"/>
                <a:gd name="connsiteX1" fmla="*/ 33364 w 724691"/>
                <a:gd name="connsiteY1" fmla="*/ 429330 h 429446"/>
                <a:gd name="connsiteX2" fmla="*/ -186 w 724691"/>
                <a:gd name="connsiteY2" fmla="*/ 395779 h 429446"/>
                <a:gd name="connsiteX3" fmla="*/ -186 w 724691"/>
                <a:gd name="connsiteY3" fmla="*/ 33434 h 429446"/>
                <a:gd name="connsiteX4" fmla="*/ 33364 w 724691"/>
                <a:gd name="connsiteY4" fmla="*/ -117 h 429446"/>
                <a:gd name="connsiteX5" fmla="*/ 690955 w 724691"/>
                <a:gd name="connsiteY5" fmla="*/ -117 h 429446"/>
                <a:gd name="connsiteX6" fmla="*/ 724505 w 724691"/>
                <a:gd name="connsiteY6" fmla="*/ 33434 h 429446"/>
                <a:gd name="connsiteX7" fmla="*/ 724505 w 724691"/>
                <a:gd name="connsiteY7" fmla="*/ 395779 h 429446"/>
                <a:gd name="connsiteX8" fmla="*/ 690955 w 724691"/>
                <a:gd name="connsiteY8" fmla="*/ 429330 h 429446"/>
                <a:gd name="connsiteX9" fmla="*/ 33364 w 724691"/>
                <a:gd name="connsiteY9" fmla="*/ 4357 h 429446"/>
                <a:gd name="connsiteX10" fmla="*/ 4287 w 724691"/>
                <a:gd name="connsiteY10" fmla="*/ 33434 h 429446"/>
                <a:gd name="connsiteX11" fmla="*/ 4287 w 724691"/>
                <a:gd name="connsiteY11" fmla="*/ 395779 h 429446"/>
                <a:gd name="connsiteX12" fmla="*/ 33364 w 724691"/>
                <a:gd name="connsiteY12" fmla="*/ 424857 h 429446"/>
                <a:gd name="connsiteX13" fmla="*/ 690955 w 724691"/>
                <a:gd name="connsiteY13" fmla="*/ 424857 h 429446"/>
                <a:gd name="connsiteX14" fmla="*/ 720032 w 724691"/>
                <a:gd name="connsiteY14" fmla="*/ 395779 h 429446"/>
                <a:gd name="connsiteX15" fmla="*/ 720032 w 724691"/>
                <a:gd name="connsiteY15" fmla="*/ 33434 h 429446"/>
                <a:gd name="connsiteX16" fmla="*/ 690955 w 724691"/>
                <a:gd name="connsiteY16" fmla="*/ 4357 h 429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24691" h="429446">
                  <a:moveTo>
                    <a:pt x="690955" y="429330"/>
                  </a:moveTo>
                  <a:lnTo>
                    <a:pt x="33364" y="429330"/>
                  </a:lnTo>
                  <a:cubicBezTo>
                    <a:pt x="14845" y="429310"/>
                    <a:pt x="-166" y="414299"/>
                    <a:pt x="-186" y="395779"/>
                  </a:cubicBezTo>
                  <a:lnTo>
                    <a:pt x="-186" y="33434"/>
                  </a:lnTo>
                  <a:cubicBezTo>
                    <a:pt x="-166" y="14914"/>
                    <a:pt x="14845" y="-97"/>
                    <a:pt x="33364" y="-117"/>
                  </a:cubicBezTo>
                  <a:lnTo>
                    <a:pt x="690955" y="-117"/>
                  </a:lnTo>
                  <a:cubicBezTo>
                    <a:pt x="709475" y="-97"/>
                    <a:pt x="724485" y="14914"/>
                    <a:pt x="724505" y="33434"/>
                  </a:cubicBezTo>
                  <a:lnTo>
                    <a:pt x="724505" y="395779"/>
                  </a:lnTo>
                  <a:cubicBezTo>
                    <a:pt x="724485" y="414299"/>
                    <a:pt x="709475" y="429310"/>
                    <a:pt x="690955" y="429330"/>
                  </a:cubicBezTo>
                  <a:close/>
                  <a:moveTo>
                    <a:pt x="33364" y="4357"/>
                  </a:moveTo>
                  <a:cubicBezTo>
                    <a:pt x="17314" y="4375"/>
                    <a:pt x="4305" y="17383"/>
                    <a:pt x="4287" y="33434"/>
                  </a:cubicBezTo>
                  <a:lnTo>
                    <a:pt x="4287" y="395779"/>
                  </a:lnTo>
                  <a:cubicBezTo>
                    <a:pt x="4305" y="411830"/>
                    <a:pt x="17314" y="424839"/>
                    <a:pt x="33364" y="424857"/>
                  </a:cubicBezTo>
                  <a:lnTo>
                    <a:pt x="690955" y="424857"/>
                  </a:lnTo>
                  <a:cubicBezTo>
                    <a:pt x="707005" y="424839"/>
                    <a:pt x="720014" y="411830"/>
                    <a:pt x="720032" y="395779"/>
                  </a:cubicBezTo>
                  <a:lnTo>
                    <a:pt x="720032" y="33434"/>
                  </a:lnTo>
                  <a:cubicBezTo>
                    <a:pt x="720014" y="17383"/>
                    <a:pt x="707005" y="4375"/>
                    <a:pt x="690955" y="4357"/>
                  </a:cubicBezTo>
                  <a:close/>
                </a:path>
              </a:pathLst>
            </a:custGeom>
            <a:solidFill>
              <a:srgbClr val="E6E6E6"/>
            </a:solidFill>
            <a:ln w="2232"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id="{FBAA6F75-391D-2796-1E4D-EE894BCD07F5}"/>
                </a:ext>
              </a:extLst>
            </p:cNvPr>
            <p:cNvSpPr/>
            <p:nvPr/>
          </p:nvSpPr>
          <p:spPr>
            <a:xfrm>
              <a:off x="2157140" y="3438259"/>
              <a:ext cx="156569" cy="156569"/>
            </a:xfrm>
            <a:custGeom>
              <a:avLst/>
              <a:gdLst>
                <a:gd name="connsiteX0" fmla="*/ 156569 w 156569"/>
                <a:gd name="connsiteY0" fmla="*/ 78285 h 156569"/>
                <a:gd name="connsiteX1" fmla="*/ 78285 w 156569"/>
                <a:gd name="connsiteY1" fmla="*/ 156569 h 156569"/>
                <a:gd name="connsiteX2" fmla="*/ 0 w 156569"/>
                <a:gd name="connsiteY2" fmla="*/ 78285 h 156569"/>
                <a:gd name="connsiteX3" fmla="*/ 78285 w 156569"/>
                <a:gd name="connsiteY3" fmla="*/ 0 h 156569"/>
                <a:gd name="connsiteX4" fmla="*/ 156569 w 156569"/>
                <a:gd name="connsiteY4" fmla="*/ 78285 h 1565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569" h="156569">
                  <a:moveTo>
                    <a:pt x="156569" y="78285"/>
                  </a:moveTo>
                  <a:cubicBezTo>
                    <a:pt x="156569" y="121520"/>
                    <a:pt x="121520" y="156569"/>
                    <a:pt x="78285" y="156569"/>
                  </a:cubicBezTo>
                  <a:cubicBezTo>
                    <a:pt x="35049" y="156569"/>
                    <a:pt x="0" y="121520"/>
                    <a:pt x="0" y="78285"/>
                  </a:cubicBezTo>
                  <a:cubicBezTo>
                    <a:pt x="0" y="35049"/>
                    <a:pt x="35049" y="0"/>
                    <a:pt x="78285" y="0"/>
                  </a:cubicBezTo>
                  <a:cubicBezTo>
                    <a:pt x="121520" y="0"/>
                    <a:pt x="156569" y="35049"/>
                    <a:pt x="156569" y="78285"/>
                  </a:cubicBezTo>
                  <a:close/>
                </a:path>
              </a:pathLst>
            </a:custGeom>
            <a:solidFill>
              <a:srgbClr val="E6E6E6"/>
            </a:solidFill>
            <a:ln w="2232"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id="{B6803BA9-1290-4F0D-02A8-5B40963FEECD}"/>
                </a:ext>
              </a:extLst>
            </p:cNvPr>
            <p:cNvSpPr/>
            <p:nvPr/>
          </p:nvSpPr>
          <p:spPr>
            <a:xfrm>
              <a:off x="2384165" y="3474605"/>
              <a:ext cx="165515" cy="20130"/>
            </a:xfrm>
            <a:custGeom>
              <a:avLst/>
              <a:gdLst>
                <a:gd name="connsiteX0" fmla="*/ 155265 w 165515"/>
                <a:gd name="connsiteY0" fmla="*/ -117 h 20130"/>
                <a:gd name="connsiteX1" fmla="*/ 9879 w 165515"/>
                <a:gd name="connsiteY1" fmla="*/ -117 h 20130"/>
                <a:gd name="connsiteX2" fmla="*/ -186 w 165515"/>
                <a:gd name="connsiteY2" fmla="*/ 9948 h 20130"/>
                <a:gd name="connsiteX3" fmla="*/ 9879 w 165515"/>
                <a:gd name="connsiteY3" fmla="*/ 20014 h 20130"/>
                <a:gd name="connsiteX4" fmla="*/ 155265 w 165515"/>
                <a:gd name="connsiteY4" fmla="*/ 20014 h 20130"/>
                <a:gd name="connsiteX5" fmla="*/ 165330 w 165515"/>
                <a:gd name="connsiteY5" fmla="*/ 9948 h 20130"/>
                <a:gd name="connsiteX6" fmla="*/ 155265 w 165515"/>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5515" h="20130">
                  <a:moveTo>
                    <a:pt x="155265" y="-117"/>
                  </a:moveTo>
                  <a:lnTo>
                    <a:pt x="9879" y="-117"/>
                  </a:lnTo>
                  <a:cubicBezTo>
                    <a:pt x="4321" y="-117"/>
                    <a:pt x="-186" y="4390"/>
                    <a:pt x="-186" y="9948"/>
                  </a:cubicBezTo>
                  <a:cubicBezTo>
                    <a:pt x="-186" y="15507"/>
                    <a:pt x="4321" y="20014"/>
                    <a:pt x="9879" y="20014"/>
                  </a:cubicBezTo>
                  <a:lnTo>
                    <a:pt x="155265" y="20014"/>
                  </a:lnTo>
                  <a:cubicBezTo>
                    <a:pt x="160823" y="20014"/>
                    <a:pt x="165330" y="15507"/>
                    <a:pt x="165330" y="9948"/>
                  </a:cubicBezTo>
                  <a:cubicBezTo>
                    <a:pt x="165330" y="4390"/>
                    <a:pt x="160823" y="-117"/>
                    <a:pt x="155265" y="-117"/>
                  </a:cubicBezTo>
                  <a:close/>
                </a:path>
              </a:pathLst>
            </a:custGeom>
            <a:solidFill>
              <a:srgbClr val="E6E6E6"/>
            </a:solidFill>
            <a:ln w="2232"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id="{DA84DE3E-63CB-2467-3B73-D2F1F220EA52}"/>
                </a:ext>
              </a:extLst>
            </p:cNvPr>
            <p:cNvSpPr/>
            <p:nvPr/>
          </p:nvSpPr>
          <p:spPr>
            <a:xfrm>
              <a:off x="2384165" y="3538351"/>
              <a:ext cx="374647" cy="20130"/>
            </a:xfrm>
            <a:custGeom>
              <a:avLst/>
              <a:gdLst>
                <a:gd name="connsiteX0" fmla="*/ 366320 w 374647"/>
                <a:gd name="connsiteY0" fmla="*/ -117 h 20130"/>
                <a:gd name="connsiteX1" fmla="*/ 7956 w 374647"/>
                <a:gd name="connsiteY1" fmla="*/ -117 h 20130"/>
                <a:gd name="connsiteX2" fmla="*/ -186 w 374647"/>
                <a:gd name="connsiteY2" fmla="*/ 9948 h 20130"/>
                <a:gd name="connsiteX3" fmla="*/ 7956 w 374647"/>
                <a:gd name="connsiteY3" fmla="*/ 20014 h 20130"/>
                <a:gd name="connsiteX4" fmla="*/ 366320 w 374647"/>
                <a:gd name="connsiteY4" fmla="*/ 20014 h 20130"/>
                <a:gd name="connsiteX5" fmla="*/ 374461 w 374647"/>
                <a:gd name="connsiteY5" fmla="*/ 9948 h 20130"/>
                <a:gd name="connsiteX6" fmla="*/ 366320 w 374647"/>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647" h="20130">
                  <a:moveTo>
                    <a:pt x="366320" y="-117"/>
                  </a:moveTo>
                  <a:lnTo>
                    <a:pt x="7956" y="-117"/>
                  </a:lnTo>
                  <a:cubicBezTo>
                    <a:pt x="3460" y="-117"/>
                    <a:pt x="-186" y="4401"/>
                    <a:pt x="-186" y="9948"/>
                  </a:cubicBezTo>
                  <a:cubicBezTo>
                    <a:pt x="-186" y="15495"/>
                    <a:pt x="3460" y="20014"/>
                    <a:pt x="7956" y="20014"/>
                  </a:cubicBezTo>
                  <a:lnTo>
                    <a:pt x="366320" y="20014"/>
                  </a:lnTo>
                  <a:cubicBezTo>
                    <a:pt x="370816" y="20014"/>
                    <a:pt x="374461" y="15495"/>
                    <a:pt x="374461" y="9948"/>
                  </a:cubicBezTo>
                  <a:cubicBezTo>
                    <a:pt x="374461" y="4401"/>
                    <a:pt x="370816" y="-117"/>
                    <a:pt x="366320" y="-117"/>
                  </a:cubicBezTo>
                  <a:close/>
                </a:path>
              </a:pathLst>
            </a:custGeom>
            <a:solidFill>
              <a:srgbClr val="E6E6E6"/>
            </a:solidFill>
            <a:ln w="2232"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id="{58A121F4-F92D-1451-F329-149B46343206}"/>
                </a:ext>
              </a:extLst>
            </p:cNvPr>
            <p:cNvSpPr/>
            <p:nvPr/>
          </p:nvSpPr>
          <p:spPr>
            <a:xfrm>
              <a:off x="2185658" y="3673112"/>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E6E6E6"/>
            </a:solidFill>
            <a:ln w="2232"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id="{8945B0CD-2E39-57BB-8427-2B4546AE1594}"/>
                </a:ext>
              </a:extLst>
            </p:cNvPr>
            <p:cNvSpPr/>
            <p:nvPr/>
          </p:nvSpPr>
          <p:spPr>
            <a:xfrm>
              <a:off x="2185658" y="3735740"/>
              <a:ext cx="544636" cy="20130"/>
            </a:xfrm>
            <a:custGeom>
              <a:avLst/>
              <a:gdLst>
                <a:gd name="connsiteX0" fmla="*/ 536667 w 544636"/>
                <a:gd name="connsiteY0" fmla="*/ -117 h 20130"/>
                <a:gd name="connsiteX1" fmla="*/ 7598 w 544636"/>
                <a:gd name="connsiteY1" fmla="*/ -117 h 20130"/>
                <a:gd name="connsiteX2" fmla="*/ -186 w 544636"/>
                <a:gd name="connsiteY2" fmla="*/ 9948 h 20130"/>
                <a:gd name="connsiteX3" fmla="*/ 7598 w 544636"/>
                <a:gd name="connsiteY3" fmla="*/ 20014 h 20130"/>
                <a:gd name="connsiteX4" fmla="*/ 536667 w 544636"/>
                <a:gd name="connsiteY4" fmla="*/ 20014 h 20130"/>
                <a:gd name="connsiteX5" fmla="*/ 544451 w 544636"/>
                <a:gd name="connsiteY5" fmla="*/ 9948 h 20130"/>
                <a:gd name="connsiteX6" fmla="*/ 536667 w 544636"/>
                <a:gd name="connsiteY6" fmla="*/ -117 h 20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4636" h="20130">
                  <a:moveTo>
                    <a:pt x="536667" y="-117"/>
                  </a:moveTo>
                  <a:lnTo>
                    <a:pt x="7598" y="-117"/>
                  </a:lnTo>
                  <a:cubicBezTo>
                    <a:pt x="3303" y="-117"/>
                    <a:pt x="-186" y="4401"/>
                    <a:pt x="-186" y="9948"/>
                  </a:cubicBezTo>
                  <a:cubicBezTo>
                    <a:pt x="-186" y="15495"/>
                    <a:pt x="3303" y="20014"/>
                    <a:pt x="7598" y="20014"/>
                  </a:cubicBezTo>
                  <a:lnTo>
                    <a:pt x="536667" y="20014"/>
                  </a:lnTo>
                  <a:cubicBezTo>
                    <a:pt x="540962" y="20014"/>
                    <a:pt x="544451" y="15495"/>
                    <a:pt x="544451" y="9948"/>
                  </a:cubicBezTo>
                  <a:cubicBezTo>
                    <a:pt x="544451" y="4401"/>
                    <a:pt x="540962" y="-117"/>
                    <a:pt x="536667" y="-117"/>
                  </a:cubicBezTo>
                  <a:close/>
                </a:path>
              </a:pathLst>
            </a:custGeom>
            <a:solidFill>
              <a:srgbClr val="E6E6E6"/>
            </a:solidFill>
            <a:ln w="2232"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id="{EA5AD2CD-7B17-C3E6-FD6C-A71A6519CA05}"/>
                </a:ext>
              </a:extLst>
            </p:cNvPr>
            <p:cNvSpPr/>
            <p:nvPr/>
          </p:nvSpPr>
          <p:spPr>
            <a:xfrm>
              <a:off x="1225777" y="2995791"/>
              <a:ext cx="337626" cy="388886"/>
            </a:xfrm>
            <a:custGeom>
              <a:avLst/>
              <a:gdLst>
                <a:gd name="connsiteX0" fmla="*/ 135226 w 337626"/>
                <a:gd name="connsiteY0" fmla="*/ 175886 h 388886"/>
                <a:gd name="connsiteX1" fmla="*/ 177070 w 337626"/>
                <a:gd name="connsiteY1" fmla="*/ 154487 h 388886"/>
                <a:gd name="connsiteX2" fmla="*/ 230574 w 337626"/>
                <a:gd name="connsiteY2" fmla="*/ 159773 h 388886"/>
                <a:gd name="connsiteX3" fmla="*/ 290476 w 337626"/>
                <a:gd name="connsiteY3" fmla="*/ 162289 h 388886"/>
                <a:gd name="connsiteX4" fmla="*/ 330615 w 337626"/>
                <a:gd name="connsiteY4" fmla="*/ 129861 h 388886"/>
                <a:gd name="connsiteX5" fmla="*/ 335015 w 337626"/>
                <a:gd name="connsiteY5" fmla="*/ 79495 h 388886"/>
                <a:gd name="connsiteX6" fmla="*/ 305070 w 337626"/>
                <a:gd name="connsiteY6" fmla="*/ 34043 h 388886"/>
                <a:gd name="connsiteX7" fmla="*/ 201522 w 337626"/>
                <a:gd name="connsiteY7" fmla="*/ -51 h 388886"/>
                <a:gd name="connsiteX8" fmla="*/ 100032 w 337626"/>
                <a:gd name="connsiteY8" fmla="*/ 35636 h 388886"/>
                <a:gd name="connsiteX9" fmla="*/ 41553 w 337626"/>
                <a:gd name="connsiteY9" fmla="*/ 127278 h 388886"/>
                <a:gd name="connsiteX10" fmla="*/ 49876 w 337626"/>
                <a:gd name="connsiteY10" fmla="*/ 235364 h 388886"/>
                <a:gd name="connsiteX11" fmla="*/ 78622 w 337626"/>
                <a:gd name="connsiteY11" fmla="*/ 289208 h 388886"/>
                <a:gd name="connsiteX12" fmla="*/ 88246 w 337626"/>
                <a:gd name="connsiteY12" fmla="*/ 344905 h 388886"/>
                <a:gd name="connsiteX13" fmla="*/ 53354 w 337626"/>
                <a:gd name="connsiteY13" fmla="*/ 380822 h 388886"/>
                <a:gd name="connsiteX14" fmla="*/ 12610 w 337626"/>
                <a:gd name="connsiteY14" fmla="*/ 364187 h 388886"/>
                <a:gd name="connsiteX15" fmla="*/ 16636 w 337626"/>
                <a:gd name="connsiteY15" fmla="*/ 322728 h 388886"/>
                <a:gd name="connsiteX16" fmla="*/ 60480 w 337626"/>
                <a:gd name="connsiteY16" fmla="*/ 325978 h 388886"/>
                <a:gd name="connsiteX17" fmla="*/ 61482 w 337626"/>
                <a:gd name="connsiteY17" fmla="*/ 327203 h 388886"/>
                <a:gd name="connsiteX18" fmla="*/ 67884 w 337626"/>
                <a:gd name="connsiteY18" fmla="*/ 350664 h 388886"/>
                <a:gd name="connsiteX19" fmla="*/ 74354 w 337626"/>
                <a:gd name="connsiteY19" fmla="*/ 352447 h 388886"/>
                <a:gd name="connsiteX20" fmla="*/ 43423 w 337626"/>
                <a:gd name="connsiteY20" fmla="*/ 308757 h 388886"/>
                <a:gd name="connsiteX21" fmla="*/ 3780 w 337626"/>
                <a:gd name="connsiteY21" fmla="*/ 328006 h 388886"/>
                <a:gd name="connsiteX22" fmla="*/ 9957 w 337626"/>
                <a:gd name="connsiteY22" fmla="*/ 371960 h 388886"/>
                <a:gd name="connsiteX23" fmla="*/ 53638 w 337626"/>
                <a:gd name="connsiteY23" fmla="*/ 387666 h 388886"/>
                <a:gd name="connsiteX24" fmla="*/ 92510 w 337626"/>
                <a:gd name="connsiteY24" fmla="*/ 353082 h 388886"/>
                <a:gd name="connsiteX25" fmla="*/ 89237 w 337626"/>
                <a:gd name="connsiteY25" fmla="*/ 296451 h 388886"/>
                <a:gd name="connsiteX26" fmla="*/ 60091 w 337626"/>
                <a:gd name="connsiteY26" fmla="*/ 241392 h 388886"/>
                <a:gd name="connsiteX27" fmla="*/ 44181 w 337626"/>
                <a:gd name="connsiteY27" fmla="*/ 187819 h 388886"/>
                <a:gd name="connsiteX28" fmla="*/ 68358 w 337626"/>
                <a:gd name="connsiteY28" fmla="*/ 80439 h 388886"/>
                <a:gd name="connsiteX29" fmla="*/ 155139 w 337626"/>
                <a:gd name="connsiteY29" fmla="*/ 14486 h 388886"/>
                <a:gd name="connsiteX30" fmla="*/ 264094 w 337626"/>
                <a:gd name="connsiteY30" fmla="*/ 17366 h 388886"/>
                <a:gd name="connsiteX31" fmla="*/ 330718 w 337626"/>
                <a:gd name="connsiteY31" fmla="*/ 99400 h 388886"/>
                <a:gd name="connsiteX32" fmla="*/ 311449 w 337626"/>
                <a:gd name="connsiteY32" fmla="*/ 144527 h 388886"/>
                <a:gd name="connsiteX33" fmla="*/ 255337 w 337626"/>
                <a:gd name="connsiteY33" fmla="*/ 156970 h 388886"/>
                <a:gd name="connsiteX34" fmla="*/ 197462 w 337626"/>
                <a:gd name="connsiteY34" fmla="*/ 147739 h 388886"/>
                <a:gd name="connsiteX35" fmla="*/ 146971 w 337626"/>
                <a:gd name="connsiteY35" fmla="*/ 156230 h 388886"/>
                <a:gd name="connsiteX36" fmla="*/ 129433 w 337626"/>
                <a:gd name="connsiteY36" fmla="*/ 172500 h 388886"/>
                <a:gd name="connsiteX37" fmla="*/ 135226 w 337626"/>
                <a:gd name="connsiteY37" fmla="*/ 175886 h 3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7626" h="388886">
                  <a:moveTo>
                    <a:pt x="135226" y="175886"/>
                  </a:moveTo>
                  <a:cubicBezTo>
                    <a:pt x="144535" y="161873"/>
                    <a:pt x="160917" y="155932"/>
                    <a:pt x="177070" y="154487"/>
                  </a:cubicBezTo>
                  <a:cubicBezTo>
                    <a:pt x="195255" y="152861"/>
                    <a:pt x="212822" y="156366"/>
                    <a:pt x="230574" y="159773"/>
                  </a:cubicBezTo>
                  <a:cubicBezTo>
                    <a:pt x="250112" y="163521"/>
                    <a:pt x="270790" y="167029"/>
                    <a:pt x="290476" y="162289"/>
                  </a:cubicBezTo>
                  <a:cubicBezTo>
                    <a:pt x="308121" y="158207"/>
                    <a:pt x="322917" y="146254"/>
                    <a:pt x="330615" y="129861"/>
                  </a:cubicBezTo>
                  <a:cubicBezTo>
                    <a:pt x="337824" y="114077"/>
                    <a:pt x="339377" y="96291"/>
                    <a:pt x="335015" y="79495"/>
                  </a:cubicBezTo>
                  <a:cubicBezTo>
                    <a:pt x="330401" y="61633"/>
                    <a:pt x="318951" y="45916"/>
                    <a:pt x="305070" y="34043"/>
                  </a:cubicBezTo>
                  <a:cubicBezTo>
                    <a:pt x="276738" y="9813"/>
                    <a:pt x="238398" y="-1075"/>
                    <a:pt x="201522" y="-51"/>
                  </a:cubicBezTo>
                  <a:cubicBezTo>
                    <a:pt x="164784" y="898"/>
                    <a:pt x="129279" y="13383"/>
                    <a:pt x="100032" y="35636"/>
                  </a:cubicBezTo>
                  <a:cubicBezTo>
                    <a:pt x="70738" y="58692"/>
                    <a:pt x="50122" y="90996"/>
                    <a:pt x="41553" y="127278"/>
                  </a:cubicBezTo>
                  <a:cubicBezTo>
                    <a:pt x="32593" y="163260"/>
                    <a:pt x="35512" y="201176"/>
                    <a:pt x="49876" y="235364"/>
                  </a:cubicBezTo>
                  <a:cubicBezTo>
                    <a:pt x="57944" y="254083"/>
                    <a:pt x="69615" y="270959"/>
                    <a:pt x="78622" y="289208"/>
                  </a:cubicBezTo>
                  <a:cubicBezTo>
                    <a:pt x="87005" y="306198"/>
                    <a:pt x="93462" y="325953"/>
                    <a:pt x="88246" y="344905"/>
                  </a:cubicBezTo>
                  <a:cubicBezTo>
                    <a:pt x="83668" y="361532"/>
                    <a:pt x="70228" y="376306"/>
                    <a:pt x="53354" y="380822"/>
                  </a:cubicBezTo>
                  <a:cubicBezTo>
                    <a:pt x="37283" y="385123"/>
                    <a:pt x="21416" y="378073"/>
                    <a:pt x="12610" y="364187"/>
                  </a:cubicBezTo>
                  <a:cubicBezTo>
                    <a:pt x="4176" y="350888"/>
                    <a:pt x="3972" y="333466"/>
                    <a:pt x="16636" y="322728"/>
                  </a:cubicBezTo>
                  <a:cubicBezTo>
                    <a:pt x="29640" y="311517"/>
                    <a:pt x="49270" y="312973"/>
                    <a:pt x="60480" y="325978"/>
                  </a:cubicBezTo>
                  <a:cubicBezTo>
                    <a:pt x="60824" y="326376"/>
                    <a:pt x="61160" y="326785"/>
                    <a:pt x="61482" y="327203"/>
                  </a:cubicBezTo>
                  <a:cubicBezTo>
                    <a:pt x="66622" y="333875"/>
                    <a:pt x="68921" y="342305"/>
                    <a:pt x="67884" y="350664"/>
                  </a:cubicBezTo>
                  <a:cubicBezTo>
                    <a:pt x="67259" y="354887"/>
                    <a:pt x="73724" y="356710"/>
                    <a:pt x="74354" y="352447"/>
                  </a:cubicBezTo>
                  <a:cubicBezTo>
                    <a:pt x="77877" y="331842"/>
                    <a:pt x="64030" y="312280"/>
                    <a:pt x="43423" y="308757"/>
                  </a:cubicBezTo>
                  <a:cubicBezTo>
                    <a:pt x="27451" y="306026"/>
                    <a:pt x="11512" y="313765"/>
                    <a:pt x="3780" y="328006"/>
                  </a:cubicBezTo>
                  <a:cubicBezTo>
                    <a:pt x="-3859" y="342366"/>
                    <a:pt x="264" y="359685"/>
                    <a:pt x="9957" y="371960"/>
                  </a:cubicBezTo>
                  <a:cubicBezTo>
                    <a:pt x="20175" y="385313"/>
                    <a:pt x="37256" y="391455"/>
                    <a:pt x="53638" y="387666"/>
                  </a:cubicBezTo>
                  <a:cubicBezTo>
                    <a:pt x="71286" y="383591"/>
                    <a:pt x="85721" y="369564"/>
                    <a:pt x="92510" y="353082"/>
                  </a:cubicBezTo>
                  <a:cubicBezTo>
                    <a:pt x="100067" y="334734"/>
                    <a:pt x="96605" y="314257"/>
                    <a:pt x="89237" y="296451"/>
                  </a:cubicBezTo>
                  <a:cubicBezTo>
                    <a:pt x="81272" y="277204"/>
                    <a:pt x="69445" y="259941"/>
                    <a:pt x="60091" y="241392"/>
                  </a:cubicBezTo>
                  <a:cubicBezTo>
                    <a:pt x="51623" y="224633"/>
                    <a:pt x="46232" y="206484"/>
                    <a:pt x="44181" y="187819"/>
                  </a:cubicBezTo>
                  <a:cubicBezTo>
                    <a:pt x="40072" y="150332"/>
                    <a:pt x="48581" y="112547"/>
                    <a:pt x="68358" y="80439"/>
                  </a:cubicBezTo>
                  <a:cubicBezTo>
                    <a:pt x="88517" y="48830"/>
                    <a:pt x="119285" y="25445"/>
                    <a:pt x="155139" y="14486"/>
                  </a:cubicBezTo>
                  <a:cubicBezTo>
                    <a:pt x="190491" y="3389"/>
                    <a:pt x="229481" y="3729"/>
                    <a:pt x="264094" y="17366"/>
                  </a:cubicBezTo>
                  <a:cubicBezTo>
                    <a:pt x="298190" y="30800"/>
                    <a:pt x="331114" y="60078"/>
                    <a:pt x="330718" y="99400"/>
                  </a:cubicBezTo>
                  <a:cubicBezTo>
                    <a:pt x="330548" y="116195"/>
                    <a:pt x="324315" y="133324"/>
                    <a:pt x="311449" y="144527"/>
                  </a:cubicBezTo>
                  <a:cubicBezTo>
                    <a:pt x="296072" y="157916"/>
                    <a:pt x="274664" y="159061"/>
                    <a:pt x="255337" y="156970"/>
                  </a:cubicBezTo>
                  <a:cubicBezTo>
                    <a:pt x="235887" y="154868"/>
                    <a:pt x="216998" y="149189"/>
                    <a:pt x="197462" y="147739"/>
                  </a:cubicBezTo>
                  <a:cubicBezTo>
                    <a:pt x="180472" y="146478"/>
                    <a:pt x="162140" y="147788"/>
                    <a:pt x="146971" y="156230"/>
                  </a:cubicBezTo>
                  <a:cubicBezTo>
                    <a:pt x="139905" y="160171"/>
                    <a:pt x="133891" y="165749"/>
                    <a:pt x="129433" y="172500"/>
                  </a:cubicBezTo>
                  <a:cubicBezTo>
                    <a:pt x="127035" y="176107"/>
                    <a:pt x="132844" y="179471"/>
                    <a:pt x="135226" y="175886"/>
                  </a:cubicBezTo>
                  <a:close/>
                </a:path>
              </a:pathLst>
            </a:custGeom>
            <a:solidFill>
              <a:srgbClr val="2F2E41"/>
            </a:solidFill>
            <a:ln w="2232"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id="{A98CF6B3-1461-7225-A90A-DB130CAC0172}"/>
                </a:ext>
              </a:extLst>
            </p:cNvPr>
            <p:cNvSpPr/>
            <p:nvPr/>
          </p:nvSpPr>
          <p:spPr>
            <a:xfrm>
              <a:off x="1278404" y="3424553"/>
              <a:ext cx="105351" cy="308294"/>
            </a:xfrm>
            <a:custGeom>
              <a:avLst/>
              <a:gdLst>
                <a:gd name="connsiteX0" fmla="*/ 48114 w 105351"/>
                <a:gd name="connsiteY0" fmla="*/ 308178 h 308294"/>
                <a:gd name="connsiteX1" fmla="*/ 45750 w 105351"/>
                <a:gd name="connsiteY1" fmla="*/ 307997 h 308294"/>
                <a:gd name="connsiteX2" fmla="*/ 13115 w 105351"/>
                <a:gd name="connsiteY2" fmla="*/ 303031 h 308294"/>
                <a:gd name="connsiteX3" fmla="*/ -8 w 105351"/>
                <a:gd name="connsiteY3" fmla="*/ 285196 h 308294"/>
                <a:gd name="connsiteX4" fmla="*/ 41393 w 105351"/>
                <a:gd name="connsiteY4" fmla="*/ 13184 h 308294"/>
                <a:gd name="connsiteX5" fmla="*/ 59229 w 105351"/>
                <a:gd name="connsiteY5" fmla="*/ 61 h 308294"/>
                <a:gd name="connsiteX6" fmla="*/ 91864 w 105351"/>
                <a:gd name="connsiteY6" fmla="*/ 5029 h 308294"/>
                <a:gd name="connsiteX7" fmla="*/ 104987 w 105351"/>
                <a:gd name="connsiteY7" fmla="*/ 22862 h 308294"/>
                <a:gd name="connsiteX8" fmla="*/ 63584 w 105351"/>
                <a:gd name="connsiteY8" fmla="*/ 294876 h 308294"/>
                <a:gd name="connsiteX9" fmla="*/ 48114 w 105351"/>
                <a:gd name="connsiteY9" fmla="*/ 308178 h 308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351" h="308294">
                  <a:moveTo>
                    <a:pt x="48114" y="308178"/>
                  </a:moveTo>
                  <a:cubicBezTo>
                    <a:pt x="47323" y="308178"/>
                    <a:pt x="46533" y="308118"/>
                    <a:pt x="45750" y="307997"/>
                  </a:cubicBezTo>
                  <a:lnTo>
                    <a:pt x="13115" y="303031"/>
                  </a:lnTo>
                  <a:cubicBezTo>
                    <a:pt x="4570" y="301721"/>
                    <a:pt x="-1299" y="293742"/>
                    <a:pt x="-8" y="285196"/>
                  </a:cubicBezTo>
                  <a:lnTo>
                    <a:pt x="41393" y="13184"/>
                  </a:lnTo>
                  <a:cubicBezTo>
                    <a:pt x="42704" y="4642"/>
                    <a:pt x="50682" y="-1230"/>
                    <a:pt x="59229" y="61"/>
                  </a:cubicBezTo>
                  <a:lnTo>
                    <a:pt x="91864" y="5029"/>
                  </a:lnTo>
                  <a:cubicBezTo>
                    <a:pt x="100409" y="6339"/>
                    <a:pt x="106278" y="14318"/>
                    <a:pt x="104987" y="22862"/>
                  </a:cubicBezTo>
                  <a:lnTo>
                    <a:pt x="63584" y="294876"/>
                  </a:lnTo>
                  <a:cubicBezTo>
                    <a:pt x="62411" y="302517"/>
                    <a:pt x="55845" y="308162"/>
                    <a:pt x="48114" y="308178"/>
                  </a:cubicBezTo>
                  <a:close/>
                </a:path>
              </a:pathLst>
            </a:custGeom>
            <a:solidFill>
              <a:srgbClr val="F4B183"/>
            </a:solidFill>
            <a:ln w="2232"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id="{24DFBC08-12A1-9616-9DA2-D0FB60428C19}"/>
                </a:ext>
              </a:extLst>
            </p:cNvPr>
            <p:cNvSpPr/>
            <p:nvPr/>
          </p:nvSpPr>
          <p:spPr>
            <a:xfrm>
              <a:off x="1289159" y="3400231"/>
              <a:ext cx="103371" cy="147236"/>
            </a:xfrm>
            <a:custGeom>
              <a:avLst/>
              <a:gdLst>
                <a:gd name="connsiteX0" fmla="*/ 76360 w 103371"/>
                <a:gd name="connsiteY0" fmla="*/ 147120 h 147236"/>
                <a:gd name="connsiteX1" fmla="*/ 73041 w 103371"/>
                <a:gd name="connsiteY1" fmla="*/ 146764 h 147236"/>
                <a:gd name="connsiteX2" fmla="*/ 12192 w 103371"/>
                <a:gd name="connsiteY2" fmla="*/ 134518 h 147236"/>
                <a:gd name="connsiteX3" fmla="*/ 165 w 103371"/>
                <a:gd name="connsiteY3" fmla="*/ 115929 h 147236"/>
                <a:gd name="connsiteX4" fmla="*/ 169 w 103371"/>
                <a:gd name="connsiteY4" fmla="*/ 115913 h 147236"/>
                <a:gd name="connsiteX5" fmla="*/ 26650 w 103371"/>
                <a:gd name="connsiteY5" fmla="*/ 27731 h 147236"/>
                <a:gd name="connsiteX6" fmla="*/ 70876 w 103371"/>
                <a:gd name="connsiteY6" fmla="*/ 479 h 147236"/>
                <a:gd name="connsiteX7" fmla="*/ 70681 w 103371"/>
                <a:gd name="connsiteY7" fmla="*/ 1580 h 147236"/>
                <a:gd name="connsiteX8" fmla="*/ 70876 w 103371"/>
                <a:gd name="connsiteY8" fmla="*/ 481 h 147236"/>
                <a:gd name="connsiteX9" fmla="*/ 102885 w 103371"/>
                <a:gd name="connsiteY9" fmla="*/ 43771 h 147236"/>
                <a:gd name="connsiteX10" fmla="*/ 91659 w 103371"/>
                <a:gd name="connsiteY10" fmla="*/ 134657 h 147236"/>
                <a:gd name="connsiteX11" fmla="*/ 76360 w 103371"/>
                <a:gd name="connsiteY11" fmla="*/ 147120 h 147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3371" h="147236">
                  <a:moveTo>
                    <a:pt x="76360" y="147120"/>
                  </a:moveTo>
                  <a:cubicBezTo>
                    <a:pt x="75244" y="147117"/>
                    <a:pt x="74133" y="146999"/>
                    <a:pt x="73041" y="146764"/>
                  </a:cubicBezTo>
                  <a:lnTo>
                    <a:pt x="12192" y="134518"/>
                  </a:lnTo>
                  <a:cubicBezTo>
                    <a:pt x="3737" y="132706"/>
                    <a:pt x="-1647" y="124384"/>
                    <a:pt x="165" y="115929"/>
                  </a:cubicBezTo>
                  <a:cubicBezTo>
                    <a:pt x="167" y="115924"/>
                    <a:pt x="167" y="115918"/>
                    <a:pt x="169" y="115913"/>
                  </a:cubicBezTo>
                  <a:lnTo>
                    <a:pt x="26650" y="27731"/>
                  </a:lnTo>
                  <a:cubicBezTo>
                    <a:pt x="32358" y="8753"/>
                    <a:pt x="51358" y="-2954"/>
                    <a:pt x="70876" y="479"/>
                  </a:cubicBezTo>
                  <a:lnTo>
                    <a:pt x="70681" y="1580"/>
                  </a:lnTo>
                  <a:lnTo>
                    <a:pt x="70876" y="481"/>
                  </a:lnTo>
                  <a:cubicBezTo>
                    <a:pt x="91371" y="4085"/>
                    <a:pt x="105446" y="23119"/>
                    <a:pt x="102885" y="43771"/>
                  </a:cubicBezTo>
                  <a:lnTo>
                    <a:pt x="91659" y="134657"/>
                  </a:lnTo>
                  <a:cubicBezTo>
                    <a:pt x="90138" y="141901"/>
                    <a:pt x="83762" y="147095"/>
                    <a:pt x="76360" y="147120"/>
                  </a:cubicBezTo>
                  <a:close/>
                </a:path>
              </a:pathLst>
            </a:custGeom>
            <a:solidFill>
              <a:srgbClr val="2F2E41"/>
            </a:solidFill>
            <a:ln w="2232"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DE37A84F-3300-4DE4-C5E8-50797D66EEC7}"/>
                </a:ext>
              </a:extLst>
            </p:cNvPr>
            <p:cNvSpPr/>
            <p:nvPr/>
          </p:nvSpPr>
          <p:spPr>
            <a:xfrm>
              <a:off x="1301506" y="3961647"/>
              <a:ext cx="355635" cy="4473"/>
            </a:xfrm>
            <a:custGeom>
              <a:avLst/>
              <a:gdLst>
                <a:gd name="connsiteX0" fmla="*/ 353213 w 355635"/>
                <a:gd name="connsiteY0" fmla="*/ 4357 h 4473"/>
                <a:gd name="connsiteX1" fmla="*/ 2051 w 355635"/>
                <a:gd name="connsiteY1" fmla="*/ 4357 h 4473"/>
                <a:gd name="connsiteX2" fmla="*/ -186 w 355635"/>
                <a:gd name="connsiteY2" fmla="*/ 2120 h 4473"/>
                <a:gd name="connsiteX3" fmla="*/ 2051 w 355635"/>
                <a:gd name="connsiteY3" fmla="*/ -117 h 4473"/>
                <a:gd name="connsiteX4" fmla="*/ 353213 w 355635"/>
                <a:gd name="connsiteY4" fmla="*/ -117 h 4473"/>
                <a:gd name="connsiteX5" fmla="*/ 355450 w 355635"/>
                <a:gd name="connsiteY5" fmla="*/ 2120 h 4473"/>
                <a:gd name="connsiteX6" fmla="*/ 353213 w 355635"/>
                <a:gd name="connsiteY6" fmla="*/ 4357 h 4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5635" h="4473">
                  <a:moveTo>
                    <a:pt x="353213" y="4357"/>
                  </a:moveTo>
                  <a:lnTo>
                    <a:pt x="2051" y="4357"/>
                  </a:lnTo>
                  <a:cubicBezTo>
                    <a:pt x="814" y="4357"/>
                    <a:pt x="-186" y="3355"/>
                    <a:pt x="-186" y="2120"/>
                  </a:cubicBezTo>
                  <a:cubicBezTo>
                    <a:pt x="-186" y="885"/>
                    <a:pt x="814" y="-117"/>
                    <a:pt x="2051" y="-117"/>
                  </a:cubicBezTo>
                  <a:lnTo>
                    <a:pt x="353213" y="-117"/>
                  </a:lnTo>
                  <a:cubicBezTo>
                    <a:pt x="354448" y="-117"/>
                    <a:pt x="355450" y="885"/>
                    <a:pt x="355450" y="2120"/>
                  </a:cubicBezTo>
                  <a:cubicBezTo>
                    <a:pt x="355450" y="3355"/>
                    <a:pt x="354448" y="4357"/>
                    <a:pt x="353213" y="4357"/>
                  </a:cubicBezTo>
                  <a:close/>
                </a:path>
              </a:pathLst>
            </a:custGeom>
            <a:solidFill>
              <a:srgbClr val="3F3D56"/>
            </a:solidFill>
            <a:ln w="2232" cap="flat">
              <a:noFill/>
              <a:prstDash val="solid"/>
              <a:miter/>
            </a:ln>
          </p:spPr>
          <p:txBody>
            <a:bodyPr rtlCol="0" anchor="ctr"/>
            <a:lstStyle/>
            <a:p>
              <a:endParaRPr lang="zh-CN" altLang="en-US"/>
            </a:p>
          </p:txBody>
        </p:sp>
      </p:grpSp>
      <p:pic>
        <p:nvPicPr>
          <p:cNvPr id="40" name="图形 39">
            <a:extLst>
              <a:ext uri="{FF2B5EF4-FFF2-40B4-BE49-F238E27FC236}">
                <a16:creationId xmlns:a16="http://schemas.microsoft.com/office/drawing/2014/main" id="{DE91AD1A-5F71-2771-8D17-47CD1B93875D}"/>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270228" y="4697900"/>
            <a:ext cx="1890012" cy="1219002"/>
          </a:xfrm>
          <a:prstGeom prst="rect">
            <a:avLst/>
          </a:prstGeom>
        </p:spPr>
      </p:pic>
      <p:sp>
        <p:nvSpPr>
          <p:cNvPr id="49" name="文本框 48">
            <a:extLst>
              <a:ext uri="{FF2B5EF4-FFF2-40B4-BE49-F238E27FC236}">
                <a16:creationId xmlns:a16="http://schemas.microsoft.com/office/drawing/2014/main" id="{4AE354FA-8172-42E7-C930-B8D0DF92C409}"/>
              </a:ext>
            </a:extLst>
          </p:cNvPr>
          <p:cNvSpPr txBox="1"/>
          <p:nvPr/>
        </p:nvSpPr>
        <p:spPr>
          <a:xfrm>
            <a:off x="3708400" y="2565400"/>
            <a:ext cx="3145277" cy="369332"/>
          </a:xfrm>
          <a:prstGeom prst="rect">
            <a:avLst/>
          </a:prstGeom>
          <a:noFill/>
        </p:spPr>
        <p:txBody>
          <a:bodyPr wrap="square" rtlCol="0">
            <a:spAutoFit/>
          </a:bodyPr>
          <a:lstStyle/>
          <a:p>
            <a:r>
              <a:rPr lang="zh-CN" altLang="en-US" dirty="0">
                <a:latin typeface="+mj-ea"/>
                <a:ea typeface="+mj-ea"/>
              </a:rPr>
              <a:t>请输入您的标题</a:t>
            </a:r>
          </a:p>
        </p:txBody>
      </p:sp>
      <p:sp>
        <p:nvSpPr>
          <p:cNvPr id="50" name="文本框 49">
            <a:extLst>
              <a:ext uri="{FF2B5EF4-FFF2-40B4-BE49-F238E27FC236}">
                <a16:creationId xmlns:a16="http://schemas.microsoft.com/office/drawing/2014/main" id="{76B93AC6-AC4F-99A7-5396-F4423437C9EE}"/>
              </a:ext>
            </a:extLst>
          </p:cNvPr>
          <p:cNvSpPr txBox="1"/>
          <p:nvPr/>
        </p:nvSpPr>
        <p:spPr>
          <a:xfrm>
            <a:off x="3708400" y="2995799"/>
            <a:ext cx="7035800" cy="2431178"/>
          </a:xfrm>
          <a:prstGeom prst="rect">
            <a:avLst/>
          </a:prstGeom>
          <a:noFill/>
        </p:spPr>
        <p:txBody>
          <a:bodyPr wrap="square" rtlCol="0">
            <a:spAutoFit/>
          </a:bodyPr>
          <a:lstStyle/>
          <a:p>
            <a:pPr>
              <a:lnSpc>
                <a:spcPct val="120000"/>
              </a:lnSpc>
            </a:pPr>
            <a:r>
              <a:rPr lang="zh-CN" altLang="en-US" sz="1600" dirty="0">
                <a:solidFill>
                  <a:schemeClr val="bg1">
                    <a:lumMod val="50000"/>
                  </a:schemeClr>
                </a:solidFill>
                <a:latin typeface="+mn-ea"/>
              </a:rPr>
              <a:t>这里是内容这里是内容这里是内容这里是内容这里是内容这里是内容这里是内容这里是内容这里是内容这里是内容这里是内容这里是内容这里是内容这里是内容这里是内容这里是内容</a:t>
            </a: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p:txBody>
      </p:sp>
      <p:sp>
        <p:nvSpPr>
          <p:cNvPr id="51" name="文本框 50">
            <a:extLst>
              <a:ext uri="{FF2B5EF4-FFF2-40B4-BE49-F238E27FC236}">
                <a16:creationId xmlns:a16="http://schemas.microsoft.com/office/drawing/2014/main" id="{558B4AA9-477E-6500-CFA3-AC32D1C87E85}"/>
              </a:ext>
            </a:extLst>
          </p:cNvPr>
          <p:cNvSpPr txBox="1"/>
          <p:nvPr/>
        </p:nvSpPr>
        <p:spPr>
          <a:xfrm>
            <a:off x="3708400" y="4579267"/>
            <a:ext cx="3145277" cy="369332"/>
          </a:xfrm>
          <a:prstGeom prst="rect">
            <a:avLst/>
          </a:prstGeom>
          <a:noFill/>
        </p:spPr>
        <p:txBody>
          <a:bodyPr wrap="square" rtlCol="0">
            <a:spAutoFit/>
          </a:bodyPr>
          <a:lstStyle/>
          <a:p>
            <a:r>
              <a:rPr lang="zh-CN" altLang="en-US" dirty="0">
                <a:latin typeface="+mj-ea"/>
                <a:ea typeface="+mj-ea"/>
              </a:rPr>
              <a:t>请输入您的标题</a:t>
            </a:r>
          </a:p>
        </p:txBody>
      </p:sp>
      <p:sp>
        <p:nvSpPr>
          <p:cNvPr id="52" name="文本框 51">
            <a:extLst>
              <a:ext uri="{FF2B5EF4-FFF2-40B4-BE49-F238E27FC236}">
                <a16:creationId xmlns:a16="http://schemas.microsoft.com/office/drawing/2014/main" id="{A06E4D95-8002-4568-A1B6-9DD9161A511A}"/>
              </a:ext>
            </a:extLst>
          </p:cNvPr>
          <p:cNvSpPr txBox="1"/>
          <p:nvPr/>
        </p:nvSpPr>
        <p:spPr>
          <a:xfrm>
            <a:off x="3708400" y="5009666"/>
            <a:ext cx="7035800" cy="2501903"/>
          </a:xfrm>
          <a:prstGeom prst="rect">
            <a:avLst/>
          </a:prstGeom>
          <a:noFill/>
        </p:spPr>
        <p:txBody>
          <a:bodyPr wrap="square" rtlCol="0">
            <a:spAutoFit/>
          </a:bodyPr>
          <a:lstStyle/>
          <a:p>
            <a:pPr>
              <a:lnSpc>
                <a:spcPct val="120000"/>
              </a:lnSpc>
            </a:pPr>
            <a:r>
              <a:rPr lang="zh-CN" altLang="en-US" sz="1600" dirty="0">
                <a:solidFill>
                  <a:schemeClr val="bg1">
                    <a:lumMod val="50000"/>
                  </a:schemeClr>
                </a:solidFill>
                <a:latin typeface="+mn-ea"/>
              </a:rPr>
              <a:t>这里是内容这里是内容这里是内容这里是内容这里是内容这里是内容这里是内容这里是内容这里是内容这里是内容这里是内容这里是内容这里是内容这里是内容这里是内容这里是内容</a:t>
            </a: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a:p>
            <a:pPr>
              <a:lnSpc>
                <a:spcPct val="120000"/>
              </a:lnSpc>
            </a:pPr>
            <a:endParaRPr lang="zh-CN" altLang="en-US" sz="1600" dirty="0">
              <a:latin typeface="+mn-ea"/>
            </a:endParaRPr>
          </a:p>
        </p:txBody>
      </p:sp>
    </p:spTree>
    <p:extLst>
      <p:ext uri="{BB962C8B-B14F-4D97-AF65-F5344CB8AC3E}">
        <p14:creationId xmlns:p14="http://schemas.microsoft.com/office/powerpoint/2010/main" val="33609012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形 8">
            <a:extLst>
              <a:ext uri="{FF2B5EF4-FFF2-40B4-BE49-F238E27FC236}">
                <a16:creationId xmlns:a16="http://schemas.microsoft.com/office/drawing/2014/main" id="{AABDE0C7-3601-9985-760E-D0D68EE2AA29}"/>
              </a:ext>
            </a:extLst>
          </p:cNvPr>
          <p:cNvSpPr/>
          <p:nvPr/>
        </p:nvSpPr>
        <p:spPr>
          <a:xfrm rot="3564046">
            <a:off x="-194884" y="-2835747"/>
            <a:ext cx="12429816" cy="13102243"/>
          </a:xfrm>
          <a:custGeom>
            <a:avLst/>
            <a:gdLst>
              <a:gd name="connsiteX0" fmla="*/ 9223605 w 12429816"/>
              <a:gd name="connsiteY0" fmla="*/ 1191822 h 13102243"/>
              <a:gd name="connsiteX1" fmla="*/ 10806435 w 12429816"/>
              <a:gd name="connsiteY1" fmla="*/ 4340908 h 13102243"/>
              <a:gd name="connsiteX2" fmla="*/ 12422412 w 12429816"/>
              <a:gd name="connsiteY2" fmla="*/ 7001056 h 13102243"/>
              <a:gd name="connsiteX3" fmla="*/ 10450091 w 12429816"/>
              <a:gd name="connsiteY3" fmla="*/ 9652917 h 13102243"/>
              <a:gd name="connsiteX4" fmla="*/ 9389346 w 12429816"/>
              <a:gd name="connsiteY4" fmla="*/ 12843438 h 13102243"/>
              <a:gd name="connsiteX5" fmla="*/ 6066233 w 12429816"/>
              <a:gd name="connsiteY5" fmla="*/ 12346214 h 13102243"/>
              <a:gd name="connsiteX6" fmla="*/ 2345340 w 12429816"/>
              <a:gd name="connsiteY6" fmla="*/ 13083763 h 13102243"/>
              <a:gd name="connsiteX7" fmla="*/ 381305 w 12429816"/>
              <a:gd name="connsiteY7" fmla="*/ 10539634 h 13102243"/>
              <a:gd name="connsiteX8" fmla="*/ 100 w 12429816"/>
              <a:gd name="connsiteY8" fmla="*/ 7059066 h 13102243"/>
              <a:gd name="connsiteX9" fmla="*/ 422740 w 12429816"/>
              <a:gd name="connsiteY9" fmla="*/ 3653082 h 13102243"/>
              <a:gd name="connsiteX10" fmla="*/ 2511081 w 12429816"/>
              <a:gd name="connsiteY10" fmla="*/ 827192 h 13102243"/>
              <a:gd name="connsiteX11" fmla="*/ 6033084 w 12429816"/>
              <a:gd name="connsiteY11" fmla="*/ 6772 h 13102243"/>
              <a:gd name="connsiteX12" fmla="*/ 9223605 w 12429816"/>
              <a:gd name="connsiteY12" fmla="*/ 1191822 h 13102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429816" h="13102243">
                <a:moveTo>
                  <a:pt x="9223605" y="1191822"/>
                </a:moveTo>
                <a:cubicBezTo>
                  <a:pt x="9944579" y="1995668"/>
                  <a:pt x="10160043" y="3288451"/>
                  <a:pt x="10806435" y="4340908"/>
                </a:cubicBezTo>
                <a:cubicBezTo>
                  <a:pt x="11452826" y="5401653"/>
                  <a:pt x="12530144" y="6230359"/>
                  <a:pt x="12422412" y="7001056"/>
                </a:cubicBezTo>
                <a:cubicBezTo>
                  <a:pt x="12314681" y="7763467"/>
                  <a:pt x="11030185" y="8476154"/>
                  <a:pt x="10450091" y="9652917"/>
                </a:cubicBezTo>
                <a:cubicBezTo>
                  <a:pt x="9878283" y="10821394"/>
                  <a:pt x="10002589" y="12470520"/>
                  <a:pt x="9389346" y="12843438"/>
                </a:cubicBezTo>
                <a:cubicBezTo>
                  <a:pt x="8776103" y="13224643"/>
                  <a:pt x="7425312" y="12337927"/>
                  <a:pt x="6066233" y="12346214"/>
                </a:cubicBezTo>
                <a:cubicBezTo>
                  <a:pt x="4707154" y="12346214"/>
                  <a:pt x="3339788" y="13241217"/>
                  <a:pt x="2345340" y="13083763"/>
                </a:cubicBezTo>
                <a:cubicBezTo>
                  <a:pt x="1350892" y="12934596"/>
                  <a:pt x="712788" y="11724684"/>
                  <a:pt x="381305" y="10539634"/>
                </a:cubicBezTo>
                <a:cubicBezTo>
                  <a:pt x="41535" y="9362870"/>
                  <a:pt x="100" y="8210968"/>
                  <a:pt x="100" y="7059066"/>
                </a:cubicBezTo>
                <a:cubicBezTo>
                  <a:pt x="100" y="5907164"/>
                  <a:pt x="49822" y="4763548"/>
                  <a:pt x="422740" y="3653082"/>
                </a:cubicBezTo>
                <a:cubicBezTo>
                  <a:pt x="803945" y="2542615"/>
                  <a:pt x="1516633" y="1473583"/>
                  <a:pt x="2511081" y="827192"/>
                </a:cubicBezTo>
                <a:cubicBezTo>
                  <a:pt x="3505529" y="180800"/>
                  <a:pt x="4781737" y="-42950"/>
                  <a:pt x="6033084" y="6772"/>
                </a:cubicBezTo>
                <a:cubicBezTo>
                  <a:pt x="7284431" y="56494"/>
                  <a:pt x="8510917" y="387977"/>
                  <a:pt x="9223605" y="1191822"/>
                </a:cubicBezTo>
                <a:close/>
              </a:path>
            </a:pathLst>
          </a:custGeom>
          <a:solidFill>
            <a:schemeClr val="accent3"/>
          </a:solidFill>
          <a:ln w="82867" cap="flat">
            <a:noFill/>
            <a:prstDash val="solid"/>
            <a:miter/>
          </a:ln>
        </p:spPr>
        <p:txBody>
          <a:bodyPr rtlCol="0" anchor="ctr"/>
          <a:lstStyle/>
          <a:p>
            <a:endParaRPr lang="zh-CN" altLang="en-US"/>
          </a:p>
        </p:txBody>
      </p:sp>
      <p:pic>
        <p:nvPicPr>
          <p:cNvPr id="3" name="图形 2">
            <a:extLst>
              <a:ext uri="{FF2B5EF4-FFF2-40B4-BE49-F238E27FC236}">
                <a16:creationId xmlns:a16="http://schemas.microsoft.com/office/drawing/2014/main" id="{733CAD22-E2EC-E084-8307-326EAE57B04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653797" y="1982450"/>
            <a:ext cx="2702844" cy="2933312"/>
          </a:xfrm>
          <a:prstGeom prst="rect">
            <a:avLst/>
          </a:prstGeom>
        </p:spPr>
      </p:pic>
      <p:grpSp>
        <p:nvGrpSpPr>
          <p:cNvPr id="6" name="组合 5">
            <a:extLst>
              <a:ext uri="{FF2B5EF4-FFF2-40B4-BE49-F238E27FC236}">
                <a16:creationId xmlns:a16="http://schemas.microsoft.com/office/drawing/2014/main" id="{F4A54CFB-DFE0-4F3E-6BB3-24F26A352B6E}"/>
              </a:ext>
            </a:extLst>
          </p:cNvPr>
          <p:cNvGrpSpPr/>
          <p:nvPr/>
        </p:nvGrpSpPr>
        <p:grpSpPr>
          <a:xfrm>
            <a:off x="515937" y="1937382"/>
            <a:ext cx="3426373" cy="1654276"/>
            <a:chOff x="683172" y="1300025"/>
            <a:chExt cx="3426373" cy="1654276"/>
          </a:xfrm>
        </p:grpSpPr>
        <p:sp>
          <p:nvSpPr>
            <p:cNvPr id="4" name="文本框 3">
              <a:extLst>
                <a:ext uri="{FF2B5EF4-FFF2-40B4-BE49-F238E27FC236}">
                  <a16:creationId xmlns:a16="http://schemas.microsoft.com/office/drawing/2014/main" id="{A56EDEE1-BABE-44F8-21FA-A112CD128A05}"/>
                </a:ext>
              </a:extLst>
            </p:cNvPr>
            <p:cNvSpPr txBox="1"/>
            <p:nvPr/>
          </p:nvSpPr>
          <p:spPr>
            <a:xfrm>
              <a:off x="1394659" y="1300025"/>
              <a:ext cx="2701159" cy="369332"/>
            </a:xfrm>
            <a:prstGeom prst="rect">
              <a:avLst/>
            </a:prstGeom>
            <a:noFill/>
          </p:spPr>
          <p:txBody>
            <a:bodyPr wrap="square" rtlCol="0">
              <a:spAutoFit/>
            </a:bodyPr>
            <a:lstStyle/>
            <a:p>
              <a:pPr algn="r"/>
              <a:r>
                <a:rPr lang="zh-CN" altLang="en-US" dirty="0">
                  <a:latin typeface="+mj-ea"/>
                  <a:ea typeface="+mj-ea"/>
                </a:rPr>
                <a:t>请输入标题</a:t>
              </a:r>
            </a:p>
          </p:txBody>
        </p:sp>
        <p:sp>
          <p:nvSpPr>
            <p:cNvPr id="5" name="文本框 4">
              <a:extLst>
                <a:ext uri="{FF2B5EF4-FFF2-40B4-BE49-F238E27FC236}">
                  <a16:creationId xmlns:a16="http://schemas.microsoft.com/office/drawing/2014/main" id="{FE240B4B-3287-349D-5305-14B641CC3512}"/>
                </a:ext>
              </a:extLst>
            </p:cNvPr>
            <p:cNvSpPr txBox="1"/>
            <p:nvPr/>
          </p:nvSpPr>
          <p:spPr>
            <a:xfrm>
              <a:off x="683172" y="1702676"/>
              <a:ext cx="3426373" cy="1251625"/>
            </a:xfrm>
            <a:prstGeom prst="rect">
              <a:avLst/>
            </a:prstGeom>
            <a:noFill/>
          </p:spPr>
          <p:txBody>
            <a:bodyPr wrap="square" rtlCol="0">
              <a:spAutoFit/>
            </a:bodyPr>
            <a:lstStyle/>
            <a:p>
              <a:pPr algn="r">
                <a:lnSpc>
                  <a:spcPct val="120000"/>
                </a:lnSpc>
              </a:pPr>
              <a:r>
                <a:rPr lang="zh-CN" altLang="en-US" sz="1600" dirty="0">
                  <a:solidFill>
                    <a:schemeClr val="tx1">
                      <a:lumMod val="85000"/>
                      <a:lumOff val="15000"/>
                    </a:schemeClr>
                  </a:solidFill>
                </a:rPr>
                <a:t>这里是内容这里是内容这里是内容这里是内容这里是内容这里是内容这里是内容这里是内容</a:t>
              </a:r>
            </a:p>
            <a:p>
              <a:pPr algn="r">
                <a:lnSpc>
                  <a:spcPct val="120000"/>
                </a:lnSpc>
              </a:pPr>
              <a:endParaRPr lang="zh-CN" altLang="en-US" sz="1600" dirty="0"/>
            </a:p>
          </p:txBody>
        </p:sp>
      </p:grpSp>
      <p:grpSp>
        <p:nvGrpSpPr>
          <p:cNvPr id="7" name="组合 6">
            <a:extLst>
              <a:ext uri="{FF2B5EF4-FFF2-40B4-BE49-F238E27FC236}">
                <a16:creationId xmlns:a16="http://schemas.microsoft.com/office/drawing/2014/main" id="{667A77D6-2AB2-3D99-2FB5-B91BCD9BAA21}"/>
              </a:ext>
            </a:extLst>
          </p:cNvPr>
          <p:cNvGrpSpPr/>
          <p:nvPr/>
        </p:nvGrpSpPr>
        <p:grpSpPr>
          <a:xfrm>
            <a:off x="550863" y="3984132"/>
            <a:ext cx="3516573" cy="1654277"/>
            <a:chOff x="400322" y="1331648"/>
            <a:chExt cx="3548174" cy="1654277"/>
          </a:xfrm>
        </p:grpSpPr>
        <p:sp>
          <p:nvSpPr>
            <p:cNvPr id="8" name="文本框 7">
              <a:extLst>
                <a:ext uri="{FF2B5EF4-FFF2-40B4-BE49-F238E27FC236}">
                  <a16:creationId xmlns:a16="http://schemas.microsoft.com/office/drawing/2014/main" id="{B6BF72C8-A295-1A00-B68E-84865C086A35}"/>
                </a:ext>
              </a:extLst>
            </p:cNvPr>
            <p:cNvSpPr txBox="1"/>
            <p:nvPr/>
          </p:nvSpPr>
          <p:spPr>
            <a:xfrm>
              <a:off x="2445679" y="1331648"/>
              <a:ext cx="1502817" cy="369332"/>
            </a:xfrm>
            <a:prstGeom prst="rect">
              <a:avLst/>
            </a:prstGeom>
          </p:spPr>
          <p:txBody>
            <a:bodyPr wrap="square" rtlCol="0">
              <a:spAutoFit/>
            </a:bodyPr>
            <a:lstStyle/>
            <a:p>
              <a:r>
                <a:rPr lang="zh-CN" altLang="en-US" dirty="0">
                  <a:latin typeface="+mj-ea"/>
                  <a:ea typeface="+mj-ea"/>
                </a:rPr>
                <a:t>请输入标题</a:t>
              </a:r>
            </a:p>
          </p:txBody>
        </p:sp>
        <p:sp>
          <p:nvSpPr>
            <p:cNvPr id="9" name="文本框 8">
              <a:extLst>
                <a:ext uri="{FF2B5EF4-FFF2-40B4-BE49-F238E27FC236}">
                  <a16:creationId xmlns:a16="http://schemas.microsoft.com/office/drawing/2014/main" id="{7B399820-E4E5-96AE-E2A3-C9F2462AD488}"/>
                </a:ext>
              </a:extLst>
            </p:cNvPr>
            <p:cNvSpPr txBox="1"/>
            <p:nvPr/>
          </p:nvSpPr>
          <p:spPr>
            <a:xfrm>
              <a:off x="400322" y="1734300"/>
              <a:ext cx="3426373" cy="1077218"/>
            </a:xfrm>
            <a:prstGeom prst="rect">
              <a:avLst/>
            </a:prstGeom>
            <a:noFill/>
          </p:spPr>
          <p:txBody>
            <a:bodyPr wrap="square" rtlCol="0">
              <a:spAutoFit/>
            </a:bodyPr>
            <a:lstStyle>
              <a:defPPr>
                <a:defRPr lang="zh-CN"/>
              </a:defPPr>
              <a:lvl1pPr algn="r">
                <a:lnSpc>
                  <a:spcPct val="120000"/>
                </a:lnSpc>
                <a:defRPr sz="1600">
                  <a:solidFill>
                    <a:schemeClr val="tx1">
                      <a:lumMod val="85000"/>
                      <a:lumOff val="15000"/>
                    </a:schemeClr>
                  </a:solidFill>
                </a:defRPr>
              </a:lvl1pPr>
            </a:lstStyle>
            <a:p>
              <a:r>
                <a:rPr lang="zh-CN" altLang="en-US" dirty="0"/>
                <a:t>这里是内容这里是内容这里是内容这里是内容这里是内容这里是内容这里是内容这里是内容</a:t>
              </a:r>
            </a:p>
            <a:p>
              <a:endParaRPr lang="zh-CN" altLang="en-US" dirty="0"/>
            </a:p>
          </p:txBody>
        </p:sp>
      </p:grpSp>
      <p:grpSp>
        <p:nvGrpSpPr>
          <p:cNvPr id="10" name="组合 9">
            <a:extLst>
              <a:ext uri="{FF2B5EF4-FFF2-40B4-BE49-F238E27FC236}">
                <a16:creationId xmlns:a16="http://schemas.microsoft.com/office/drawing/2014/main" id="{CDBC9768-D955-4E2C-FCFD-493B62000682}"/>
              </a:ext>
            </a:extLst>
          </p:cNvPr>
          <p:cNvGrpSpPr/>
          <p:nvPr/>
        </p:nvGrpSpPr>
        <p:grpSpPr>
          <a:xfrm>
            <a:off x="8249690" y="1982450"/>
            <a:ext cx="3426373" cy="1620957"/>
            <a:chOff x="683172" y="1333344"/>
            <a:chExt cx="3426373" cy="1620957"/>
          </a:xfrm>
        </p:grpSpPr>
        <p:sp>
          <p:nvSpPr>
            <p:cNvPr id="11" name="文本框 10">
              <a:extLst>
                <a:ext uri="{FF2B5EF4-FFF2-40B4-BE49-F238E27FC236}">
                  <a16:creationId xmlns:a16="http://schemas.microsoft.com/office/drawing/2014/main" id="{5D029005-1498-17E2-6822-460BADEB70EF}"/>
                </a:ext>
              </a:extLst>
            </p:cNvPr>
            <p:cNvSpPr txBox="1"/>
            <p:nvPr/>
          </p:nvSpPr>
          <p:spPr>
            <a:xfrm>
              <a:off x="683172" y="1333344"/>
              <a:ext cx="2701159" cy="369332"/>
            </a:xfrm>
            <a:prstGeom prst="rect">
              <a:avLst/>
            </a:prstGeom>
            <a:noFill/>
          </p:spPr>
          <p:txBody>
            <a:bodyPr wrap="square" rtlCol="0">
              <a:spAutoFit/>
            </a:bodyPr>
            <a:lstStyle/>
            <a:p>
              <a:r>
                <a:rPr lang="zh-CN" altLang="en-US" dirty="0">
                  <a:latin typeface="+mj-ea"/>
                  <a:ea typeface="+mj-ea"/>
                </a:rPr>
                <a:t>请输入标题</a:t>
              </a:r>
            </a:p>
          </p:txBody>
        </p:sp>
        <p:sp>
          <p:nvSpPr>
            <p:cNvPr id="12" name="文本框 11">
              <a:extLst>
                <a:ext uri="{FF2B5EF4-FFF2-40B4-BE49-F238E27FC236}">
                  <a16:creationId xmlns:a16="http://schemas.microsoft.com/office/drawing/2014/main" id="{260798E9-6832-1C38-9EC8-182D798474BC}"/>
                </a:ext>
              </a:extLst>
            </p:cNvPr>
            <p:cNvSpPr txBox="1"/>
            <p:nvPr/>
          </p:nvSpPr>
          <p:spPr>
            <a:xfrm>
              <a:off x="683172" y="1702676"/>
              <a:ext cx="3426373" cy="1077218"/>
            </a:xfrm>
            <a:prstGeom prst="rect">
              <a:avLst/>
            </a:prstGeom>
            <a:noFill/>
          </p:spPr>
          <p:txBody>
            <a:bodyPr wrap="square" rtlCol="0">
              <a:spAutoFit/>
            </a:bodyPr>
            <a:lstStyle>
              <a:defPPr>
                <a:defRPr lang="zh-CN"/>
              </a:defPPr>
              <a:lvl1pPr algn="r">
                <a:lnSpc>
                  <a:spcPct val="120000"/>
                </a:lnSpc>
                <a:defRPr sz="1600">
                  <a:solidFill>
                    <a:schemeClr val="tx1">
                      <a:lumMod val="85000"/>
                      <a:lumOff val="15000"/>
                    </a:schemeClr>
                  </a:solidFill>
                </a:defRPr>
              </a:lvl1pPr>
            </a:lstStyle>
            <a:p>
              <a:pPr algn="l"/>
              <a:r>
                <a:rPr lang="zh-CN" altLang="en-US" dirty="0"/>
                <a:t>这里是内容这里是内容这里是内容这里是内容这里是内容这里是内容这里是内容这里是内容</a:t>
              </a:r>
            </a:p>
            <a:p>
              <a:pPr algn="l"/>
              <a:endParaRPr lang="zh-CN" altLang="en-US" dirty="0"/>
            </a:p>
          </p:txBody>
        </p:sp>
      </p:grpSp>
      <p:grpSp>
        <p:nvGrpSpPr>
          <p:cNvPr id="13" name="组合 12">
            <a:extLst>
              <a:ext uri="{FF2B5EF4-FFF2-40B4-BE49-F238E27FC236}">
                <a16:creationId xmlns:a16="http://schemas.microsoft.com/office/drawing/2014/main" id="{07852E1E-9A77-AC4F-18DA-984B9D3998D1}"/>
              </a:ext>
            </a:extLst>
          </p:cNvPr>
          <p:cNvGrpSpPr/>
          <p:nvPr/>
        </p:nvGrpSpPr>
        <p:grpSpPr>
          <a:xfrm>
            <a:off x="8249690" y="3958395"/>
            <a:ext cx="3426373" cy="1620957"/>
            <a:chOff x="683172" y="1333344"/>
            <a:chExt cx="3426373" cy="1620957"/>
          </a:xfrm>
        </p:grpSpPr>
        <p:sp>
          <p:nvSpPr>
            <p:cNvPr id="14" name="文本框 13">
              <a:extLst>
                <a:ext uri="{FF2B5EF4-FFF2-40B4-BE49-F238E27FC236}">
                  <a16:creationId xmlns:a16="http://schemas.microsoft.com/office/drawing/2014/main" id="{FE1AF98C-EF24-F832-16D4-F4AA8C51CEFD}"/>
                </a:ext>
              </a:extLst>
            </p:cNvPr>
            <p:cNvSpPr txBox="1"/>
            <p:nvPr/>
          </p:nvSpPr>
          <p:spPr>
            <a:xfrm>
              <a:off x="683172" y="1333344"/>
              <a:ext cx="2701159" cy="369332"/>
            </a:xfrm>
            <a:prstGeom prst="rect">
              <a:avLst/>
            </a:prstGeom>
            <a:noFill/>
          </p:spPr>
          <p:txBody>
            <a:bodyPr wrap="square" rtlCol="0">
              <a:spAutoFit/>
            </a:bodyPr>
            <a:lstStyle/>
            <a:p>
              <a:r>
                <a:rPr lang="zh-CN" altLang="en-US" dirty="0">
                  <a:latin typeface="+mj-ea"/>
                  <a:ea typeface="+mj-ea"/>
                </a:rPr>
                <a:t>请输入标题</a:t>
              </a:r>
            </a:p>
          </p:txBody>
        </p:sp>
        <p:sp>
          <p:nvSpPr>
            <p:cNvPr id="15" name="文本框 14">
              <a:extLst>
                <a:ext uri="{FF2B5EF4-FFF2-40B4-BE49-F238E27FC236}">
                  <a16:creationId xmlns:a16="http://schemas.microsoft.com/office/drawing/2014/main" id="{AD1DBDBE-99CE-F64D-A919-EA5937D3EFCB}"/>
                </a:ext>
              </a:extLst>
            </p:cNvPr>
            <p:cNvSpPr txBox="1"/>
            <p:nvPr/>
          </p:nvSpPr>
          <p:spPr>
            <a:xfrm>
              <a:off x="683172" y="1702676"/>
              <a:ext cx="3426373" cy="1077218"/>
            </a:xfrm>
            <a:prstGeom prst="rect">
              <a:avLst/>
            </a:prstGeom>
            <a:noFill/>
          </p:spPr>
          <p:txBody>
            <a:bodyPr wrap="square" rtlCol="0">
              <a:spAutoFit/>
            </a:bodyPr>
            <a:lstStyle>
              <a:defPPr>
                <a:defRPr lang="zh-CN"/>
              </a:defPPr>
              <a:lvl1pPr algn="r">
                <a:lnSpc>
                  <a:spcPct val="120000"/>
                </a:lnSpc>
                <a:defRPr sz="1600">
                  <a:solidFill>
                    <a:schemeClr val="tx1">
                      <a:lumMod val="85000"/>
                      <a:lumOff val="15000"/>
                    </a:schemeClr>
                  </a:solidFill>
                </a:defRPr>
              </a:lvl1pPr>
            </a:lstStyle>
            <a:p>
              <a:pPr algn="l"/>
              <a:r>
                <a:rPr lang="zh-CN" altLang="en-US" dirty="0"/>
                <a:t>这里是内容这里是内容这里是内容这里是内容这里是内容这里是内容这里是内容这里是内容</a:t>
              </a:r>
            </a:p>
            <a:p>
              <a:pPr algn="l"/>
              <a:endParaRPr lang="zh-CN" altLang="en-US" dirty="0"/>
            </a:p>
          </p:txBody>
        </p:sp>
      </p:grpSp>
      <p:cxnSp>
        <p:nvCxnSpPr>
          <p:cNvPr id="17" name="直接连接符 16">
            <a:extLst>
              <a:ext uri="{FF2B5EF4-FFF2-40B4-BE49-F238E27FC236}">
                <a16:creationId xmlns:a16="http://schemas.microsoft.com/office/drawing/2014/main" id="{888D6F76-3637-95C8-1B61-EEAEA56A608E}"/>
              </a:ext>
            </a:extLst>
          </p:cNvPr>
          <p:cNvCxnSpPr>
            <a:stCxn id="4" idx="3"/>
          </p:cNvCxnSpPr>
          <p:nvPr/>
        </p:nvCxnSpPr>
        <p:spPr>
          <a:xfrm>
            <a:off x="3928583" y="2122048"/>
            <a:ext cx="837821" cy="0"/>
          </a:xfrm>
          <a:prstGeom prst="line">
            <a:avLst/>
          </a:prstGeom>
          <a:ln w="15875">
            <a:solidFill>
              <a:schemeClr val="accent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71FD9CEE-CD95-74DC-7D8D-62468687E0B7}"/>
              </a:ext>
            </a:extLst>
          </p:cNvPr>
          <p:cNvCxnSpPr/>
          <p:nvPr/>
        </p:nvCxnSpPr>
        <p:spPr>
          <a:xfrm>
            <a:off x="3928582" y="4168798"/>
            <a:ext cx="837821" cy="0"/>
          </a:xfrm>
          <a:prstGeom prst="line">
            <a:avLst/>
          </a:prstGeom>
          <a:ln w="15875">
            <a:solidFill>
              <a:schemeClr val="accent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79B58D3-40B2-4FF1-1F1B-A57A18A7F714}"/>
              </a:ext>
            </a:extLst>
          </p:cNvPr>
          <p:cNvCxnSpPr>
            <a:cxnSpLocks/>
          </p:cNvCxnSpPr>
          <p:nvPr/>
        </p:nvCxnSpPr>
        <p:spPr>
          <a:xfrm flipH="1">
            <a:off x="7356641" y="2131811"/>
            <a:ext cx="837821" cy="0"/>
          </a:xfrm>
          <a:prstGeom prst="line">
            <a:avLst/>
          </a:prstGeom>
          <a:ln w="15875">
            <a:solidFill>
              <a:schemeClr val="accent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4FAF9780-F4D2-CA31-D218-50D3611ABCC3}"/>
              </a:ext>
            </a:extLst>
          </p:cNvPr>
          <p:cNvCxnSpPr>
            <a:cxnSpLocks/>
          </p:cNvCxnSpPr>
          <p:nvPr/>
        </p:nvCxnSpPr>
        <p:spPr>
          <a:xfrm flipH="1">
            <a:off x="7356641" y="4143061"/>
            <a:ext cx="837821" cy="0"/>
          </a:xfrm>
          <a:prstGeom prst="line">
            <a:avLst/>
          </a:prstGeom>
          <a:ln w="15875">
            <a:solidFill>
              <a:schemeClr val="accent1">
                <a:lumMod val="75000"/>
              </a:schemeClr>
            </a:solidFill>
            <a:prstDash val="sysDot"/>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2519853"/>
      </p:ext>
    </p:extLst>
  </p:cSld>
  <p:clrMapOvr>
    <a:masterClrMapping/>
  </p:clrMapOvr>
</p:sld>
</file>

<file path=ppt/theme/theme1.xml><?xml version="1.0" encoding="utf-8"?>
<a:theme xmlns:a="http://schemas.openxmlformats.org/drawingml/2006/main" name="Office 主题​​">
  <a:themeElements>
    <a:clrScheme name="自定义 7">
      <a:dk1>
        <a:srgbClr val="2F2F2F"/>
      </a:dk1>
      <a:lt1>
        <a:srgbClr val="FFFFFF"/>
      </a:lt1>
      <a:dk2>
        <a:srgbClr val="778495"/>
      </a:dk2>
      <a:lt2>
        <a:srgbClr val="F0F0F0"/>
      </a:lt2>
      <a:accent1>
        <a:srgbClr val="0070C0"/>
      </a:accent1>
      <a:accent2>
        <a:srgbClr val="2076DE"/>
      </a:accent2>
      <a:accent3>
        <a:srgbClr val="FFC000"/>
      </a:accent3>
      <a:accent4>
        <a:srgbClr val="137798"/>
      </a:accent4>
      <a:accent5>
        <a:srgbClr val="6DA2B2"/>
      </a:accent5>
      <a:accent6>
        <a:srgbClr val="556FF1"/>
      </a:accent6>
      <a:hlink>
        <a:srgbClr val="F84D4D"/>
      </a:hlink>
      <a:folHlink>
        <a:srgbClr val="979797"/>
      </a:folHlink>
    </a:clrScheme>
    <a:fontScheme name="自定义 8">
      <a:majorFont>
        <a:latin typeface="Roboto Bk"/>
        <a:ea typeface="思源黑体 Heavy"/>
        <a:cs typeface=""/>
      </a:majorFont>
      <a:minorFont>
        <a:latin typeface="Roboto"/>
        <a:ea typeface="思源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193</TotalTime>
  <Words>736</Words>
  <Application>Microsoft Office PowerPoint</Application>
  <PresentationFormat>宽屏</PresentationFormat>
  <Paragraphs>100</Paragraphs>
  <Slides>19</Slides>
  <Notes>1</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19</vt:i4>
      </vt:variant>
    </vt:vector>
  </HeadingPairs>
  <TitlesOfParts>
    <vt:vector size="35" baseType="lpstr">
      <vt:lpstr>OPPOSans H</vt:lpstr>
      <vt:lpstr>OPPOSans M</vt:lpstr>
      <vt:lpstr>Roboto Bk</vt:lpstr>
      <vt:lpstr>阿里巴巴普惠体 2.0 55 Regular</vt:lpstr>
      <vt:lpstr>阿里巴巴普惠体 2.0 65 Medium</vt:lpstr>
      <vt:lpstr>阿里巴巴普惠体 B</vt:lpstr>
      <vt:lpstr>等线</vt:lpstr>
      <vt:lpstr>思源黑体</vt:lpstr>
      <vt:lpstr>思源黑体 CN Bold</vt:lpstr>
      <vt:lpstr>思源黑体 CN Light</vt:lpstr>
      <vt:lpstr>思源黑体 Heavy</vt:lpstr>
      <vt:lpstr>Arial</vt:lpstr>
      <vt:lpstr>Calibri</vt:lpstr>
      <vt:lpstr>Roboto</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简约黄色插画风工作汇报ppt模板</dc:title>
  <dc:creator>©Ming</dc:creator>
  <cp:keywords>P界达人</cp:keywords>
  <dc:description>51PPT模板网，幻灯片演示模板及素材免费下载！_x000d_
51PPT模板网 唯一访问网址：www.51pptmoban.com</dc:description>
  <cp:lastModifiedBy>51pptmoban .com</cp:lastModifiedBy>
  <cp:revision>11</cp:revision>
  <dcterms:created xsi:type="dcterms:W3CDTF">2022-12-08T05:24:45Z</dcterms:created>
  <dcterms:modified xsi:type="dcterms:W3CDTF">2023-11-18T12:59:57Z</dcterms:modified>
  <cp:contentStatus>简约黄色插画风工作汇报ppt模板，www.51pptmoban.com</cp:contentStatus>
  <cp:version>51pptmoban.com（V51-111902版）</cp:version>
</cp:coreProperties>
</file>