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3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4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Override5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0" r:id="rId2"/>
  </p:sldMasterIdLst>
  <p:notesMasterIdLst>
    <p:notesMasterId r:id="rId20"/>
  </p:notesMasterIdLst>
  <p:handoutMasterIdLst>
    <p:handoutMasterId r:id="rId21"/>
  </p:handoutMasterIdLst>
  <p:sldIdLst>
    <p:sldId id="290" r:id="rId3"/>
    <p:sldId id="291" r:id="rId4"/>
    <p:sldId id="268" r:id="rId5"/>
    <p:sldId id="303" r:id="rId6"/>
    <p:sldId id="296" r:id="rId7"/>
    <p:sldId id="299" r:id="rId8"/>
    <p:sldId id="294" r:id="rId9"/>
    <p:sldId id="297" r:id="rId10"/>
    <p:sldId id="298" r:id="rId11"/>
    <p:sldId id="300" r:id="rId12"/>
    <p:sldId id="295" r:id="rId13"/>
    <p:sldId id="301" r:id="rId14"/>
    <p:sldId id="302" r:id="rId15"/>
    <p:sldId id="292" r:id="rId16"/>
    <p:sldId id="293" r:id="rId17"/>
    <p:sldId id="1126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31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8" autoAdjust="0"/>
    <p:restoredTop sz="94638" autoAdjust="0"/>
  </p:normalViewPr>
  <p:slideViewPr>
    <p:cSldViewPr snapToGrid="0" showGuides="1">
      <p:cViewPr varScale="1">
        <p:scale>
          <a:sx n="87" d="100"/>
          <a:sy n="87" d="100"/>
        </p:scale>
        <p:origin x="294" y="90"/>
      </p:cViewPr>
      <p:guideLst>
        <p:guide orient="horz" pos="2288"/>
        <p:guide pos="3840"/>
        <p:guide pos="416"/>
        <p:guide pos="7256"/>
        <p:guide orient="horz" pos="648"/>
        <p:guide orient="horz" pos="731"/>
        <p:guide orient="horz" pos="3928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</a:rPr>
              <a:t>2023/11/18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</a:rPr>
              <a:t>‹#›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5640975C-B837-4D6E-844D-7C645303B726}" type="datetimeFigureOut">
              <a:rPr lang="zh-CN" altLang="en-US" smtClean="0"/>
              <a:t>2023/11/18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56E84C2C-40E2-4F7A-AD16-1F4FF2C99AF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bg>
      <p:bgPr>
        <a:pattFill prst="dotDmnd">
          <a:fgClr>
            <a:srgbClr val="FFF4D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>
              <a:defRPr/>
            </a:pPr>
            <a:fld id="{0B72FEAD-1130-41FB-9BAE-67DC06F0D908}" type="datetimeFigureOut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</a:rPr>
              <a:t>2023/11/18</a:t>
            </a:fld>
            <a:endParaRPr lang="zh-CN" altLang="en-US" dirty="0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algn="l">
              <a:defRPr>
                <a:solidFill>
                  <a:schemeClr val="accent4"/>
                </a:solidFill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defRPr>
            </a:lvl1pPr>
          </a:lstStyle>
          <a:p>
            <a:pPr>
              <a:defRPr/>
            </a:pPr>
            <a:r>
              <a:rPr lang="zh-CN" altLang="en-US"/>
              <a:t>中国即时配送行业发展报告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bg>
      <p:bgPr>
        <a:pattFill prst="dotDmnd">
          <a:fgClr>
            <a:srgbClr val="FFF4D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>
              <a:defRPr/>
            </a:pPr>
            <a:fld id="{0B72FEAD-1130-41FB-9BAE-67DC06F0D908}" type="datetimeFigureOut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</a:rPr>
              <a:t>2023/11/18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>
              <a:defRPr/>
            </a:pPr>
            <a:fld id="{80513BCE-E48D-4645-9EDD-453CA2DE5C92}" type="slidenum">
              <a:rPr lang="zh-CN" altLang="en-US" smtClean="0">
                <a:latin typeface="HarmonyOS Sans SC" panose="00000500000000000000" charset="-122"/>
                <a:ea typeface="HarmonyOS Sans SC" panose="00000500000000000000" charset="-122"/>
              </a:rPr>
              <a:t>‹#›</a:t>
            </a:fld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666750" y="298566"/>
            <a:ext cx="10858500" cy="441325"/>
          </a:xfrm>
        </p:spPr>
        <p:txBody>
          <a:bodyPr lIns="0" tIns="0" rIns="0" bIns="0" anchor="b"/>
          <a:lstStyle>
            <a:lvl1pPr marL="0" indent="0" algn="l">
              <a:buNone/>
              <a:defRPr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HarmonyOS Sans SC Black" panose="00000A00000000000000" charset="-122"/>
                  <a:ea typeface="HarmonyOS Sans SC Black" panose="00000A00000000000000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63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201930"/>
            <a:ext cx="10515600" cy="5476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860742"/>
            <a:ext cx="10515600" cy="5336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</a:defRPr>
            </a:lvl1pPr>
          </a:lstStyle>
          <a:p>
            <a:fld id="{0B72FEAD-1130-41FB-9BAE-67DC06F0D908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</a:defRPr>
            </a:lvl1pPr>
          </a:lstStyle>
          <a:p>
            <a:fld id="{80513BCE-E48D-4645-9EDD-453CA2DE5C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HarmonyOS Sans SC Black" panose="00000A00000000000000" charset="-122"/>
          <a:ea typeface="HarmonyOS Sans SC Black" panose="00000A00000000000000" charset="-122"/>
          <a:cs typeface="HarmonyOS Sans SC Black" panose="00000A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HarmonyOS Sans SC Black" panose="00000A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HarmonyOS Sans SC Black" panose="00000A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HarmonyOS Sans SC Black" panose="00000A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HarmonyOS Sans SC Black" panose="00000A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HarmonyOS Sans SC Black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4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4.pn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4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许多高楼大厦&#10;&#10;中度可信度描述已自动生成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30000">
                <a:schemeClr val="accent1">
                  <a:alpha val="10000"/>
                </a:schemeClr>
              </a:gs>
              <a:gs pos="66000">
                <a:schemeClr val="accent2">
                  <a:alpha val="30000"/>
                </a:schemeClr>
              </a:gs>
            </a:gsLst>
            <a:lin ang="54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0" y="4721272"/>
            <a:ext cx="12192000" cy="2136728"/>
            <a:chOff x="0" y="4721272"/>
            <a:chExt cx="12192000" cy="2136728"/>
          </a:xfrm>
        </p:grpSpPr>
        <p:sp>
          <p:nvSpPr>
            <p:cNvPr id="15" name="任意多边形: 形状 14"/>
            <p:cNvSpPr/>
            <p:nvPr/>
          </p:nvSpPr>
          <p:spPr>
            <a:xfrm>
              <a:off x="0" y="4721272"/>
              <a:ext cx="12192000" cy="2136728"/>
            </a:xfrm>
            <a:custGeom>
              <a:avLst/>
              <a:gdLst>
                <a:gd name="connsiteX0" fmla="*/ 0 w 12192000"/>
                <a:gd name="connsiteY0" fmla="*/ 0 h 2136728"/>
                <a:gd name="connsiteX1" fmla="*/ 232799 w 12192000"/>
                <a:gd name="connsiteY1" fmla="*/ 125920 h 2136728"/>
                <a:gd name="connsiteX2" fmla="*/ 11884932 w 12192000"/>
                <a:gd name="connsiteY2" fmla="*/ 1054621 h 2136728"/>
                <a:gd name="connsiteX3" fmla="*/ 12192000 w 12192000"/>
                <a:gd name="connsiteY3" fmla="*/ 962482 h 2136728"/>
                <a:gd name="connsiteX4" fmla="*/ 12192000 w 12192000"/>
                <a:gd name="connsiteY4" fmla="*/ 2136728 h 2136728"/>
                <a:gd name="connsiteX5" fmla="*/ 0 w 12192000"/>
                <a:gd name="connsiteY5" fmla="*/ 2136728 h 21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136728">
                  <a:moveTo>
                    <a:pt x="0" y="0"/>
                  </a:moveTo>
                  <a:lnTo>
                    <a:pt x="232799" y="125920"/>
                  </a:lnTo>
                  <a:cubicBezTo>
                    <a:pt x="4494249" y="2361640"/>
                    <a:pt x="9369917" y="1773895"/>
                    <a:pt x="11884932" y="1054621"/>
                  </a:cubicBezTo>
                  <a:lnTo>
                    <a:pt x="12192000" y="962482"/>
                  </a:lnTo>
                  <a:lnTo>
                    <a:pt x="12192000" y="2136728"/>
                  </a:lnTo>
                  <a:lnTo>
                    <a:pt x="0" y="2136728"/>
                  </a:lnTo>
                  <a:close/>
                </a:path>
              </a:pathLst>
            </a:cu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0" y="5475740"/>
              <a:ext cx="12192000" cy="1382260"/>
            </a:xfrm>
            <a:custGeom>
              <a:avLst/>
              <a:gdLst>
                <a:gd name="connsiteX0" fmla="*/ 0 w 12192000"/>
                <a:gd name="connsiteY0" fmla="*/ 0 h 1382260"/>
                <a:gd name="connsiteX1" fmla="*/ 46528 w 12192000"/>
                <a:gd name="connsiteY1" fmla="*/ 20623 h 1382260"/>
                <a:gd name="connsiteX2" fmla="*/ 6543675 w 12192000"/>
                <a:gd name="connsiteY2" fmla="*/ 1044717 h 1382260"/>
                <a:gd name="connsiteX3" fmla="*/ 11935184 w 12192000"/>
                <a:gd name="connsiteY3" fmla="*/ 397527 h 1382260"/>
                <a:gd name="connsiteX4" fmla="*/ 12192000 w 12192000"/>
                <a:gd name="connsiteY4" fmla="*/ 321668 h 1382260"/>
                <a:gd name="connsiteX5" fmla="*/ 12192000 w 12192000"/>
                <a:gd name="connsiteY5" fmla="*/ 1382260 h 1382260"/>
                <a:gd name="connsiteX6" fmla="*/ 0 w 12192000"/>
                <a:gd name="connsiteY6" fmla="*/ 1382260 h 138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382260">
                  <a:moveTo>
                    <a:pt x="0" y="0"/>
                  </a:moveTo>
                  <a:lnTo>
                    <a:pt x="46528" y="20623"/>
                  </a:lnTo>
                  <a:cubicBezTo>
                    <a:pt x="1541972" y="643256"/>
                    <a:pt x="3895953" y="1044717"/>
                    <a:pt x="6543675" y="1044717"/>
                  </a:cubicBezTo>
                  <a:cubicBezTo>
                    <a:pt x="8608899" y="1044717"/>
                    <a:pt x="10495410" y="800468"/>
                    <a:pt x="11935184" y="397527"/>
                  </a:cubicBezTo>
                  <a:lnTo>
                    <a:pt x="12192000" y="321668"/>
                  </a:lnTo>
                  <a:lnTo>
                    <a:pt x="12192000" y="1382260"/>
                  </a:lnTo>
                  <a:lnTo>
                    <a:pt x="0" y="138226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bg1"/>
                </a:gs>
                <a:gs pos="30000">
                  <a:schemeClr val="accent2">
                    <a:lumMod val="20000"/>
                    <a:lumOff val="80000"/>
                  </a:schemeClr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19190" y="3072523"/>
            <a:ext cx="5486400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30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蓝色通用模板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190" y="1937174"/>
            <a:ext cx="2894965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1850" y="4200525"/>
            <a:ext cx="5406390" cy="369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BLUE GENERAL TEMPLATE</a:t>
            </a: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 rot="10800000">
            <a:off x="774261" y="4908727"/>
            <a:ext cx="3724713" cy="481643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2"/>
              </a:gs>
              <a:gs pos="70000">
                <a:schemeClr val="accent1"/>
              </a:gs>
            </a:gsLst>
            <a:lin ang="2700000" scaled="0"/>
            <a:tileRect/>
          </a:gradFill>
          <a:ln>
            <a:noFill/>
          </a:ln>
          <a:effectLst>
            <a:outerShdw blurRad="317500" dist="215900" dir="5400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: 圆角 17"/>
          <p:cNvSpPr/>
          <p:nvPr>
            <p:custDataLst>
              <p:tags r:id="rId3"/>
            </p:custDataLst>
          </p:nvPr>
        </p:nvSpPr>
        <p:spPr>
          <a:xfrm rot="10800000">
            <a:off x="839604" y="4958981"/>
            <a:ext cx="3594027" cy="381134"/>
          </a:xfrm>
          <a:prstGeom prst="roundRect">
            <a:avLst>
              <a:gd name="adj" fmla="val 50000"/>
            </a:avLst>
          </a:prstGeom>
          <a:noFill/>
          <a:ln w="5270">
            <a:solidFill>
              <a:schemeClr val="bg1"/>
            </a:solidFill>
          </a:ln>
          <a:effectLst>
            <a:outerShdw blurRad="548132" dist="31623" dir="5400000" algn="t" rotWithShape="0">
              <a:srgbClr val="1F8E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495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963087" y="5017227"/>
            <a:ext cx="1600869" cy="296677"/>
          </a:xfrm>
          <a:prstGeom prst="rect">
            <a:avLst/>
          </a:prstGeom>
          <a:noFill/>
          <a:effectLst>
            <a:outerShdw blurRad="94869" dist="31623" dir="5400000" algn="t" rotWithShape="0">
              <a:srgbClr val="78B3AF">
                <a:alpha val="40000"/>
              </a:srgbClr>
            </a:outerShdw>
          </a:effectLst>
        </p:spPr>
        <p:txBody>
          <a:bodyPr wrap="square" lIns="80449" tIns="40224" rIns="80449" bIns="40224" rtlCol="0">
            <a:spAutoFit/>
          </a:bodyPr>
          <a:lstStyle>
            <a:defPPr>
              <a:defRPr lang="zh-CN"/>
            </a:defPPr>
            <a:lvl1pPr algn="r">
              <a:defRPr sz="4500">
                <a:solidFill>
                  <a:srgbClr val="082619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汇报人：小明</a:t>
            </a: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2713353" y="5017227"/>
            <a:ext cx="1585936" cy="296677"/>
          </a:xfrm>
          <a:prstGeom prst="rect">
            <a:avLst/>
          </a:prstGeom>
          <a:noFill/>
          <a:effectLst>
            <a:outerShdw blurRad="94869" dist="31623" dir="5400000" algn="t" rotWithShape="0">
              <a:srgbClr val="78B3AF">
                <a:alpha val="40000"/>
              </a:srgbClr>
            </a:outerShdw>
          </a:effectLst>
        </p:spPr>
        <p:txBody>
          <a:bodyPr wrap="none" lIns="80449" tIns="40224" rIns="80449" bIns="40224" rtlCol="0">
            <a:spAutoFit/>
          </a:bodyPr>
          <a:lstStyle>
            <a:defPPr>
              <a:defRPr lang="zh-CN"/>
            </a:defPPr>
            <a:lvl1pPr algn="r">
              <a:defRPr sz="4500">
                <a:solidFill>
                  <a:srgbClr val="082619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20XX.09.09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5991" y="1467629"/>
            <a:ext cx="33317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科技网络股份有限公司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538011" y="2513759"/>
            <a:ext cx="9115979" cy="2739643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1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678142" y="2709997"/>
            <a:ext cx="7107835" cy="213613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674142" y="3009328"/>
            <a:ext cx="5115834" cy="1537472"/>
          </a:xfrm>
          <a:prstGeom prst="ellipse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100000">
                <a:schemeClr val="accent1">
                  <a:alpha val="41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538011" y="2513759"/>
            <a:ext cx="9115979" cy="2739643"/>
          </a:xfrm>
          <a:prstGeom prst="arc">
            <a:avLst>
              <a:gd name="adj1" fmla="val 20354913"/>
              <a:gd name="adj2" fmla="val 300420"/>
            </a:avLst>
          </a:prstGeom>
          <a:noFill/>
          <a:ln w="15875" cap="flat">
            <a:gradFill>
              <a:gsLst>
                <a:gs pos="6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3469532" y="2187457"/>
            <a:ext cx="914400" cy="9144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7852383" y="2187457"/>
            <a:ext cx="914400" cy="9144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029838" y="4234089"/>
            <a:ext cx="914400" cy="9144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5638800" y="4947957"/>
            <a:ext cx="914400" cy="9144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9513858" y="4230200"/>
            <a:ext cx="914400" cy="9144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1538011" y="2513759"/>
            <a:ext cx="9115979" cy="2739643"/>
          </a:xfrm>
          <a:prstGeom prst="arc">
            <a:avLst>
              <a:gd name="adj1" fmla="val 1006825"/>
              <a:gd name="adj2" fmla="val 3852844"/>
            </a:avLst>
          </a:prstGeom>
          <a:noFill/>
          <a:ln w="15875" cap="flat">
            <a:gradFill>
              <a:gsLst>
                <a:gs pos="64000">
                  <a:schemeClr val="accent1"/>
                </a:gs>
                <a:gs pos="89000">
                  <a:schemeClr val="accent1">
                    <a:alpha val="0"/>
                  </a:schemeClr>
                </a:gs>
              </a:gsLst>
              <a:lin ang="240000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538011" y="2513759"/>
            <a:ext cx="9115979" cy="2739643"/>
          </a:xfrm>
          <a:prstGeom prst="arc">
            <a:avLst>
              <a:gd name="adj1" fmla="val 7021069"/>
              <a:gd name="adj2" fmla="val 9643947"/>
            </a:avLst>
          </a:prstGeom>
          <a:noFill/>
          <a:ln w="15875" cap="flat">
            <a:gradFill>
              <a:gsLst>
                <a:gs pos="35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1538011" y="2513759"/>
            <a:ext cx="9115979" cy="2739643"/>
          </a:xfrm>
          <a:prstGeom prst="arc">
            <a:avLst>
              <a:gd name="adj1" fmla="val 10363814"/>
              <a:gd name="adj2" fmla="val 12006979"/>
            </a:avLst>
          </a:prstGeom>
          <a:noFill/>
          <a:ln w="15875" cap="flat">
            <a:gradFill>
              <a:gsLst>
                <a:gs pos="0">
                  <a:schemeClr val="accent1"/>
                </a:gs>
                <a:gs pos="61000">
                  <a:schemeClr val="accent1">
                    <a:alpha val="0"/>
                  </a:schemeClr>
                </a:gs>
              </a:gsLst>
              <a:lin ang="420000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1538011" y="2513759"/>
            <a:ext cx="9115979" cy="2739643"/>
          </a:xfrm>
          <a:prstGeom prst="arc">
            <a:avLst>
              <a:gd name="adj1" fmla="val 13254539"/>
              <a:gd name="adj2" fmla="val 19176238"/>
            </a:avLst>
          </a:prstGeom>
          <a:noFill/>
          <a:ln w="15875" cap="flat">
            <a:gradFill>
              <a:gsLst>
                <a:gs pos="0">
                  <a:schemeClr val="accent1"/>
                </a:gs>
                <a:gs pos="61000">
                  <a:schemeClr val="accent1">
                    <a:alpha val="0"/>
                  </a:schemeClr>
                </a:gs>
              </a:gsLst>
              <a:lin ang="720000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 rot="5765788" flipH="1">
            <a:off x="7537953" y="2512492"/>
            <a:ext cx="63916" cy="110200"/>
          </a:xfrm>
          <a:custGeom>
            <a:avLst/>
            <a:gdLst>
              <a:gd name="connsiteX0" fmla="*/ 63916 w 63916"/>
              <a:gd name="connsiteY0" fmla="*/ 110200 h 110200"/>
              <a:gd name="connsiteX1" fmla="*/ 0 w 63916"/>
              <a:gd name="connsiteY1" fmla="*/ 0 h 110200"/>
              <a:gd name="connsiteX2" fmla="*/ 0 w 63916"/>
              <a:gd name="connsiteY2" fmla="*/ 110200 h 110200"/>
            </a:gdLst>
            <a:ahLst/>
            <a:cxnLst/>
            <a:rect l="l" t="t" r="r" b="b"/>
            <a:pathLst>
              <a:path w="63916" h="110200">
                <a:moveTo>
                  <a:pt x="63916" y="110200"/>
                </a:moveTo>
                <a:lnTo>
                  <a:pt x="0" y="0"/>
                </a:lnTo>
                <a:lnTo>
                  <a:pt x="0" y="1102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 rot="13238190" flipH="1">
            <a:off x="10489710" y="4204284"/>
            <a:ext cx="63916" cy="110200"/>
          </a:xfrm>
          <a:custGeom>
            <a:avLst/>
            <a:gdLst>
              <a:gd name="connsiteX0" fmla="*/ 63916 w 63916"/>
              <a:gd name="connsiteY0" fmla="*/ 110200 h 110200"/>
              <a:gd name="connsiteX1" fmla="*/ 0 w 63916"/>
              <a:gd name="connsiteY1" fmla="*/ 0 h 110200"/>
              <a:gd name="connsiteX2" fmla="*/ 0 w 63916"/>
              <a:gd name="connsiteY2" fmla="*/ 110200 h 110200"/>
            </a:gdLst>
            <a:ahLst/>
            <a:cxnLst/>
            <a:rect l="l" t="t" r="r" b="b"/>
            <a:pathLst>
              <a:path w="63916" h="110200">
                <a:moveTo>
                  <a:pt x="63916" y="110200"/>
                </a:moveTo>
                <a:lnTo>
                  <a:pt x="0" y="0"/>
                </a:lnTo>
                <a:lnTo>
                  <a:pt x="0" y="1102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 rot="15633078" flipH="1">
            <a:off x="6764574" y="5208647"/>
            <a:ext cx="63916" cy="110200"/>
          </a:xfrm>
          <a:custGeom>
            <a:avLst/>
            <a:gdLst>
              <a:gd name="connsiteX0" fmla="*/ 63916 w 63916"/>
              <a:gd name="connsiteY0" fmla="*/ 110200 h 110200"/>
              <a:gd name="connsiteX1" fmla="*/ 0 w 63916"/>
              <a:gd name="connsiteY1" fmla="*/ 0 h 110200"/>
              <a:gd name="connsiteX2" fmla="*/ 0 w 63916"/>
              <a:gd name="connsiteY2" fmla="*/ 110200 h 110200"/>
            </a:gdLst>
            <a:ahLst/>
            <a:cxnLst/>
            <a:rect l="l" t="t" r="r" b="b"/>
            <a:pathLst>
              <a:path w="63916" h="110200">
                <a:moveTo>
                  <a:pt x="63916" y="110200"/>
                </a:moveTo>
                <a:lnTo>
                  <a:pt x="0" y="0"/>
                </a:lnTo>
                <a:lnTo>
                  <a:pt x="0" y="1102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16851443" flipH="1">
            <a:off x="3134596" y="4911135"/>
            <a:ext cx="63916" cy="110200"/>
          </a:xfrm>
          <a:custGeom>
            <a:avLst/>
            <a:gdLst>
              <a:gd name="connsiteX0" fmla="*/ 63916 w 63916"/>
              <a:gd name="connsiteY0" fmla="*/ 110200 h 110200"/>
              <a:gd name="connsiteX1" fmla="*/ 0 w 63916"/>
              <a:gd name="connsiteY1" fmla="*/ 0 h 110200"/>
              <a:gd name="connsiteX2" fmla="*/ 0 w 63916"/>
              <a:gd name="connsiteY2" fmla="*/ 110200 h 110200"/>
            </a:gdLst>
            <a:ahLst/>
            <a:cxnLst/>
            <a:rect l="l" t="t" r="r" b="b"/>
            <a:pathLst>
              <a:path w="63916" h="110200">
                <a:moveTo>
                  <a:pt x="63916" y="110200"/>
                </a:moveTo>
                <a:lnTo>
                  <a:pt x="0" y="0"/>
                </a:lnTo>
                <a:lnTo>
                  <a:pt x="0" y="1102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4453228" flipH="1">
            <a:off x="3113423" y="2755537"/>
            <a:ext cx="63916" cy="110200"/>
          </a:xfrm>
          <a:custGeom>
            <a:avLst/>
            <a:gdLst>
              <a:gd name="connsiteX0" fmla="*/ 63916 w 63916"/>
              <a:gd name="connsiteY0" fmla="*/ 110200 h 110200"/>
              <a:gd name="connsiteX1" fmla="*/ 0 w 63916"/>
              <a:gd name="connsiteY1" fmla="*/ 0 h 110200"/>
              <a:gd name="connsiteX2" fmla="*/ 0 w 63916"/>
              <a:gd name="connsiteY2" fmla="*/ 110200 h 110200"/>
            </a:gdLst>
            <a:ahLst/>
            <a:cxnLst/>
            <a:rect l="l" t="t" r="r" b="b"/>
            <a:pathLst>
              <a:path w="63916" h="110200">
                <a:moveTo>
                  <a:pt x="63916" y="110200"/>
                </a:moveTo>
                <a:lnTo>
                  <a:pt x="0" y="0"/>
                </a:lnTo>
                <a:lnTo>
                  <a:pt x="0" y="1102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3673437" y="2424690"/>
            <a:ext cx="506590" cy="439934"/>
          </a:xfrm>
          <a:custGeom>
            <a:avLst/>
            <a:gdLst>
              <a:gd name="connsiteX0" fmla="*/ 275163 w 614346"/>
              <a:gd name="connsiteY0" fmla="*/ 452676 h 533511"/>
              <a:gd name="connsiteX1" fmla="*/ 258996 w 614346"/>
              <a:gd name="connsiteY1" fmla="*/ 468843 h 533511"/>
              <a:gd name="connsiteX2" fmla="*/ 275163 w 614346"/>
              <a:gd name="connsiteY2" fmla="*/ 485010 h 533511"/>
              <a:gd name="connsiteX3" fmla="*/ 355998 w 614346"/>
              <a:gd name="connsiteY3" fmla="*/ 485010 h 533511"/>
              <a:gd name="connsiteX4" fmla="*/ 372165 w 614346"/>
              <a:gd name="connsiteY4" fmla="*/ 468843 h 533511"/>
              <a:gd name="connsiteX5" fmla="*/ 355998 w 614346"/>
              <a:gd name="connsiteY5" fmla="*/ 452676 h 533511"/>
              <a:gd name="connsiteX6" fmla="*/ 250914 w 614346"/>
              <a:gd name="connsiteY6" fmla="*/ 286964 h 533511"/>
              <a:gd name="connsiteX7" fmla="*/ 230704 w 614346"/>
              <a:gd name="connsiteY7" fmla="*/ 307172 h 533511"/>
              <a:gd name="connsiteX8" fmla="*/ 250914 w 614346"/>
              <a:gd name="connsiteY8" fmla="*/ 327381 h 533511"/>
              <a:gd name="connsiteX9" fmla="*/ 331749 w 614346"/>
              <a:gd name="connsiteY9" fmla="*/ 327381 h 533511"/>
              <a:gd name="connsiteX10" fmla="*/ 351957 w 614346"/>
              <a:gd name="connsiteY10" fmla="*/ 307172 h 533511"/>
              <a:gd name="connsiteX11" fmla="*/ 331749 w 614346"/>
              <a:gd name="connsiteY11" fmla="*/ 286964 h 533511"/>
              <a:gd name="connsiteX12" fmla="*/ 250914 w 614346"/>
              <a:gd name="connsiteY12" fmla="*/ 206129 h 533511"/>
              <a:gd name="connsiteX13" fmla="*/ 230704 w 614346"/>
              <a:gd name="connsiteY13" fmla="*/ 226337 h 533511"/>
              <a:gd name="connsiteX14" fmla="*/ 250914 w 614346"/>
              <a:gd name="connsiteY14" fmla="*/ 246546 h 533511"/>
              <a:gd name="connsiteX15" fmla="*/ 380250 w 614346"/>
              <a:gd name="connsiteY15" fmla="*/ 246546 h 533511"/>
              <a:gd name="connsiteX16" fmla="*/ 400458 w 614346"/>
              <a:gd name="connsiteY16" fmla="*/ 226337 h 533511"/>
              <a:gd name="connsiteX17" fmla="*/ 380250 w 614346"/>
              <a:gd name="connsiteY17" fmla="*/ 206129 h 533511"/>
              <a:gd name="connsiteX18" fmla="*/ 210496 w 614346"/>
              <a:gd name="connsiteY18" fmla="*/ 161669 h 533511"/>
              <a:gd name="connsiteX19" fmla="*/ 404500 w 614346"/>
              <a:gd name="connsiteY19" fmla="*/ 161669 h 533511"/>
              <a:gd name="connsiteX20" fmla="*/ 436834 w 614346"/>
              <a:gd name="connsiteY20" fmla="*/ 194003 h 533511"/>
              <a:gd name="connsiteX21" fmla="*/ 436834 w 614346"/>
              <a:gd name="connsiteY21" fmla="*/ 363758 h 533511"/>
              <a:gd name="connsiteX22" fmla="*/ 428751 w 614346"/>
              <a:gd name="connsiteY22" fmla="*/ 371840 h 533511"/>
              <a:gd name="connsiteX23" fmla="*/ 186246 w 614346"/>
              <a:gd name="connsiteY23" fmla="*/ 371840 h 533511"/>
              <a:gd name="connsiteX24" fmla="*/ 178162 w 614346"/>
              <a:gd name="connsiteY24" fmla="*/ 363758 h 533511"/>
              <a:gd name="connsiteX25" fmla="*/ 178162 w 614346"/>
              <a:gd name="connsiteY25" fmla="*/ 194003 h 533511"/>
              <a:gd name="connsiteX26" fmla="*/ 210496 w 614346"/>
              <a:gd name="connsiteY26" fmla="*/ 161669 h 533511"/>
              <a:gd name="connsiteX27" fmla="*/ 113493 w 614346"/>
              <a:gd name="connsiteY27" fmla="*/ 129336 h 533511"/>
              <a:gd name="connsiteX28" fmla="*/ 97326 w 614346"/>
              <a:gd name="connsiteY28" fmla="*/ 145503 h 533511"/>
              <a:gd name="connsiteX29" fmla="*/ 97326 w 614346"/>
              <a:gd name="connsiteY29" fmla="*/ 404175 h 533511"/>
              <a:gd name="connsiteX30" fmla="*/ 517668 w 614346"/>
              <a:gd name="connsiteY30" fmla="*/ 404175 h 533511"/>
              <a:gd name="connsiteX31" fmla="*/ 517668 w 614346"/>
              <a:gd name="connsiteY31" fmla="*/ 145503 h 533511"/>
              <a:gd name="connsiteX32" fmla="*/ 501501 w 614346"/>
              <a:gd name="connsiteY32" fmla="*/ 129336 h 533511"/>
              <a:gd name="connsiteX33" fmla="*/ 242829 w 614346"/>
              <a:gd name="connsiteY33" fmla="*/ 48501 h 533511"/>
              <a:gd name="connsiteX34" fmla="*/ 242829 w 614346"/>
              <a:gd name="connsiteY34" fmla="*/ 80835 h 533511"/>
              <a:gd name="connsiteX35" fmla="*/ 372165 w 614346"/>
              <a:gd name="connsiteY35" fmla="*/ 80835 h 533511"/>
              <a:gd name="connsiteX36" fmla="*/ 372165 w 614346"/>
              <a:gd name="connsiteY36" fmla="*/ 48501 h 533511"/>
              <a:gd name="connsiteX37" fmla="*/ 242505 w 614346"/>
              <a:gd name="connsiteY37" fmla="*/ 0 h 533511"/>
              <a:gd name="connsiteX38" fmla="*/ 371841 w 614346"/>
              <a:gd name="connsiteY38" fmla="*/ 0 h 533511"/>
              <a:gd name="connsiteX39" fmla="*/ 420342 w 614346"/>
              <a:gd name="connsiteY39" fmla="*/ 48501 h 533511"/>
              <a:gd name="connsiteX40" fmla="*/ 420342 w 614346"/>
              <a:gd name="connsiteY40" fmla="*/ 80835 h 533511"/>
              <a:gd name="connsiteX41" fmla="*/ 501177 w 614346"/>
              <a:gd name="connsiteY41" fmla="*/ 80835 h 533511"/>
              <a:gd name="connsiteX42" fmla="*/ 565845 w 614346"/>
              <a:gd name="connsiteY42" fmla="*/ 145503 h 533511"/>
              <a:gd name="connsiteX43" fmla="*/ 565845 w 614346"/>
              <a:gd name="connsiteY43" fmla="*/ 380895 h 533511"/>
              <a:gd name="connsiteX44" fmla="*/ 608687 w 614346"/>
              <a:gd name="connsiteY44" fmla="*/ 404661 h 533511"/>
              <a:gd name="connsiteX45" fmla="*/ 611598 w 614346"/>
              <a:gd name="connsiteY45" fmla="*/ 406277 h 533511"/>
              <a:gd name="connsiteX46" fmla="*/ 614346 w 614346"/>
              <a:gd name="connsiteY46" fmla="*/ 412260 h 533511"/>
              <a:gd name="connsiteX47" fmla="*/ 614346 w 614346"/>
              <a:gd name="connsiteY47" fmla="*/ 501177 h 533511"/>
              <a:gd name="connsiteX48" fmla="*/ 582012 w 614346"/>
              <a:gd name="connsiteY48" fmla="*/ 533511 h 533511"/>
              <a:gd name="connsiteX49" fmla="*/ 32334 w 614346"/>
              <a:gd name="connsiteY49" fmla="*/ 533511 h 533511"/>
              <a:gd name="connsiteX50" fmla="*/ 0 w 614346"/>
              <a:gd name="connsiteY50" fmla="*/ 501177 h 533511"/>
              <a:gd name="connsiteX51" fmla="*/ 0 w 614346"/>
              <a:gd name="connsiteY51" fmla="*/ 412260 h 533511"/>
              <a:gd name="connsiteX52" fmla="*/ 2748 w 614346"/>
              <a:gd name="connsiteY52" fmla="*/ 406277 h 533511"/>
              <a:gd name="connsiteX53" fmla="*/ 5659 w 614346"/>
              <a:gd name="connsiteY53" fmla="*/ 404661 h 533511"/>
              <a:gd name="connsiteX54" fmla="*/ 48501 w 614346"/>
              <a:gd name="connsiteY54" fmla="*/ 380895 h 533511"/>
              <a:gd name="connsiteX55" fmla="*/ 48501 w 614346"/>
              <a:gd name="connsiteY55" fmla="*/ 145503 h 533511"/>
              <a:gd name="connsiteX56" fmla="*/ 113169 w 614346"/>
              <a:gd name="connsiteY56" fmla="*/ 80835 h 533511"/>
              <a:gd name="connsiteX57" fmla="*/ 194004 w 614346"/>
              <a:gd name="connsiteY57" fmla="*/ 80835 h 533511"/>
              <a:gd name="connsiteX58" fmla="*/ 194004 w 614346"/>
              <a:gd name="connsiteY58" fmla="*/ 48501 h 533511"/>
              <a:gd name="connsiteX59" fmla="*/ 242505 w 614346"/>
              <a:gd name="connsiteY59" fmla="*/ 0 h 533511"/>
            </a:gdLst>
            <a:ahLst/>
            <a:cxnLst/>
            <a:rect l="l" t="t" r="r" b="b"/>
            <a:pathLst>
              <a:path w="614346" h="533511">
                <a:moveTo>
                  <a:pt x="275163" y="452676"/>
                </a:moveTo>
                <a:cubicBezTo>
                  <a:pt x="266238" y="452676"/>
                  <a:pt x="258996" y="459919"/>
                  <a:pt x="258996" y="468843"/>
                </a:cubicBezTo>
                <a:cubicBezTo>
                  <a:pt x="258996" y="477768"/>
                  <a:pt x="266238" y="485010"/>
                  <a:pt x="275163" y="485010"/>
                </a:cubicBezTo>
                <a:lnTo>
                  <a:pt x="355998" y="485010"/>
                </a:lnTo>
                <a:cubicBezTo>
                  <a:pt x="364921" y="485010"/>
                  <a:pt x="372165" y="477768"/>
                  <a:pt x="372165" y="468843"/>
                </a:cubicBezTo>
                <a:cubicBezTo>
                  <a:pt x="372165" y="459919"/>
                  <a:pt x="364921" y="452676"/>
                  <a:pt x="355998" y="452676"/>
                </a:cubicBezTo>
                <a:close/>
                <a:moveTo>
                  <a:pt x="250914" y="286964"/>
                </a:moveTo>
                <a:cubicBezTo>
                  <a:pt x="239758" y="286964"/>
                  <a:pt x="230704" y="296017"/>
                  <a:pt x="230704" y="307172"/>
                </a:cubicBezTo>
                <a:cubicBezTo>
                  <a:pt x="230704" y="318327"/>
                  <a:pt x="239758" y="327381"/>
                  <a:pt x="250914" y="327381"/>
                </a:cubicBezTo>
                <a:lnTo>
                  <a:pt x="331749" y="327381"/>
                </a:lnTo>
                <a:cubicBezTo>
                  <a:pt x="342904" y="327381"/>
                  <a:pt x="351957" y="318327"/>
                  <a:pt x="351957" y="307172"/>
                </a:cubicBezTo>
                <a:cubicBezTo>
                  <a:pt x="351957" y="296017"/>
                  <a:pt x="342904" y="286964"/>
                  <a:pt x="331749" y="286964"/>
                </a:cubicBezTo>
                <a:close/>
                <a:moveTo>
                  <a:pt x="250914" y="206129"/>
                </a:moveTo>
                <a:cubicBezTo>
                  <a:pt x="239758" y="206129"/>
                  <a:pt x="230704" y="215182"/>
                  <a:pt x="230704" y="226337"/>
                </a:cubicBezTo>
                <a:cubicBezTo>
                  <a:pt x="230704" y="237492"/>
                  <a:pt x="239758" y="246546"/>
                  <a:pt x="250914" y="246546"/>
                </a:cubicBezTo>
                <a:lnTo>
                  <a:pt x="380250" y="246546"/>
                </a:lnTo>
                <a:cubicBezTo>
                  <a:pt x="391405" y="246546"/>
                  <a:pt x="400458" y="237492"/>
                  <a:pt x="400458" y="226337"/>
                </a:cubicBezTo>
                <a:cubicBezTo>
                  <a:pt x="400458" y="215182"/>
                  <a:pt x="391405" y="206129"/>
                  <a:pt x="380250" y="206129"/>
                </a:cubicBezTo>
                <a:close/>
                <a:moveTo>
                  <a:pt x="210496" y="161669"/>
                </a:moveTo>
                <a:lnTo>
                  <a:pt x="404500" y="161669"/>
                </a:lnTo>
                <a:cubicBezTo>
                  <a:pt x="422364" y="161669"/>
                  <a:pt x="436834" y="176139"/>
                  <a:pt x="436834" y="194003"/>
                </a:cubicBezTo>
                <a:lnTo>
                  <a:pt x="436834" y="363758"/>
                </a:lnTo>
                <a:cubicBezTo>
                  <a:pt x="436834" y="368218"/>
                  <a:pt x="433212" y="371840"/>
                  <a:pt x="428751" y="371840"/>
                </a:cubicBezTo>
                <a:lnTo>
                  <a:pt x="186246" y="371840"/>
                </a:lnTo>
                <a:cubicBezTo>
                  <a:pt x="181784" y="371840"/>
                  <a:pt x="178162" y="368218"/>
                  <a:pt x="178162" y="363758"/>
                </a:cubicBezTo>
                <a:lnTo>
                  <a:pt x="178162" y="194003"/>
                </a:lnTo>
                <a:cubicBezTo>
                  <a:pt x="178162" y="176139"/>
                  <a:pt x="192631" y="161669"/>
                  <a:pt x="210496" y="161669"/>
                </a:cubicBezTo>
                <a:close/>
                <a:moveTo>
                  <a:pt x="113493" y="129336"/>
                </a:moveTo>
                <a:cubicBezTo>
                  <a:pt x="104568" y="129336"/>
                  <a:pt x="97326" y="136579"/>
                  <a:pt x="97326" y="145503"/>
                </a:cubicBezTo>
                <a:lnTo>
                  <a:pt x="97326" y="404175"/>
                </a:lnTo>
                <a:lnTo>
                  <a:pt x="517668" y="404175"/>
                </a:lnTo>
                <a:lnTo>
                  <a:pt x="517668" y="145503"/>
                </a:lnTo>
                <a:cubicBezTo>
                  <a:pt x="517668" y="136579"/>
                  <a:pt x="510424" y="129336"/>
                  <a:pt x="501501" y="129336"/>
                </a:cubicBezTo>
                <a:close/>
                <a:moveTo>
                  <a:pt x="242829" y="48501"/>
                </a:moveTo>
                <a:lnTo>
                  <a:pt x="242829" y="80835"/>
                </a:lnTo>
                <a:lnTo>
                  <a:pt x="372165" y="80835"/>
                </a:lnTo>
                <a:lnTo>
                  <a:pt x="372165" y="48501"/>
                </a:lnTo>
                <a:close/>
                <a:moveTo>
                  <a:pt x="242505" y="0"/>
                </a:moveTo>
                <a:lnTo>
                  <a:pt x="371841" y="0"/>
                </a:lnTo>
                <a:cubicBezTo>
                  <a:pt x="398630" y="0"/>
                  <a:pt x="420342" y="21712"/>
                  <a:pt x="420342" y="48501"/>
                </a:cubicBezTo>
                <a:lnTo>
                  <a:pt x="420342" y="80835"/>
                </a:lnTo>
                <a:lnTo>
                  <a:pt x="501177" y="80835"/>
                </a:lnTo>
                <a:cubicBezTo>
                  <a:pt x="536890" y="80835"/>
                  <a:pt x="565845" y="109790"/>
                  <a:pt x="565845" y="145503"/>
                </a:cubicBezTo>
                <a:lnTo>
                  <a:pt x="565845" y="380895"/>
                </a:lnTo>
                <a:lnTo>
                  <a:pt x="608687" y="404661"/>
                </a:lnTo>
                <a:cubicBezTo>
                  <a:pt x="609755" y="405000"/>
                  <a:pt x="610741" y="405550"/>
                  <a:pt x="611598" y="406277"/>
                </a:cubicBezTo>
                <a:cubicBezTo>
                  <a:pt x="613312" y="407797"/>
                  <a:pt x="614298" y="409963"/>
                  <a:pt x="614346" y="412260"/>
                </a:cubicBezTo>
                <a:lnTo>
                  <a:pt x="614346" y="501177"/>
                </a:lnTo>
                <a:cubicBezTo>
                  <a:pt x="614346" y="519042"/>
                  <a:pt x="599876" y="533511"/>
                  <a:pt x="582012" y="533511"/>
                </a:cubicBezTo>
                <a:lnTo>
                  <a:pt x="32334" y="533511"/>
                </a:lnTo>
                <a:cubicBezTo>
                  <a:pt x="14469" y="533511"/>
                  <a:pt x="0" y="519042"/>
                  <a:pt x="0" y="501177"/>
                </a:cubicBezTo>
                <a:lnTo>
                  <a:pt x="0" y="412260"/>
                </a:lnTo>
                <a:cubicBezTo>
                  <a:pt x="64" y="409980"/>
                  <a:pt x="1050" y="407813"/>
                  <a:pt x="2748" y="406277"/>
                </a:cubicBezTo>
                <a:cubicBezTo>
                  <a:pt x="3654" y="405615"/>
                  <a:pt x="4623" y="405080"/>
                  <a:pt x="5659" y="404661"/>
                </a:cubicBezTo>
                <a:lnTo>
                  <a:pt x="48501" y="380895"/>
                </a:lnTo>
                <a:lnTo>
                  <a:pt x="48501" y="145503"/>
                </a:lnTo>
                <a:cubicBezTo>
                  <a:pt x="48501" y="109790"/>
                  <a:pt x="77455" y="80835"/>
                  <a:pt x="113169" y="80835"/>
                </a:cubicBezTo>
                <a:lnTo>
                  <a:pt x="194004" y="80835"/>
                </a:lnTo>
                <a:lnTo>
                  <a:pt x="194004" y="48501"/>
                </a:lnTo>
                <a:cubicBezTo>
                  <a:pt x="194004" y="21712"/>
                  <a:pt x="215716" y="0"/>
                  <a:pt x="242505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8057731" y="2397010"/>
            <a:ext cx="562073" cy="495295"/>
          </a:xfrm>
          <a:custGeom>
            <a:avLst/>
            <a:gdLst>
              <a:gd name="connsiteX0" fmla="*/ 387040 w 681631"/>
              <a:gd name="connsiteY0" fmla="*/ 518313 h 600649"/>
              <a:gd name="connsiteX1" fmla="*/ 398517 w 681631"/>
              <a:gd name="connsiteY1" fmla="*/ 518313 h 600649"/>
              <a:gd name="connsiteX2" fmla="*/ 444756 w 681631"/>
              <a:gd name="connsiteY2" fmla="*/ 564876 h 600649"/>
              <a:gd name="connsiteX3" fmla="*/ 444802 w 681631"/>
              <a:gd name="connsiteY3" fmla="*/ 564923 h 600649"/>
              <a:gd name="connsiteX4" fmla="*/ 444756 w 681631"/>
              <a:gd name="connsiteY4" fmla="*/ 576353 h 600649"/>
              <a:gd name="connsiteX5" fmla="*/ 428589 w 681631"/>
              <a:gd name="connsiteY5" fmla="*/ 592520 h 600649"/>
              <a:gd name="connsiteX6" fmla="*/ 423738 w 681631"/>
              <a:gd name="connsiteY6" fmla="*/ 594784 h 600649"/>
              <a:gd name="connsiteX7" fmla="*/ 373460 w 681631"/>
              <a:gd name="connsiteY7" fmla="*/ 600604 h 600649"/>
              <a:gd name="connsiteX8" fmla="*/ 371930 w 681631"/>
              <a:gd name="connsiteY8" fmla="*/ 600619 h 600649"/>
              <a:gd name="connsiteX9" fmla="*/ 364567 w 681631"/>
              <a:gd name="connsiteY9" fmla="*/ 591873 h 600649"/>
              <a:gd name="connsiteX10" fmla="*/ 368609 w 681631"/>
              <a:gd name="connsiteY10" fmla="*/ 539655 h 600649"/>
              <a:gd name="connsiteX11" fmla="*/ 370873 w 681631"/>
              <a:gd name="connsiteY11" fmla="*/ 534480 h 600649"/>
              <a:gd name="connsiteX12" fmla="*/ 121255 w 681631"/>
              <a:gd name="connsiteY12" fmla="*/ 376529 h 600649"/>
              <a:gd name="connsiteX13" fmla="*/ 412261 w 681631"/>
              <a:gd name="connsiteY13" fmla="*/ 376529 h 600649"/>
              <a:gd name="connsiteX14" fmla="*/ 432469 w 681631"/>
              <a:gd name="connsiteY14" fmla="*/ 396739 h 600649"/>
              <a:gd name="connsiteX15" fmla="*/ 412261 w 681631"/>
              <a:gd name="connsiteY15" fmla="*/ 416947 h 600649"/>
              <a:gd name="connsiteX16" fmla="*/ 121255 w 681631"/>
              <a:gd name="connsiteY16" fmla="*/ 416947 h 600649"/>
              <a:gd name="connsiteX17" fmla="*/ 101045 w 681631"/>
              <a:gd name="connsiteY17" fmla="*/ 396739 h 600649"/>
              <a:gd name="connsiteX18" fmla="*/ 121255 w 681631"/>
              <a:gd name="connsiteY18" fmla="*/ 376529 h 600649"/>
              <a:gd name="connsiteX19" fmla="*/ 557600 w 681631"/>
              <a:gd name="connsiteY19" fmla="*/ 347106 h 600649"/>
              <a:gd name="connsiteX20" fmla="*/ 569079 w 681631"/>
              <a:gd name="connsiteY20" fmla="*/ 347106 h 600649"/>
              <a:gd name="connsiteX21" fmla="*/ 615479 w 681631"/>
              <a:gd name="connsiteY21" fmla="*/ 393504 h 600649"/>
              <a:gd name="connsiteX22" fmla="*/ 615318 w 681631"/>
              <a:gd name="connsiteY22" fmla="*/ 404822 h 600649"/>
              <a:gd name="connsiteX23" fmla="*/ 485982 w 681631"/>
              <a:gd name="connsiteY23" fmla="*/ 534157 h 600649"/>
              <a:gd name="connsiteX24" fmla="*/ 485634 w 681631"/>
              <a:gd name="connsiteY24" fmla="*/ 534514 h 600649"/>
              <a:gd name="connsiteX25" fmla="*/ 474664 w 681631"/>
              <a:gd name="connsiteY25" fmla="*/ 534157 h 600649"/>
              <a:gd name="connsiteX26" fmla="*/ 428265 w 681631"/>
              <a:gd name="connsiteY26" fmla="*/ 487758 h 600649"/>
              <a:gd name="connsiteX27" fmla="*/ 427918 w 681631"/>
              <a:gd name="connsiteY27" fmla="*/ 487403 h 600649"/>
              <a:gd name="connsiteX28" fmla="*/ 428265 w 681631"/>
              <a:gd name="connsiteY28" fmla="*/ 476442 h 600649"/>
              <a:gd name="connsiteX29" fmla="*/ 282925 w 681631"/>
              <a:gd name="connsiteY29" fmla="*/ 295047 h 600649"/>
              <a:gd name="connsiteX30" fmla="*/ 476928 w 681631"/>
              <a:gd name="connsiteY30" fmla="*/ 295047 h 600649"/>
              <a:gd name="connsiteX31" fmla="*/ 497137 w 681631"/>
              <a:gd name="connsiteY31" fmla="*/ 315257 h 600649"/>
              <a:gd name="connsiteX32" fmla="*/ 476928 w 681631"/>
              <a:gd name="connsiteY32" fmla="*/ 335466 h 600649"/>
              <a:gd name="connsiteX33" fmla="*/ 282925 w 681631"/>
              <a:gd name="connsiteY33" fmla="*/ 335466 h 600649"/>
              <a:gd name="connsiteX34" fmla="*/ 262715 w 681631"/>
              <a:gd name="connsiteY34" fmla="*/ 315257 h 600649"/>
              <a:gd name="connsiteX35" fmla="*/ 282925 w 681631"/>
              <a:gd name="connsiteY35" fmla="*/ 295047 h 600649"/>
              <a:gd name="connsiteX36" fmla="*/ 621184 w 681631"/>
              <a:gd name="connsiteY36" fmla="*/ 283197 h 600649"/>
              <a:gd name="connsiteX37" fmla="*/ 632615 w 681631"/>
              <a:gd name="connsiteY37" fmla="*/ 283246 h 600649"/>
              <a:gd name="connsiteX38" fmla="*/ 679015 w 681631"/>
              <a:gd name="connsiteY38" fmla="*/ 329646 h 600649"/>
              <a:gd name="connsiteX39" fmla="*/ 679339 w 681631"/>
              <a:gd name="connsiteY39" fmla="*/ 329646 h 600649"/>
              <a:gd name="connsiteX40" fmla="*/ 679680 w 681631"/>
              <a:gd name="connsiteY40" fmla="*/ 330000 h 600649"/>
              <a:gd name="connsiteX41" fmla="*/ 679015 w 681631"/>
              <a:gd name="connsiteY41" fmla="*/ 340962 h 600649"/>
              <a:gd name="connsiteX42" fmla="*/ 654602 w 681631"/>
              <a:gd name="connsiteY42" fmla="*/ 365374 h 600649"/>
              <a:gd name="connsiteX43" fmla="*/ 654256 w 681631"/>
              <a:gd name="connsiteY43" fmla="*/ 365731 h 600649"/>
              <a:gd name="connsiteX44" fmla="*/ 643286 w 681631"/>
              <a:gd name="connsiteY44" fmla="*/ 365374 h 600649"/>
              <a:gd name="connsiteX45" fmla="*/ 596887 w 681631"/>
              <a:gd name="connsiteY45" fmla="*/ 318974 h 600649"/>
              <a:gd name="connsiteX46" fmla="*/ 596539 w 681631"/>
              <a:gd name="connsiteY46" fmla="*/ 318620 h 600649"/>
              <a:gd name="connsiteX47" fmla="*/ 596887 w 681631"/>
              <a:gd name="connsiteY47" fmla="*/ 307658 h 600649"/>
              <a:gd name="connsiteX48" fmla="*/ 621138 w 681631"/>
              <a:gd name="connsiteY48" fmla="*/ 283246 h 600649"/>
              <a:gd name="connsiteX49" fmla="*/ 621184 w 681631"/>
              <a:gd name="connsiteY49" fmla="*/ 283197 h 600649"/>
              <a:gd name="connsiteX50" fmla="*/ 476928 w 681631"/>
              <a:gd name="connsiteY50" fmla="*/ 214212 h 600649"/>
              <a:gd name="connsiteX51" fmla="*/ 477584 w 681631"/>
              <a:gd name="connsiteY51" fmla="*/ 214229 h 600649"/>
              <a:gd name="connsiteX52" fmla="*/ 497137 w 681631"/>
              <a:gd name="connsiteY52" fmla="*/ 235069 h 600649"/>
              <a:gd name="connsiteX53" fmla="*/ 476928 w 681631"/>
              <a:gd name="connsiteY53" fmla="*/ 255277 h 600649"/>
              <a:gd name="connsiteX54" fmla="*/ 282925 w 681631"/>
              <a:gd name="connsiteY54" fmla="*/ 255277 h 600649"/>
              <a:gd name="connsiteX55" fmla="*/ 262715 w 681631"/>
              <a:gd name="connsiteY55" fmla="*/ 235069 h 600649"/>
              <a:gd name="connsiteX56" fmla="*/ 282925 w 681631"/>
              <a:gd name="connsiteY56" fmla="*/ 214859 h 600649"/>
              <a:gd name="connsiteX57" fmla="*/ 476928 w 681631"/>
              <a:gd name="connsiteY57" fmla="*/ 214859 h 600649"/>
              <a:gd name="connsiteX58" fmla="*/ 129338 w 681631"/>
              <a:gd name="connsiteY58" fmla="*/ 210171 h 600649"/>
              <a:gd name="connsiteX59" fmla="*/ 194005 w 681631"/>
              <a:gd name="connsiteY59" fmla="*/ 210171 h 600649"/>
              <a:gd name="connsiteX60" fmla="*/ 210172 w 681631"/>
              <a:gd name="connsiteY60" fmla="*/ 226338 h 600649"/>
              <a:gd name="connsiteX61" fmla="*/ 210172 w 681631"/>
              <a:gd name="connsiteY61" fmla="*/ 307173 h 600649"/>
              <a:gd name="connsiteX62" fmla="*/ 194005 w 681631"/>
              <a:gd name="connsiteY62" fmla="*/ 323340 h 600649"/>
              <a:gd name="connsiteX63" fmla="*/ 129338 w 681631"/>
              <a:gd name="connsiteY63" fmla="*/ 323340 h 600649"/>
              <a:gd name="connsiteX64" fmla="*/ 113171 w 681631"/>
              <a:gd name="connsiteY64" fmla="*/ 307173 h 600649"/>
              <a:gd name="connsiteX65" fmla="*/ 113171 w 681631"/>
              <a:gd name="connsiteY65" fmla="*/ 226338 h 600649"/>
              <a:gd name="connsiteX66" fmla="*/ 129338 w 681631"/>
              <a:gd name="connsiteY66" fmla="*/ 210171 h 600649"/>
              <a:gd name="connsiteX67" fmla="*/ 194004 w 681631"/>
              <a:gd name="connsiteY67" fmla="*/ 56585 h 600649"/>
              <a:gd name="connsiteX68" fmla="*/ 169755 w 681631"/>
              <a:gd name="connsiteY68" fmla="*/ 80835 h 600649"/>
              <a:gd name="connsiteX69" fmla="*/ 194004 w 681631"/>
              <a:gd name="connsiteY69" fmla="*/ 105086 h 600649"/>
              <a:gd name="connsiteX70" fmla="*/ 258672 w 681631"/>
              <a:gd name="connsiteY70" fmla="*/ 105086 h 600649"/>
              <a:gd name="connsiteX71" fmla="*/ 282924 w 681631"/>
              <a:gd name="connsiteY71" fmla="*/ 80835 h 600649"/>
              <a:gd name="connsiteX72" fmla="*/ 258672 w 681631"/>
              <a:gd name="connsiteY72" fmla="*/ 56585 h 600649"/>
              <a:gd name="connsiteX73" fmla="*/ 97002 w 681631"/>
              <a:gd name="connsiteY73" fmla="*/ 48501 h 600649"/>
              <a:gd name="connsiteX74" fmla="*/ 64668 w 681631"/>
              <a:gd name="connsiteY74" fmla="*/ 80835 h 600649"/>
              <a:gd name="connsiteX75" fmla="*/ 97002 w 681631"/>
              <a:gd name="connsiteY75" fmla="*/ 113169 h 600649"/>
              <a:gd name="connsiteX76" fmla="*/ 129336 w 681631"/>
              <a:gd name="connsiteY76" fmla="*/ 80835 h 600649"/>
              <a:gd name="connsiteX77" fmla="*/ 97002 w 681631"/>
              <a:gd name="connsiteY77" fmla="*/ 48501 h 600649"/>
              <a:gd name="connsiteX78" fmla="*/ 64668 w 681631"/>
              <a:gd name="connsiteY78" fmla="*/ 0 h 600649"/>
              <a:gd name="connsiteX79" fmla="*/ 517344 w 681631"/>
              <a:gd name="connsiteY79" fmla="*/ 0 h 600649"/>
              <a:gd name="connsiteX80" fmla="*/ 582012 w 681631"/>
              <a:gd name="connsiteY80" fmla="*/ 64668 h 600649"/>
              <a:gd name="connsiteX81" fmla="*/ 582012 w 681631"/>
              <a:gd name="connsiteY81" fmla="*/ 265624 h 600649"/>
              <a:gd name="connsiteX82" fmla="*/ 517344 w 681631"/>
              <a:gd name="connsiteY82" fmla="*/ 330292 h 600649"/>
              <a:gd name="connsiteX83" fmla="*/ 517344 w 681631"/>
              <a:gd name="connsiteY83" fmla="*/ 177837 h 600649"/>
              <a:gd name="connsiteX84" fmla="*/ 501177 w 681631"/>
              <a:gd name="connsiteY84" fmla="*/ 161670 h 600649"/>
              <a:gd name="connsiteX85" fmla="*/ 80835 w 681631"/>
              <a:gd name="connsiteY85" fmla="*/ 161670 h 600649"/>
              <a:gd name="connsiteX86" fmla="*/ 64668 w 681631"/>
              <a:gd name="connsiteY86" fmla="*/ 177837 h 600649"/>
              <a:gd name="connsiteX87" fmla="*/ 64668 w 681631"/>
              <a:gd name="connsiteY87" fmla="*/ 452676 h 600649"/>
              <a:gd name="connsiteX88" fmla="*/ 80835 w 681631"/>
              <a:gd name="connsiteY88" fmla="*/ 468843 h 600649"/>
              <a:gd name="connsiteX89" fmla="*/ 378793 w 681631"/>
              <a:gd name="connsiteY89" fmla="*/ 468843 h 600649"/>
              <a:gd name="connsiteX90" fmla="*/ 364081 w 681631"/>
              <a:gd name="connsiteY90" fmla="*/ 483392 h 600649"/>
              <a:gd name="connsiteX91" fmla="*/ 341933 w 681631"/>
              <a:gd name="connsiteY91" fmla="*/ 505542 h 600649"/>
              <a:gd name="connsiteX92" fmla="*/ 328514 w 681631"/>
              <a:gd name="connsiteY92" fmla="*/ 533511 h 600649"/>
              <a:gd name="connsiteX93" fmla="*/ 64668 w 681631"/>
              <a:gd name="connsiteY93" fmla="*/ 533511 h 600649"/>
              <a:gd name="connsiteX94" fmla="*/ 0 w 681631"/>
              <a:gd name="connsiteY94" fmla="*/ 468843 h 600649"/>
              <a:gd name="connsiteX95" fmla="*/ 0 w 681631"/>
              <a:gd name="connsiteY95" fmla="*/ 64668 h 600649"/>
              <a:gd name="connsiteX96" fmla="*/ 64668 w 681631"/>
              <a:gd name="connsiteY96" fmla="*/ 0 h 600649"/>
            </a:gdLst>
            <a:ahLst/>
            <a:cxnLst/>
            <a:rect l="l" t="t" r="r" b="b"/>
            <a:pathLst>
              <a:path w="681631" h="600649">
                <a:moveTo>
                  <a:pt x="387040" y="518313"/>
                </a:moveTo>
                <a:cubicBezTo>
                  <a:pt x="390238" y="515210"/>
                  <a:pt x="395320" y="515210"/>
                  <a:pt x="398517" y="518313"/>
                </a:cubicBezTo>
                <a:lnTo>
                  <a:pt x="444756" y="564876"/>
                </a:lnTo>
                <a:cubicBezTo>
                  <a:pt x="444771" y="564891"/>
                  <a:pt x="444786" y="564906"/>
                  <a:pt x="444802" y="564923"/>
                </a:cubicBezTo>
                <a:cubicBezTo>
                  <a:pt x="447947" y="568092"/>
                  <a:pt x="447926" y="573216"/>
                  <a:pt x="444756" y="576353"/>
                </a:cubicBezTo>
                <a:lnTo>
                  <a:pt x="428589" y="592520"/>
                </a:lnTo>
                <a:cubicBezTo>
                  <a:pt x="427283" y="593813"/>
                  <a:pt x="425569" y="594623"/>
                  <a:pt x="423738" y="594784"/>
                </a:cubicBezTo>
                <a:lnTo>
                  <a:pt x="373460" y="600604"/>
                </a:lnTo>
                <a:cubicBezTo>
                  <a:pt x="372951" y="600652"/>
                  <a:pt x="372438" y="600669"/>
                  <a:pt x="371930" y="600619"/>
                </a:cubicBezTo>
                <a:cubicBezTo>
                  <a:pt x="367482" y="600232"/>
                  <a:pt x="364186" y="596320"/>
                  <a:pt x="364567" y="591873"/>
                </a:cubicBezTo>
                <a:lnTo>
                  <a:pt x="368609" y="539655"/>
                </a:lnTo>
                <a:cubicBezTo>
                  <a:pt x="368636" y="537698"/>
                  <a:pt x="369452" y="535822"/>
                  <a:pt x="370873" y="534480"/>
                </a:cubicBezTo>
                <a:close/>
                <a:moveTo>
                  <a:pt x="121255" y="376529"/>
                </a:moveTo>
                <a:lnTo>
                  <a:pt x="412261" y="376529"/>
                </a:lnTo>
                <a:cubicBezTo>
                  <a:pt x="423422" y="376529"/>
                  <a:pt x="432469" y="385582"/>
                  <a:pt x="432469" y="396739"/>
                </a:cubicBezTo>
                <a:cubicBezTo>
                  <a:pt x="432469" y="407894"/>
                  <a:pt x="423422" y="416947"/>
                  <a:pt x="412261" y="416947"/>
                </a:cubicBezTo>
                <a:lnTo>
                  <a:pt x="121255" y="416947"/>
                </a:lnTo>
                <a:cubicBezTo>
                  <a:pt x="110093" y="416947"/>
                  <a:pt x="101045" y="407894"/>
                  <a:pt x="101045" y="396739"/>
                </a:cubicBezTo>
                <a:cubicBezTo>
                  <a:pt x="101045" y="385582"/>
                  <a:pt x="110093" y="376529"/>
                  <a:pt x="121255" y="376529"/>
                </a:cubicBezTo>
                <a:close/>
                <a:moveTo>
                  <a:pt x="557600" y="347106"/>
                </a:moveTo>
                <a:cubicBezTo>
                  <a:pt x="560798" y="344001"/>
                  <a:pt x="565882" y="344001"/>
                  <a:pt x="569079" y="347106"/>
                </a:cubicBezTo>
                <a:lnTo>
                  <a:pt x="615479" y="393504"/>
                </a:lnTo>
                <a:cubicBezTo>
                  <a:pt x="618431" y="396722"/>
                  <a:pt x="618359" y="401685"/>
                  <a:pt x="615318" y="404822"/>
                </a:cubicBezTo>
                <a:lnTo>
                  <a:pt x="485982" y="534157"/>
                </a:lnTo>
                <a:cubicBezTo>
                  <a:pt x="485870" y="534271"/>
                  <a:pt x="485753" y="534400"/>
                  <a:pt x="485634" y="534514"/>
                </a:cubicBezTo>
                <a:cubicBezTo>
                  <a:pt x="482509" y="537440"/>
                  <a:pt x="477597" y="537277"/>
                  <a:pt x="474664" y="534157"/>
                </a:cubicBezTo>
                <a:lnTo>
                  <a:pt x="428265" y="487758"/>
                </a:lnTo>
                <a:cubicBezTo>
                  <a:pt x="428146" y="487646"/>
                  <a:pt x="428029" y="487532"/>
                  <a:pt x="427918" y="487403"/>
                </a:cubicBezTo>
                <a:cubicBezTo>
                  <a:pt x="424985" y="484282"/>
                  <a:pt x="425140" y="479368"/>
                  <a:pt x="428265" y="476442"/>
                </a:cubicBezTo>
                <a:close/>
                <a:moveTo>
                  <a:pt x="282925" y="295047"/>
                </a:moveTo>
                <a:lnTo>
                  <a:pt x="476928" y="295047"/>
                </a:lnTo>
                <a:cubicBezTo>
                  <a:pt x="488090" y="295047"/>
                  <a:pt x="497137" y="304101"/>
                  <a:pt x="497137" y="315257"/>
                </a:cubicBezTo>
                <a:cubicBezTo>
                  <a:pt x="497137" y="326412"/>
                  <a:pt x="488090" y="335466"/>
                  <a:pt x="476928" y="335466"/>
                </a:cubicBezTo>
                <a:lnTo>
                  <a:pt x="282925" y="335466"/>
                </a:lnTo>
                <a:cubicBezTo>
                  <a:pt x="271763" y="335466"/>
                  <a:pt x="262715" y="326412"/>
                  <a:pt x="262715" y="315257"/>
                </a:cubicBezTo>
                <a:cubicBezTo>
                  <a:pt x="262715" y="304101"/>
                  <a:pt x="271763" y="295047"/>
                  <a:pt x="282925" y="295047"/>
                </a:cubicBezTo>
                <a:close/>
                <a:moveTo>
                  <a:pt x="621184" y="283197"/>
                </a:moveTo>
                <a:cubicBezTo>
                  <a:pt x="624354" y="280062"/>
                  <a:pt x="629472" y="280077"/>
                  <a:pt x="632615" y="283246"/>
                </a:cubicBezTo>
                <a:lnTo>
                  <a:pt x="679015" y="329646"/>
                </a:lnTo>
                <a:lnTo>
                  <a:pt x="679339" y="329646"/>
                </a:lnTo>
                <a:cubicBezTo>
                  <a:pt x="679456" y="329758"/>
                  <a:pt x="679572" y="329888"/>
                  <a:pt x="679680" y="330000"/>
                </a:cubicBezTo>
                <a:cubicBezTo>
                  <a:pt x="682522" y="333218"/>
                  <a:pt x="682225" y="338117"/>
                  <a:pt x="679015" y="340962"/>
                </a:cubicBezTo>
                <a:lnTo>
                  <a:pt x="654602" y="365374"/>
                </a:lnTo>
                <a:cubicBezTo>
                  <a:pt x="654492" y="365488"/>
                  <a:pt x="654375" y="365617"/>
                  <a:pt x="654256" y="365731"/>
                </a:cubicBezTo>
                <a:cubicBezTo>
                  <a:pt x="651130" y="368657"/>
                  <a:pt x="646219" y="368494"/>
                  <a:pt x="643286" y="365374"/>
                </a:cubicBezTo>
                <a:lnTo>
                  <a:pt x="596887" y="318974"/>
                </a:lnTo>
                <a:cubicBezTo>
                  <a:pt x="596768" y="318862"/>
                  <a:pt x="596651" y="318749"/>
                  <a:pt x="596539" y="318620"/>
                </a:cubicBezTo>
                <a:cubicBezTo>
                  <a:pt x="593606" y="315498"/>
                  <a:pt x="593762" y="310585"/>
                  <a:pt x="596887" y="307658"/>
                </a:cubicBezTo>
                <a:lnTo>
                  <a:pt x="621138" y="283246"/>
                </a:lnTo>
                <a:cubicBezTo>
                  <a:pt x="621153" y="283231"/>
                  <a:pt x="621169" y="283214"/>
                  <a:pt x="621184" y="283197"/>
                </a:cubicBezTo>
                <a:close/>
                <a:moveTo>
                  <a:pt x="476928" y="214212"/>
                </a:moveTo>
                <a:cubicBezTo>
                  <a:pt x="477147" y="214212"/>
                  <a:pt x="477366" y="214212"/>
                  <a:pt x="477584" y="214229"/>
                </a:cubicBezTo>
                <a:cubicBezTo>
                  <a:pt x="488740" y="214584"/>
                  <a:pt x="497493" y="223913"/>
                  <a:pt x="497137" y="235069"/>
                </a:cubicBezTo>
                <a:cubicBezTo>
                  <a:pt x="497137" y="246224"/>
                  <a:pt x="488090" y="255277"/>
                  <a:pt x="476928" y="255277"/>
                </a:cubicBezTo>
                <a:lnTo>
                  <a:pt x="282925" y="255277"/>
                </a:lnTo>
                <a:cubicBezTo>
                  <a:pt x="271763" y="255277"/>
                  <a:pt x="262715" y="246224"/>
                  <a:pt x="262715" y="235069"/>
                </a:cubicBezTo>
                <a:cubicBezTo>
                  <a:pt x="262715" y="223913"/>
                  <a:pt x="271763" y="214859"/>
                  <a:pt x="282925" y="214859"/>
                </a:cubicBezTo>
                <a:lnTo>
                  <a:pt x="476928" y="214859"/>
                </a:lnTo>
                <a:close/>
                <a:moveTo>
                  <a:pt x="129338" y="210171"/>
                </a:moveTo>
                <a:lnTo>
                  <a:pt x="194005" y="210171"/>
                </a:lnTo>
                <a:cubicBezTo>
                  <a:pt x="202935" y="210171"/>
                  <a:pt x="210172" y="217414"/>
                  <a:pt x="210172" y="226338"/>
                </a:cubicBezTo>
                <a:lnTo>
                  <a:pt x="210172" y="307173"/>
                </a:lnTo>
                <a:cubicBezTo>
                  <a:pt x="210172" y="316098"/>
                  <a:pt x="202935" y="323340"/>
                  <a:pt x="194005" y="323340"/>
                </a:cubicBezTo>
                <a:lnTo>
                  <a:pt x="129338" y="323340"/>
                </a:lnTo>
                <a:cubicBezTo>
                  <a:pt x="120408" y="323340"/>
                  <a:pt x="113171" y="316098"/>
                  <a:pt x="113171" y="307173"/>
                </a:cubicBezTo>
                <a:lnTo>
                  <a:pt x="113171" y="226338"/>
                </a:lnTo>
                <a:cubicBezTo>
                  <a:pt x="113171" y="217414"/>
                  <a:pt x="120408" y="210171"/>
                  <a:pt x="129338" y="210171"/>
                </a:cubicBezTo>
                <a:close/>
                <a:moveTo>
                  <a:pt x="194004" y="56585"/>
                </a:moveTo>
                <a:cubicBezTo>
                  <a:pt x="180612" y="56585"/>
                  <a:pt x="169755" y="67448"/>
                  <a:pt x="169755" y="80835"/>
                </a:cubicBezTo>
                <a:cubicBezTo>
                  <a:pt x="169755" y="94222"/>
                  <a:pt x="180612" y="105086"/>
                  <a:pt x="194004" y="105086"/>
                </a:cubicBezTo>
                <a:lnTo>
                  <a:pt x="258672" y="105086"/>
                </a:lnTo>
                <a:cubicBezTo>
                  <a:pt x="272066" y="105086"/>
                  <a:pt x="282924" y="94222"/>
                  <a:pt x="282924" y="80835"/>
                </a:cubicBezTo>
                <a:cubicBezTo>
                  <a:pt x="282924" y="67448"/>
                  <a:pt x="272066" y="56585"/>
                  <a:pt x="258672" y="56585"/>
                </a:cubicBezTo>
                <a:close/>
                <a:moveTo>
                  <a:pt x="97002" y="48501"/>
                </a:moveTo>
                <a:cubicBezTo>
                  <a:pt x="79145" y="48501"/>
                  <a:pt x="64668" y="62971"/>
                  <a:pt x="64668" y="80835"/>
                </a:cubicBezTo>
                <a:cubicBezTo>
                  <a:pt x="64668" y="98699"/>
                  <a:pt x="79145" y="113169"/>
                  <a:pt x="97002" y="113169"/>
                </a:cubicBezTo>
                <a:cubicBezTo>
                  <a:pt x="114860" y="113169"/>
                  <a:pt x="129336" y="98699"/>
                  <a:pt x="129336" y="80835"/>
                </a:cubicBezTo>
                <a:cubicBezTo>
                  <a:pt x="129336" y="62971"/>
                  <a:pt x="114860" y="48501"/>
                  <a:pt x="97002" y="48501"/>
                </a:cubicBezTo>
                <a:close/>
                <a:moveTo>
                  <a:pt x="64668" y="0"/>
                </a:moveTo>
                <a:lnTo>
                  <a:pt x="517344" y="0"/>
                </a:lnTo>
                <a:cubicBezTo>
                  <a:pt x="553059" y="0"/>
                  <a:pt x="582012" y="28955"/>
                  <a:pt x="582012" y="64668"/>
                </a:cubicBezTo>
                <a:lnTo>
                  <a:pt x="582012" y="265624"/>
                </a:lnTo>
                <a:lnTo>
                  <a:pt x="517344" y="330292"/>
                </a:lnTo>
                <a:lnTo>
                  <a:pt x="517344" y="177837"/>
                </a:lnTo>
                <a:cubicBezTo>
                  <a:pt x="517344" y="168912"/>
                  <a:pt x="510107" y="161670"/>
                  <a:pt x="501177" y="161670"/>
                </a:cubicBezTo>
                <a:lnTo>
                  <a:pt x="80835" y="161670"/>
                </a:lnTo>
                <a:cubicBezTo>
                  <a:pt x="71906" y="161670"/>
                  <a:pt x="64668" y="168912"/>
                  <a:pt x="64668" y="177837"/>
                </a:cubicBezTo>
                <a:lnTo>
                  <a:pt x="64668" y="452676"/>
                </a:lnTo>
                <a:cubicBezTo>
                  <a:pt x="64668" y="461600"/>
                  <a:pt x="71906" y="468843"/>
                  <a:pt x="80835" y="468843"/>
                </a:cubicBezTo>
                <a:lnTo>
                  <a:pt x="378793" y="468843"/>
                </a:lnTo>
                <a:lnTo>
                  <a:pt x="364081" y="483392"/>
                </a:lnTo>
                <a:lnTo>
                  <a:pt x="341933" y="505542"/>
                </a:lnTo>
                <a:cubicBezTo>
                  <a:pt x="334519" y="513140"/>
                  <a:pt x="329804" y="522970"/>
                  <a:pt x="328514" y="533511"/>
                </a:cubicBezTo>
                <a:lnTo>
                  <a:pt x="64668" y="533511"/>
                </a:lnTo>
                <a:cubicBezTo>
                  <a:pt x="28953" y="533511"/>
                  <a:pt x="0" y="504556"/>
                  <a:pt x="0" y="468843"/>
                </a:cubicBezTo>
                <a:lnTo>
                  <a:pt x="0" y="64668"/>
                </a:lnTo>
                <a:cubicBezTo>
                  <a:pt x="0" y="28955"/>
                  <a:pt x="28953" y="0"/>
                  <a:pt x="64668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9757208" y="4485043"/>
            <a:ext cx="427701" cy="404715"/>
          </a:xfrm>
          <a:custGeom>
            <a:avLst/>
            <a:gdLst>
              <a:gd name="T0" fmla="*/ 9262 w 13528"/>
              <a:gd name="T1" fmla="*/ 11863 h 12800"/>
              <a:gd name="T2" fmla="*/ 9262 w 13528"/>
              <a:gd name="T3" fmla="*/ 728 h 12800"/>
              <a:gd name="T4" fmla="*/ 8429 w 13528"/>
              <a:gd name="T5" fmla="*/ 0 h 12800"/>
              <a:gd name="T6" fmla="*/ 1769 w 13528"/>
              <a:gd name="T7" fmla="*/ 0 h 12800"/>
              <a:gd name="T8" fmla="*/ 1145 w 13528"/>
              <a:gd name="T9" fmla="*/ 313 h 12800"/>
              <a:gd name="T10" fmla="*/ 937 w 13528"/>
              <a:gd name="T11" fmla="*/ 937 h 12800"/>
              <a:gd name="T12" fmla="*/ 937 w 13528"/>
              <a:gd name="T13" fmla="*/ 11967 h 12800"/>
              <a:gd name="T14" fmla="*/ 417 w 13528"/>
              <a:gd name="T15" fmla="*/ 11967 h 12800"/>
              <a:gd name="T16" fmla="*/ 104 w 13528"/>
              <a:gd name="T17" fmla="*/ 12280 h 12800"/>
              <a:gd name="T18" fmla="*/ 208 w 13528"/>
              <a:gd name="T19" fmla="*/ 12696 h 12800"/>
              <a:gd name="T20" fmla="*/ 624 w 13528"/>
              <a:gd name="T21" fmla="*/ 12800 h 12800"/>
              <a:gd name="T22" fmla="*/ 13111 w 13528"/>
              <a:gd name="T23" fmla="*/ 12800 h 12800"/>
              <a:gd name="T24" fmla="*/ 13424 w 13528"/>
              <a:gd name="T25" fmla="*/ 12487 h 12800"/>
              <a:gd name="T26" fmla="*/ 13111 w 13528"/>
              <a:gd name="T27" fmla="*/ 11967 h 12800"/>
              <a:gd name="T28" fmla="*/ 12695 w 13528"/>
              <a:gd name="T29" fmla="*/ 11967 h 12800"/>
              <a:gd name="T30" fmla="*/ 12695 w 13528"/>
              <a:gd name="T31" fmla="*/ 4996 h 12800"/>
              <a:gd name="T32" fmla="*/ 12071 w 13528"/>
              <a:gd name="T33" fmla="*/ 4372 h 12800"/>
              <a:gd name="T34" fmla="*/ 10197 w 13528"/>
              <a:gd name="T35" fmla="*/ 4372 h 12800"/>
              <a:gd name="T36" fmla="*/ 10197 w 13528"/>
              <a:gd name="T37" fmla="*/ 11759 h 12800"/>
              <a:gd name="T38" fmla="*/ 10093 w 13528"/>
              <a:gd name="T39" fmla="*/ 11863 h 12800"/>
              <a:gd name="T40" fmla="*/ 9262 w 13528"/>
              <a:gd name="T41" fmla="*/ 11863 h 12800"/>
              <a:gd name="T42" fmla="*/ 3435 w 13528"/>
              <a:gd name="T43" fmla="*/ 5203 h 12800"/>
              <a:gd name="T44" fmla="*/ 3435 w 13528"/>
              <a:gd name="T45" fmla="*/ 4370 h 12800"/>
              <a:gd name="T46" fmla="*/ 6764 w 13528"/>
              <a:gd name="T47" fmla="*/ 4370 h 12800"/>
              <a:gd name="T48" fmla="*/ 6764 w 13528"/>
              <a:gd name="T49" fmla="*/ 5203 h 12800"/>
              <a:gd name="T50" fmla="*/ 3435 w 13528"/>
              <a:gd name="T51" fmla="*/ 5203 h 12800"/>
              <a:gd name="T52" fmla="*/ 3435 w 13528"/>
              <a:gd name="T53" fmla="*/ 9678 h 12800"/>
              <a:gd name="T54" fmla="*/ 3435 w 13528"/>
              <a:gd name="T55" fmla="*/ 8845 h 12800"/>
              <a:gd name="T56" fmla="*/ 6764 w 13528"/>
              <a:gd name="T57" fmla="*/ 8845 h 12800"/>
              <a:gd name="T58" fmla="*/ 6764 w 13528"/>
              <a:gd name="T59" fmla="*/ 9678 h 12800"/>
              <a:gd name="T60" fmla="*/ 3435 w 13528"/>
              <a:gd name="T61" fmla="*/ 9678 h 12800"/>
              <a:gd name="T62" fmla="*/ 3435 w 13528"/>
              <a:gd name="T63" fmla="*/ 2185 h 12800"/>
              <a:gd name="T64" fmla="*/ 6764 w 13528"/>
              <a:gd name="T65" fmla="*/ 2185 h 12800"/>
              <a:gd name="T66" fmla="*/ 6764 w 13528"/>
              <a:gd name="T67" fmla="*/ 3018 h 12800"/>
              <a:gd name="T68" fmla="*/ 3642 w 13528"/>
              <a:gd name="T69" fmla="*/ 3018 h 12800"/>
              <a:gd name="T70" fmla="*/ 3539 w 13528"/>
              <a:gd name="T71" fmla="*/ 2914 h 12800"/>
              <a:gd name="T72" fmla="*/ 3435 w 13528"/>
              <a:gd name="T73" fmla="*/ 2185 h 12800"/>
              <a:gd name="T74" fmla="*/ 3435 w 13528"/>
              <a:gd name="T75" fmla="*/ 6660 h 12800"/>
              <a:gd name="T76" fmla="*/ 6764 w 13528"/>
              <a:gd name="T77" fmla="*/ 6660 h 12800"/>
              <a:gd name="T78" fmla="*/ 6764 w 13528"/>
              <a:gd name="T79" fmla="*/ 7493 h 12800"/>
              <a:gd name="T80" fmla="*/ 3435 w 13528"/>
              <a:gd name="T81" fmla="*/ 7493 h 12800"/>
              <a:gd name="T82" fmla="*/ 3435 w 13528"/>
              <a:gd name="T83" fmla="*/ 6660 h 12800"/>
              <a:gd name="T84" fmla="*/ 3435 w 13528"/>
              <a:gd name="T85" fmla="*/ 6660 h 12800"/>
            </a:gdLst>
            <a:ahLst/>
            <a:cxnLst/>
            <a:rect l="0" t="0" r="r" b="b"/>
            <a:pathLst>
              <a:path w="13528" h="12800">
                <a:moveTo>
                  <a:pt x="9262" y="11863"/>
                </a:moveTo>
                <a:lnTo>
                  <a:pt x="9262" y="728"/>
                </a:lnTo>
                <a:cubicBezTo>
                  <a:pt x="9262" y="311"/>
                  <a:pt x="8845" y="0"/>
                  <a:pt x="8429" y="0"/>
                </a:cubicBezTo>
                <a:lnTo>
                  <a:pt x="1769" y="0"/>
                </a:lnTo>
                <a:cubicBezTo>
                  <a:pt x="1456" y="0"/>
                  <a:pt x="1248" y="104"/>
                  <a:pt x="1145" y="313"/>
                </a:cubicBezTo>
                <a:cubicBezTo>
                  <a:pt x="937" y="520"/>
                  <a:pt x="937" y="730"/>
                  <a:pt x="937" y="937"/>
                </a:cubicBezTo>
                <a:lnTo>
                  <a:pt x="937" y="11967"/>
                </a:lnTo>
                <a:lnTo>
                  <a:pt x="417" y="11967"/>
                </a:lnTo>
                <a:cubicBezTo>
                  <a:pt x="210" y="11967"/>
                  <a:pt x="104" y="12070"/>
                  <a:pt x="104" y="12280"/>
                </a:cubicBezTo>
                <a:cubicBezTo>
                  <a:pt x="0" y="12487"/>
                  <a:pt x="104" y="12593"/>
                  <a:pt x="208" y="12696"/>
                </a:cubicBezTo>
                <a:cubicBezTo>
                  <a:pt x="311" y="12800"/>
                  <a:pt x="415" y="12800"/>
                  <a:pt x="624" y="12800"/>
                </a:cubicBezTo>
                <a:lnTo>
                  <a:pt x="13111" y="12800"/>
                </a:lnTo>
                <a:cubicBezTo>
                  <a:pt x="13319" y="12800"/>
                  <a:pt x="13424" y="12696"/>
                  <a:pt x="13424" y="12487"/>
                </a:cubicBezTo>
                <a:cubicBezTo>
                  <a:pt x="13528" y="12280"/>
                  <a:pt x="13321" y="11967"/>
                  <a:pt x="13111" y="11967"/>
                </a:cubicBezTo>
                <a:lnTo>
                  <a:pt x="12695" y="11967"/>
                </a:lnTo>
                <a:lnTo>
                  <a:pt x="12695" y="4996"/>
                </a:lnTo>
                <a:cubicBezTo>
                  <a:pt x="12695" y="4579"/>
                  <a:pt x="12487" y="4372"/>
                  <a:pt x="12071" y="4372"/>
                </a:cubicBezTo>
                <a:lnTo>
                  <a:pt x="10197" y="4372"/>
                </a:lnTo>
                <a:lnTo>
                  <a:pt x="10197" y="11759"/>
                </a:lnTo>
                <a:lnTo>
                  <a:pt x="10093" y="11863"/>
                </a:lnTo>
                <a:lnTo>
                  <a:pt x="9262" y="11863"/>
                </a:lnTo>
                <a:close/>
                <a:moveTo>
                  <a:pt x="3435" y="5203"/>
                </a:moveTo>
                <a:lnTo>
                  <a:pt x="3435" y="4370"/>
                </a:lnTo>
                <a:lnTo>
                  <a:pt x="6764" y="4370"/>
                </a:lnTo>
                <a:lnTo>
                  <a:pt x="6764" y="5203"/>
                </a:lnTo>
                <a:lnTo>
                  <a:pt x="3435" y="5203"/>
                </a:lnTo>
                <a:close/>
                <a:moveTo>
                  <a:pt x="3435" y="9678"/>
                </a:moveTo>
                <a:lnTo>
                  <a:pt x="3435" y="8845"/>
                </a:lnTo>
                <a:lnTo>
                  <a:pt x="6764" y="8845"/>
                </a:lnTo>
                <a:lnTo>
                  <a:pt x="6764" y="9678"/>
                </a:lnTo>
                <a:lnTo>
                  <a:pt x="3435" y="9678"/>
                </a:lnTo>
                <a:close/>
                <a:moveTo>
                  <a:pt x="3435" y="2185"/>
                </a:moveTo>
                <a:lnTo>
                  <a:pt x="6764" y="2185"/>
                </a:lnTo>
                <a:lnTo>
                  <a:pt x="6764" y="3018"/>
                </a:lnTo>
                <a:lnTo>
                  <a:pt x="3642" y="3018"/>
                </a:lnTo>
                <a:cubicBezTo>
                  <a:pt x="3539" y="3018"/>
                  <a:pt x="3539" y="3018"/>
                  <a:pt x="3539" y="2914"/>
                </a:cubicBezTo>
                <a:cubicBezTo>
                  <a:pt x="3435" y="2601"/>
                  <a:pt x="3435" y="2394"/>
                  <a:pt x="3435" y="2185"/>
                </a:cubicBezTo>
                <a:close/>
                <a:moveTo>
                  <a:pt x="3435" y="6660"/>
                </a:moveTo>
                <a:lnTo>
                  <a:pt x="6764" y="6660"/>
                </a:lnTo>
                <a:lnTo>
                  <a:pt x="6764" y="7493"/>
                </a:lnTo>
                <a:lnTo>
                  <a:pt x="3435" y="7493"/>
                </a:lnTo>
                <a:lnTo>
                  <a:pt x="3435" y="6660"/>
                </a:lnTo>
                <a:close/>
                <a:moveTo>
                  <a:pt x="3435" y="6660"/>
                </a:move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>
            <a:off x="5917821" y="5191307"/>
            <a:ext cx="356359" cy="427701"/>
          </a:xfrm>
          <a:custGeom>
            <a:avLst/>
            <a:gdLst>
              <a:gd name="T0" fmla="*/ 9600 w 10667"/>
              <a:gd name="T1" fmla="*/ 12800 h 12800"/>
              <a:gd name="T2" fmla="*/ 1067 w 10667"/>
              <a:gd name="T3" fmla="*/ 12800 h 12800"/>
              <a:gd name="T4" fmla="*/ 312 w 10667"/>
              <a:gd name="T5" fmla="*/ 12488 h 12800"/>
              <a:gd name="T6" fmla="*/ 0 w 10667"/>
              <a:gd name="T7" fmla="*/ 11733 h 12800"/>
              <a:gd name="T8" fmla="*/ 0 w 10667"/>
              <a:gd name="T9" fmla="*/ 1067 h 12800"/>
              <a:gd name="T10" fmla="*/ 1067 w 10667"/>
              <a:gd name="T11" fmla="*/ 0 h 12800"/>
              <a:gd name="T12" fmla="*/ 9600 w 10667"/>
              <a:gd name="T13" fmla="*/ 0 h 12800"/>
              <a:gd name="T14" fmla="*/ 10354 w 10667"/>
              <a:gd name="T15" fmla="*/ 313 h 12800"/>
              <a:gd name="T16" fmla="*/ 10667 w 10667"/>
              <a:gd name="T17" fmla="*/ 1067 h 12800"/>
              <a:gd name="T18" fmla="*/ 10667 w 10667"/>
              <a:gd name="T19" fmla="*/ 11734 h 12800"/>
              <a:gd name="T20" fmla="*/ 9600 w 10667"/>
              <a:gd name="T21" fmla="*/ 12800 h 12800"/>
              <a:gd name="T22" fmla="*/ 1333 w 10667"/>
              <a:gd name="T23" fmla="*/ 9600 h 12800"/>
              <a:gd name="T24" fmla="*/ 1865 w 10667"/>
              <a:gd name="T25" fmla="*/ 10133 h 12800"/>
              <a:gd name="T26" fmla="*/ 5598 w 10667"/>
              <a:gd name="T27" fmla="*/ 10133 h 12800"/>
              <a:gd name="T28" fmla="*/ 6131 w 10667"/>
              <a:gd name="T29" fmla="*/ 9600 h 12800"/>
              <a:gd name="T30" fmla="*/ 6131 w 10667"/>
              <a:gd name="T31" fmla="*/ 9067 h 12800"/>
              <a:gd name="T32" fmla="*/ 5598 w 10667"/>
              <a:gd name="T33" fmla="*/ 8534 h 12800"/>
              <a:gd name="T34" fmla="*/ 1867 w 10667"/>
              <a:gd name="T35" fmla="*/ 8534 h 12800"/>
              <a:gd name="T36" fmla="*/ 1334 w 10667"/>
              <a:gd name="T37" fmla="*/ 9067 h 12800"/>
              <a:gd name="T38" fmla="*/ 1334 w 10667"/>
              <a:gd name="T39" fmla="*/ 9600 h 12800"/>
              <a:gd name="T40" fmla="*/ 1333 w 10667"/>
              <a:gd name="T41" fmla="*/ 9600 h 12800"/>
              <a:gd name="T42" fmla="*/ 1333 w 10667"/>
              <a:gd name="T43" fmla="*/ 6667 h 12800"/>
              <a:gd name="T44" fmla="*/ 1865 w 10667"/>
              <a:gd name="T45" fmla="*/ 7200 h 12800"/>
              <a:gd name="T46" fmla="*/ 5598 w 10667"/>
              <a:gd name="T47" fmla="*/ 7200 h 12800"/>
              <a:gd name="T48" fmla="*/ 6131 w 10667"/>
              <a:gd name="T49" fmla="*/ 6667 h 12800"/>
              <a:gd name="T50" fmla="*/ 6131 w 10667"/>
              <a:gd name="T51" fmla="*/ 6134 h 12800"/>
              <a:gd name="T52" fmla="*/ 5598 w 10667"/>
              <a:gd name="T53" fmla="*/ 5602 h 12800"/>
              <a:gd name="T54" fmla="*/ 1867 w 10667"/>
              <a:gd name="T55" fmla="*/ 5602 h 12800"/>
              <a:gd name="T56" fmla="*/ 1334 w 10667"/>
              <a:gd name="T57" fmla="*/ 6134 h 12800"/>
              <a:gd name="T58" fmla="*/ 1334 w 10667"/>
              <a:gd name="T59" fmla="*/ 6667 h 12800"/>
              <a:gd name="T60" fmla="*/ 1333 w 10667"/>
              <a:gd name="T61" fmla="*/ 6667 h 12800"/>
              <a:gd name="T62" fmla="*/ 7733 w 10667"/>
              <a:gd name="T63" fmla="*/ 3200 h 12800"/>
              <a:gd name="T64" fmla="*/ 7200 w 10667"/>
              <a:gd name="T65" fmla="*/ 2667 h 12800"/>
              <a:gd name="T66" fmla="*/ 1867 w 10667"/>
              <a:gd name="T67" fmla="*/ 2667 h 12800"/>
              <a:gd name="T68" fmla="*/ 1333 w 10667"/>
              <a:gd name="T69" fmla="*/ 3200 h 12800"/>
              <a:gd name="T70" fmla="*/ 1333 w 10667"/>
              <a:gd name="T71" fmla="*/ 3733 h 12800"/>
              <a:gd name="T72" fmla="*/ 1865 w 10667"/>
              <a:gd name="T73" fmla="*/ 4266 h 12800"/>
              <a:gd name="T74" fmla="*/ 7198 w 10667"/>
              <a:gd name="T75" fmla="*/ 4266 h 12800"/>
              <a:gd name="T76" fmla="*/ 7731 w 10667"/>
              <a:gd name="T77" fmla="*/ 3733 h 12800"/>
              <a:gd name="T78" fmla="*/ 7731 w 10667"/>
              <a:gd name="T79" fmla="*/ 3200 h 12800"/>
              <a:gd name="T80" fmla="*/ 7733 w 10667"/>
              <a:gd name="T81" fmla="*/ 3200 h 12800"/>
              <a:gd name="T82" fmla="*/ 10133 w 10667"/>
              <a:gd name="T83" fmla="*/ 3200 h 12800"/>
              <a:gd name="T84" fmla="*/ 9600 w 10667"/>
              <a:gd name="T85" fmla="*/ 2667 h 12800"/>
              <a:gd name="T86" fmla="*/ 9067 w 10667"/>
              <a:gd name="T87" fmla="*/ 2667 h 12800"/>
              <a:gd name="T88" fmla="*/ 8534 w 10667"/>
              <a:gd name="T89" fmla="*/ 3200 h 12800"/>
              <a:gd name="T90" fmla="*/ 8534 w 10667"/>
              <a:gd name="T91" fmla="*/ 3733 h 12800"/>
              <a:gd name="T92" fmla="*/ 10134 w 10667"/>
              <a:gd name="T93" fmla="*/ 3733 h 12800"/>
              <a:gd name="T94" fmla="*/ 10134 w 10667"/>
              <a:gd name="T95" fmla="*/ 3200 h 12800"/>
              <a:gd name="T96" fmla="*/ 10133 w 10667"/>
              <a:gd name="T97" fmla="*/ 3200 h 12800"/>
              <a:gd name="T98" fmla="*/ 10133 w 10667"/>
              <a:gd name="T99" fmla="*/ 4000 h 12800"/>
              <a:gd name="T100" fmla="*/ 8533 w 10667"/>
              <a:gd name="T101" fmla="*/ 4000 h 12800"/>
              <a:gd name="T102" fmla="*/ 8533 w 10667"/>
              <a:gd name="T103" fmla="*/ 8797 h 12800"/>
              <a:gd name="T104" fmla="*/ 8529 w 10667"/>
              <a:gd name="T105" fmla="*/ 8797 h 12800"/>
              <a:gd name="T106" fmla="*/ 9331 w 10667"/>
              <a:gd name="T107" fmla="*/ 10400 h 12800"/>
              <a:gd name="T108" fmla="*/ 10131 w 10667"/>
              <a:gd name="T109" fmla="*/ 8800 h 12800"/>
              <a:gd name="T110" fmla="*/ 10133 w 10667"/>
              <a:gd name="T111" fmla="*/ 8800 h 12800"/>
              <a:gd name="T112" fmla="*/ 10133 w 10667"/>
              <a:gd name="T113" fmla="*/ 4000 h 12800"/>
              <a:gd name="T114" fmla="*/ 10133 w 10667"/>
              <a:gd name="T115" fmla="*/ 4000 h 12800"/>
            </a:gdLst>
            <a:ahLst/>
            <a:cxnLst/>
            <a:rect l="0" t="0" r="r" b="b"/>
            <a:pathLst>
              <a:path w="10667" h="12800">
                <a:moveTo>
                  <a:pt x="9600" y="12800"/>
                </a:moveTo>
                <a:lnTo>
                  <a:pt x="1067" y="12800"/>
                </a:lnTo>
                <a:cubicBezTo>
                  <a:pt x="784" y="12800"/>
                  <a:pt x="512" y="12688"/>
                  <a:pt x="312" y="12488"/>
                </a:cubicBezTo>
                <a:cubicBezTo>
                  <a:pt x="112" y="12288"/>
                  <a:pt x="0" y="12016"/>
                  <a:pt x="0" y="11733"/>
                </a:cubicBezTo>
                <a:lnTo>
                  <a:pt x="0" y="1067"/>
                </a:lnTo>
                <a:cubicBezTo>
                  <a:pt x="0" y="478"/>
                  <a:pt x="478" y="0"/>
                  <a:pt x="1067" y="0"/>
                </a:cubicBezTo>
                <a:lnTo>
                  <a:pt x="9600" y="0"/>
                </a:lnTo>
                <a:cubicBezTo>
                  <a:pt x="9883" y="0"/>
                  <a:pt x="10154" y="113"/>
                  <a:pt x="10354" y="313"/>
                </a:cubicBezTo>
                <a:cubicBezTo>
                  <a:pt x="10554" y="513"/>
                  <a:pt x="10667" y="784"/>
                  <a:pt x="10667" y="1067"/>
                </a:cubicBezTo>
                <a:lnTo>
                  <a:pt x="10667" y="11734"/>
                </a:lnTo>
                <a:cubicBezTo>
                  <a:pt x="10667" y="12322"/>
                  <a:pt x="10189" y="12800"/>
                  <a:pt x="9600" y="12800"/>
                </a:cubicBezTo>
                <a:close/>
                <a:moveTo>
                  <a:pt x="1333" y="9600"/>
                </a:moveTo>
                <a:cubicBezTo>
                  <a:pt x="1333" y="9895"/>
                  <a:pt x="1572" y="10133"/>
                  <a:pt x="1865" y="10133"/>
                </a:cubicBezTo>
                <a:lnTo>
                  <a:pt x="5598" y="10133"/>
                </a:lnTo>
                <a:cubicBezTo>
                  <a:pt x="5893" y="10133"/>
                  <a:pt x="6131" y="9894"/>
                  <a:pt x="6131" y="9600"/>
                </a:cubicBezTo>
                <a:lnTo>
                  <a:pt x="6131" y="9067"/>
                </a:lnTo>
                <a:cubicBezTo>
                  <a:pt x="6131" y="8772"/>
                  <a:pt x="5892" y="8534"/>
                  <a:pt x="5598" y="8534"/>
                </a:cubicBezTo>
                <a:lnTo>
                  <a:pt x="1867" y="8534"/>
                </a:lnTo>
                <a:cubicBezTo>
                  <a:pt x="1573" y="8534"/>
                  <a:pt x="1334" y="8773"/>
                  <a:pt x="1334" y="9067"/>
                </a:cubicBezTo>
                <a:lnTo>
                  <a:pt x="1334" y="9600"/>
                </a:lnTo>
                <a:lnTo>
                  <a:pt x="1333" y="9600"/>
                </a:lnTo>
                <a:close/>
                <a:moveTo>
                  <a:pt x="1333" y="6667"/>
                </a:moveTo>
                <a:cubicBezTo>
                  <a:pt x="1333" y="6963"/>
                  <a:pt x="1572" y="7200"/>
                  <a:pt x="1865" y="7200"/>
                </a:cubicBezTo>
                <a:lnTo>
                  <a:pt x="5598" y="7200"/>
                </a:lnTo>
                <a:cubicBezTo>
                  <a:pt x="5893" y="7200"/>
                  <a:pt x="6131" y="6961"/>
                  <a:pt x="6131" y="6667"/>
                </a:cubicBezTo>
                <a:lnTo>
                  <a:pt x="6131" y="6134"/>
                </a:lnTo>
                <a:cubicBezTo>
                  <a:pt x="6131" y="5839"/>
                  <a:pt x="5892" y="5602"/>
                  <a:pt x="5598" y="5602"/>
                </a:cubicBezTo>
                <a:lnTo>
                  <a:pt x="1867" y="5602"/>
                </a:lnTo>
                <a:cubicBezTo>
                  <a:pt x="1573" y="5602"/>
                  <a:pt x="1334" y="5841"/>
                  <a:pt x="1334" y="6134"/>
                </a:cubicBezTo>
                <a:lnTo>
                  <a:pt x="1334" y="6667"/>
                </a:lnTo>
                <a:lnTo>
                  <a:pt x="1333" y="6667"/>
                </a:lnTo>
                <a:close/>
                <a:moveTo>
                  <a:pt x="7733" y="3200"/>
                </a:moveTo>
                <a:cubicBezTo>
                  <a:pt x="7733" y="2905"/>
                  <a:pt x="7493" y="2667"/>
                  <a:pt x="7200" y="2667"/>
                </a:cubicBezTo>
                <a:lnTo>
                  <a:pt x="1867" y="2667"/>
                </a:lnTo>
                <a:cubicBezTo>
                  <a:pt x="1572" y="2667"/>
                  <a:pt x="1333" y="2905"/>
                  <a:pt x="1333" y="3200"/>
                </a:cubicBezTo>
                <a:lnTo>
                  <a:pt x="1333" y="3733"/>
                </a:lnTo>
                <a:cubicBezTo>
                  <a:pt x="1333" y="4028"/>
                  <a:pt x="1572" y="4266"/>
                  <a:pt x="1865" y="4266"/>
                </a:cubicBezTo>
                <a:lnTo>
                  <a:pt x="7198" y="4266"/>
                </a:lnTo>
                <a:cubicBezTo>
                  <a:pt x="7493" y="4266"/>
                  <a:pt x="7731" y="4027"/>
                  <a:pt x="7731" y="3733"/>
                </a:cubicBezTo>
                <a:lnTo>
                  <a:pt x="7731" y="3200"/>
                </a:lnTo>
                <a:lnTo>
                  <a:pt x="7733" y="3200"/>
                </a:lnTo>
                <a:close/>
                <a:moveTo>
                  <a:pt x="10133" y="3200"/>
                </a:moveTo>
                <a:cubicBezTo>
                  <a:pt x="10133" y="2905"/>
                  <a:pt x="9893" y="2667"/>
                  <a:pt x="9600" y="2667"/>
                </a:cubicBezTo>
                <a:lnTo>
                  <a:pt x="9067" y="2667"/>
                </a:lnTo>
                <a:cubicBezTo>
                  <a:pt x="8772" y="2667"/>
                  <a:pt x="8534" y="2906"/>
                  <a:pt x="8534" y="3200"/>
                </a:cubicBezTo>
                <a:lnTo>
                  <a:pt x="8534" y="3733"/>
                </a:lnTo>
                <a:lnTo>
                  <a:pt x="10134" y="3733"/>
                </a:lnTo>
                <a:lnTo>
                  <a:pt x="10134" y="3200"/>
                </a:lnTo>
                <a:lnTo>
                  <a:pt x="10133" y="3200"/>
                </a:lnTo>
                <a:close/>
                <a:moveTo>
                  <a:pt x="10133" y="4000"/>
                </a:moveTo>
                <a:lnTo>
                  <a:pt x="8533" y="4000"/>
                </a:lnTo>
                <a:lnTo>
                  <a:pt x="8533" y="8797"/>
                </a:lnTo>
                <a:lnTo>
                  <a:pt x="8529" y="8797"/>
                </a:lnTo>
                <a:lnTo>
                  <a:pt x="9331" y="10400"/>
                </a:lnTo>
                <a:lnTo>
                  <a:pt x="10131" y="8800"/>
                </a:lnTo>
                <a:lnTo>
                  <a:pt x="10133" y="8800"/>
                </a:lnTo>
                <a:lnTo>
                  <a:pt x="10133" y="4000"/>
                </a:lnTo>
                <a:close/>
                <a:moveTo>
                  <a:pt x="10133" y="4000"/>
                </a:move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>
            <a:off x="2272902" y="4508916"/>
            <a:ext cx="428273" cy="364746"/>
          </a:xfrm>
          <a:custGeom>
            <a:avLst/>
            <a:gdLst>
              <a:gd name="T0" fmla="*/ 9609 w 10378"/>
              <a:gd name="T1" fmla="*/ 1729 h 8839"/>
              <a:gd name="T2" fmla="*/ 7879 w 10378"/>
              <a:gd name="T3" fmla="*/ 1729 h 8839"/>
              <a:gd name="T4" fmla="*/ 7879 w 10378"/>
              <a:gd name="T5" fmla="*/ 576 h 8839"/>
              <a:gd name="T6" fmla="*/ 7303 w 10378"/>
              <a:gd name="T7" fmla="*/ 0 h 8839"/>
              <a:gd name="T8" fmla="*/ 3075 w 10378"/>
              <a:gd name="T9" fmla="*/ 0 h 8839"/>
              <a:gd name="T10" fmla="*/ 2499 w 10378"/>
              <a:gd name="T11" fmla="*/ 576 h 8839"/>
              <a:gd name="T12" fmla="*/ 2499 w 10378"/>
              <a:gd name="T13" fmla="*/ 1729 h 8839"/>
              <a:gd name="T14" fmla="*/ 769 w 10378"/>
              <a:gd name="T15" fmla="*/ 1729 h 8839"/>
              <a:gd name="T16" fmla="*/ 0 w 10378"/>
              <a:gd name="T17" fmla="*/ 2497 h 8839"/>
              <a:gd name="T18" fmla="*/ 0 w 10378"/>
              <a:gd name="T19" fmla="*/ 4782 h 8839"/>
              <a:gd name="T20" fmla="*/ 1730 w 10378"/>
              <a:gd name="T21" fmla="*/ 4782 h 8839"/>
              <a:gd name="T22" fmla="*/ 1730 w 10378"/>
              <a:gd name="T23" fmla="*/ 4400 h 8839"/>
              <a:gd name="T24" fmla="*/ 2306 w 10378"/>
              <a:gd name="T25" fmla="*/ 3824 h 8839"/>
              <a:gd name="T26" fmla="*/ 2883 w 10378"/>
              <a:gd name="T27" fmla="*/ 4400 h 8839"/>
              <a:gd name="T28" fmla="*/ 2883 w 10378"/>
              <a:gd name="T29" fmla="*/ 4782 h 8839"/>
              <a:gd name="T30" fmla="*/ 7686 w 10378"/>
              <a:gd name="T31" fmla="*/ 4782 h 8839"/>
              <a:gd name="T32" fmla="*/ 7686 w 10378"/>
              <a:gd name="T33" fmla="*/ 4400 h 8839"/>
              <a:gd name="T34" fmla="*/ 8263 w 10378"/>
              <a:gd name="T35" fmla="*/ 3824 h 8839"/>
              <a:gd name="T36" fmla="*/ 8839 w 10378"/>
              <a:gd name="T37" fmla="*/ 4400 h 8839"/>
              <a:gd name="T38" fmla="*/ 8839 w 10378"/>
              <a:gd name="T39" fmla="*/ 4782 h 8839"/>
              <a:gd name="T40" fmla="*/ 10376 w 10378"/>
              <a:gd name="T41" fmla="*/ 4782 h 8839"/>
              <a:gd name="T42" fmla="*/ 10376 w 10378"/>
              <a:gd name="T43" fmla="*/ 2496 h 8839"/>
              <a:gd name="T44" fmla="*/ 9609 w 10378"/>
              <a:gd name="T45" fmla="*/ 1729 h 8839"/>
              <a:gd name="T46" fmla="*/ 6539 w 10378"/>
              <a:gd name="T47" fmla="*/ 1729 h 8839"/>
              <a:gd name="T48" fmla="*/ 3838 w 10378"/>
              <a:gd name="T49" fmla="*/ 1729 h 8839"/>
              <a:gd name="T50" fmla="*/ 3266 w 10378"/>
              <a:gd name="T51" fmla="*/ 1152 h 8839"/>
              <a:gd name="T52" fmla="*/ 3843 w 10378"/>
              <a:gd name="T53" fmla="*/ 576 h 8839"/>
              <a:gd name="T54" fmla="*/ 6533 w 10378"/>
              <a:gd name="T55" fmla="*/ 576 h 8839"/>
              <a:gd name="T56" fmla="*/ 7109 w 10378"/>
              <a:gd name="T57" fmla="*/ 1152 h 8839"/>
              <a:gd name="T58" fmla="*/ 6539 w 10378"/>
              <a:gd name="T59" fmla="*/ 1729 h 8839"/>
              <a:gd name="T60" fmla="*/ 8840 w 10378"/>
              <a:gd name="T61" fmla="*/ 5743 h 8839"/>
              <a:gd name="T62" fmla="*/ 8264 w 10378"/>
              <a:gd name="T63" fmla="*/ 6320 h 8839"/>
              <a:gd name="T64" fmla="*/ 7688 w 10378"/>
              <a:gd name="T65" fmla="*/ 5743 h 8839"/>
              <a:gd name="T66" fmla="*/ 7688 w 10378"/>
              <a:gd name="T67" fmla="*/ 5652 h 8839"/>
              <a:gd name="T68" fmla="*/ 2883 w 10378"/>
              <a:gd name="T69" fmla="*/ 5652 h 8839"/>
              <a:gd name="T70" fmla="*/ 2883 w 10378"/>
              <a:gd name="T71" fmla="*/ 5743 h 8839"/>
              <a:gd name="T72" fmla="*/ 2306 w 10378"/>
              <a:gd name="T73" fmla="*/ 6320 h 8839"/>
              <a:gd name="T74" fmla="*/ 1730 w 10378"/>
              <a:gd name="T75" fmla="*/ 5743 h 8839"/>
              <a:gd name="T76" fmla="*/ 1730 w 10378"/>
              <a:gd name="T77" fmla="*/ 5652 h 8839"/>
              <a:gd name="T78" fmla="*/ 0 w 10378"/>
              <a:gd name="T79" fmla="*/ 5652 h 8839"/>
              <a:gd name="T80" fmla="*/ 0 w 10378"/>
              <a:gd name="T81" fmla="*/ 8070 h 8839"/>
              <a:gd name="T82" fmla="*/ 769 w 10378"/>
              <a:gd name="T83" fmla="*/ 8839 h 8839"/>
              <a:gd name="T84" fmla="*/ 9609 w 10378"/>
              <a:gd name="T85" fmla="*/ 8839 h 8839"/>
              <a:gd name="T86" fmla="*/ 10378 w 10378"/>
              <a:gd name="T87" fmla="*/ 8070 h 8839"/>
              <a:gd name="T88" fmla="*/ 10378 w 10378"/>
              <a:gd name="T89" fmla="*/ 5652 h 8839"/>
              <a:gd name="T90" fmla="*/ 8840 w 10378"/>
              <a:gd name="T91" fmla="*/ 5652 h 8839"/>
              <a:gd name="T92" fmla="*/ 8840 w 10378"/>
              <a:gd name="T93" fmla="*/ 5743 h 8839"/>
            </a:gdLst>
            <a:ahLst/>
            <a:cxnLst/>
            <a:rect l="0" t="0" r="r" b="b"/>
            <a:pathLst>
              <a:path w="10378" h="8839">
                <a:moveTo>
                  <a:pt x="9609" y="1729"/>
                </a:moveTo>
                <a:lnTo>
                  <a:pt x="7879" y="1729"/>
                </a:lnTo>
                <a:lnTo>
                  <a:pt x="7879" y="576"/>
                </a:lnTo>
                <a:cubicBezTo>
                  <a:pt x="7879" y="257"/>
                  <a:pt x="7621" y="0"/>
                  <a:pt x="7303" y="0"/>
                </a:cubicBezTo>
                <a:lnTo>
                  <a:pt x="3075" y="0"/>
                </a:lnTo>
                <a:cubicBezTo>
                  <a:pt x="2756" y="0"/>
                  <a:pt x="2499" y="257"/>
                  <a:pt x="2499" y="576"/>
                </a:cubicBezTo>
                <a:lnTo>
                  <a:pt x="2499" y="1729"/>
                </a:lnTo>
                <a:lnTo>
                  <a:pt x="769" y="1729"/>
                </a:lnTo>
                <a:cubicBezTo>
                  <a:pt x="344" y="1729"/>
                  <a:pt x="0" y="2072"/>
                  <a:pt x="0" y="2497"/>
                </a:cubicBezTo>
                <a:lnTo>
                  <a:pt x="0" y="4782"/>
                </a:lnTo>
                <a:lnTo>
                  <a:pt x="1730" y="4782"/>
                </a:lnTo>
                <a:lnTo>
                  <a:pt x="1730" y="4400"/>
                </a:lnTo>
                <a:cubicBezTo>
                  <a:pt x="1730" y="4081"/>
                  <a:pt x="1988" y="3824"/>
                  <a:pt x="2306" y="3824"/>
                </a:cubicBezTo>
                <a:cubicBezTo>
                  <a:pt x="2625" y="3824"/>
                  <a:pt x="2883" y="4081"/>
                  <a:pt x="2883" y="4400"/>
                </a:cubicBezTo>
                <a:lnTo>
                  <a:pt x="2883" y="4782"/>
                </a:lnTo>
                <a:lnTo>
                  <a:pt x="7686" y="4782"/>
                </a:lnTo>
                <a:lnTo>
                  <a:pt x="7686" y="4400"/>
                </a:lnTo>
                <a:cubicBezTo>
                  <a:pt x="7686" y="4081"/>
                  <a:pt x="7944" y="3824"/>
                  <a:pt x="8263" y="3824"/>
                </a:cubicBezTo>
                <a:cubicBezTo>
                  <a:pt x="8581" y="3824"/>
                  <a:pt x="8839" y="4081"/>
                  <a:pt x="8839" y="4400"/>
                </a:cubicBezTo>
                <a:lnTo>
                  <a:pt x="8839" y="4782"/>
                </a:lnTo>
                <a:lnTo>
                  <a:pt x="10376" y="4782"/>
                </a:lnTo>
                <a:lnTo>
                  <a:pt x="10376" y="2496"/>
                </a:lnTo>
                <a:cubicBezTo>
                  <a:pt x="10376" y="2072"/>
                  <a:pt x="10033" y="1729"/>
                  <a:pt x="9609" y="1729"/>
                </a:cubicBezTo>
                <a:close/>
                <a:moveTo>
                  <a:pt x="6539" y="1729"/>
                </a:moveTo>
                <a:lnTo>
                  <a:pt x="3838" y="1729"/>
                </a:lnTo>
                <a:cubicBezTo>
                  <a:pt x="3521" y="1726"/>
                  <a:pt x="3266" y="1469"/>
                  <a:pt x="3266" y="1152"/>
                </a:cubicBezTo>
                <a:cubicBezTo>
                  <a:pt x="3266" y="834"/>
                  <a:pt x="3524" y="576"/>
                  <a:pt x="3843" y="576"/>
                </a:cubicBezTo>
                <a:lnTo>
                  <a:pt x="6533" y="576"/>
                </a:lnTo>
                <a:cubicBezTo>
                  <a:pt x="6851" y="576"/>
                  <a:pt x="7109" y="834"/>
                  <a:pt x="7109" y="1152"/>
                </a:cubicBezTo>
                <a:cubicBezTo>
                  <a:pt x="7110" y="1469"/>
                  <a:pt x="6855" y="1725"/>
                  <a:pt x="6539" y="1729"/>
                </a:cubicBezTo>
                <a:close/>
                <a:moveTo>
                  <a:pt x="8840" y="5743"/>
                </a:moveTo>
                <a:cubicBezTo>
                  <a:pt x="8840" y="6062"/>
                  <a:pt x="8583" y="6320"/>
                  <a:pt x="8264" y="6320"/>
                </a:cubicBezTo>
                <a:cubicBezTo>
                  <a:pt x="7945" y="6320"/>
                  <a:pt x="7688" y="6062"/>
                  <a:pt x="7688" y="5743"/>
                </a:cubicBezTo>
                <a:lnTo>
                  <a:pt x="7688" y="5652"/>
                </a:lnTo>
                <a:lnTo>
                  <a:pt x="2883" y="5652"/>
                </a:lnTo>
                <a:lnTo>
                  <a:pt x="2883" y="5743"/>
                </a:lnTo>
                <a:cubicBezTo>
                  <a:pt x="2883" y="6062"/>
                  <a:pt x="2625" y="6320"/>
                  <a:pt x="2306" y="6320"/>
                </a:cubicBezTo>
                <a:cubicBezTo>
                  <a:pt x="1988" y="6320"/>
                  <a:pt x="1730" y="6062"/>
                  <a:pt x="1730" y="5743"/>
                </a:cubicBezTo>
                <a:lnTo>
                  <a:pt x="1730" y="5652"/>
                </a:lnTo>
                <a:lnTo>
                  <a:pt x="0" y="5652"/>
                </a:lnTo>
                <a:lnTo>
                  <a:pt x="0" y="8070"/>
                </a:lnTo>
                <a:cubicBezTo>
                  <a:pt x="0" y="8495"/>
                  <a:pt x="344" y="8839"/>
                  <a:pt x="769" y="8839"/>
                </a:cubicBezTo>
                <a:lnTo>
                  <a:pt x="9609" y="8839"/>
                </a:lnTo>
                <a:cubicBezTo>
                  <a:pt x="10034" y="8839"/>
                  <a:pt x="10378" y="8495"/>
                  <a:pt x="10378" y="8070"/>
                </a:cubicBezTo>
                <a:lnTo>
                  <a:pt x="10378" y="5652"/>
                </a:lnTo>
                <a:lnTo>
                  <a:pt x="8840" y="5652"/>
                </a:lnTo>
                <a:lnTo>
                  <a:pt x="8840" y="5743"/>
                </a:ln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>
            <a:off x="3413621" y="1723603"/>
            <a:ext cx="1016000" cy="307340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  <a:endParaRPr kumimoji="1" lang="zh-CN" altLang="en-US" sz="20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7796621" y="1723603"/>
            <a:ext cx="1025922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  <a:endParaRPr kumimoji="1" lang="zh-CN" altLang="en-US" sz="20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9458096" y="5326365"/>
            <a:ext cx="1025922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  <a:endParaRPr kumimoji="1" lang="zh-CN" altLang="en-US" sz="20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5583038" y="6084236"/>
            <a:ext cx="1025922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37" name="标题 1"/>
          <p:cNvSpPr txBox="1"/>
          <p:nvPr/>
        </p:nvSpPr>
        <p:spPr>
          <a:xfrm>
            <a:off x="1881744" y="5326365"/>
            <a:ext cx="1210588" cy="40011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5317399" y="2776690"/>
            <a:ext cx="1557202" cy="1702291"/>
            <a:chOff x="4551315" y="797181"/>
            <a:chExt cx="3089370" cy="3377215"/>
          </a:xfrm>
        </p:grpSpPr>
        <p:sp>
          <p:nvSpPr>
            <p:cNvPr id="42" name="椭圆 41"/>
            <p:cNvSpPr/>
            <p:nvPr>
              <p:custDataLst>
                <p:tags r:id="rId1"/>
              </p:custDataLst>
            </p:nvPr>
          </p:nvSpPr>
          <p:spPr>
            <a:xfrm>
              <a:off x="4551315" y="1085026"/>
              <a:ext cx="3089370" cy="3089370"/>
            </a:xfrm>
            <a:prstGeom prst="ellipse">
              <a:avLst/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797070" y="797181"/>
              <a:ext cx="2578647" cy="3377215"/>
              <a:chOff x="4797070" y="797181"/>
              <a:chExt cx="2578647" cy="3377215"/>
            </a:xfrm>
          </p:grpSpPr>
          <p:pic>
            <p:nvPicPr>
              <p:cNvPr id="44" name="图片 43" descr="christian-wiediger-MAKEzgAQ6WU-unsplash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797070" y="1085026"/>
                <a:ext cx="2578647" cy="3089370"/>
              </a:xfrm>
              <a:custGeom>
                <a:avLst/>
                <a:gdLst>
                  <a:gd name="connsiteX0" fmla="*/ 1298929 w 2578647"/>
                  <a:gd name="connsiteY0" fmla="*/ 0 h 3089370"/>
                  <a:gd name="connsiteX1" fmla="*/ 2490883 w 2578647"/>
                  <a:gd name="connsiteY1" fmla="*/ 562122 h 3089370"/>
                  <a:gd name="connsiteX2" fmla="*/ 2578647 w 2578647"/>
                  <a:gd name="connsiteY2" fmla="*/ 679487 h 3089370"/>
                  <a:gd name="connsiteX3" fmla="*/ 2578647 w 2578647"/>
                  <a:gd name="connsiteY3" fmla="*/ 2409883 h 3089370"/>
                  <a:gd name="connsiteX4" fmla="*/ 2490883 w 2578647"/>
                  <a:gd name="connsiteY4" fmla="*/ 2527248 h 3089370"/>
                  <a:gd name="connsiteX5" fmla="*/ 1298929 w 2578647"/>
                  <a:gd name="connsiteY5" fmla="*/ 3089370 h 3089370"/>
                  <a:gd name="connsiteX6" fmla="*/ 18052 w 2578647"/>
                  <a:gd name="connsiteY6" fmla="*/ 2408333 h 3089370"/>
                  <a:gd name="connsiteX7" fmla="*/ 0 w 2578647"/>
                  <a:gd name="connsiteY7" fmla="*/ 2378619 h 3089370"/>
                  <a:gd name="connsiteX8" fmla="*/ 0 w 2578647"/>
                  <a:gd name="connsiteY8" fmla="*/ 710751 h 3089370"/>
                  <a:gd name="connsiteX9" fmla="*/ 18052 w 2578647"/>
                  <a:gd name="connsiteY9" fmla="*/ 681037 h 3089370"/>
                  <a:gd name="connsiteX10" fmla="*/ 1298929 w 2578647"/>
                  <a:gd name="connsiteY10" fmla="*/ 0 h 308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8647" h="3089370">
                    <a:moveTo>
                      <a:pt x="1298929" y="0"/>
                    </a:moveTo>
                    <a:cubicBezTo>
                      <a:pt x="1778801" y="0"/>
                      <a:pt x="2207565" y="218820"/>
                      <a:pt x="2490883" y="562122"/>
                    </a:cubicBezTo>
                    <a:lnTo>
                      <a:pt x="2578647" y="679487"/>
                    </a:lnTo>
                    <a:lnTo>
                      <a:pt x="2578647" y="2409883"/>
                    </a:lnTo>
                    <a:lnTo>
                      <a:pt x="2490883" y="2527248"/>
                    </a:lnTo>
                    <a:cubicBezTo>
                      <a:pt x="2207565" y="2870550"/>
                      <a:pt x="1778801" y="3089370"/>
                      <a:pt x="1298929" y="3089370"/>
                    </a:cubicBezTo>
                    <a:cubicBezTo>
                      <a:pt x="765738" y="3089370"/>
                      <a:pt x="295643" y="2819222"/>
                      <a:pt x="18052" y="2408333"/>
                    </a:cubicBezTo>
                    <a:lnTo>
                      <a:pt x="0" y="2378619"/>
                    </a:lnTo>
                    <a:lnTo>
                      <a:pt x="0" y="710751"/>
                    </a:lnTo>
                    <a:lnTo>
                      <a:pt x="18052" y="681037"/>
                    </a:lnTo>
                    <a:cubicBezTo>
                      <a:pt x="295643" y="270148"/>
                      <a:pt x="765738" y="0"/>
                      <a:pt x="1298929" y="0"/>
                    </a:cubicBezTo>
                    <a:close/>
                  </a:path>
                </a:pathLst>
              </a:custGeom>
            </p:spPr>
          </p:pic>
          <p:pic>
            <p:nvPicPr>
              <p:cNvPr id="45" name="图片 44" descr="christian-wiediger-MAKEzgAQ6WU-unsplash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797070" y="797181"/>
                <a:ext cx="2578647" cy="998596"/>
              </a:xfrm>
              <a:custGeom>
                <a:avLst/>
                <a:gdLst>
                  <a:gd name="connsiteX0" fmla="*/ 0 w 2578647"/>
                  <a:gd name="connsiteY0" fmla="*/ 0 h 998596"/>
                  <a:gd name="connsiteX1" fmla="*/ 2578647 w 2578647"/>
                  <a:gd name="connsiteY1" fmla="*/ 0 h 998596"/>
                  <a:gd name="connsiteX2" fmla="*/ 2578647 w 2578647"/>
                  <a:gd name="connsiteY2" fmla="*/ 967332 h 998596"/>
                  <a:gd name="connsiteX3" fmla="*/ 2490883 w 2578647"/>
                  <a:gd name="connsiteY3" fmla="*/ 849967 h 998596"/>
                  <a:gd name="connsiteX4" fmla="*/ 1298929 w 2578647"/>
                  <a:gd name="connsiteY4" fmla="*/ 287845 h 998596"/>
                  <a:gd name="connsiteX5" fmla="*/ 18052 w 2578647"/>
                  <a:gd name="connsiteY5" fmla="*/ 968882 h 998596"/>
                  <a:gd name="connsiteX6" fmla="*/ 0 w 2578647"/>
                  <a:gd name="connsiteY6" fmla="*/ 998596 h 998596"/>
                  <a:gd name="connsiteX7" fmla="*/ 0 w 2578647"/>
                  <a:gd name="connsiteY7" fmla="*/ 0 h 998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8647" h="998596">
                    <a:moveTo>
                      <a:pt x="0" y="0"/>
                    </a:moveTo>
                    <a:lnTo>
                      <a:pt x="2578647" y="0"/>
                    </a:lnTo>
                    <a:lnTo>
                      <a:pt x="2578647" y="967332"/>
                    </a:lnTo>
                    <a:lnTo>
                      <a:pt x="2490883" y="849967"/>
                    </a:lnTo>
                    <a:cubicBezTo>
                      <a:pt x="2207565" y="506665"/>
                      <a:pt x="1778801" y="287845"/>
                      <a:pt x="1298929" y="287845"/>
                    </a:cubicBezTo>
                    <a:cubicBezTo>
                      <a:pt x="765738" y="287845"/>
                      <a:pt x="295643" y="557993"/>
                      <a:pt x="18052" y="968882"/>
                    </a:cubicBezTo>
                    <a:lnTo>
                      <a:pt x="0" y="99859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 flipH="1">
            <a:off x="5612708" y="1308100"/>
            <a:ext cx="6579293" cy="5549900"/>
          </a:xfrm>
          <a:custGeom>
            <a:avLst/>
            <a:gdLst>
              <a:gd name="connsiteX0" fmla="*/ 1854201 w 6579293"/>
              <a:gd name="connsiteY0" fmla="*/ 0 h 5549900"/>
              <a:gd name="connsiteX1" fmla="*/ 14982 w 6579293"/>
              <a:gd name="connsiteY1" fmla="*/ 371321 h 5549900"/>
              <a:gd name="connsiteX2" fmla="*/ 0 w 6579293"/>
              <a:gd name="connsiteY2" fmla="*/ 378094 h 5549900"/>
              <a:gd name="connsiteX3" fmla="*/ 0 w 6579293"/>
              <a:gd name="connsiteY3" fmla="*/ 1733317 h 5549900"/>
              <a:gd name="connsiteX4" fmla="*/ 174826 w 6579293"/>
              <a:gd name="connsiteY4" fmla="*/ 1627108 h 5549900"/>
              <a:gd name="connsiteX5" fmla="*/ 1854201 w 6579293"/>
              <a:gd name="connsiteY5" fmla="*/ 1201874 h 5549900"/>
              <a:gd name="connsiteX6" fmla="*/ 5377419 w 6579293"/>
              <a:gd name="connsiteY6" fmla="*/ 4725092 h 5549900"/>
              <a:gd name="connsiteX7" fmla="*/ 5305840 w 6579293"/>
              <a:gd name="connsiteY7" fmla="*/ 5435144 h 5549900"/>
              <a:gd name="connsiteX8" fmla="*/ 5276333 w 6579293"/>
              <a:gd name="connsiteY8" fmla="*/ 5549900 h 5549900"/>
              <a:gd name="connsiteX9" fmla="*/ 6506058 w 6579293"/>
              <a:gd name="connsiteY9" fmla="*/ 5549900 h 5549900"/>
              <a:gd name="connsiteX10" fmla="*/ 6524849 w 6579293"/>
              <a:gd name="connsiteY10" fmla="*/ 5444677 h 5549900"/>
              <a:gd name="connsiteX11" fmla="*/ 6579293 w 6579293"/>
              <a:gd name="connsiteY11" fmla="*/ 4725092 h 5549900"/>
              <a:gd name="connsiteX12" fmla="*/ 1854201 w 6579293"/>
              <a:gd name="connsiteY12" fmla="*/ 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79293" h="5549900">
                <a:moveTo>
                  <a:pt x="1854201" y="0"/>
                </a:moveTo>
                <a:cubicBezTo>
                  <a:pt x="1201802" y="0"/>
                  <a:pt x="580284" y="132219"/>
                  <a:pt x="14982" y="371321"/>
                </a:cubicBezTo>
                <a:lnTo>
                  <a:pt x="0" y="378094"/>
                </a:lnTo>
                <a:lnTo>
                  <a:pt x="0" y="1733317"/>
                </a:lnTo>
                <a:lnTo>
                  <a:pt x="174826" y="1627108"/>
                </a:lnTo>
                <a:cubicBezTo>
                  <a:pt x="674042" y="1355917"/>
                  <a:pt x="1246132" y="1201874"/>
                  <a:pt x="1854201" y="1201874"/>
                </a:cubicBezTo>
                <a:cubicBezTo>
                  <a:pt x="3800021" y="1201874"/>
                  <a:pt x="5377419" y="2779272"/>
                  <a:pt x="5377419" y="4725092"/>
                </a:cubicBezTo>
                <a:cubicBezTo>
                  <a:pt x="5377419" y="4968320"/>
                  <a:pt x="5352772" y="5205791"/>
                  <a:pt x="5305840" y="5435144"/>
                </a:cubicBezTo>
                <a:lnTo>
                  <a:pt x="5276333" y="5549900"/>
                </a:lnTo>
                <a:lnTo>
                  <a:pt x="6506058" y="5549900"/>
                </a:lnTo>
                <a:lnTo>
                  <a:pt x="6524849" y="5444677"/>
                </a:lnTo>
                <a:cubicBezTo>
                  <a:pt x="6560700" y="5210049"/>
                  <a:pt x="6579293" y="4969742"/>
                  <a:pt x="6579293" y="4725092"/>
                </a:cubicBezTo>
                <a:cubicBezTo>
                  <a:pt x="6579293" y="2115496"/>
                  <a:pt x="4463797" y="0"/>
                  <a:pt x="1854201" y="0"/>
                </a:cubicBezTo>
                <a:close/>
              </a:path>
            </a:pathLst>
          </a:custGeom>
          <a:gradFill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54954" y="1084535"/>
            <a:ext cx="9369875" cy="4029937"/>
            <a:chOff x="729125" y="1084535"/>
            <a:chExt cx="9369875" cy="4029937"/>
          </a:xfrm>
        </p:grpSpPr>
        <p:sp>
          <p:nvSpPr>
            <p:cNvPr id="24" name="矩形: 圆角 23"/>
            <p:cNvSpPr/>
            <p:nvPr/>
          </p:nvSpPr>
          <p:spPr>
            <a:xfrm>
              <a:off x="1777989" y="2525821"/>
              <a:ext cx="7298593" cy="2588651"/>
            </a:xfrm>
            <a:prstGeom prst="roundRect">
              <a:avLst>
                <a:gd name="adj" fmla="val 5102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1270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29955" y="3302714"/>
              <a:ext cx="5078313" cy="1015663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6600" dirty="0"/>
                <a:t>项目成果展示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92613" y="4243851"/>
              <a:ext cx="4940299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MAIN WORK OVERVIEW</a:t>
              </a:r>
            </a:p>
          </p:txBody>
        </p:sp>
        <p:grpSp>
          <p:nvGrpSpPr>
            <p:cNvPr id="23" name="组合 22"/>
            <p:cNvGrpSpPr/>
            <p:nvPr>
              <p:custDataLst>
                <p:tags r:id="rId1"/>
              </p:custDataLst>
            </p:nvPr>
          </p:nvGrpSpPr>
          <p:grpSpPr>
            <a:xfrm>
              <a:off x="729125" y="1084535"/>
              <a:ext cx="2868003" cy="2177373"/>
              <a:chOff x="1698992" y="2860534"/>
              <a:chExt cx="1324979" cy="1005917"/>
            </a:xfrm>
          </p:grpSpPr>
          <p:grpSp>
            <p:nvGrpSpPr>
              <p:cNvPr id="18" name="组合 17"/>
              <p:cNvGrpSpPr/>
              <p:nvPr>
                <p:custDataLst>
                  <p:tags r:id="rId2"/>
                </p:custDataLst>
              </p:nvPr>
            </p:nvGrpSpPr>
            <p:grpSpPr>
              <a:xfrm>
                <a:off x="1858522" y="2860534"/>
                <a:ext cx="1005916" cy="1005917"/>
                <a:chOff x="1637035" y="3414150"/>
                <a:chExt cx="312380" cy="312380"/>
              </a:xfrm>
            </p:grpSpPr>
            <p:sp>
              <p:nvSpPr>
                <p:cNvPr id="20" name="椭圆 19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637035" y="3414150"/>
                  <a:ext cx="312380" cy="312380"/>
                </a:xfrm>
                <a:prstGeom prst="ellipse">
                  <a:avLst/>
                </a:prstGeom>
                <a:noFill/>
                <a:ln w="7963" cap="flat" cmpd="sng" algn="ctr">
                  <a:solidFill>
                    <a:schemeClr val="accent2">
                      <a:alpha val="2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1" name="椭圆 20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655059" y="3432171"/>
                  <a:ext cx="276336" cy="276335"/>
                </a:xfrm>
                <a:prstGeom prst="ellipse">
                  <a:avLst/>
                </a:prstGeom>
                <a:noFill/>
                <a:ln w="11945" cap="flat" cmpd="sng" algn="ctr">
                  <a:solidFill>
                    <a:schemeClr val="accent2">
                      <a:alpha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2" name="椭圆 21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673080" y="3450193"/>
                  <a:ext cx="240292" cy="240291"/>
                </a:xfrm>
                <a:prstGeom prst="ellipse">
                  <a:avLst/>
                </a:prstGeom>
                <a:gradFill flip="none" rotWithShape="0">
                  <a:gsLst>
                    <a:gs pos="0">
                      <a:schemeClr val="accent2"/>
                    </a:gs>
                    <a:gs pos="70000">
                      <a:schemeClr val="accent1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317500" dist="215900" dir="5400000" algn="ctr" rotWithShape="0">
                    <a:schemeClr val="accent1">
                      <a:lumMod val="40000"/>
                      <a:lumOff val="60000"/>
                      <a:alpha val="6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36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1698992" y="3130752"/>
                <a:ext cx="1324979" cy="54168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03</a:t>
                </a:r>
                <a:endPara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文本框 188"/>
            <p:cNvSpPr txBox="1"/>
            <p:nvPr/>
          </p:nvSpPr>
          <p:spPr>
            <a:xfrm>
              <a:off x="3342506" y="1624281"/>
              <a:ext cx="6756494" cy="923330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6000" dirty="0">
                  <a:gradFill>
                    <a:gsLst>
                      <a:gs pos="30000">
                        <a:schemeClr val="accent1">
                          <a:alpha val="1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5400000" scaled="1"/>
                  </a:gradFill>
                </a:rPr>
                <a:t>PART ONE</a:t>
              </a:r>
            </a:p>
          </p:txBody>
        </p:sp>
      </p:grpSp>
      <p:pic>
        <p:nvPicPr>
          <p:cNvPr id="3" name="图片 2" descr="christian-wiediger-MAKEzgAQ6WU-unsplash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951" y="1049014"/>
            <a:ext cx="3667440" cy="550217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flipH="1">
            <a:off x="0" y="4762078"/>
            <a:ext cx="12192000" cy="2136728"/>
            <a:chOff x="0" y="4721272"/>
            <a:chExt cx="12192000" cy="2136728"/>
          </a:xfrm>
        </p:grpSpPr>
        <p:sp>
          <p:nvSpPr>
            <p:cNvPr id="8" name="任意多边形: 形状 7"/>
            <p:cNvSpPr/>
            <p:nvPr/>
          </p:nvSpPr>
          <p:spPr>
            <a:xfrm>
              <a:off x="0" y="4721272"/>
              <a:ext cx="12192000" cy="2136728"/>
            </a:xfrm>
            <a:custGeom>
              <a:avLst/>
              <a:gdLst>
                <a:gd name="connsiteX0" fmla="*/ 0 w 12192000"/>
                <a:gd name="connsiteY0" fmla="*/ 0 h 2136728"/>
                <a:gd name="connsiteX1" fmla="*/ 232799 w 12192000"/>
                <a:gd name="connsiteY1" fmla="*/ 125920 h 2136728"/>
                <a:gd name="connsiteX2" fmla="*/ 11884932 w 12192000"/>
                <a:gd name="connsiteY2" fmla="*/ 1054621 h 2136728"/>
                <a:gd name="connsiteX3" fmla="*/ 12192000 w 12192000"/>
                <a:gd name="connsiteY3" fmla="*/ 962482 h 2136728"/>
                <a:gd name="connsiteX4" fmla="*/ 12192000 w 12192000"/>
                <a:gd name="connsiteY4" fmla="*/ 2136728 h 2136728"/>
                <a:gd name="connsiteX5" fmla="*/ 0 w 12192000"/>
                <a:gd name="connsiteY5" fmla="*/ 2136728 h 21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136728">
                  <a:moveTo>
                    <a:pt x="0" y="0"/>
                  </a:moveTo>
                  <a:lnTo>
                    <a:pt x="232799" y="125920"/>
                  </a:lnTo>
                  <a:cubicBezTo>
                    <a:pt x="4494249" y="2361640"/>
                    <a:pt x="9369917" y="1773895"/>
                    <a:pt x="11884932" y="1054621"/>
                  </a:cubicBezTo>
                  <a:lnTo>
                    <a:pt x="12192000" y="962482"/>
                  </a:lnTo>
                  <a:lnTo>
                    <a:pt x="12192000" y="2136728"/>
                  </a:lnTo>
                  <a:lnTo>
                    <a:pt x="0" y="2136728"/>
                  </a:lnTo>
                  <a:close/>
                </a:path>
              </a:pathLst>
            </a:cu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0" y="5475740"/>
              <a:ext cx="12192000" cy="1382260"/>
            </a:xfrm>
            <a:custGeom>
              <a:avLst/>
              <a:gdLst>
                <a:gd name="connsiteX0" fmla="*/ 0 w 12192000"/>
                <a:gd name="connsiteY0" fmla="*/ 0 h 1382260"/>
                <a:gd name="connsiteX1" fmla="*/ 46528 w 12192000"/>
                <a:gd name="connsiteY1" fmla="*/ 20623 h 1382260"/>
                <a:gd name="connsiteX2" fmla="*/ 6543675 w 12192000"/>
                <a:gd name="connsiteY2" fmla="*/ 1044717 h 1382260"/>
                <a:gd name="connsiteX3" fmla="*/ 11935184 w 12192000"/>
                <a:gd name="connsiteY3" fmla="*/ 397527 h 1382260"/>
                <a:gd name="connsiteX4" fmla="*/ 12192000 w 12192000"/>
                <a:gd name="connsiteY4" fmla="*/ 321668 h 1382260"/>
                <a:gd name="connsiteX5" fmla="*/ 12192000 w 12192000"/>
                <a:gd name="connsiteY5" fmla="*/ 1382260 h 1382260"/>
                <a:gd name="connsiteX6" fmla="*/ 0 w 12192000"/>
                <a:gd name="connsiteY6" fmla="*/ 1382260 h 138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382260">
                  <a:moveTo>
                    <a:pt x="0" y="0"/>
                  </a:moveTo>
                  <a:lnTo>
                    <a:pt x="46528" y="20623"/>
                  </a:lnTo>
                  <a:cubicBezTo>
                    <a:pt x="1541972" y="643256"/>
                    <a:pt x="3895953" y="1044717"/>
                    <a:pt x="6543675" y="1044717"/>
                  </a:cubicBezTo>
                  <a:cubicBezTo>
                    <a:pt x="8608899" y="1044717"/>
                    <a:pt x="10495410" y="800468"/>
                    <a:pt x="11935184" y="397527"/>
                  </a:cubicBezTo>
                  <a:lnTo>
                    <a:pt x="12192000" y="321668"/>
                  </a:lnTo>
                  <a:lnTo>
                    <a:pt x="12192000" y="1382260"/>
                  </a:lnTo>
                  <a:lnTo>
                    <a:pt x="0" y="138226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bg1"/>
                </a:gs>
                <a:gs pos="30000">
                  <a:schemeClr val="accent2">
                    <a:lumMod val="20000"/>
                    <a:lumOff val="80000"/>
                  </a:schemeClr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138555" y="2725964"/>
            <a:ext cx="1593850" cy="1602105"/>
          </a:xfrm>
          <a:prstGeom prst="ellips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algn="ctr">
              <a:defRPr kumimoji="1"/>
            </a:lvl1pPr>
          </a:lstStyle>
          <a:p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138555" y="2733584"/>
            <a:ext cx="1593850" cy="1602105"/>
          </a:xfrm>
          <a:prstGeom prst="arc">
            <a:avLst>
              <a:gd name="adj1" fmla="val 16339725"/>
              <a:gd name="adj2" fmla="val 2777882"/>
            </a:avLst>
          </a:prstGeom>
          <a:noFill/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376045" y="2946944"/>
            <a:ext cx="1119505" cy="116078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3840480" y="2725964"/>
            <a:ext cx="1593850" cy="1602105"/>
          </a:xfrm>
          <a:prstGeom prst="ellips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algn="ctr">
              <a:defRPr kumimoji="1"/>
            </a:lvl1pPr>
          </a:lstStyle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3840480" y="2725964"/>
            <a:ext cx="1593850" cy="1602105"/>
          </a:xfrm>
          <a:prstGeom prst="arc">
            <a:avLst>
              <a:gd name="adj1" fmla="val 17735815"/>
              <a:gd name="adj2" fmla="val 1021088"/>
            </a:avLst>
          </a:prstGeom>
          <a:noFill/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077970" y="2946944"/>
            <a:ext cx="1119505" cy="116078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6570345" y="2733584"/>
            <a:ext cx="1593850" cy="1602105"/>
          </a:xfrm>
          <a:prstGeom prst="ellips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algn="ctr">
              <a:defRPr kumimoji="1"/>
            </a:lvl1pPr>
          </a:lstStyle>
          <a:p>
            <a:endParaRPr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6570345" y="2733584"/>
            <a:ext cx="1593850" cy="1602105"/>
          </a:xfrm>
          <a:prstGeom prst="arc">
            <a:avLst>
              <a:gd name="adj1" fmla="val 16932189"/>
              <a:gd name="adj2" fmla="val 20335508"/>
            </a:avLst>
          </a:prstGeom>
          <a:noFill/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803390" y="2947579"/>
            <a:ext cx="1119505" cy="116078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9295765" y="2729139"/>
            <a:ext cx="1593850" cy="1602105"/>
          </a:xfrm>
          <a:prstGeom prst="ellips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algn="ctr">
              <a:defRPr kumimoji="1"/>
            </a:lvl1pPr>
          </a:lstStyle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95765" y="2729139"/>
            <a:ext cx="1593850" cy="1602105"/>
          </a:xfrm>
          <a:prstGeom prst="arc">
            <a:avLst>
              <a:gd name="adj1" fmla="val 16224840"/>
              <a:gd name="adj2" fmla="val 1600102"/>
            </a:avLst>
          </a:prstGeom>
          <a:noFill/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9528810" y="2943134"/>
            <a:ext cx="1119505" cy="116078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897120" y="1475014"/>
            <a:ext cx="2305050" cy="51816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5135246" y="1549309"/>
            <a:ext cx="1828800" cy="36893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dist"/>
            <a:r>
              <a:rPr kumimoji="1" lang="zh-CN" altLang="en-US" sz="2400" dirty="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请添加大标题</a:t>
            </a:r>
          </a:p>
        </p:txBody>
      </p:sp>
      <p:sp>
        <p:nvSpPr>
          <p:cNvPr id="23" name="标题 1"/>
          <p:cNvSpPr txBox="1"/>
          <p:nvPr/>
        </p:nvSpPr>
        <p:spPr>
          <a:xfrm>
            <a:off x="2336800" y="2128429"/>
            <a:ext cx="7518400" cy="24574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16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25" name="标题 1"/>
          <p:cNvSpPr txBox="1"/>
          <p:nvPr/>
        </p:nvSpPr>
        <p:spPr>
          <a:xfrm>
            <a:off x="1480185" y="3327944"/>
            <a:ext cx="914400" cy="3708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39%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4182110" y="3327944"/>
            <a:ext cx="914400" cy="3708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20%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6907530" y="3328579"/>
            <a:ext cx="914400" cy="3708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15%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9632950" y="3324134"/>
            <a:ext cx="914400" cy="3708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30%</a:t>
            </a:r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828675" y="4941479"/>
            <a:ext cx="22733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0" name="标题 1"/>
          <p:cNvSpPr txBox="1"/>
          <p:nvPr/>
        </p:nvSpPr>
        <p:spPr>
          <a:xfrm>
            <a:off x="3530600" y="4941479"/>
            <a:ext cx="22733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1" name="标题 1"/>
          <p:cNvSpPr txBox="1"/>
          <p:nvPr/>
        </p:nvSpPr>
        <p:spPr>
          <a:xfrm>
            <a:off x="6335395" y="4941479"/>
            <a:ext cx="22733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2" name="标题 1"/>
          <p:cNvSpPr txBox="1"/>
          <p:nvPr/>
        </p:nvSpPr>
        <p:spPr>
          <a:xfrm>
            <a:off x="9111615" y="4941479"/>
            <a:ext cx="22733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3" name="标题 1"/>
          <p:cNvSpPr txBox="1"/>
          <p:nvPr/>
        </p:nvSpPr>
        <p:spPr>
          <a:xfrm>
            <a:off x="997777" y="4489359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400" dirty="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34" name="标题 1"/>
          <p:cNvSpPr txBox="1"/>
          <p:nvPr/>
        </p:nvSpPr>
        <p:spPr>
          <a:xfrm>
            <a:off x="3699702" y="4489359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4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35" name="标题 1"/>
          <p:cNvSpPr txBox="1"/>
          <p:nvPr/>
        </p:nvSpPr>
        <p:spPr>
          <a:xfrm>
            <a:off x="6504497" y="4489359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4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  <a:endParaRPr kumimoji="1" lang="zh-CN" altLang="en-US" sz="2400" dirty="0">
              <a:ln w="12700">
                <a:noFill/>
              </a:ln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9280717" y="4489359"/>
            <a:ext cx="1930016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4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875030" y="5308146"/>
            <a:ext cx="2339975" cy="43815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644900" y="5308146"/>
            <a:ext cx="2339975" cy="43815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8971280" y="5308146"/>
            <a:ext cx="2339975" cy="43815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6362065" y="5308146"/>
            <a:ext cx="2339975" cy="43815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75030" y="2501446"/>
            <a:ext cx="2339975" cy="3184525"/>
          </a:xfrm>
          <a:prstGeom prst="roundRect">
            <a:avLst>
              <a:gd name="adj" fmla="val 8327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28600" dist="48768" dir="27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87782" tIns="43891" rIns="87782" bIns="43891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479550" y="1935661"/>
            <a:ext cx="1131570" cy="113157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3644900" y="2501446"/>
            <a:ext cx="2339975" cy="3184525"/>
          </a:xfrm>
          <a:prstGeom prst="roundRect">
            <a:avLst>
              <a:gd name="adj" fmla="val 8327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28600" dist="48768" dir="27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87782" tIns="43891" rIns="87782" bIns="43891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249420" y="1935661"/>
            <a:ext cx="1131570" cy="113157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6361430" y="2501446"/>
            <a:ext cx="2339975" cy="3185160"/>
          </a:xfrm>
          <a:prstGeom prst="roundRect">
            <a:avLst>
              <a:gd name="adj" fmla="val 8327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28600" dist="48768" dir="27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87782" tIns="43891" rIns="87782" bIns="43891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6965950" y="1935661"/>
            <a:ext cx="1131570" cy="113157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971280" y="2501446"/>
            <a:ext cx="2339975" cy="3185160"/>
          </a:xfrm>
          <a:prstGeom prst="roundRect">
            <a:avLst>
              <a:gd name="adj" fmla="val 8327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28600" dist="48768" dir="27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87782" tIns="43891" rIns="87782" bIns="43891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9575800" y="1935661"/>
            <a:ext cx="1131570" cy="113157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 flipH="1" flipV="1">
            <a:off x="1822450" y="2285546"/>
            <a:ext cx="445770" cy="43180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582160" y="2285546"/>
            <a:ext cx="466725" cy="43180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7302500" y="2285546"/>
            <a:ext cx="457835" cy="43180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/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9942195" y="2285546"/>
            <a:ext cx="398780" cy="431800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62990" y="3833676"/>
            <a:ext cx="1964055" cy="12096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3832860" y="3833676"/>
            <a:ext cx="1964055" cy="11866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28" name="标题 1"/>
          <p:cNvSpPr txBox="1"/>
          <p:nvPr/>
        </p:nvSpPr>
        <p:spPr>
          <a:xfrm>
            <a:off x="6549390" y="3833676"/>
            <a:ext cx="1964055" cy="11866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9159240" y="3833676"/>
            <a:ext cx="1964055" cy="11866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0" name="标题 1"/>
          <p:cNvSpPr txBox="1"/>
          <p:nvPr/>
        </p:nvSpPr>
        <p:spPr>
          <a:xfrm>
            <a:off x="1077913" y="3353616"/>
            <a:ext cx="1934845" cy="42989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31" name="标题 1"/>
          <p:cNvSpPr txBox="1"/>
          <p:nvPr/>
        </p:nvSpPr>
        <p:spPr>
          <a:xfrm>
            <a:off x="3838015" y="3353616"/>
            <a:ext cx="1954381" cy="43088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32" name="标题 1"/>
          <p:cNvSpPr txBox="1"/>
          <p:nvPr/>
        </p:nvSpPr>
        <p:spPr>
          <a:xfrm>
            <a:off x="6554545" y="3353616"/>
            <a:ext cx="1954381" cy="43088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  <a:endParaRPr kumimoji="1" lang="zh-CN" altLang="en-US" sz="2200" dirty="0">
              <a:ln>
                <a:noFill/>
              </a:ln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9164395" y="3353616"/>
            <a:ext cx="1954381" cy="43088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标题 1"/>
          <p:cNvSpPr txBox="1"/>
          <p:nvPr/>
        </p:nvSpPr>
        <p:spPr>
          <a:xfrm flipH="1" flipV="1">
            <a:off x="1550972" y="2249280"/>
            <a:ext cx="1704910" cy="1704902"/>
          </a:xfrm>
          <a:prstGeom prst="ellipse">
            <a:avLst/>
          </a:prstGeom>
          <a:gradFill>
            <a:gsLst>
              <a:gs pos="64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22" name="标题 1"/>
          <p:cNvSpPr txBox="1"/>
          <p:nvPr/>
        </p:nvSpPr>
        <p:spPr>
          <a:xfrm flipH="1" flipV="1">
            <a:off x="1550972" y="2249280"/>
            <a:ext cx="1704910" cy="1704902"/>
          </a:xfrm>
          <a:prstGeom prst="ellipse">
            <a:avLst/>
          </a:prstGeom>
          <a:gradFill>
            <a:gsLst>
              <a:gs pos="70000">
                <a:schemeClr val="accent1">
                  <a:alpha val="0"/>
                </a:schemeClr>
              </a:gs>
              <a:gs pos="100000">
                <a:schemeClr val="accent1">
                  <a:alpha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23" name="标题 1"/>
          <p:cNvSpPr txBox="1"/>
          <p:nvPr/>
        </p:nvSpPr>
        <p:spPr>
          <a:xfrm rot="10800000" flipH="1" flipV="1">
            <a:off x="1550974" y="2249280"/>
            <a:ext cx="1704910" cy="1704902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848472" y="5289961"/>
            <a:ext cx="3109900" cy="865329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7000">
                <a:schemeClr val="accent1">
                  <a:alpha val="30000"/>
                </a:schemeClr>
              </a:gs>
            </a:gsLst>
            <a:lin ang="540000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 rot="5400000">
            <a:off x="1059655" y="5514233"/>
            <a:ext cx="1132586" cy="1554950"/>
          </a:xfrm>
          <a:custGeom>
            <a:avLst/>
            <a:gdLst>
              <a:gd name="connsiteX0" fmla="*/ 0 w 1132586"/>
              <a:gd name="connsiteY0" fmla="*/ 1554950 h 1554950"/>
              <a:gd name="connsiteX1" fmla="*/ 432805 w 1132586"/>
              <a:gd name="connsiteY1" fmla="*/ 0 h 1554950"/>
              <a:gd name="connsiteX2" fmla="*/ 1132586 w 1132586"/>
              <a:gd name="connsiteY2" fmla="*/ 0 h 1554950"/>
              <a:gd name="connsiteX3" fmla="*/ 1132586 w 1132586"/>
              <a:gd name="connsiteY3" fmla="*/ 1554950 h 1554950"/>
            </a:gdLst>
            <a:ahLst/>
            <a:cxnLst/>
            <a:rect l="l" t="t" r="r" b="b"/>
            <a:pathLst>
              <a:path w="1132586" h="1554950">
                <a:moveTo>
                  <a:pt x="0" y="1554950"/>
                </a:moveTo>
                <a:lnTo>
                  <a:pt x="432805" y="0"/>
                </a:lnTo>
                <a:lnTo>
                  <a:pt x="1132586" y="0"/>
                </a:lnTo>
                <a:lnTo>
                  <a:pt x="1132586" y="15549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 rot="16200000" flipH="1">
            <a:off x="2614608" y="5514233"/>
            <a:ext cx="1132583" cy="1554950"/>
          </a:xfrm>
          <a:custGeom>
            <a:avLst/>
            <a:gdLst>
              <a:gd name="connsiteX0" fmla="*/ 0 w 1132583"/>
              <a:gd name="connsiteY0" fmla="*/ 1554950 h 1554950"/>
              <a:gd name="connsiteX1" fmla="*/ 1132583 w 1132583"/>
              <a:gd name="connsiteY1" fmla="*/ 1554950 h 1554950"/>
              <a:gd name="connsiteX2" fmla="*/ 1132583 w 1132583"/>
              <a:gd name="connsiteY2" fmla="*/ 0 h 1554950"/>
              <a:gd name="connsiteX3" fmla="*/ 432805 w 1132583"/>
              <a:gd name="connsiteY3" fmla="*/ 0 h 1554950"/>
            </a:gdLst>
            <a:ahLst/>
            <a:cxnLst/>
            <a:rect l="l" t="t" r="r" b="b"/>
            <a:pathLst>
              <a:path w="1132583" h="1554950">
                <a:moveTo>
                  <a:pt x="0" y="1554950"/>
                </a:moveTo>
                <a:lnTo>
                  <a:pt x="1132583" y="1554950"/>
                </a:lnTo>
                <a:lnTo>
                  <a:pt x="1132583" y="0"/>
                </a:lnTo>
                <a:lnTo>
                  <a:pt x="43280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1759819" y="3258888"/>
            <a:ext cx="1287204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000" dirty="0">
                <a:ln>
                  <a:noFill/>
                </a:ln>
                <a:solidFill>
                  <a:srgbClr val="F2F2F2">
                    <a:alpha val="100000"/>
                  </a:srgbClr>
                </a:solidFill>
                <a:latin typeface="+mj-ea"/>
                <a:ea typeface="+mj-ea"/>
                <a:cs typeface="HarmonyOS Sans SC Black" panose="00000A00000000000000" charset="-122"/>
              </a:rPr>
              <a:t>大标题</a:t>
            </a:r>
          </a:p>
        </p:txBody>
      </p:sp>
      <p:sp>
        <p:nvSpPr>
          <p:cNvPr id="29" name="标题 1"/>
          <p:cNvSpPr txBox="1"/>
          <p:nvPr/>
        </p:nvSpPr>
        <p:spPr>
          <a:xfrm>
            <a:off x="1759827" y="2554745"/>
            <a:ext cx="1287204" cy="8309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48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1.0</a:t>
            </a:r>
          </a:p>
        </p:txBody>
      </p:sp>
      <p:sp>
        <p:nvSpPr>
          <p:cNvPr id="30" name="标题 1"/>
          <p:cNvSpPr txBox="1"/>
          <p:nvPr/>
        </p:nvSpPr>
        <p:spPr>
          <a:xfrm>
            <a:off x="1140464" y="4743515"/>
            <a:ext cx="2594450" cy="9065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31" name="标题 1"/>
          <p:cNvSpPr txBox="1"/>
          <p:nvPr/>
        </p:nvSpPr>
        <p:spPr>
          <a:xfrm>
            <a:off x="1066679" y="4202910"/>
            <a:ext cx="2742022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j-ea"/>
              </a:rPr>
              <a:t>请添加大标题 </a:t>
            </a:r>
            <a:endParaRPr kumimoji="1" lang="zh-CN" altLang="en-US" sz="2200" dirty="0">
              <a:ln>
                <a:noFill/>
              </a:ln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4602273" y="4597621"/>
            <a:ext cx="3109900" cy="865329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7000">
                <a:schemeClr val="accent1">
                  <a:alpha val="30000"/>
                </a:schemeClr>
              </a:gs>
            </a:gsLst>
            <a:lin ang="540000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rot="5400000">
            <a:off x="4472051" y="5168064"/>
            <a:ext cx="1824923" cy="1554950"/>
          </a:xfrm>
          <a:custGeom>
            <a:avLst/>
            <a:gdLst>
              <a:gd name="connsiteX0" fmla="*/ 0 w 1824923"/>
              <a:gd name="connsiteY0" fmla="*/ 1554950 h 1554950"/>
              <a:gd name="connsiteX1" fmla="*/ 432805 w 1824923"/>
              <a:gd name="connsiteY1" fmla="*/ 0 h 1554950"/>
              <a:gd name="connsiteX2" fmla="*/ 1824923 w 1824923"/>
              <a:gd name="connsiteY2" fmla="*/ 0 h 1554950"/>
              <a:gd name="connsiteX3" fmla="*/ 1824923 w 1824923"/>
              <a:gd name="connsiteY3" fmla="*/ 1554950 h 1554950"/>
            </a:gdLst>
            <a:ahLst/>
            <a:cxnLst/>
            <a:rect l="l" t="t" r="r" b="b"/>
            <a:pathLst>
              <a:path w="1824923" h="1554950">
                <a:moveTo>
                  <a:pt x="0" y="1554950"/>
                </a:moveTo>
                <a:lnTo>
                  <a:pt x="432805" y="0"/>
                </a:lnTo>
                <a:lnTo>
                  <a:pt x="1824923" y="0"/>
                </a:lnTo>
                <a:lnTo>
                  <a:pt x="1824923" y="15549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标题 1"/>
          <p:cNvSpPr txBox="1"/>
          <p:nvPr/>
        </p:nvSpPr>
        <p:spPr>
          <a:xfrm rot="16200000" flipH="1">
            <a:off x="6022236" y="5168062"/>
            <a:ext cx="1824926" cy="1554950"/>
          </a:xfrm>
          <a:custGeom>
            <a:avLst/>
            <a:gdLst>
              <a:gd name="connsiteX0" fmla="*/ 0 w 1824926"/>
              <a:gd name="connsiteY0" fmla="*/ 1554950 h 1554950"/>
              <a:gd name="connsiteX1" fmla="*/ 1824926 w 1824926"/>
              <a:gd name="connsiteY1" fmla="*/ 1554950 h 1554950"/>
              <a:gd name="connsiteX2" fmla="*/ 1824926 w 1824926"/>
              <a:gd name="connsiteY2" fmla="*/ 0 h 1554950"/>
              <a:gd name="connsiteX3" fmla="*/ 432805 w 1824926"/>
              <a:gd name="connsiteY3" fmla="*/ 0 h 1554950"/>
            </a:gdLst>
            <a:ahLst/>
            <a:cxnLst/>
            <a:rect l="l" t="t" r="r" b="b"/>
            <a:pathLst>
              <a:path w="1824926" h="1554950">
                <a:moveTo>
                  <a:pt x="0" y="1554950"/>
                </a:moveTo>
                <a:lnTo>
                  <a:pt x="1824926" y="1554950"/>
                </a:lnTo>
                <a:lnTo>
                  <a:pt x="1824926" y="0"/>
                </a:lnTo>
                <a:lnTo>
                  <a:pt x="43280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标题 1"/>
          <p:cNvSpPr txBox="1"/>
          <p:nvPr/>
        </p:nvSpPr>
        <p:spPr>
          <a:xfrm flipH="1" flipV="1">
            <a:off x="5259956" y="1556940"/>
            <a:ext cx="1704910" cy="1704902"/>
          </a:xfrm>
          <a:prstGeom prst="ellipse">
            <a:avLst/>
          </a:prstGeom>
          <a:gradFill>
            <a:gsLst>
              <a:gs pos="64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42" name="标题 1"/>
          <p:cNvSpPr txBox="1"/>
          <p:nvPr/>
        </p:nvSpPr>
        <p:spPr>
          <a:xfrm flipH="1" flipV="1">
            <a:off x="5259956" y="1556940"/>
            <a:ext cx="1704910" cy="1704902"/>
          </a:xfrm>
          <a:prstGeom prst="ellipse">
            <a:avLst/>
          </a:prstGeom>
          <a:gradFill>
            <a:gsLst>
              <a:gs pos="70000">
                <a:schemeClr val="accent1">
                  <a:alpha val="0"/>
                </a:schemeClr>
              </a:gs>
              <a:gs pos="100000">
                <a:schemeClr val="accent1">
                  <a:alpha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44" name="标题 1"/>
          <p:cNvSpPr txBox="1"/>
          <p:nvPr/>
        </p:nvSpPr>
        <p:spPr>
          <a:xfrm rot="10800000" flipH="1" flipV="1">
            <a:off x="5259958" y="1556940"/>
            <a:ext cx="1704910" cy="1704902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5" name="标题 1"/>
          <p:cNvSpPr txBox="1"/>
          <p:nvPr/>
        </p:nvSpPr>
        <p:spPr>
          <a:xfrm>
            <a:off x="5513616" y="2575424"/>
            <a:ext cx="1287204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000" dirty="0">
                <a:ln>
                  <a:noFill/>
                </a:ln>
                <a:solidFill>
                  <a:srgbClr val="F2F2F2">
                    <a:alpha val="100000"/>
                  </a:srgbClr>
                </a:solidFill>
                <a:latin typeface="+mj-ea"/>
                <a:ea typeface="+mj-ea"/>
                <a:cs typeface="HarmonyOS Sans SC Black" panose="00000A00000000000000" charset="-122"/>
              </a:rPr>
              <a:t>大标题</a:t>
            </a:r>
          </a:p>
        </p:txBody>
      </p:sp>
      <p:sp>
        <p:nvSpPr>
          <p:cNvPr id="46" name="标题 1"/>
          <p:cNvSpPr txBox="1"/>
          <p:nvPr/>
        </p:nvSpPr>
        <p:spPr>
          <a:xfrm>
            <a:off x="5468811" y="1871281"/>
            <a:ext cx="1287204" cy="8309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48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2.0</a:t>
            </a:r>
          </a:p>
        </p:txBody>
      </p:sp>
      <p:sp>
        <p:nvSpPr>
          <p:cNvPr id="47" name="标题 1"/>
          <p:cNvSpPr txBox="1"/>
          <p:nvPr/>
        </p:nvSpPr>
        <p:spPr>
          <a:xfrm>
            <a:off x="4806221" y="4051175"/>
            <a:ext cx="2594450" cy="9065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48" name="标题 1"/>
          <p:cNvSpPr txBox="1"/>
          <p:nvPr/>
        </p:nvSpPr>
        <p:spPr>
          <a:xfrm>
            <a:off x="4712353" y="3510570"/>
            <a:ext cx="283252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49" name="标题 1"/>
          <p:cNvSpPr txBox="1"/>
          <p:nvPr/>
        </p:nvSpPr>
        <p:spPr>
          <a:xfrm>
            <a:off x="8251194" y="3905282"/>
            <a:ext cx="3109900" cy="865329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7000">
                <a:schemeClr val="accent1">
                  <a:alpha val="30000"/>
                </a:schemeClr>
              </a:gs>
            </a:gsLst>
            <a:lin ang="540000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标题 1"/>
          <p:cNvSpPr txBox="1"/>
          <p:nvPr/>
        </p:nvSpPr>
        <p:spPr>
          <a:xfrm rot="5400000">
            <a:off x="7793148" y="4801960"/>
            <a:ext cx="2477393" cy="1554950"/>
          </a:xfrm>
          <a:prstGeom prst="parallelogram">
            <a:avLst>
              <a:gd name="adj" fmla="val 27834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标题 1"/>
          <p:cNvSpPr txBox="1"/>
          <p:nvPr/>
        </p:nvSpPr>
        <p:spPr>
          <a:xfrm rot="16200000" flipH="1">
            <a:off x="9348101" y="4801957"/>
            <a:ext cx="2477389" cy="1554950"/>
          </a:xfrm>
          <a:prstGeom prst="parallelogram">
            <a:avLst>
              <a:gd name="adj" fmla="val 27834"/>
            </a:avLst>
          </a:prstGeom>
          <a:solidFill>
            <a:schemeClr val="accent1">
              <a:lumMod val="20000"/>
              <a:lumOff val="80000"/>
              <a:alpha val="45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标题 1"/>
          <p:cNvSpPr txBox="1"/>
          <p:nvPr/>
        </p:nvSpPr>
        <p:spPr>
          <a:xfrm flipH="1" flipV="1">
            <a:off x="8960039" y="864601"/>
            <a:ext cx="1704910" cy="1704902"/>
          </a:xfrm>
          <a:prstGeom prst="ellipse">
            <a:avLst/>
          </a:prstGeom>
          <a:gradFill>
            <a:gsLst>
              <a:gs pos="64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60" name="标题 1"/>
          <p:cNvSpPr txBox="1"/>
          <p:nvPr/>
        </p:nvSpPr>
        <p:spPr>
          <a:xfrm flipH="1" flipV="1">
            <a:off x="8960039" y="864601"/>
            <a:ext cx="1704910" cy="1704902"/>
          </a:xfrm>
          <a:prstGeom prst="ellipse">
            <a:avLst/>
          </a:prstGeom>
          <a:gradFill>
            <a:gsLst>
              <a:gs pos="70000">
                <a:schemeClr val="accent1">
                  <a:alpha val="0"/>
                </a:schemeClr>
              </a:gs>
              <a:gs pos="100000">
                <a:schemeClr val="accent1">
                  <a:alpha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sp>
        <p:nvSpPr>
          <p:cNvPr id="61" name="标题 1"/>
          <p:cNvSpPr txBox="1"/>
          <p:nvPr/>
        </p:nvSpPr>
        <p:spPr>
          <a:xfrm rot="10800000" flipH="1" flipV="1">
            <a:off x="8960041" y="864601"/>
            <a:ext cx="1704910" cy="1704902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62" name="标题 1"/>
          <p:cNvSpPr txBox="1"/>
          <p:nvPr/>
        </p:nvSpPr>
        <p:spPr>
          <a:xfrm>
            <a:off x="9165712" y="1883085"/>
            <a:ext cx="1287204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000" dirty="0">
                <a:ln>
                  <a:noFill/>
                </a:ln>
                <a:solidFill>
                  <a:srgbClr val="F2F2F2">
                    <a:alpha val="100000"/>
                  </a:srgbClr>
                </a:solidFill>
                <a:latin typeface="+mj-ea"/>
                <a:ea typeface="+mj-ea"/>
                <a:cs typeface="HarmonyOS Sans SC Black" panose="00000A00000000000000" charset="-122"/>
              </a:rPr>
              <a:t>大标题</a:t>
            </a:r>
          </a:p>
        </p:txBody>
      </p:sp>
      <p:sp>
        <p:nvSpPr>
          <p:cNvPr id="63" name="标题 1"/>
          <p:cNvSpPr txBox="1"/>
          <p:nvPr/>
        </p:nvSpPr>
        <p:spPr>
          <a:xfrm>
            <a:off x="9168894" y="1140867"/>
            <a:ext cx="1287204" cy="8309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48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3.0</a:t>
            </a:r>
          </a:p>
        </p:txBody>
      </p:sp>
      <p:sp>
        <p:nvSpPr>
          <p:cNvPr id="128" name="标题 1"/>
          <p:cNvSpPr txBox="1"/>
          <p:nvPr/>
        </p:nvSpPr>
        <p:spPr>
          <a:xfrm>
            <a:off x="8534400" y="3358836"/>
            <a:ext cx="2594450" cy="929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添加详细文本描述，建议与标题相关并符合整体语言风格，此处添加详细文本描述。</a:t>
            </a:r>
          </a:p>
        </p:txBody>
      </p:sp>
      <p:sp>
        <p:nvSpPr>
          <p:cNvPr id="129" name="标题 1"/>
          <p:cNvSpPr txBox="1"/>
          <p:nvPr/>
        </p:nvSpPr>
        <p:spPr>
          <a:xfrm>
            <a:off x="8440532" y="2818231"/>
            <a:ext cx="283252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j-ea"/>
              </a:rPr>
              <a:t>请添加大标题 </a:t>
            </a: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许多高楼大厦&#10;&#10;中度可信度描述已自动生成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30000">
                <a:schemeClr val="accent1">
                  <a:alpha val="10000"/>
                </a:schemeClr>
              </a:gs>
              <a:gs pos="66000">
                <a:schemeClr val="accent2">
                  <a:alpha val="30000"/>
                </a:schemeClr>
              </a:gs>
            </a:gsLst>
            <a:lin ang="54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0" y="4721272"/>
            <a:ext cx="12192000" cy="2136728"/>
            <a:chOff x="0" y="4721272"/>
            <a:chExt cx="12192000" cy="2136728"/>
          </a:xfrm>
        </p:grpSpPr>
        <p:sp>
          <p:nvSpPr>
            <p:cNvPr id="15" name="任意多边形: 形状 14"/>
            <p:cNvSpPr/>
            <p:nvPr/>
          </p:nvSpPr>
          <p:spPr>
            <a:xfrm>
              <a:off x="0" y="4721272"/>
              <a:ext cx="12192000" cy="2136728"/>
            </a:xfrm>
            <a:custGeom>
              <a:avLst/>
              <a:gdLst>
                <a:gd name="connsiteX0" fmla="*/ 0 w 12192000"/>
                <a:gd name="connsiteY0" fmla="*/ 0 h 2136728"/>
                <a:gd name="connsiteX1" fmla="*/ 232799 w 12192000"/>
                <a:gd name="connsiteY1" fmla="*/ 125920 h 2136728"/>
                <a:gd name="connsiteX2" fmla="*/ 11884932 w 12192000"/>
                <a:gd name="connsiteY2" fmla="*/ 1054621 h 2136728"/>
                <a:gd name="connsiteX3" fmla="*/ 12192000 w 12192000"/>
                <a:gd name="connsiteY3" fmla="*/ 962482 h 2136728"/>
                <a:gd name="connsiteX4" fmla="*/ 12192000 w 12192000"/>
                <a:gd name="connsiteY4" fmla="*/ 2136728 h 2136728"/>
                <a:gd name="connsiteX5" fmla="*/ 0 w 12192000"/>
                <a:gd name="connsiteY5" fmla="*/ 2136728 h 21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136728">
                  <a:moveTo>
                    <a:pt x="0" y="0"/>
                  </a:moveTo>
                  <a:lnTo>
                    <a:pt x="232799" y="125920"/>
                  </a:lnTo>
                  <a:cubicBezTo>
                    <a:pt x="4494249" y="2361640"/>
                    <a:pt x="9369917" y="1773895"/>
                    <a:pt x="11884932" y="1054621"/>
                  </a:cubicBezTo>
                  <a:lnTo>
                    <a:pt x="12192000" y="962482"/>
                  </a:lnTo>
                  <a:lnTo>
                    <a:pt x="12192000" y="2136728"/>
                  </a:lnTo>
                  <a:lnTo>
                    <a:pt x="0" y="2136728"/>
                  </a:lnTo>
                  <a:close/>
                </a:path>
              </a:pathLst>
            </a:cu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0" y="5475740"/>
              <a:ext cx="12192000" cy="1382260"/>
            </a:xfrm>
            <a:custGeom>
              <a:avLst/>
              <a:gdLst>
                <a:gd name="connsiteX0" fmla="*/ 0 w 12192000"/>
                <a:gd name="connsiteY0" fmla="*/ 0 h 1382260"/>
                <a:gd name="connsiteX1" fmla="*/ 46528 w 12192000"/>
                <a:gd name="connsiteY1" fmla="*/ 20623 h 1382260"/>
                <a:gd name="connsiteX2" fmla="*/ 6543675 w 12192000"/>
                <a:gd name="connsiteY2" fmla="*/ 1044717 h 1382260"/>
                <a:gd name="connsiteX3" fmla="*/ 11935184 w 12192000"/>
                <a:gd name="connsiteY3" fmla="*/ 397527 h 1382260"/>
                <a:gd name="connsiteX4" fmla="*/ 12192000 w 12192000"/>
                <a:gd name="connsiteY4" fmla="*/ 321668 h 1382260"/>
                <a:gd name="connsiteX5" fmla="*/ 12192000 w 12192000"/>
                <a:gd name="connsiteY5" fmla="*/ 1382260 h 1382260"/>
                <a:gd name="connsiteX6" fmla="*/ 0 w 12192000"/>
                <a:gd name="connsiteY6" fmla="*/ 1382260 h 138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382260">
                  <a:moveTo>
                    <a:pt x="0" y="0"/>
                  </a:moveTo>
                  <a:lnTo>
                    <a:pt x="46528" y="20623"/>
                  </a:lnTo>
                  <a:cubicBezTo>
                    <a:pt x="1541972" y="643256"/>
                    <a:pt x="3895953" y="1044717"/>
                    <a:pt x="6543675" y="1044717"/>
                  </a:cubicBezTo>
                  <a:cubicBezTo>
                    <a:pt x="8608899" y="1044717"/>
                    <a:pt x="10495410" y="800468"/>
                    <a:pt x="11935184" y="397527"/>
                  </a:cubicBezTo>
                  <a:lnTo>
                    <a:pt x="12192000" y="321668"/>
                  </a:lnTo>
                  <a:lnTo>
                    <a:pt x="12192000" y="1382260"/>
                  </a:lnTo>
                  <a:lnTo>
                    <a:pt x="0" y="138226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bg1"/>
                </a:gs>
                <a:gs pos="30000">
                  <a:schemeClr val="accent2">
                    <a:lumMod val="20000"/>
                    <a:lumOff val="80000"/>
                  </a:schemeClr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19190" y="3072523"/>
            <a:ext cx="5486400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30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蓝色通用模板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190" y="1937174"/>
            <a:ext cx="2894965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31850" y="4200525"/>
            <a:ext cx="5406390" cy="369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BLUE GENERAL TEMPLATE</a:t>
            </a:r>
          </a:p>
        </p:txBody>
      </p:sp>
      <p:sp>
        <p:nvSpPr>
          <p:cNvPr id="23" name="矩形: 圆角 22"/>
          <p:cNvSpPr/>
          <p:nvPr>
            <p:custDataLst>
              <p:tags r:id="rId1"/>
            </p:custDataLst>
          </p:nvPr>
        </p:nvSpPr>
        <p:spPr>
          <a:xfrm rot="10800000">
            <a:off x="774261" y="4908727"/>
            <a:ext cx="3724713" cy="481643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2"/>
              </a:gs>
              <a:gs pos="70000">
                <a:schemeClr val="accent1"/>
              </a:gs>
            </a:gsLst>
            <a:lin ang="2700000" scaled="0"/>
            <a:tileRect/>
          </a:gradFill>
          <a:ln>
            <a:noFill/>
          </a:ln>
          <a:effectLst>
            <a:outerShdw blurRad="317500" dist="215900" dir="5400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: 圆角 23"/>
          <p:cNvSpPr/>
          <p:nvPr>
            <p:custDataLst>
              <p:tags r:id="rId2"/>
            </p:custDataLst>
          </p:nvPr>
        </p:nvSpPr>
        <p:spPr>
          <a:xfrm rot="10800000">
            <a:off x="839604" y="4958981"/>
            <a:ext cx="3594027" cy="381134"/>
          </a:xfrm>
          <a:prstGeom prst="roundRect">
            <a:avLst>
              <a:gd name="adj" fmla="val 50000"/>
            </a:avLst>
          </a:prstGeom>
          <a:noFill/>
          <a:ln w="5270">
            <a:solidFill>
              <a:schemeClr val="bg1"/>
            </a:solidFill>
          </a:ln>
          <a:effectLst>
            <a:outerShdw blurRad="548132" dist="31623" dir="5400000" algn="t" rotWithShape="0">
              <a:srgbClr val="1F8E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495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963087" y="5017227"/>
            <a:ext cx="1600869" cy="296677"/>
          </a:xfrm>
          <a:prstGeom prst="rect">
            <a:avLst/>
          </a:prstGeom>
          <a:noFill/>
          <a:effectLst>
            <a:outerShdw blurRad="94869" dist="31623" dir="5400000" algn="t" rotWithShape="0">
              <a:srgbClr val="78B3AF">
                <a:alpha val="40000"/>
              </a:srgbClr>
            </a:outerShdw>
          </a:effectLst>
        </p:spPr>
        <p:txBody>
          <a:bodyPr wrap="square" lIns="80449" tIns="40224" rIns="80449" bIns="40224" rtlCol="0">
            <a:spAutoFit/>
          </a:bodyPr>
          <a:lstStyle>
            <a:defPPr>
              <a:defRPr lang="zh-CN"/>
            </a:defPPr>
            <a:lvl1pPr algn="r">
              <a:defRPr sz="4500">
                <a:solidFill>
                  <a:srgbClr val="082619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汇报人：小明</a:t>
            </a:r>
          </a:p>
        </p:txBody>
      </p: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2713353" y="5017227"/>
            <a:ext cx="1585936" cy="296677"/>
          </a:xfrm>
          <a:prstGeom prst="rect">
            <a:avLst/>
          </a:prstGeom>
          <a:noFill/>
          <a:effectLst>
            <a:outerShdw blurRad="94869" dist="31623" dir="5400000" algn="t" rotWithShape="0">
              <a:srgbClr val="78B3AF">
                <a:alpha val="40000"/>
              </a:srgbClr>
            </a:outerShdw>
          </a:effectLst>
        </p:spPr>
        <p:txBody>
          <a:bodyPr wrap="none" lIns="80449" tIns="40224" rIns="80449" bIns="40224" rtlCol="0">
            <a:spAutoFit/>
          </a:bodyPr>
          <a:lstStyle>
            <a:defPPr>
              <a:defRPr lang="zh-CN"/>
            </a:defPPr>
            <a:lvl1pPr algn="r">
              <a:defRPr sz="4500">
                <a:solidFill>
                  <a:srgbClr val="082619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sym typeface="HarmonyOS Sans SC Black" panose="00000A00000000000000" charset="-122"/>
              </a:rPr>
              <a:t>20XX.09.09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5991" y="1467629"/>
            <a:ext cx="33317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科技网络股份有限公司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00514" y="691585"/>
            <a:ext cx="1821910" cy="1821910"/>
            <a:chOff x="3162169" y="882730"/>
            <a:chExt cx="1498600" cy="1439620"/>
          </a:xfrm>
        </p:grpSpPr>
        <p:pic>
          <p:nvPicPr>
            <p:cNvPr id="4" name="图片 3" descr="QR 代码&#10;&#10;描述已自动生成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62169" y="882730"/>
              <a:ext cx="1498600" cy="143962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pic>
          <p:nvPicPr>
            <p:cNvPr id="5" name="图片 4" descr="男人在玩飞盘&#10;&#10;中度可信度描述已自动生成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363" y="1459434"/>
              <a:ext cx="286212" cy="286212"/>
            </a:xfrm>
            <a:prstGeom prst="roundRect">
              <a:avLst>
                <a:gd name="adj" fmla="val 10850"/>
              </a:avLst>
            </a:prstGeom>
            <a:ln w="6350">
              <a:solidFill>
                <a:schemeClr val="bg1"/>
              </a:solidFill>
            </a:ln>
          </p:spPr>
        </p:pic>
      </p:grpSp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小柯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XIAOKE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4" y="1227011"/>
            <a:ext cx="2984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秋叶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训练营优秀学员</a:t>
            </a: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5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年设计经验</a:t>
            </a: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参与设计百度、网易发布会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代做大学生创业比赛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ea"/>
              </a:rPr>
              <a:t>多个金奖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2209800" y="2670287"/>
            <a:ext cx="2759041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taotaojaingshui4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ea"/>
              <a:ea typeface="+mj-ea"/>
              <a:cs typeface="+mj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HarmonyOS Sans SC Black" panose="00000A00000000000000" charset="-122"/>
              <a:ea typeface="HarmonyOS Sans SC" panose="00000500000000000000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小柯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14061" y="0"/>
            <a:ext cx="5166178" cy="6858000"/>
          </a:xfrm>
          <a:custGeom>
            <a:avLst/>
            <a:gdLst>
              <a:gd name="connsiteX0" fmla="*/ 0 w 5166178"/>
              <a:gd name="connsiteY0" fmla="*/ 0 h 6858000"/>
              <a:gd name="connsiteX1" fmla="*/ 5166178 w 5166178"/>
              <a:gd name="connsiteY1" fmla="*/ 0 h 6858000"/>
              <a:gd name="connsiteX2" fmla="*/ 5166178 w 5166178"/>
              <a:gd name="connsiteY2" fmla="*/ 6858000 h 6858000"/>
              <a:gd name="connsiteX3" fmla="*/ 0 w 51661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6178" h="6858000">
                <a:moveTo>
                  <a:pt x="0" y="0"/>
                </a:moveTo>
                <a:lnTo>
                  <a:pt x="5166178" y="0"/>
                </a:lnTo>
                <a:lnTo>
                  <a:pt x="516617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30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christian-wiediger-MAKEzgAQ6WU-unsplash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58" y="1355822"/>
            <a:ext cx="3667440" cy="5502178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 rot="16200000" flipH="1">
            <a:off x="39288" y="2557863"/>
            <a:ext cx="6857999" cy="1742274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 rot="16200000" flipH="1">
            <a:off x="4417511" y="-916490"/>
            <a:ext cx="6858000" cy="8690980"/>
          </a:xfrm>
          <a:custGeom>
            <a:avLst/>
            <a:gdLst>
              <a:gd name="connsiteX0" fmla="*/ 3429000 w 6858000"/>
              <a:gd name="connsiteY0" fmla="*/ 838405 h 8690980"/>
              <a:gd name="connsiteX1" fmla="*/ 6857999 w 6858000"/>
              <a:gd name="connsiteY1" fmla="*/ 838405 h 8690980"/>
              <a:gd name="connsiteX2" fmla="*/ 6857999 w 6858000"/>
              <a:gd name="connsiteY2" fmla="*/ 0 h 8690980"/>
              <a:gd name="connsiteX3" fmla="*/ 6700199 w 6858000"/>
              <a:gd name="connsiteY3" fmla="*/ 84649 h 8690980"/>
              <a:gd name="connsiteX4" fmla="*/ 3429000 w 6858000"/>
              <a:gd name="connsiteY4" fmla="*/ 838405 h 8690980"/>
              <a:gd name="connsiteX5" fmla="*/ 0 w 6858000"/>
              <a:gd name="connsiteY5" fmla="*/ 838407 h 8690980"/>
              <a:gd name="connsiteX6" fmla="*/ 0 w 6858000"/>
              <a:gd name="connsiteY6" fmla="*/ 8690980 h 8690980"/>
              <a:gd name="connsiteX7" fmla="*/ 6858000 w 6858000"/>
              <a:gd name="connsiteY7" fmla="*/ 8690980 h 8690980"/>
              <a:gd name="connsiteX8" fmla="*/ 6857999 w 6858000"/>
              <a:gd name="connsiteY8" fmla="*/ 838407 h 8690980"/>
              <a:gd name="connsiteX9" fmla="*/ 0 w 6858000"/>
              <a:gd name="connsiteY9" fmla="*/ 0 h 8690980"/>
              <a:gd name="connsiteX10" fmla="*/ 0 w 6858000"/>
              <a:gd name="connsiteY10" fmla="*/ 838405 h 8690980"/>
              <a:gd name="connsiteX11" fmla="*/ 3429000 w 6858000"/>
              <a:gd name="connsiteY11" fmla="*/ 838405 h 8690980"/>
              <a:gd name="connsiteX12" fmla="*/ 157801 w 6858000"/>
              <a:gd name="connsiteY12" fmla="*/ 84650 h 86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8690980">
                <a:moveTo>
                  <a:pt x="3429000" y="838405"/>
                </a:moveTo>
                <a:lnTo>
                  <a:pt x="6857999" y="838405"/>
                </a:lnTo>
                <a:lnTo>
                  <a:pt x="6857999" y="0"/>
                </a:lnTo>
                <a:lnTo>
                  <a:pt x="6700199" y="84649"/>
                </a:lnTo>
                <a:cubicBezTo>
                  <a:pt x="5766416" y="560532"/>
                  <a:pt x="4640725" y="838405"/>
                  <a:pt x="3429000" y="838405"/>
                </a:cubicBezTo>
                <a:close/>
                <a:moveTo>
                  <a:pt x="0" y="838407"/>
                </a:moveTo>
                <a:lnTo>
                  <a:pt x="0" y="8690980"/>
                </a:lnTo>
                <a:lnTo>
                  <a:pt x="6858000" y="8690980"/>
                </a:lnTo>
                <a:lnTo>
                  <a:pt x="6857999" y="838407"/>
                </a:lnTo>
                <a:close/>
                <a:moveTo>
                  <a:pt x="0" y="0"/>
                </a:moveTo>
                <a:lnTo>
                  <a:pt x="0" y="838405"/>
                </a:lnTo>
                <a:lnTo>
                  <a:pt x="3429000" y="838405"/>
                </a:lnTo>
                <a:cubicBezTo>
                  <a:pt x="2217274" y="838405"/>
                  <a:pt x="1091584" y="560533"/>
                  <a:pt x="157801" y="846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7" name="任意多边形: 形状 46"/>
          <p:cNvSpPr/>
          <p:nvPr/>
        </p:nvSpPr>
        <p:spPr>
          <a:xfrm rot="16200000" flipH="1">
            <a:off x="4417511" y="-916490"/>
            <a:ext cx="6858000" cy="8690980"/>
          </a:xfrm>
          <a:custGeom>
            <a:avLst/>
            <a:gdLst>
              <a:gd name="connsiteX0" fmla="*/ 3429000 w 6858000"/>
              <a:gd name="connsiteY0" fmla="*/ 838405 h 8690980"/>
              <a:gd name="connsiteX1" fmla="*/ 6857999 w 6858000"/>
              <a:gd name="connsiteY1" fmla="*/ 838405 h 8690980"/>
              <a:gd name="connsiteX2" fmla="*/ 6857999 w 6858000"/>
              <a:gd name="connsiteY2" fmla="*/ 0 h 8690980"/>
              <a:gd name="connsiteX3" fmla="*/ 6700199 w 6858000"/>
              <a:gd name="connsiteY3" fmla="*/ 84649 h 8690980"/>
              <a:gd name="connsiteX4" fmla="*/ 3429000 w 6858000"/>
              <a:gd name="connsiteY4" fmla="*/ 838405 h 8690980"/>
              <a:gd name="connsiteX5" fmla="*/ 0 w 6858000"/>
              <a:gd name="connsiteY5" fmla="*/ 838407 h 8690980"/>
              <a:gd name="connsiteX6" fmla="*/ 0 w 6858000"/>
              <a:gd name="connsiteY6" fmla="*/ 8690980 h 8690980"/>
              <a:gd name="connsiteX7" fmla="*/ 6858000 w 6858000"/>
              <a:gd name="connsiteY7" fmla="*/ 8690980 h 8690980"/>
              <a:gd name="connsiteX8" fmla="*/ 6857999 w 6858000"/>
              <a:gd name="connsiteY8" fmla="*/ 838407 h 8690980"/>
              <a:gd name="connsiteX9" fmla="*/ 0 w 6858000"/>
              <a:gd name="connsiteY9" fmla="*/ 0 h 8690980"/>
              <a:gd name="connsiteX10" fmla="*/ 0 w 6858000"/>
              <a:gd name="connsiteY10" fmla="*/ 838405 h 8690980"/>
              <a:gd name="connsiteX11" fmla="*/ 3429000 w 6858000"/>
              <a:gd name="connsiteY11" fmla="*/ 838405 h 8690980"/>
              <a:gd name="connsiteX12" fmla="*/ 157801 w 6858000"/>
              <a:gd name="connsiteY12" fmla="*/ 84650 h 86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8690980">
                <a:moveTo>
                  <a:pt x="3429000" y="838405"/>
                </a:moveTo>
                <a:lnTo>
                  <a:pt x="6857999" y="838405"/>
                </a:lnTo>
                <a:lnTo>
                  <a:pt x="6857999" y="0"/>
                </a:lnTo>
                <a:lnTo>
                  <a:pt x="6700199" y="84649"/>
                </a:lnTo>
                <a:cubicBezTo>
                  <a:pt x="5766416" y="560532"/>
                  <a:pt x="4640725" y="838405"/>
                  <a:pt x="3429000" y="838405"/>
                </a:cubicBezTo>
                <a:close/>
                <a:moveTo>
                  <a:pt x="0" y="838407"/>
                </a:moveTo>
                <a:lnTo>
                  <a:pt x="0" y="8690980"/>
                </a:lnTo>
                <a:lnTo>
                  <a:pt x="6858000" y="8690980"/>
                </a:lnTo>
                <a:lnTo>
                  <a:pt x="6857999" y="838407"/>
                </a:lnTo>
                <a:close/>
                <a:moveTo>
                  <a:pt x="0" y="0"/>
                </a:moveTo>
                <a:lnTo>
                  <a:pt x="0" y="838405"/>
                </a:lnTo>
                <a:lnTo>
                  <a:pt x="3429000" y="838405"/>
                </a:lnTo>
                <a:cubicBezTo>
                  <a:pt x="2217274" y="838405"/>
                  <a:pt x="1091584" y="560533"/>
                  <a:pt x="157801" y="8465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699492" y="1261107"/>
            <a:ext cx="4163645" cy="1016207"/>
            <a:chOff x="5686793" y="863085"/>
            <a:chExt cx="4163645" cy="1016207"/>
          </a:xfrm>
        </p:grpSpPr>
        <p:sp>
          <p:nvSpPr>
            <p:cNvPr id="15" name="文本框 14"/>
            <p:cNvSpPr txBox="1"/>
            <p:nvPr/>
          </p:nvSpPr>
          <p:spPr>
            <a:xfrm>
              <a:off x="7121422" y="1007091"/>
              <a:ext cx="2222620" cy="575542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/>
                <a:t>主要工作概述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42956" y="1473027"/>
              <a:ext cx="2707482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MAIN WORK OVERVIEW</a:t>
              </a:r>
            </a:p>
          </p:txBody>
        </p:sp>
        <p:grpSp>
          <p:nvGrpSpPr>
            <p:cNvPr id="17" name="组合 16"/>
            <p:cNvGrpSpPr/>
            <p:nvPr>
              <p:custDataLst>
                <p:tags r:id="rId10"/>
              </p:custDataLst>
            </p:nvPr>
          </p:nvGrpSpPr>
          <p:grpSpPr>
            <a:xfrm>
              <a:off x="5846323" y="863085"/>
              <a:ext cx="1005916" cy="1005917"/>
              <a:chOff x="1637035" y="3414150"/>
              <a:chExt cx="312380" cy="312380"/>
            </a:xfrm>
          </p:grpSpPr>
          <p:sp>
            <p:nvSpPr>
              <p:cNvPr id="19" name="椭圆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1637035" y="3414150"/>
                <a:ext cx="312380" cy="312380"/>
              </a:xfrm>
              <a:prstGeom prst="ellipse">
                <a:avLst/>
              </a:prstGeom>
              <a:noFill/>
              <a:ln w="7963" cap="flat" cmpd="sng" algn="ctr">
                <a:solidFill>
                  <a:schemeClr val="accent2">
                    <a:alpha val="2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20" name="椭圆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1655059" y="3432171"/>
                <a:ext cx="276336" cy="276335"/>
              </a:xfrm>
              <a:prstGeom prst="ellipse">
                <a:avLst/>
              </a:prstGeom>
              <a:noFill/>
              <a:ln w="11945" cap="flat" cmpd="sng" algn="ctr">
                <a:solidFill>
                  <a:schemeClr val="accent2">
                    <a:alpha val="4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21" name="椭圆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1673080" y="3450193"/>
                <a:ext cx="240292" cy="240291"/>
              </a:xfrm>
              <a:prstGeom prst="ellipse">
                <a:avLst/>
              </a:prstGeom>
              <a:gradFill flip="none" rotWithShape="0">
                <a:gsLst>
                  <a:gs pos="0">
                    <a:schemeClr val="accent2"/>
                  </a:gs>
                  <a:gs pos="70000">
                    <a:schemeClr val="accent1"/>
                  </a:gs>
                </a:gsLst>
                <a:lin ang="2700000" scaled="0"/>
                <a:tileRect/>
              </a:gradFill>
              <a:ln>
                <a:noFill/>
              </a:ln>
              <a:effectLst>
                <a:outerShdw blurRad="317500" dist="215900" dir="5400000" algn="ctr" rotWithShape="0">
                  <a:schemeClr val="accent1">
                    <a:lumMod val="40000"/>
                    <a:lumOff val="60000"/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36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686793" y="1133303"/>
              <a:ext cx="1324979" cy="541687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53" name="文本框 188"/>
          <p:cNvSpPr txBox="1"/>
          <p:nvPr/>
        </p:nvSpPr>
        <p:spPr>
          <a:xfrm rot="5400000">
            <a:off x="8025015" y="3018088"/>
            <a:ext cx="6756494" cy="92333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9600" dirty="0">
                <a:gradFill>
                  <a:gsLst>
                    <a:gs pos="30000">
                      <a:schemeClr val="accent1">
                        <a:alpha val="1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sp>
        <p:nvSpPr>
          <p:cNvPr id="56" name="任意多边形: 形状 55"/>
          <p:cNvSpPr/>
          <p:nvPr/>
        </p:nvSpPr>
        <p:spPr>
          <a:xfrm>
            <a:off x="0" y="3681424"/>
            <a:ext cx="6764866" cy="3176577"/>
          </a:xfrm>
          <a:custGeom>
            <a:avLst/>
            <a:gdLst>
              <a:gd name="connsiteX0" fmla="*/ 2300732 w 6764866"/>
              <a:gd name="connsiteY0" fmla="*/ 0 h 3176577"/>
              <a:gd name="connsiteX1" fmla="*/ 6739107 w 6764866"/>
              <a:gd name="connsiteY1" fmla="*/ 3100447 h 3176577"/>
              <a:gd name="connsiteX2" fmla="*/ 6764866 w 6764866"/>
              <a:gd name="connsiteY2" fmla="*/ 3176577 h 3176577"/>
              <a:gd name="connsiteX3" fmla="*/ 5461756 w 6764866"/>
              <a:gd name="connsiteY3" fmla="*/ 3176577 h 3176577"/>
              <a:gd name="connsiteX4" fmla="*/ 5398717 w 6764866"/>
              <a:gd name="connsiteY4" fmla="*/ 3045717 h 3176577"/>
              <a:gd name="connsiteX5" fmla="*/ 2300732 w 6764866"/>
              <a:gd name="connsiteY5" fmla="*/ 1201874 h 3176577"/>
              <a:gd name="connsiteX6" fmla="*/ 59638 w 6764866"/>
              <a:gd name="connsiteY6" fmla="*/ 2006406 h 3176577"/>
              <a:gd name="connsiteX7" fmla="*/ 0 w 6764866"/>
              <a:gd name="connsiteY7" fmla="*/ 2060609 h 3176577"/>
              <a:gd name="connsiteX8" fmla="*/ 0 w 6764866"/>
              <a:gd name="connsiteY8" fmla="*/ 598165 h 3176577"/>
              <a:gd name="connsiteX9" fmla="*/ 48473 w 6764866"/>
              <a:gd name="connsiteY9" fmla="*/ 570294 h 3176577"/>
              <a:gd name="connsiteX10" fmla="*/ 2300732 w 6764866"/>
              <a:gd name="connsiteY10" fmla="*/ 0 h 317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64866" h="3176577">
                <a:moveTo>
                  <a:pt x="2300732" y="0"/>
                </a:moveTo>
                <a:cubicBezTo>
                  <a:pt x="4339479" y="0"/>
                  <a:pt x="6076651" y="1291197"/>
                  <a:pt x="6739107" y="3100447"/>
                </a:cubicBezTo>
                <a:lnTo>
                  <a:pt x="6764866" y="3176577"/>
                </a:lnTo>
                <a:lnTo>
                  <a:pt x="5461756" y="3176577"/>
                </a:lnTo>
                <a:lnTo>
                  <a:pt x="5398717" y="3045717"/>
                </a:lnTo>
                <a:cubicBezTo>
                  <a:pt x="4802098" y="1947442"/>
                  <a:pt x="3638484" y="1201874"/>
                  <a:pt x="2300732" y="1201874"/>
                </a:cubicBezTo>
                <a:cubicBezTo>
                  <a:pt x="1449436" y="1201874"/>
                  <a:pt x="668658" y="1503798"/>
                  <a:pt x="59638" y="2006406"/>
                </a:cubicBezTo>
                <a:lnTo>
                  <a:pt x="0" y="2060609"/>
                </a:lnTo>
                <a:lnTo>
                  <a:pt x="0" y="598165"/>
                </a:lnTo>
                <a:lnTo>
                  <a:pt x="48473" y="570294"/>
                </a:lnTo>
                <a:cubicBezTo>
                  <a:pt x="717987" y="206592"/>
                  <a:pt x="1485233" y="0"/>
                  <a:pt x="2300732" y="0"/>
                </a:cubicBezTo>
                <a:close/>
              </a:path>
            </a:pathLst>
          </a:custGeom>
          <a:gradFill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699492" y="2715607"/>
            <a:ext cx="4163645" cy="1016207"/>
            <a:chOff x="5686793" y="863085"/>
            <a:chExt cx="4163645" cy="1016207"/>
          </a:xfrm>
        </p:grpSpPr>
        <p:sp>
          <p:nvSpPr>
            <p:cNvPr id="58" name="文本框 57"/>
            <p:cNvSpPr txBox="1"/>
            <p:nvPr/>
          </p:nvSpPr>
          <p:spPr>
            <a:xfrm>
              <a:off x="7121422" y="1007091"/>
              <a:ext cx="2222620" cy="575542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/>
                <a:t>工作完成情况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142956" y="1473027"/>
              <a:ext cx="2707482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WORK COMPLETION STATUS</a:t>
              </a:r>
            </a:p>
          </p:txBody>
        </p:sp>
        <p:grpSp>
          <p:nvGrpSpPr>
            <p:cNvPr id="60" name="组合 59"/>
            <p:cNvGrpSpPr/>
            <p:nvPr>
              <p:custDataLst>
                <p:tags r:id="rId6"/>
              </p:custDataLst>
            </p:nvPr>
          </p:nvGrpSpPr>
          <p:grpSpPr>
            <a:xfrm>
              <a:off x="5846323" y="863085"/>
              <a:ext cx="1005916" cy="1005917"/>
              <a:chOff x="1637035" y="3414150"/>
              <a:chExt cx="312380" cy="312380"/>
            </a:xfrm>
          </p:grpSpPr>
          <p:sp>
            <p:nvSpPr>
              <p:cNvPr id="62" name="椭圆 61"/>
              <p:cNvSpPr/>
              <p:nvPr>
                <p:custDataLst>
                  <p:tags r:id="rId7"/>
                </p:custDataLst>
              </p:nvPr>
            </p:nvSpPr>
            <p:spPr>
              <a:xfrm>
                <a:off x="1637035" y="3414150"/>
                <a:ext cx="312380" cy="312380"/>
              </a:xfrm>
              <a:prstGeom prst="ellipse">
                <a:avLst/>
              </a:prstGeom>
              <a:noFill/>
              <a:ln w="7963" cap="flat" cmpd="sng" algn="ctr">
                <a:solidFill>
                  <a:schemeClr val="accent2">
                    <a:alpha val="2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63" name="椭圆 62"/>
              <p:cNvSpPr/>
              <p:nvPr>
                <p:custDataLst>
                  <p:tags r:id="rId8"/>
                </p:custDataLst>
              </p:nvPr>
            </p:nvSpPr>
            <p:spPr>
              <a:xfrm>
                <a:off x="1655059" y="3432171"/>
                <a:ext cx="276336" cy="276335"/>
              </a:xfrm>
              <a:prstGeom prst="ellipse">
                <a:avLst/>
              </a:prstGeom>
              <a:noFill/>
              <a:ln w="11945" cap="flat" cmpd="sng" algn="ctr">
                <a:solidFill>
                  <a:schemeClr val="accent2">
                    <a:alpha val="4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64" name="椭圆 63"/>
              <p:cNvSpPr/>
              <p:nvPr>
                <p:custDataLst>
                  <p:tags r:id="rId9"/>
                </p:custDataLst>
              </p:nvPr>
            </p:nvSpPr>
            <p:spPr>
              <a:xfrm>
                <a:off x="1673080" y="3450193"/>
                <a:ext cx="240292" cy="240291"/>
              </a:xfrm>
              <a:prstGeom prst="ellipse">
                <a:avLst/>
              </a:prstGeom>
              <a:gradFill flip="none" rotWithShape="0">
                <a:gsLst>
                  <a:gs pos="0">
                    <a:schemeClr val="accent2"/>
                  </a:gs>
                  <a:gs pos="70000">
                    <a:schemeClr val="accent1"/>
                  </a:gs>
                </a:gsLst>
                <a:lin ang="2700000" scaled="0"/>
                <a:tileRect/>
              </a:gradFill>
              <a:ln>
                <a:noFill/>
              </a:ln>
              <a:effectLst>
                <a:outerShdw blurRad="317500" dist="215900" dir="5400000" algn="ctr" rotWithShape="0">
                  <a:schemeClr val="accent1">
                    <a:lumMod val="40000"/>
                    <a:lumOff val="60000"/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36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686793" y="1133303"/>
              <a:ext cx="1324979" cy="541687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699492" y="4170106"/>
            <a:ext cx="4163645" cy="1016207"/>
            <a:chOff x="5686793" y="863085"/>
            <a:chExt cx="4163645" cy="1016207"/>
          </a:xfrm>
        </p:grpSpPr>
        <p:sp>
          <p:nvSpPr>
            <p:cNvPr id="66" name="文本框 65"/>
            <p:cNvSpPr txBox="1"/>
            <p:nvPr/>
          </p:nvSpPr>
          <p:spPr>
            <a:xfrm>
              <a:off x="7121422" y="1007091"/>
              <a:ext cx="2222620" cy="575542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/>
                <a:t>项目成果展示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142956" y="1473027"/>
              <a:ext cx="2707482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ACHIEVEMENT DISPLAY</a:t>
              </a:r>
            </a:p>
          </p:txBody>
        </p:sp>
        <p:grpSp>
          <p:nvGrpSpPr>
            <p:cNvPr id="68" name="组合 67"/>
            <p:cNvGrpSpPr/>
            <p:nvPr>
              <p:custDataLst>
                <p:tags r:id="rId2"/>
              </p:custDataLst>
            </p:nvPr>
          </p:nvGrpSpPr>
          <p:grpSpPr>
            <a:xfrm>
              <a:off x="5846323" y="863085"/>
              <a:ext cx="1005916" cy="1005917"/>
              <a:chOff x="1637035" y="3414150"/>
              <a:chExt cx="312380" cy="312380"/>
            </a:xfrm>
          </p:grpSpPr>
          <p:sp>
            <p:nvSpPr>
              <p:cNvPr id="70" name="椭圆 69"/>
              <p:cNvSpPr/>
              <p:nvPr>
                <p:custDataLst>
                  <p:tags r:id="rId3"/>
                </p:custDataLst>
              </p:nvPr>
            </p:nvSpPr>
            <p:spPr>
              <a:xfrm>
                <a:off x="1637035" y="3414150"/>
                <a:ext cx="312380" cy="312380"/>
              </a:xfrm>
              <a:prstGeom prst="ellipse">
                <a:avLst/>
              </a:prstGeom>
              <a:noFill/>
              <a:ln w="7963" cap="flat" cmpd="sng" algn="ctr">
                <a:solidFill>
                  <a:schemeClr val="accent2">
                    <a:alpha val="2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71" name="椭圆 70"/>
              <p:cNvSpPr/>
              <p:nvPr>
                <p:custDataLst>
                  <p:tags r:id="rId4"/>
                </p:custDataLst>
              </p:nvPr>
            </p:nvSpPr>
            <p:spPr>
              <a:xfrm>
                <a:off x="1655059" y="3432171"/>
                <a:ext cx="276336" cy="276335"/>
              </a:xfrm>
              <a:prstGeom prst="ellipse">
                <a:avLst/>
              </a:prstGeom>
              <a:noFill/>
              <a:ln w="11945" cap="flat" cmpd="sng" algn="ctr">
                <a:solidFill>
                  <a:schemeClr val="accent2">
                    <a:alpha val="4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6543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lin ang="540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111" tIns="9556" rIns="19111" bIns="9556" rtlCol="0" anchor="ctr">
                <a:noAutofit/>
              </a:bodyPr>
              <a:lstStyle/>
              <a:p>
                <a:pPr algn="ctr"/>
                <a:endParaRPr lang="zh-CN" altLang="en-US" sz="670" dirty="0"/>
              </a:p>
            </p:txBody>
          </p:sp>
          <p:sp>
            <p:nvSpPr>
              <p:cNvPr id="72" name="椭圆 71"/>
              <p:cNvSpPr/>
              <p:nvPr>
                <p:custDataLst>
                  <p:tags r:id="rId5"/>
                </p:custDataLst>
              </p:nvPr>
            </p:nvSpPr>
            <p:spPr>
              <a:xfrm>
                <a:off x="1673080" y="3450193"/>
                <a:ext cx="240292" cy="240291"/>
              </a:xfrm>
              <a:prstGeom prst="ellipse">
                <a:avLst/>
              </a:prstGeom>
              <a:gradFill flip="none" rotWithShape="0">
                <a:gsLst>
                  <a:gs pos="0">
                    <a:schemeClr val="accent2"/>
                  </a:gs>
                  <a:gs pos="70000">
                    <a:schemeClr val="accent1"/>
                  </a:gs>
                </a:gsLst>
                <a:lin ang="2700000" scaled="0"/>
                <a:tileRect/>
              </a:gradFill>
              <a:ln>
                <a:noFill/>
              </a:ln>
              <a:effectLst>
                <a:outerShdw blurRad="317500" dist="215900" dir="5400000" algn="ctr" rotWithShape="0">
                  <a:schemeClr val="accent1">
                    <a:lumMod val="40000"/>
                    <a:lumOff val="60000"/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36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5686793" y="1133303"/>
              <a:ext cx="1324979" cy="541687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 flipH="1">
            <a:off x="5612708" y="1308100"/>
            <a:ext cx="6579293" cy="5549900"/>
          </a:xfrm>
          <a:custGeom>
            <a:avLst/>
            <a:gdLst>
              <a:gd name="connsiteX0" fmla="*/ 1854201 w 6579293"/>
              <a:gd name="connsiteY0" fmla="*/ 0 h 5549900"/>
              <a:gd name="connsiteX1" fmla="*/ 14982 w 6579293"/>
              <a:gd name="connsiteY1" fmla="*/ 371321 h 5549900"/>
              <a:gd name="connsiteX2" fmla="*/ 0 w 6579293"/>
              <a:gd name="connsiteY2" fmla="*/ 378094 h 5549900"/>
              <a:gd name="connsiteX3" fmla="*/ 0 w 6579293"/>
              <a:gd name="connsiteY3" fmla="*/ 1733317 h 5549900"/>
              <a:gd name="connsiteX4" fmla="*/ 174826 w 6579293"/>
              <a:gd name="connsiteY4" fmla="*/ 1627108 h 5549900"/>
              <a:gd name="connsiteX5" fmla="*/ 1854201 w 6579293"/>
              <a:gd name="connsiteY5" fmla="*/ 1201874 h 5549900"/>
              <a:gd name="connsiteX6" fmla="*/ 5377419 w 6579293"/>
              <a:gd name="connsiteY6" fmla="*/ 4725092 h 5549900"/>
              <a:gd name="connsiteX7" fmla="*/ 5305840 w 6579293"/>
              <a:gd name="connsiteY7" fmla="*/ 5435144 h 5549900"/>
              <a:gd name="connsiteX8" fmla="*/ 5276333 w 6579293"/>
              <a:gd name="connsiteY8" fmla="*/ 5549900 h 5549900"/>
              <a:gd name="connsiteX9" fmla="*/ 6506058 w 6579293"/>
              <a:gd name="connsiteY9" fmla="*/ 5549900 h 5549900"/>
              <a:gd name="connsiteX10" fmla="*/ 6524849 w 6579293"/>
              <a:gd name="connsiteY10" fmla="*/ 5444677 h 5549900"/>
              <a:gd name="connsiteX11" fmla="*/ 6579293 w 6579293"/>
              <a:gd name="connsiteY11" fmla="*/ 4725092 h 5549900"/>
              <a:gd name="connsiteX12" fmla="*/ 1854201 w 6579293"/>
              <a:gd name="connsiteY12" fmla="*/ 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79293" h="5549900">
                <a:moveTo>
                  <a:pt x="1854201" y="0"/>
                </a:moveTo>
                <a:cubicBezTo>
                  <a:pt x="1201802" y="0"/>
                  <a:pt x="580284" y="132219"/>
                  <a:pt x="14982" y="371321"/>
                </a:cubicBezTo>
                <a:lnTo>
                  <a:pt x="0" y="378094"/>
                </a:lnTo>
                <a:lnTo>
                  <a:pt x="0" y="1733317"/>
                </a:lnTo>
                <a:lnTo>
                  <a:pt x="174826" y="1627108"/>
                </a:lnTo>
                <a:cubicBezTo>
                  <a:pt x="674042" y="1355917"/>
                  <a:pt x="1246132" y="1201874"/>
                  <a:pt x="1854201" y="1201874"/>
                </a:cubicBezTo>
                <a:cubicBezTo>
                  <a:pt x="3800021" y="1201874"/>
                  <a:pt x="5377419" y="2779272"/>
                  <a:pt x="5377419" y="4725092"/>
                </a:cubicBezTo>
                <a:cubicBezTo>
                  <a:pt x="5377419" y="4968320"/>
                  <a:pt x="5352772" y="5205791"/>
                  <a:pt x="5305840" y="5435144"/>
                </a:cubicBezTo>
                <a:lnTo>
                  <a:pt x="5276333" y="5549900"/>
                </a:lnTo>
                <a:lnTo>
                  <a:pt x="6506058" y="5549900"/>
                </a:lnTo>
                <a:lnTo>
                  <a:pt x="6524849" y="5444677"/>
                </a:lnTo>
                <a:cubicBezTo>
                  <a:pt x="6560700" y="5210049"/>
                  <a:pt x="6579293" y="4969742"/>
                  <a:pt x="6579293" y="4725092"/>
                </a:cubicBezTo>
                <a:cubicBezTo>
                  <a:pt x="6579293" y="2115496"/>
                  <a:pt x="4463797" y="0"/>
                  <a:pt x="1854201" y="0"/>
                </a:cubicBezTo>
                <a:close/>
              </a:path>
            </a:pathLst>
          </a:custGeom>
          <a:gradFill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54954" y="1084535"/>
            <a:ext cx="9369875" cy="4029937"/>
            <a:chOff x="729125" y="1084535"/>
            <a:chExt cx="9369875" cy="4029937"/>
          </a:xfrm>
        </p:grpSpPr>
        <p:sp>
          <p:nvSpPr>
            <p:cNvPr id="24" name="矩形: 圆角 23"/>
            <p:cNvSpPr/>
            <p:nvPr/>
          </p:nvSpPr>
          <p:spPr>
            <a:xfrm>
              <a:off x="1777989" y="2525821"/>
              <a:ext cx="7298593" cy="2588651"/>
            </a:xfrm>
            <a:prstGeom prst="roundRect">
              <a:avLst>
                <a:gd name="adj" fmla="val 5102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1270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29955" y="3302714"/>
              <a:ext cx="5078313" cy="1015663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6600" dirty="0"/>
                <a:t>主要工作概述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92613" y="4243851"/>
              <a:ext cx="4940299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MAIN WORK OVERVIEW</a:t>
              </a:r>
            </a:p>
          </p:txBody>
        </p:sp>
        <p:grpSp>
          <p:nvGrpSpPr>
            <p:cNvPr id="23" name="组合 22"/>
            <p:cNvGrpSpPr/>
            <p:nvPr>
              <p:custDataLst>
                <p:tags r:id="rId2"/>
              </p:custDataLst>
            </p:nvPr>
          </p:nvGrpSpPr>
          <p:grpSpPr>
            <a:xfrm>
              <a:off x="729125" y="1084535"/>
              <a:ext cx="2868003" cy="2177373"/>
              <a:chOff x="1698992" y="2860534"/>
              <a:chExt cx="1324979" cy="1005917"/>
            </a:xfrm>
          </p:grpSpPr>
          <p:grpSp>
            <p:nvGrpSpPr>
              <p:cNvPr id="18" name="组合 17"/>
              <p:cNvGrpSpPr/>
              <p:nvPr>
                <p:custDataLst>
                  <p:tags r:id="rId3"/>
                </p:custDataLst>
              </p:nvPr>
            </p:nvGrpSpPr>
            <p:grpSpPr>
              <a:xfrm>
                <a:off x="1858522" y="2860534"/>
                <a:ext cx="1005916" cy="1005917"/>
                <a:chOff x="1637035" y="3414150"/>
                <a:chExt cx="312380" cy="312380"/>
              </a:xfrm>
            </p:grpSpPr>
            <p:sp>
              <p:nvSpPr>
                <p:cNvPr id="20" name="椭圆 1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637035" y="3414150"/>
                  <a:ext cx="312380" cy="312380"/>
                </a:xfrm>
                <a:prstGeom prst="ellipse">
                  <a:avLst/>
                </a:prstGeom>
                <a:noFill/>
                <a:ln w="7963" cap="flat" cmpd="sng" algn="ctr">
                  <a:solidFill>
                    <a:schemeClr val="accent2">
                      <a:alpha val="2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1" name="椭圆 20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655059" y="3432171"/>
                  <a:ext cx="276336" cy="276335"/>
                </a:xfrm>
                <a:prstGeom prst="ellipse">
                  <a:avLst/>
                </a:prstGeom>
                <a:noFill/>
                <a:ln w="11945" cap="flat" cmpd="sng" algn="ctr">
                  <a:solidFill>
                    <a:schemeClr val="accent2">
                      <a:alpha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2" name="椭圆 21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673080" y="3450193"/>
                  <a:ext cx="240292" cy="240291"/>
                </a:xfrm>
                <a:prstGeom prst="ellipse">
                  <a:avLst/>
                </a:prstGeom>
                <a:gradFill flip="none" rotWithShape="0">
                  <a:gsLst>
                    <a:gs pos="0">
                      <a:schemeClr val="accent2"/>
                    </a:gs>
                    <a:gs pos="70000">
                      <a:schemeClr val="accent1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317500" dist="215900" dir="5400000" algn="ctr" rotWithShape="0">
                    <a:schemeClr val="accent1">
                      <a:lumMod val="40000"/>
                      <a:lumOff val="60000"/>
                      <a:alpha val="6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36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1698992" y="3130752"/>
                <a:ext cx="1324979" cy="54168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01</a:t>
                </a:r>
                <a:endPara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文本框 188"/>
            <p:cNvSpPr txBox="1"/>
            <p:nvPr/>
          </p:nvSpPr>
          <p:spPr>
            <a:xfrm>
              <a:off x="3342506" y="1624281"/>
              <a:ext cx="6756494" cy="923330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6000" dirty="0">
                  <a:gradFill>
                    <a:gsLst>
                      <a:gs pos="30000">
                        <a:schemeClr val="accent1">
                          <a:alpha val="1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5400000" scaled="1"/>
                  </a:gradFill>
                </a:rPr>
                <a:t>PART ONE</a:t>
              </a:r>
            </a:p>
          </p:txBody>
        </p:sp>
      </p:grpSp>
      <p:pic>
        <p:nvPicPr>
          <p:cNvPr id="3" name="图片 2" descr="christian-wiediger-MAKEzgAQ6WU-unsplash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951" y="1049014"/>
            <a:ext cx="3667440" cy="550217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flipH="1">
            <a:off x="0" y="4762078"/>
            <a:ext cx="12192000" cy="2136728"/>
            <a:chOff x="0" y="4721272"/>
            <a:chExt cx="12192000" cy="2136728"/>
          </a:xfrm>
        </p:grpSpPr>
        <p:sp>
          <p:nvSpPr>
            <p:cNvPr id="8" name="任意多边形: 形状 7"/>
            <p:cNvSpPr/>
            <p:nvPr/>
          </p:nvSpPr>
          <p:spPr>
            <a:xfrm>
              <a:off x="0" y="4721272"/>
              <a:ext cx="12192000" cy="2136728"/>
            </a:xfrm>
            <a:custGeom>
              <a:avLst/>
              <a:gdLst>
                <a:gd name="connsiteX0" fmla="*/ 0 w 12192000"/>
                <a:gd name="connsiteY0" fmla="*/ 0 h 2136728"/>
                <a:gd name="connsiteX1" fmla="*/ 232799 w 12192000"/>
                <a:gd name="connsiteY1" fmla="*/ 125920 h 2136728"/>
                <a:gd name="connsiteX2" fmla="*/ 11884932 w 12192000"/>
                <a:gd name="connsiteY2" fmla="*/ 1054621 h 2136728"/>
                <a:gd name="connsiteX3" fmla="*/ 12192000 w 12192000"/>
                <a:gd name="connsiteY3" fmla="*/ 962482 h 2136728"/>
                <a:gd name="connsiteX4" fmla="*/ 12192000 w 12192000"/>
                <a:gd name="connsiteY4" fmla="*/ 2136728 h 2136728"/>
                <a:gd name="connsiteX5" fmla="*/ 0 w 12192000"/>
                <a:gd name="connsiteY5" fmla="*/ 2136728 h 21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136728">
                  <a:moveTo>
                    <a:pt x="0" y="0"/>
                  </a:moveTo>
                  <a:lnTo>
                    <a:pt x="232799" y="125920"/>
                  </a:lnTo>
                  <a:cubicBezTo>
                    <a:pt x="4494249" y="2361640"/>
                    <a:pt x="9369917" y="1773895"/>
                    <a:pt x="11884932" y="1054621"/>
                  </a:cubicBezTo>
                  <a:lnTo>
                    <a:pt x="12192000" y="962482"/>
                  </a:lnTo>
                  <a:lnTo>
                    <a:pt x="12192000" y="2136728"/>
                  </a:lnTo>
                  <a:lnTo>
                    <a:pt x="0" y="2136728"/>
                  </a:lnTo>
                  <a:close/>
                </a:path>
              </a:pathLst>
            </a:cu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0" y="5475740"/>
              <a:ext cx="12192000" cy="1382260"/>
            </a:xfrm>
            <a:custGeom>
              <a:avLst/>
              <a:gdLst>
                <a:gd name="connsiteX0" fmla="*/ 0 w 12192000"/>
                <a:gd name="connsiteY0" fmla="*/ 0 h 1382260"/>
                <a:gd name="connsiteX1" fmla="*/ 46528 w 12192000"/>
                <a:gd name="connsiteY1" fmla="*/ 20623 h 1382260"/>
                <a:gd name="connsiteX2" fmla="*/ 6543675 w 12192000"/>
                <a:gd name="connsiteY2" fmla="*/ 1044717 h 1382260"/>
                <a:gd name="connsiteX3" fmla="*/ 11935184 w 12192000"/>
                <a:gd name="connsiteY3" fmla="*/ 397527 h 1382260"/>
                <a:gd name="connsiteX4" fmla="*/ 12192000 w 12192000"/>
                <a:gd name="connsiteY4" fmla="*/ 321668 h 1382260"/>
                <a:gd name="connsiteX5" fmla="*/ 12192000 w 12192000"/>
                <a:gd name="connsiteY5" fmla="*/ 1382260 h 1382260"/>
                <a:gd name="connsiteX6" fmla="*/ 0 w 12192000"/>
                <a:gd name="connsiteY6" fmla="*/ 1382260 h 138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382260">
                  <a:moveTo>
                    <a:pt x="0" y="0"/>
                  </a:moveTo>
                  <a:lnTo>
                    <a:pt x="46528" y="20623"/>
                  </a:lnTo>
                  <a:cubicBezTo>
                    <a:pt x="1541972" y="643256"/>
                    <a:pt x="3895953" y="1044717"/>
                    <a:pt x="6543675" y="1044717"/>
                  </a:cubicBezTo>
                  <a:cubicBezTo>
                    <a:pt x="8608899" y="1044717"/>
                    <a:pt x="10495410" y="800468"/>
                    <a:pt x="11935184" y="397527"/>
                  </a:cubicBezTo>
                  <a:lnTo>
                    <a:pt x="12192000" y="321668"/>
                  </a:lnTo>
                  <a:lnTo>
                    <a:pt x="12192000" y="1382260"/>
                  </a:lnTo>
                  <a:lnTo>
                    <a:pt x="0" y="138226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bg1"/>
                </a:gs>
                <a:gs pos="30000">
                  <a:schemeClr val="accent2">
                    <a:lumMod val="20000"/>
                    <a:lumOff val="80000"/>
                  </a:schemeClr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5950" y="1792605"/>
            <a:ext cx="10960100" cy="4069080"/>
            <a:chOff x="970" y="2823"/>
            <a:chExt cx="17260" cy="6408"/>
          </a:xfrm>
        </p:grpSpPr>
        <p:sp>
          <p:nvSpPr>
            <p:cNvPr id="53" name="椭圆 52"/>
            <p:cNvSpPr/>
            <p:nvPr/>
          </p:nvSpPr>
          <p:spPr>
            <a:xfrm>
              <a:off x="6926" y="3227"/>
              <a:ext cx="5403" cy="5403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50000">
                    <a:srgbClr val="276A9B"/>
                  </a:gs>
                  <a:gs pos="0">
                    <a:srgbClr val="276A9B">
                      <a:alpha val="0"/>
                    </a:srgbClr>
                  </a:gs>
                  <a:gs pos="100000">
                    <a:srgbClr val="276A9B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56" name="图片 55" descr="建筑的摆设布局&#10;&#10;描述已自动生成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04" y="3805"/>
              <a:ext cx="4248" cy="424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763" h="4763">
                  <a:moveTo>
                    <a:pt x="2382" y="0"/>
                  </a:moveTo>
                  <a:cubicBezTo>
                    <a:pt x="3697" y="0"/>
                    <a:pt x="4763" y="1066"/>
                    <a:pt x="4763" y="2382"/>
                  </a:cubicBezTo>
                  <a:cubicBezTo>
                    <a:pt x="4763" y="3697"/>
                    <a:pt x="3697" y="4763"/>
                    <a:pt x="2382" y="4763"/>
                  </a:cubicBezTo>
                  <a:cubicBezTo>
                    <a:pt x="1066" y="4763"/>
                    <a:pt x="0" y="3697"/>
                    <a:pt x="0" y="2382"/>
                  </a:cubicBezTo>
                  <a:cubicBezTo>
                    <a:pt x="0" y="1066"/>
                    <a:pt x="1066" y="0"/>
                    <a:pt x="2382" y="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51" name="文本框 6"/>
            <p:cNvSpPr txBox="1"/>
            <p:nvPr/>
          </p:nvSpPr>
          <p:spPr>
            <a:xfrm>
              <a:off x="12282" y="2823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52" name="文本框 14"/>
            <p:cNvSpPr txBox="1"/>
            <p:nvPr/>
          </p:nvSpPr>
          <p:spPr>
            <a:xfrm>
              <a:off x="12280" y="3485"/>
              <a:ext cx="5465" cy="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49" name="文本框 9"/>
            <p:cNvSpPr txBox="1"/>
            <p:nvPr/>
          </p:nvSpPr>
          <p:spPr>
            <a:xfrm>
              <a:off x="12768" y="5144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12766" y="5806"/>
              <a:ext cx="5465" cy="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47" name="文本框 12"/>
            <p:cNvSpPr txBox="1"/>
            <p:nvPr/>
          </p:nvSpPr>
          <p:spPr>
            <a:xfrm>
              <a:off x="12282" y="7465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48" name="文本框 13"/>
            <p:cNvSpPr txBox="1"/>
            <p:nvPr/>
          </p:nvSpPr>
          <p:spPr>
            <a:xfrm>
              <a:off x="12280" y="8127"/>
              <a:ext cx="5465" cy="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45" name="文本框 16"/>
            <p:cNvSpPr txBox="1"/>
            <p:nvPr/>
          </p:nvSpPr>
          <p:spPr>
            <a:xfrm>
              <a:off x="3510" y="2823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46" name="文本框 17"/>
            <p:cNvSpPr txBox="1"/>
            <p:nvPr/>
          </p:nvSpPr>
          <p:spPr>
            <a:xfrm>
              <a:off x="1474" y="3485"/>
              <a:ext cx="5465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3006" y="5144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970" y="5806"/>
              <a:ext cx="5465" cy="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41" name="文本框 35"/>
            <p:cNvSpPr txBox="1"/>
            <p:nvPr/>
          </p:nvSpPr>
          <p:spPr>
            <a:xfrm>
              <a:off x="3510" y="7464"/>
              <a:ext cx="5445" cy="7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200" dirty="0">
                  <a:solidFill>
                    <a:schemeClr val="accent1"/>
                  </a:solidFill>
                  <a:latin typeface="+mj-ea"/>
                  <a:ea typeface="+mj-ea"/>
                </a:rPr>
                <a:t>此处添加标题文本</a:t>
              </a:r>
            </a:p>
          </p:txBody>
        </p:sp>
        <p:sp>
          <p:nvSpPr>
            <p:cNvPr id="42" name="文本框 36"/>
            <p:cNvSpPr txBox="1"/>
            <p:nvPr/>
          </p:nvSpPr>
          <p:spPr>
            <a:xfrm>
              <a:off x="1474" y="8126"/>
              <a:ext cx="5465" cy="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7849" y="3721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819" y="5824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849" y="7927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1178" y="3721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2227" y="5824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178" y="7927"/>
              <a:ext cx="200" cy="2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6096E6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 rot="545345">
            <a:off x="981075" y="172910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13130" y="1642110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054100" y="178943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085215" y="181991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748732" y="1710051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196879" y="2046147"/>
            <a:ext cx="1780647" cy="3384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8" name="标题 1"/>
          <p:cNvSpPr txBox="1"/>
          <p:nvPr/>
        </p:nvSpPr>
        <p:spPr>
          <a:xfrm>
            <a:off x="1196878" y="2497684"/>
            <a:ext cx="2687367" cy="55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20" name="标题 1"/>
          <p:cNvSpPr txBox="1"/>
          <p:nvPr/>
        </p:nvSpPr>
        <p:spPr>
          <a:xfrm rot="545345">
            <a:off x="4617720" y="172910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4549775" y="1642110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标题 1"/>
          <p:cNvSpPr txBox="1"/>
          <p:nvPr/>
        </p:nvSpPr>
        <p:spPr>
          <a:xfrm>
            <a:off x="4691380" y="178943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标题 1"/>
          <p:cNvSpPr txBox="1"/>
          <p:nvPr/>
        </p:nvSpPr>
        <p:spPr>
          <a:xfrm>
            <a:off x="4721860" y="181991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标题 1"/>
          <p:cNvSpPr txBox="1"/>
          <p:nvPr/>
        </p:nvSpPr>
        <p:spPr>
          <a:xfrm>
            <a:off x="4385613" y="1710051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标题 1"/>
          <p:cNvSpPr txBox="1"/>
          <p:nvPr/>
        </p:nvSpPr>
        <p:spPr>
          <a:xfrm>
            <a:off x="4833760" y="2046147"/>
            <a:ext cx="1780647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41" name="标题 1"/>
          <p:cNvSpPr txBox="1"/>
          <p:nvPr/>
        </p:nvSpPr>
        <p:spPr>
          <a:xfrm>
            <a:off x="4833759" y="2497684"/>
            <a:ext cx="2687367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50" name="标题 1"/>
          <p:cNvSpPr txBox="1"/>
          <p:nvPr/>
        </p:nvSpPr>
        <p:spPr>
          <a:xfrm rot="545345">
            <a:off x="8254365" y="172910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标题 1"/>
          <p:cNvSpPr txBox="1"/>
          <p:nvPr/>
        </p:nvSpPr>
        <p:spPr>
          <a:xfrm>
            <a:off x="8187055" y="1642110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标题 1"/>
          <p:cNvSpPr txBox="1"/>
          <p:nvPr/>
        </p:nvSpPr>
        <p:spPr>
          <a:xfrm>
            <a:off x="8328025" y="178943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标题 1"/>
          <p:cNvSpPr txBox="1"/>
          <p:nvPr/>
        </p:nvSpPr>
        <p:spPr>
          <a:xfrm>
            <a:off x="8359140" y="181991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标题 1"/>
          <p:cNvSpPr txBox="1"/>
          <p:nvPr/>
        </p:nvSpPr>
        <p:spPr>
          <a:xfrm>
            <a:off x="8022494" y="1710051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标题 1"/>
          <p:cNvSpPr txBox="1"/>
          <p:nvPr/>
        </p:nvSpPr>
        <p:spPr>
          <a:xfrm>
            <a:off x="8470641" y="2046147"/>
            <a:ext cx="1780647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30" name="标题 1"/>
          <p:cNvSpPr txBox="1"/>
          <p:nvPr/>
        </p:nvSpPr>
        <p:spPr>
          <a:xfrm>
            <a:off x="8470640" y="2497684"/>
            <a:ext cx="2687367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132" name="标题 1"/>
          <p:cNvSpPr txBox="1"/>
          <p:nvPr/>
        </p:nvSpPr>
        <p:spPr>
          <a:xfrm rot="545345">
            <a:off x="981075" y="412686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标题 1"/>
          <p:cNvSpPr txBox="1"/>
          <p:nvPr/>
        </p:nvSpPr>
        <p:spPr>
          <a:xfrm>
            <a:off x="913130" y="4040505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标题 1"/>
          <p:cNvSpPr txBox="1"/>
          <p:nvPr/>
        </p:nvSpPr>
        <p:spPr>
          <a:xfrm>
            <a:off x="1054100" y="418719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6" name="标题 1"/>
          <p:cNvSpPr txBox="1"/>
          <p:nvPr/>
        </p:nvSpPr>
        <p:spPr>
          <a:xfrm>
            <a:off x="1085215" y="421767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7" name="标题 1"/>
          <p:cNvSpPr txBox="1"/>
          <p:nvPr/>
        </p:nvSpPr>
        <p:spPr>
          <a:xfrm>
            <a:off x="748732" y="4108084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8" name="标题 1"/>
          <p:cNvSpPr txBox="1"/>
          <p:nvPr/>
        </p:nvSpPr>
        <p:spPr>
          <a:xfrm>
            <a:off x="1196879" y="4444180"/>
            <a:ext cx="1780647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39" name="标题 1"/>
          <p:cNvSpPr txBox="1"/>
          <p:nvPr/>
        </p:nvSpPr>
        <p:spPr>
          <a:xfrm>
            <a:off x="1196878" y="4895717"/>
            <a:ext cx="2687367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141" name="标题 1"/>
          <p:cNvSpPr txBox="1"/>
          <p:nvPr/>
        </p:nvSpPr>
        <p:spPr>
          <a:xfrm rot="545345">
            <a:off x="4617720" y="412686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2" name="标题 1"/>
          <p:cNvSpPr txBox="1"/>
          <p:nvPr/>
        </p:nvSpPr>
        <p:spPr>
          <a:xfrm>
            <a:off x="4549775" y="4040505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4" name="标题 1"/>
          <p:cNvSpPr txBox="1"/>
          <p:nvPr/>
        </p:nvSpPr>
        <p:spPr>
          <a:xfrm>
            <a:off x="4691380" y="418719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标题 1"/>
          <p:cNvSpPr txBox="1"/>
          <p:nvPr/>
        </p:nvSpPr>
        <p:spPr>
          <a:xfrm>
            <a:off x="4721860" y="421767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标题 1"/>
          <p:cNvSpPr txBox="1"/>
          <p:nvPr/>
        </p:nvSpPr>
        <p:spPr>
          <a:xfrm>
            <a:off x="4385613" y="4108084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7" name="标题 1"/>
          <p:cNvSpPr txBox="1"/>
          <p:nvPr/>
        </p:nvSpPr>
        <p:spPr>
          <a:xfrm>
            <a:off x="4833760" y="4444180"/>
            <a:ext cx="1780647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48" name="标题 1"/>
          <p:cNvSpPr txBox="1"/>
          <p:nvPr/>
        </p:nvSpPr>
        <p:spPr>
          <a:xfrm>
            <a:off x="4833759" y="4895717"/>
            <a:ext cx="2687367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150" name="标题 1"/>
          <p:cNvSpPr txBox="1"/>
          <p:nvPr/>
        </p:nvSpPr>
        <p:spPr>
          <a:xfrm rot="545345">
            <a:off x="8254365" y="4126865"/>
            <a:ext cx="3028950" cy="1897380"/>
          </a:xfrm>
          <a:prstGeom prst="roundRect">
            <a:avLst>
              <a:gd name="adj" fmla="val 9281"/>
            </a:avLst>
          </a:prstGeom>
          <a:solidFill>
            <a:schemeClr val="accent1">
              <a:lumMod val="20000"/>
              <a:lumOff val="80000"/>
              <a:alpha val="96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标题 1"/>
          <p:cNvSpPr txBox="1"/>
          <p:nvPr/>
        </p:nvSpPr>
        <p:spPr>
          <a:xfrm>
            <a:off x="8187055" y="4040505"/>
            <a:ext cx="3153410" cy="2047875"/>
          </a:xfrm>
          <a:prstGeom prst="roundRect">
            <a:avLst>
              <a:gd name="adj" fmla="val 9281"/>
            </a:avLst>
          </a:prstGeom>
          <a:solidFill>
            <a:schemeClr val="bg1"/>
          </a:solidFill>
          <a:ln w="3175" cap="sq">
            <a:solidFill>
              <a:schemeClr val="accent1">
                <a:alpha val="50000"/>
              </a:schemeClr>
            </a:solidFill>
            <a:prstDash val="solid"/>
            <a:miter/>
          </a:ln>
          <a:effectLst>
            <a:outerShdw blurRad="457200" dist="215900" dir="5400000" sx="92000" sy="92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3" name="标题 1"/>
          <p:cNvSpPr txBox="1"/>
          <p:nvPr/>
        </p:nvSpPr>
        <p:spPr>
          <a:xfrm>
            <a:off x="8328025" y="4187190"/>
            <a:ext cx="144145" cy="1441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标题 1"/>
          <p:cNvSpPr txBox="1"/>
          <p:nvPr/>
        </p:nvSpPr>
        <p:spPr>
          <a:xfrm>
            <a:off x="8359140" y="4217670"/>
            <a:ext cx="82550" cy="82550"/>
          </a:xfrm>
          <a:prstGeom prst="ellipse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5" name="标题 1"/>
          <p:cNvSpPr txBox="1"/>
          <p:nvPr/>
        </p:nvSpPr>
        <p:spPr>
          <a:xfrm>
            <a:off x="8022494" y="4108084"/>
            <a:ext cx="436189" cy="186198"/>
          </a:xfrm>
          <a:prstGeom prst="arc">
            <a:avLst>
              <a:gd name="adj1" fmla="val 1501782"/>
              <a:gd name="adj2" fmla="val 15617421"/>
            </a:avLst>
          </a:prstGeom>
          <a:noFill/>
          <a:ln w="12700" cap="sq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6" name="标题 1"/>
          <p:cNvSpPr txBox="1"/>
          <p:nvPr/>
        </p:nvSpPr>
        <p:spPr>
          <a:xfrm>
            <a:off x="8470641" y="4444180"/>
            <a:ext cx="1780647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57" name="标题 1"/>
          <p:cNvSpPr txBox="1"/>
          <p:nvPr/>
        </p:nvSpPr>
        <p:spPr>
          <a:xfrm>
            <a:off x="8470640" y="4895717"/>
            <a:ext cx="2687367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385300" y="0"/>
            <a:ext cx="9421400" cy="6858000"/>
          </a:xfrm>
          <a:custGeom>
            <a:avLst/>
            <a:gdLst>
              <a:gd name="connsiteX0" fmla="*/ 802031 w 9421400"/>
              <a:gd name="connsiteY0" fmla="*/ 0 h 6858000"/>
              <a:gd name="connsiteX1" fmla="*/ 1929746 w 9421400"/>
              <a:gd name="connsiteY1" fmla="*/ 0 h 6858000"/>
              <a:gd name="connsiteX2" fmla="*/ 1754496 w 9421400"/>
              <a:gd name="connsiteY2" fmla="*/ 192824 h 6858000"/>
              <a:gd name="connsiteX3" fmla="*/ 879676 w 9421400"/>
              <a:gd name="connsiteY3" fmla="*/ 2629711 h 6858000"/>
              <a:gd name="connsiteX4" fmla="*/ 4710700 w 9421400"/>
              <a:gd name="connsiteY4" fmla="*/ 6460735 h 6858000"/>
              <a:gd name="connsiteX5" fmla="*/ 8541724 w 9421400"/>
              <a:gd name="connsiteY5" fmla="*/ 2629711 h 6858000"/>
              <a:gd name="connsiteX6" fmla="*/ 7666904 w 9421400"/>
              <a:gd name="connsiteY6" fmla="*/ 192824 h 6858000"/>
              <a:gd name="connsiteX7" fmla="*/ 7491654 w 9421400"/>
              <a:gd name="connsiteY7" fmla="*/ 0 h 6858000"/>
              <a:gd name="connsiteX8" fmla="*/ 8619369 w 9421400"/>
              <a:gd name="connsiteY8" fmla="*/ 0 h 6858000"/>
              <a:gd name="connsiteX9" fmla="*/ 8852844 w 9421400"/>
              <a:gd name="connsiteY9" fmla="*/ 384312 h 6858000"/>
              <a:gd name="connsiteX10" fmla="*/ 9421400 w 9421400"/>
              <a:gd name="connsiteY10" fmla="*/ 2629711 h 6858000"/>
              <a:gd name="connsiteX11" fmla="*/ 6956100 w 9421400"/>
              <a:gd name="connsiteY11" fmla="*/ 6771855 h 6858000"/>
              <a:gd name="connsiteX12" fmla="*/ 6787903 w 9421400"/>
              <a:gd name="connsiteY12" fmla="*/ 6858000 h 6858000"/>
              <a:gd name="connsiteX13" fmla="*/ 2633497 w 9421400"/>
              <a:gd name="connsiteY13" fmla="*/ 6858000 h 6858000"/>
              <a:gd name="connsiteX14" fmla="*/ 2465301 w 9421400"/>
              <a:gd name="connsiteY14" fmla="*/ 6771855 h 6858000"/>
              <a:gd name="connsiteX15" fmla="*/ 0 w 9421400"/>
              <a:gd name="connsiteY15" fmla="*/ 2629711 h 6858000"/>
              <a:gd name="connsiteX16" fmla="*/ 568556 w 9421400"/>
              <a:gd name="connsiteY16" fmla="*/ 384312 h 6858000"/>
            </a:gdLst>
            <a:ahLst/>
            <a:cxnLst/>
            <a:rect l="l" t="t" r="r" b="b"/>
            <a:pathLst>
              <a:path w="9421400" h="6858000">
                <a:moveTo>
                  <a:pt x="802031" y="0"/>
                </a:moveTo>
                <a:lnTo>
                  <a:pt x="1929746" y="0"/>
                </a:lnTo>
                <a:lnTo>
                  <a:pt x="1754496" y="192824"/>
                </a:lnTo>
                <a:cubicBezTo>
                  <a:pt x="1207978" y="855051"/>
                  <a:pt x="879676" y="1704042"/>
                  <a:pt x="879676" y="2629711"/>
                </a:cubicBezTo>
                <a:cubicBezTo>
                  <a:pt x="879676" y="4745527"/>
                  <a:pt x="2594884" y="6460735"/>
                  <a:pt x="4710700" y="6460735"/>
                </a:cubicBezTo>
                <a:cubicBezTo>
                  <a:pt x="6826516" y="6460735"/>
                  <a:pt x="8541724" y="4745527"/>
                  <a:pt x="8541724" y="2629711"/>
                </a:cubicBezTo>
                <a:cubicBezTo>
                  <a:pt x="8541724" y="1704042"/>
                  <a:pt x="8213422" y="855051"/>
                  <a:pt x="7666904" y="192824"/>
                </a:cubicBezTo>
                <a:lnTo>
                  <a:pt x="7491654" y="0"/>
                </a:lnTo>
                <a:lnTo>
                  <a:pt x="8619369" y="0"/>
                </a:lnTo>
                <a:lnTo>
                  <a:pt x="8852844" y="384312"/>
                </a:lnTo>
                <a:cubicBezTo>
                  <a:pt x="9215438" y="1051786"/>
                  <a:pt x="9421400" y="1816696"/>
                  <a:pt x="9421400" y="2629711"/>
                </a:cubicBezTo>
                <a:cubicBezTo>
                  <a:pt x="9421400" y="4418344"/>
                  <a:pt x="8424543" y="5974149"/>
                  <a:pt x="6956100" y="6771855"/>
                </a:cubicBezTo>
                <a:lnTo>
                  <a:pt x="6787903" y="6858000"/>
                </a:lnTo>
                <a:lnTo>
                  <a:pt x="2633497" y="6858000"/>
                </a:lnTo>
                <a:lnTo>
                  <a:pt x="2465301" y="6771855"/>
                </a:lnTo>
                <a:cubicBezTo>
                  <a:pt x="996857" y="5974149"/>
                  <a:pt x="0" y="4418344"/>
                  <a:pt x="0" y="2629711"/>
                </a:cubicBezTo>
                <a:cubicBezTo>
                  <a:pt x="0" y="1816696"/>
                  <a:pt x="205962" y="1051786"/>
                  <a:pt x="568556" y="384312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8000">
                <a:schemeClr val="bg1">
                  <a:alpha val="81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448692" y="-17597"/>
            <a:ext cx="5294616" cy="5294616"/>
          </a:xfrm>
          <a:prstGeom prst="ellipse">
            <a:avLst/>
          </a:prstGeom>
          <a:noFill/>
          <a:ln w="12700" cap="sq">
            <a:gradFill>
              <a:gsLst>
                <a:gs pos="24000">
                  <a:schemeClr val="accent1">
                    <a:alpha val="0"/>
                  </a:schemeClr>
                </a:gs>
                <a:gs pos="52000">
                  <a:schemeClr val="accent1">
                    <a:alpha val="2700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624078" y="1832427"/>
            <a:ext cx="797284" cy="797284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823395" y="2057971"/>
            <a:ext cx="398650" cy="346197"/>
          </a:xfrm>
          <a:custGeom>
            <a:avLst/>
            <a:gdLst>
              <a:gd name="connsiteX0" fmla="*/ 275163 w 614346"/>
              <a:gd name="connsiteY0" fmla="*/ 452676 h 533511"/>
              <a:gd name="connsiteX1" fmla="*/ 258996 w 614346"/>
              <a:gd name="connsiteY1" fmla="*/ 468843 h 533511"/>
              <a:gd name="connsiteX2" fmla="*/ 275163 w 614346"/>
              <a:gd name="connsiteY2" fmla="*/ 485010 h 533511"/>
              <a:gd name="connsiteX3" fmla="*/ 355998 w 614346"/>
              <a:gd name="connsiteY3" fmla="*/ 485010 h 533511"/>
              <a:gd name="connsiteX4" fmla="*/ 372165 w 614346"/>
              <a:gd name="connsiteY4" fmla="*/ 468843 h 533511"/>
              <a:gd name="connsiteX5" fmla="*/ 355998 w 614346"/>
              <a:gd name="connsiteY5" fmla="*/ 452676 h 533511"/>
              <a:gd name="connsiteX6" fmla="*/ 250914 w 614346"/>
              <a:gd name="connsiteY6" fmla="*/ 286964 h 533511"/>
              <a:gd name="connsiteX7" fmla="*/ 230704 w 614346"/>
              <a:gd name="connsiteY7" fmla="*/ 307172 h 533511"/>
              <a:gd name="connsiteX8" fmla="*/ 250914 w 614346"/>
              <a:gd name="connsiteY8" fmla="*/ 327381 h 533511"/>
              <a:gd name="connsiteX9" fmla="*/ 331749 w 614346"/>
              <a:gd name="connsiteY9" fmla="*/ 327381 h 533511"/>
              <a:gd name="connsiteX10" fmla="*/ 351957 w 614346"/>
              <a:gd name="connsiteY10" fmla="*/ 307172 h 533511"/>
              <a:gd name="connsiteX11" fmla="*/ 331749 w 614346"/>
              <a:gd name="connsiteY11" fmla="*/ 286964 h 533511"/>
              <a:gd name="connsiteX12" fmla="*/ 250914 w 614346"/>
              <a:gd name="connsiteY12" fmla="*/ 206129 h 533511"/>
              <a:gd name="connsiteX13" fmla="*/ 230704 w 614346"/>
              <a:gd name="connsiteY13" fmla="*/ 226337 h 533511"/>
              <a:gd name="connsiteX14" fmla="*/ 250914 w 614346"/>
              <a:gd name="connsiteY14" fmla="*/ 246546 h 533511"/>
              <a:gd name="connsiteX15" fmla="*/ 380250 w 614346"/>
              <a:gd name="connsiteY15" fmla="*/ 246546 h 533511"/>
              <a:gd name="connsiteX16" fmla="*/ 400458 w 614346"/>
              <a:gd name="connsiteY16" fmla="*/ 226337 h 533511"/>
              <a:gd name="connsiteX17" fmla="*/ 380250 w 614346"/>
              <a:gd name="connsiteY17" fmla="*/ 206129 h 533511"/>
              <a:gd name="connsiteX18" fmla="*/ 210496 w 614346"/>
              <a:gd name="connsiteY18" fmla="*/ 161669 h 533511"/>
              <a:gd name="connsiteX19" fmla="*/ 404500 w 614346"/>
              <a:gd name="connsiteY19" fmla="*/ 161669 h 533511"/>
              <a:gd name="connsiteX20" fmla="*/ 436834 w 614346"/>
              <a:gd name="connsiteY20" fmla="*/ 194003 h 533511"/>
              <a:gd name="connsiteX21" fmla="*/ 436834 w 614346"/>
              <a:gd name="connsiteY21" fmla="*/ 363758 h 533511"/>
              <a:gd name="connsiteX22" fmla="*/ 428751 w 614346"/>
              <a:gd name="connsiteY22" fmla="*/ 371840 h 533511"/>
              <a:gd name="connsiteX23" fmla="*/ 186246 w 614346"/>
              <a:gd name="connsiteY23" fmla="*/ 371840 h 533511"/>
              <a:gd name="connsiteX24" fmla="*/ 178162 w 614346"/>
              <a:gd name="connsiteY24" fmla="*/ 363758 h 533511"/>
              <a:gd name="connsiteX25" fmla="*/ 178162 w 614346"/>
              <a:gd name="connsiteY25" fmla="*/ 194003 h 533511"/>
              <a:gd name="connsiteX26" fmla="*/ 210496 w 614346"/>
              <a:gd name="connsiteY26" fmla="*/ 161669 h 533511"/>
              <a:gd name="connsiteX27" fmla="*/ 113493 w 614346"/>
              <a:gd name="connsiteY27" fmla="*/ 129336 h 533511"/>
              <a:gd name="connsiteX28" fmla="*/ 97326 w 614346"/>
              <a:gd name="connsiteY28" fmla="*/ 145503 h 533511"/>
              <a:gd name="connsiteX29" fmla="*/ 97326 w 614346"/>
              <a:gd name="connsiteY29" fmla="*/ 404175 h 533511"/>
              <a:gd name="connsiteX30" fmla="*/ 517668 w 614346"/>
              <a:gd name="connsiteY30" fmla="*/ 404175 h 533511"/>
              <a:gd name="connsiteX31" fmla="*/ 517668 w 614346"/>
              <a:gd name="connsiteY31" fmla="*/ 145503 h 533511"/>
              <a:gd name="connsiteX32" fmla="*/ 501501 w 614346"/>
              <a:gd name="connsiteY32" fmla="*/ 129336 h 533511"/>
              <a:gd name="connsiteX33" fmla="*/ 242829 w 614346"/>
              <a:gd name="connsiteY33" fmla="*/ 48501 h 533511"/>
              <a:gd name="connsiteX34" fmla="*/ 242829 w 614346"/>
              <a:gd name="connsiteY34" fmla="*/ 80835 h 533511"/>
              <a:gd name="connsiteX35" fmla="*/ 372165 w 614346"/>
              <a:gd name="connsiteY35" fmla="*/ 80835 h 533511"/>
              <a:gd name="connsiteX36" fmla="*/ 372165 w 614346"/>
              <a:gd name="connsiteY36" fmla="*/ 48501 h 533511"/>
              <a:gd name="connsiteX37" fmla="*/ 242505 w 614346"/>
              <a:gd name="connsiteY37" fmla="*/ 0 h 533511"/>
              <a:gd name="connsiteX38" fmla="*/ 371841 w 614346"/>
              <a:gd name="connsiteY38" fmla="*/ 0 h 533511"/>
              <a:gd name="connsiteX39" fmla="*/ 420342 w 614346"/>
              <a:gd name="connsiteY39" fmla="*/ 48501 h 533511"/>
              <a:gd name="connsiteX40" fmla="*/ 420342 w 614346"/>
              <a:gd name="connsiteY40" fmla="*/ 80835 h 533511"/>
              <a:gd name="connsiteX41" fmla="*/ 501177 w 614346"/>
              <a:gd name="connsiteY41" fmla="*/ 80835 h 533511"/>
              <a:gd name="connsiteX42" fmla="*/ 565845 w 614346"/>
              <a:gd name="connsiteY42" fmla="*/ 145503 h 533511"/>
              <a:gd name="connsiteX43" fmla="*/ 565845 w 614346"/>
              <a:gd name="connsiteY43" fmla="*/ 380895 h 533511"/>
              <a:gd name="connsiteX44" fmla="*/ 608687 w 614346"/>
              <a:gd name="connsiteY44" fmla="*/ 404661 h 533511"/>
              <a:gd name="connsiteX45" fmla="*/ 611598 w 614346"/>
              <a:gd name="connsiteY45" fmla="*/ 406277 h 533511"/>
              <a:gd name="connsiteX46" fmla="*/ 614346 w 614346"/>
              <a:gd name="connsiteY46" fmla="*/ 412260 h 533511"/>
              <a:gd name="connsiteX47" fmla="*/ 614346 w 614346"/>
              <a:gd name="connsiteY47" fmla="*/ 501177 h 533511"/>
              <a:gd name="connsiteX48" fmla="*/ 582012 w 614346"/>
              <a:gd name="connsiteY48" fmla="*/ 533511 h 533511"/>
              <a:gd name="connsiteX49" fmla="*/ 32334 w 614346"/>
              <a:gd name="connsiteY49" fmla="*/ 533511 h 533511"/>
              <a:gd name="connsiteX50" fmla="*/ 0 w 614346"/>
              <a:gd name="connsiteY50" fmla="*/ 501177 h 533511"/>
              <a:gd name="connsiteX51" fmla="*/ 0 w 614346"/>
              <a:gd name="connsiteY51" fmla="*/ 412260 h 533511"/>
              <a:gd name="connsiteX52" fmla="*/ 2748 w 614346"/>
              <a:gd name="connsiteY52" fmla="*/ 406277 h 533511"/>
              <a:gd name="connsiteX53" fmla="*/ 5659 w 614346"/>
              <a:gd name="connsiteY53" fmla="*/ 404661 h 533511"/>
              <a:gd name="connsiteX54" fmla="*/ 48501 w 614346"/>
              <a:gd name="connsiteY54" fmla="*/ 380895 h 533511"/>
              <a:gd name="connsiteX55" fmla="*/ 48501 w 614346"/>
              <a:gd name="connsiteY55" fmla="*/ 145503 h 533511"/>
              <a:gd name="connsiteX56" fmla="*/ 113169 w 614346"/>
              <a:gd name="connsiteY56" fmla="*/ 80835 h 533511"/>
              <a:gd name="connsiteX57" fmla="*/ 194004 w 614346"/>
              <a:gd name="connsiteY57" fmla="*/ 80835 h 533511"/>
              <a:gd name="connsiteX58" fmla="*/ 194004 w 614346"/>
              <a:gd name="connsiteY58" fmla="*/ 48501 h 533511"/>
              <a:gd name="connsiteX59" fmla="*/ 242505 w 614346"/>
              <a:gd name="connsiteY59" fmla="*/ 0 h 533511"/>
            </a:gdLst>
            <a:ahLst/>
            <a:cxnLst/>
            <a:rect l="l" t="t" r="r" b="b"/>
            <a:pathLst>
              <a:path w="614346" h="533511">
                <a:moveTo>
                  <a:pt x="275163" y="452676"/>
                </a:moveTo>
                <a:cubicBezTo>
                  <a:pt x="266238" y="452676"/>
                  <a:pt x="258996" y="459919"/>
                  <a:pt x="258996" y="468843"/>
                </a:cubicBezTo>
                <a:cubicBezTo>
                  <a:pt x="258996" y="477768"/>
                  <a:pt x="266238" y="485010"/>
                  <a:pt x="275163" y="485010"/>
                </a:cubicBezTo>
                <a:lnTo>
                  <a:pt x="355998" y="485010"/>
                </a:lnTo>
                <a:cubicBezTo>
                  <a:pt x="364921" y="485010"/>
                  <a:pt x="372165" y="477768"/>
                  <a:pt x="372165" y="468843"/>
                </a:cubicBezTo>
                <a:cubicBezTo>
                  <a:pt x="372165" y="459919"/>
                  <a:pt x="364921" y="452676"/>
                  <a:pt x="355998" y="452676"/>
                </a:cubicBezTo>
                <a:close/>
                <a:moveTo>
                  <a:pt x="250914" y="286964"/>
                </a:moveTo>
                <a:cubicBezTo>
                  <a:pt x="239758" y="286964"/>
                  <a:pt x="230704" y="296017"/>
                  <a:pt x="230704" y="307172"/>
                </a:cubicBezTo>
                <a:cubicBezTo>
                  <a:pt x="230704" y="318327"/>
                  <a:pt x="239758" y="327381"/>
                  <a:pt x="250914" y="327381"/>
                </a:cubicBezTo>
                <a:lnTo>
                  <a:pt x="331749" y="327381"/>
                </a:lnTo>
                <a:cubicBezTo>
                  <a:pt x="342904" y="327381"/>
                  <a:pt x="351957" y="318327"/>
                  <a:pt x="351957" y="307172"/>
                </a:cubicBezTo>
                <a:cubicBezTo>
                  <a:pt x="351957" y="296017"/>
                  <a:pt x="342904" y="286964"/>
                  <a:pt x="331749" y="286964"/>
                </a:cubicBezTo>
                <a:close/>
                <a:moveTo>
                  <a:pt x="250914" y="206129"/>
                </a:moveTo>
                <a:cubicBezTo>
                  <a:pt x="239758" y="206129"/>
                  <a:pt x="230704" y="215182"/>
                  <a:pt x="230704" y="226337"/>
                </a:cubicBezTo>
                <a:cubicBezTo>
                  <a:pt x="230704" y="237492"/>
                  <a:pt x="239758" y="246546"/>
                  <a:pt x="250914" y="246546"/>
                </a:cubicBezTo>
                <a:lnTo>
                  <a:pt x="380250" y="246546"/>
                </a:lnTo>
                <a:cubicBezTo>
                  <a:pt x="391405" y="246546"/>
                  <a:pt x="400458" y="237492"/>
                  <a:pt x="400458" y="226337"/>
                </a:cubicBezTo>
                <a:cubicBezTo>
                  <a:pt x="400458" y="215182"/>
                  <a:pt x="391405" y="206129"/>
                  <a:pt x="380250" y="206129"/>
                </a:cubicBezTo>
                <a:close/>
                <a:moveTo>
                  <a:pt x="210496" y="161669"/>
                </a:moveTo>
                <a:lnTo>
                  <a:pt x="404500" y="161669"/>
                </a:lnTo>
                <a:cubicBezTo>
                  <a:pt x="422364" y="161669"/>
                  <a:pt x="436834" y="176139"/>
                  <a:pt x="436834" y="194003"/>
                </a:cubicBezTo>
                <a:lnTo>
                  <a:pt x="436834" y="363758"/>
                </a:lnTo>
                <a:cubicBezTo>
                  <a:pt x="436834" y="368218"/>
                  <a:pt x="433212" y="371840"/>
                  <a:pt x="428751" y="371840"/>
                </a:cubicBezTo>
                <a:lnTo>
                  <a:pt x="186246" y="371840"/>
                </a:lnTo>
                <a:cubicBezTo>
                  <a:pt x="181784" y="371840"/>
                  <a:pt x="178162" y="368218"/>
                  <a:pt x="178162" y="363758"/>
                </a:cubicBezTo>
                <a:lnTo>
                  <a:pt x="178162" y="194003"/>
                </a:lnTo>
                <a:cubicBezTo>
                  <a:pt x="178162" y="176139"/>
                  <a:pt x="192631" y="161669"/>
                  <a:pt x="210496" y="161669"/>
                </a:cubicBezTo>
                <a:close/>
                <a:moveTo>
                  <a:pt x="113493" y="129336"/>
                </a:moveTo>
                <a:cubicBezTo>
                  <a:pt x="104568" y="129336"/>
                  <a:pt x="97326" y="136579"/>
                  <a:pt x="97326" y="145503"/>
                </a:cubicBezTo>
                <a:lnTo>
                  <a:pt x="97326" y="404175"/>
                </a:lnTo>
                <a:lnTo>
                  <a:pt x="517668" y="404175"/>
                </a:lnTo>
                <a:lnTo>
                  <a:pt x="517668" y="145503"/>
                </a:lnTo>
                <a:cubicBezTo>
                  <a:pt x="517668" y="136579"/>
                  <a:pt x="510424" y="129336"/>
                  <a:pt x="501501" y="129336"/>
                </a:cubicBezTo>
                <a:close/>
                <a:moveTo>
                  <a:pt x="242829" y="48501"/>
                </a:moveTo>
                <a:lnTo>
                  <a:pt x="242829" y="80835"/>
                </a:lnTo>
                <a:lnTo>
                  <a:pt x="372165" y="80835"/>
                </a:lnTo>
                <a:lnTo>
                  <a:pt x="372165" y="48501"/>
                </a:lnTo>
                <a:close/>
                <a:moveTo>
                  <a:pt x="242505" y="0"/>
                </a:moveTo>
                <a:lnTo>
                  <a:pt x="371841" y="0"/>
                </a:lnTo>
                <a:cubicBezTo>
                  <a:pt x="398630" y="0"/>
                  <a:pt x="420342" y="21712"/>
                  <a:pt x="420342" y="48501"/>
                </a:cubicBezTo>
                <a:lnTo>
                  <a:pt x="420342" y="80835"/>
                </a:lnTo>
                <a:lnTo>
                  <a:pt x="501177" y="80835"/>
                </a:lnTo>
                <a:cubicBezTo>
                  <a:pt x="536890" y="80835"/>
                  <a:pt x="565845" y="109790"/>
                  <a:pt x="565845" y="145503"/>
                </a:cubicBezTo>
                <a:lnTo>
                  <a:pt x="565845" y="380895"/>
                </a:lnTo>
                <a:lnTo>
                  <a:pt x="608687" y="404661"/>
                </a:lnTo>
                <a:cubicBezTo>
                  <a:pt x="609755" y="405000"/>
                  <a:pt x="610741" y="405550"/>
                  <a:pt x="611598" y="406277"/>
                </a:cubicBezTo>
                <a:cubicBezTo>
                  <a:pt x="613312" y="407797"/>
                  <a:pt x="614298" y="409963"/>
                  <a:pt x="614346" y="412260"/>
                </a:cubicBezTo>
                <a:lnTo>
                  <a:pt x="614346" y="501177"/>
                </a:lnTo>
                <a:cubicBezTo>
                  <a:pt x="614346" y="519042"/>
                  <a:pt x="599876" y="533511"/>
                  <a:pt x="582012" y="533511"/>
                </a:cubicBezTo>
                <a:lnTo>
                  <a:pt x="32334" y="533511"/>
                </a:lnTo>
                <a:cubicBezTo>
                  <a:pt x="14469" y="533511"/>
                  <a:pt x="0" y="519042"/>
                  <a:pt x="0" y="501177"/>
                </a:cubicBezTo>
                <a:lnTo>
                  <a:pt x="0" y="412260"/>
                </a:lnTo>
                <a:cubicBezTo>
                  <a:pt x="64" y="409980"/>
                  <a:pt x="1050" y="407813"/>
                  <a:pt x="2748" y="406277"/>
                </a:cubicBezTo>
                <a:cubicBezTo>
                  <a:pt x="3654" y="405615"/>
                  <a:pt x="4623" y="405080"/>
                  <a:pt x="5659" y="404661"/>
                </a:cubicBezTo>
                <a:lnTo>
                  <a:pt x="48501" y="380895"/>
                </a:lnTo>
                <a:lnTo>
                  <a:pt x="48501" y="145503"/>
                </a:lnTo>
                <a:cubicBezTo>
                  <a:pt x="48501" y="109790"/>
                  <a:pt x="77455" y="80835"/>
                  <a:pt x="113169" y="80835"/>
                </a:cubicBezTo>
                <a:lnTo>
                  <a:pt x="194004" y="80835"/>
                </a:lnTo>
                <a:lnTo>
                  <a:pt x="194004" y="48501"/>
                </a:lnTo>
                <a:cubicBezTo>
                  <a:pt x="194004" y="21712"/>
                  <a:pt x="215716" y="0"/>
                  <a:pt x="242505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735966" y="3170886"/>
            <a:ext cx="2573510" cy="55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  <a:endParaRPr kumimoji="1" lang="zh-CN" altLang="en-US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1458463" y="2815279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3853570" y="4336689"/>
            <a:ext cx="797284" cy="797284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4051604" y="4560999"/>
            <a:ext cx="442312" cy="389762"/>
          </a:xfrm>
          <a:custGeom>
            <a:avLst/>
            <a:gdLst>
              <a:gd name="connsiteX0" fmla="*/ 387040 w 681631"/>
              <a:gd name="connsiteY0" fmla="*/ 518313 h 600649"/>
              <a:gd name="connsiteX1" fmla="*/ 398517 w 681631"/>
              <a:gd name="connsiteY1" fmla="*/ 518313 h 600649"/>
              <a:gd name="connsiteX2" fmla="*/ 444756 w 681631"/>
              <a:gd name="connsiteY2" fmla="*/ 564876 h 600649"/>
              <a:gd name="connsiteX3" fmla="*/ 444802 w 681631"/>
              <a:gd name="connsiteY3" fmla="*/ 564923 h 600649"/>
              <a:gd name="connsiteX4" fmla="*/ 444756 w 681631"/>
              <a:gd name="connsiteY4" fmla="*/ 576353 h 600649"/>
              <a:gd name="connsiteX5" fmla="*/ 428589 w 681631"/>
              <a:gd name="connsiteY5" fmla="*/ 592520 h 600649"/>
              <a:gd name="connsiteX6" fmla="*/ 423738 w 681631"/>
              <a:gd name="connsiteY6" fmla="*/ 594784 h 600649"/>
              <a:gd name="connsiteX7" fmla="*/ 373460 w 681631"/>
              <a:gd name="connsiteY7" fmla="*/ 600604 h 600649"/>
              <a:gd name="connsiteX8" fmla="*/ 371930 w 681631"/>
              <a:gd name="connsiteY8" fmla="*/ 600619 h 600649"/>
              <a:gd name="connsiteX9" fmla="*/ 364567 w 681631"/>
              <a:gd name="connsiteY9" fmla="*/ 591873 h 600649"/>
              <a:gd name="connsiteX10" fmla="*/ 368609 w 681631"/>
              <a:gd name="connsiteY10" fmla="*/ 539655 h 600649"/>
              <a:gd name="connsiteX11" fmla="*/ 370873 w 681631"/>
              <a:gd name="connsiteY11" fmla="*/ 534480 h 600649"/>
              <a:gd name="connsiteX12" fmla="*/ 121255 w 681631"/>
              <a:gd name="connsiteY12" fmla="*/ 376529 h 600649"/>
              <a:gd name="connsiteX13" fmla="*/ 412261 w 681631"/>
              <a:gd name="connsiteY13" fmla="*/ 376529 h 600649"/>
              <a:gd name="connsiteX14" fmla="*/ 432469 w 681631"/>
              <a:gd name="connsiteY14" fmla="*/ 396739 h 600649"/>
              <a:gd name="connsiteX15" fmla="*/ 412261 w 681631"/>
              <a:gd name="connsiteY15" fmla="*/ 416947 h 600649"/>
              <a:gd name="connsiteX16" fmla="*/ 121255 w 681631"/>
              <a:gd name="connsiteY16" fmla="*/ 416947 h 600649"/>
              <a:gd name="connsiteX17" fmla="*/ 101045 w 681631"/>
              <a:gd name="connsiteY17" fmla="*/ 396739 h 600649"/>
              <a:gd name="connsiteX18" fmla="*/ 121255 w 681631"/>
              <a:gd name="connsiteY18" fmla="*/ 376529 h 600649"/>
              <a:gd name="connsiteX19" fmla="*/ 557600 w 681631"/>
              <a:gd name="connsiteY19" fmla="*/ 347106 h 600649"/>
              <a:gd name="connsiteX20" fmla="*/ 569079 w 681631"/>
              <a:gd name="connsiteY20" fmla="*/ 347106 h 600649"/>
              <a:gd name="connsiteX21" fmla="*/ 615479 w 681631"/>
              <a:gd name="connsiteY21" fmla="*/ 393504 h 600649"/>
              <a:gd name="connsiteX22" fmla="*/ 615318 w 681631"/>
              <a:gd name="connsiteY22" fmla="*/ 404822 h 600649"/>
              <a:gd name="connsiteX23" fmla="*/ 485982 w 681631"/>
              <a:gd name="connsiteY23" fmla="*/ 534157 h 600649"/>
              <a:gd name="connsiteX24" fmla="*/ 485634 w 681631"/>
              <a:gd name="connsiteY24" fmla="*/ 534514 h 600649"/>
              <a:gd name="connsiteX25" fmla="*/ 474664 w 681631"/>
              <a:gd name="connsiteY25" fmla="*/ 534157 h 600649"/>
              <a:gd name="connsiteX26" fmla="*/ 428265 w 681631"/>
              <a:gd name="connsiteY26" fmla="*/ 487758 h 600649"/>
              <a:gd name="connsiteX27" fmla="*/ 427918 w 681631"/>
              <a:gd name="connsiteY27" fmla="*/ 487403 h 600649"/>
              <a:gd name="connsiteX28" fmla="*/ 428265 w 681631"/>
              <a:gd name="connsiteY28" fmla="*/ 476442 h 600649"/>
              <a:gd name="connsiteX29" fmla="*/ 282925 w 681631"/>
              <a:gd name="connsiteY29" fmla="*/ 295047 h 600649"/>
              <a:gd name="connsiteX30" fmla="*/ 476928 w 681631"/>
              <a:gd name="connsiteY30" fmla="*/ 295047 h 600649"/>
              <a:gd name="connsiteX31" fmla="*/ 497137 w 681631"/>
              <a:gd name="connsiteY31" fmla="*/ 315257 h 600649"/>
              <a:gd name="connsiteX32" fmla="*/ 476928 w 681631"/>
              <a:gd name="connsiteY32" fmla="*/ 335466 h 600649"/>
              <a:gd name="connsiteX33" fmla="*/ 282925 w 681631"/>
              <a:gd name="connsiteY33" fmla="*/ 335466 h 600649"/>
              <a:gd name="connsiteX34" fmla="*/ 262715 w 681631"/>
              <a:gd name="connsiteY34" fmla="*/ 315257 h 600649"/>
              <a:gd name="connsiteX35" fmla="*/ 282925 w 681631"/>
              <a:gd name="connsiteY35" fmla="*/ 295047 h 600649"/>
              <a:gd name="connsiteX36" fmla="*/ 621184 w 681631"/>
              <a:gd name="connsiteY36" fmla="*/ 283197 h 600649"/>
              <a:gd name="connsiteX37" fmla="*/ 632615 w 681631"/>
              <a:gd name="connsiteY37" fmla="*/ 283246 h 600649"/>
              <a:gd name="connsiteX38" fmla="*/ 679015 w 681631"/>
              <a:gd name="connsiteY38" fmla="*/ 329646 h 600649"/>
              <a:gd name="connsiteX39" fmla="*/ 679339 w 681631"/>
              <a:gd name="connsiteY39" fmla="*/ 329646 h 600649"/>
              <a:gd name="connsiteX40" fmla="*/ 679680 w 681631"/>
              <a:gd name="connsiteY40" fmla="*/ 330000 h 600649"/>
              <a:gd name="connsiteX41" fmla="*/ 679015 w 681631"/>
              <a:gd name="connsiteY41" fmla="*/ 340962 h 600649"/>
              <a:gd name="connsiteX42" fmla="*/ 654602 w 681631"/>
              <a:gd name="connsiteY42" fmla="*/ 365374 h 600649"/>
              <a:gd name="connsiteX43" fmla="*/ 654256 w 681631"/>
              <a:gd name="connsiteY43" fmla="*/ 365731 h 600649"/>
              <a:gd name="connsiteX44" fmla="*/ 643286 w 681631"/>
              <a:gd name="connsiteY44" fmla="*/ 365374 h 600649"/>
              <a:gd name="connsiteX45" fmla="*/ 596887 w 681631"/>
              <a:gd name="connsiteY45" fmla="*/ 318974 h 600649"/>
              <a:gd name="connsiteX46" fmla="*/ 596539 w 681631"/>
              <a:gd name="connsiteY46" fmla="*/ 318620 h 600649"/>
              <a:gd name="connsiteX47" fmla="*/ 596887 w 681631"/>
              <a:gd name="connsiteY47" fmla="*/ 307658 h 600649"/>
              <a:gd name="connsiteX48" fmla="*/ 621138 w 681631"/>
              <a:gd name="connsiteY48" fmla="*/ 283246 h 600649"/>
              <a:gd name="connsiteX49" fmla="*/ 621184 w 681631"/>
              <a:gd name="connsiteY49" fmla="*/ 283197 h 600649"/>
              <a:gd name="connsiteX50" fmla="*/ 476928 w 681631"/>
              <a:gd name="connsiteY50" fmla="*/ 214212 h 600649"/>
              <a:gd name="connsiteX51" fmla="*/ 477584 w 681631"/>
              <a:gd name="connsiteY51" fmla="*/ 214229 h 600649"/>
              <a:gd name="connsiteX52" fmla="*/ 497137 w 681631"/>
              <a:gd name="connsiteY52" fmla="*/ 235069 h 600649"/>
              <a:gd name="connsiteX53" fmla="*/ 476928 w 681631"/>
              <a:gd name="connsiteY53" fmla="*/ 255277 h 600649"/>
              <a:gd name="connsiteX54" fmla="*/ 282925 w 681631"/>
              <a:gd name="connsiteY54" fmla="*/ 255277 h 600649"/>
              <a:gd name="connsiteX55" fmla="*/ 262715 w 681631"/>
              <a:gd name="connsiteY55" fmla="*/ 235069 h 600649"/>
              <a:gd name="connsiteX56" fmla="*/ 282925 w 681631"/>
              <a:gd name="connsiteY56" fmla="*/ 214859 h 600649"/>
              <a:gd name="connsiteX57" fmla="*/ 476928 w 681631"/>
              <a:gd name="connsiteY57" fmla="*/ 214859 h 600649"/>
              <a:gd name="connsiteX58" fmla="*/ 129338 w 681631"/>
              <a:gd name="connsiteY58" fmla="*/ 210171 h 600649"/>
              <a:gd name="connsiteX59" fmla="*/ 194005 w 681631"/>
              <a:gd name="connsiteY59" fmla="*/ 210171 h 600649"/>
              <a:gd name="connsiteX60" fmla="*/ 210172 w 681631"/>
              <a:gd name="connsiteY60" fmla="*/ 226338 h 600649"/>
              <a:gd name="connsiteX61" fmla="*/ 210172 w 681631"/>
              <a:gd name="connsiteY61" fmla="*/ 307173 h 600649"/>
              <a:gd name="connsiteX62" fmla="*/ 194005 w 681631"/>
              <a:gd name="connsiteY62" fmla="*/ 323340 h 600649"/>
              <a:gd name="connsiteX63" fmla="*/ 129338 w 681631"/>
              <a:gd name="connsiteY63" fmla="*/ 323340 h 600649"/>
              <a:gd name="connsiteX64" fmla="*/ 113171 w 681631"/>
              <a:gd name="connsiteY64" fmla="*/ 307173 h 600649"/>
              <a:gd name="connsiteX65" fmla="*/ 113171 w 681631"/>
              <a:gd name="connsiteY65" fmla="*/ 226338 h 600649"/>
              <a:gd name="connsiteX66" fmla="*/ 129338 w 681631"/>
              <a:gd name="connsiteY66" fmla="*/ 210171 h 600649"/>
              <a:gd name="connsiteX67" fmla="*/ 194004 w 681631"/>
              <a:gd name="connsiteY67" fmla="*/ 56585 h 600649"/>
              <a:gd name="connsiteX68" fmla="*/ 169755 w 681631"/>
              <a:gd name="connsiteY68" fmla="*/ 80835 h 600649"/>
              <a:gd name="connsiteX69" fmla="*/ 194004 w 681631"/>
              <a:gd name="connsiteY69" fmla="*/ 105086 h 600649"/>
              <a:gd name="connsiteX70" fmla="*/ 258672 w 681631"/>
              <a:gd name="connsiteY70" fmla="*/ 105086 h 600649"/>
              <a:gd name="connsiteX71" fmla="*/ 282924 w 681631"/>
              <a:gd name="connsiteY71" fmla="*/ 80835 h 600649"/>
              <a:gd name="connsiteX72" fmla="*/ 258672 w 681631"/>
              <a:gd name="connsiteY72" fmla="*/ 56585 h 600649"/>
              <a:gd name="connsiteX73" fmla="*/ 97002 w 681631"/>
              <a:gd name="connsiteY73" fmla="*/ 48501 h 600649"/>
              <a:gd name="connsiteX74" fmla="*/ 64668 w 681631"/>
              <a:gd name="connsiteY74" fmla="*/ 80835 h 600649"/>
              <a:gd name="connsiteX75" fmla="*/ 97002 w 681631"/>
              <a:gd name="connsiteY75" fmla="*/ 113169 h 600649"/>
              <a:gd name="connsiteX76" fmla="*/ 129336 w 681631"/>
              <a:gd name="connsiteY76" fmla="*/ 80835 h 600649"/>
              <a:gd name="connsiteX77" fmla="*/ 97002 w 681631"/>
              <a:gd name="connsiteY77" fmla="*/ 48501 h 600649"/>
              <a:gd name="connsiteX78" fmla="*/ 64668 w 681631"/>
              <a:gd name="connsiteY78" fmla="*/ 0 h 600649"/>
              <a:gd name="connsiteX79" fmla="*/ 517344 w 681631"/>
              <a:gd name="connsiteY79" fmla="*/ 0 h 600649"/>
              <a:gd name="connsiteX80" fmla="*/ 582012 w 681631"/>
              <a:gd name="connsiteY80" fmla="*/ 64668 h 600649"/>
              <a:gd name="connsiteX81" fmla="*/ 582012 w 681631"/>
              <a:gd name="connsiteY81" fmla="*/ 265624 h 600649"/>
              <a:gd name="connsiteX82" fmla="*/ 517344 w 681631"/>
              <a:gd name="connsiteY82" fmla="*/ 330292 h 600649"/>
              <a:gd name="connsiteX83" fmla="*/ 517344 w 681631"/>
              <a:gd name="connsiteY83" fmla="*/ 177837 h 600649"/>
              <a:gd name="connsiteX84" fmla="*/ 501177 w 681631"/>
              <a:gd name="connsiteY84" fmla="*/ 161670 h 600649"/>
              <a:gd name="connsiteX85" fmla="*/ 80835 w 681631"/>
              <a:gd name="connsiteY85" fmla="*/ 161670 h 600649"/>
              <a:gd name="connsiteX86" fmla="*/ 64668 w 681631"/>
              <a:gd name="connsiteY86" fmla="*/ 177837 h 600649"/>
              <a:gd name="connsiteX87" fmla="*/ 64668 w 681631"/>
              <a:gd name="connsiteY87" fmla="*/ 452676 h 600649"/>
              <a:gd name="connsiteX88" fmla="*/ 80835 w 681631"/>
              <a:gd name="connsiteY88" fmla="*/ 468843 h 600649"/>
              <a:gd name="connsiteX89" fmla="*/ 378793 w 681631"/>
              <a:gd name="connsiteY89" fmla="*/ 468843 h 600649"/>
              <a:gd name="connsiteX90" fmla="*/ 364081 w 681631"/>
              <a:gd name="connsiteY90" fmla="*/ 483392 h 600649"/>
              <a:gd name="connsiteX91" fmla="*/ 341933 w 681631"/>
              <a:gd name="connsiteY91" fmla="*/ 505542 h 600649"/>
              <a:gd name="connsiteX92" fmla="*/ 328514 w 681631"/>
              <a:gd name="connsiteY92" fmla="*/ 533511 h 600649"/>
              <a:gd name="connsiteX93" fmla="*/ 64668 w 681631"/>
              <a:gd name="connsiteY93" fmla="*/ 533511 h 600649"/>
              <a:gd name="connsiteX94" fmla="*/ 0 w 681631"/>
              <a:gd name="connsiteY94" fmla="*/ 468843 h 600649"/>
              <a:gd name="connsiteX95" fmla="*/ 0 w 681631"/>
              <a:gd name="connsiteY95" fmla="*/ 64668 h 600649"/>
              <a:gd name="connsiteX96" fmla="*/ 64668 w 681631"/>
              <a:gd name="connsiteY96" fmla="*/ 0 h 600649"/>
            </a:gdLst>
            <a:ahLst/>
            <a:cxnLst/>
            <a:rect l="l" t="t" r="r" b="b"/>
            <a:pathLst>
              <a:path w="681631" h="600649">
                <a:moveTo>
                  <a:pt x="387040" y="518313"/>
                </a:moveTo>
                <a:cubicBezTo>
                  <a:pt x="390238" y="515210"/>
                  <a:pt x="395320" y="515210"/>
                  <a:pt x="398517" y="518313"/>
                </a:cubicBezTo>
                <a:lnTo>
                  <a:pt x="444756" y="564876"/>
                </a:lnTo>
                <a:cubicBezTo>
                  <a:pt x="444771" y="564891"/>
                  <a:pt x="444786" y="564906"/>
                  <a:pt x="444802" y="564923"/>
                </a:cubicBezTo>
                <a:cubicBezTo>
                  <a:pt x="447947" y="568092"/>
                  <a:pt x="447926" y="573216"/>
                  <a:pt x="444756" y="576353"/>
                </a:cubicBezTo>
                <a:lnTo>
                  <a:pt x="428589" y="592520"/>
                </a:lnTo>
                <a:cubicBezTo>
                  <a:pt x="427283" y="593813"/>
                  <a:pt x="425569" y="594623"/>
                  <a:pt x="423738" y="594784"/>
                </a:cubicBezTo>
                <a:lnTo>
                  <a:pt x="373460" y="600604"/>
                </a:lnTo>
                <a:cubicBezTo>
                  <a:pt x="372951" y="600652"/>
                  <a:pt x="372438" y="600669"/>
                  <a:pt x="371930" y="600619"/>
                </a:cubicBezTo>
                <a:cubicBezTo>
                  <a:pt x="367482" y="600232"/>
                  <a:pt x="364186" y="596320"/>
                  <a:pt x="364567" y="591873"/>
                </a:cubicBezTo>
                <a:lnTo>
                  <a:pt x="368609" y="539655"/>
                </a:lnTo>
                <a:cubicBezTo>
                  <a:pt x="368636" y="537698"/>
                  <a:pt x="369452" y="535822"/>
                  <a:pt x="370873" y="534480"/>
                </a:cubicBezTo>
                <a:close/>
                <a:moveTo>
                  <a:pt x="121255" y="376529"/>
                </a:moveTo>
                <a:lnTo>
                  <a:pt x="412261" y="376529"/>
                </a:lnTo>
                <a:cubicBezTo>
                  <a:pt x="423422" y="376529"/>
                  <a:pt x="432469" y="385582"/>
                  <a:pt x="432469" y="396739"/>
                </a:cubicBezTo>
                <a:cubicBezTo>
                  <a:pt x="432469" y="407894"/>
                  <a:pt x="423422" y="416947"/>
                  <a:pt x="412261" y="416947"/>
                </a:cubicBezTo>
                <a:lnTo>
                  <a:pt x="121255" y="416947"/>
                </a:lnTo>
                <a:cubicBezTo>
                  <a:pt x="110093" y="416947"/>
                  <a:pt x="101045" y="407894"/>
                  <a:pt x="101045" y="396739"/>
                </a:cubicBezTo>
                <a:cubicBezTo>
                  <a:pt x="101045" y="385582"/>
                  <a:pt x="110093" y="376529"/>
                  <a:pt x="121255" y="376529"/>
                </a:cubicBezTo>
                <a:close/>
                <a:moveTo>
                  <a:pt x="557600" y="347106"/>
                </a:moveTo>
                <a:cubicBezTo>
                  <a:pt x="560798" y="344001"/>
                  <a:pt x="565882" y="344001"/>
                  <a:pt x="569079" y="347106"/>
                </a:cubicBezTo>
                <a:lnTo>
                  <a:pt x="615479" y="393504"/>
                </a:lnTo>
                <a:cubicBezTo>
                  <a:pt x="618431" y="396722"/>
                  <a:pt x="618359" y="401685"/>
                  <a:pt x="615318" y="404822"/>
                </a:cubicBezTo>
                <a:lnTo>
                  <a:pt x="485982" y="534157"/>
                </a:lnTo>
                <a:cubicBezTo>
                  <a:pt x="485870" y="534271"/>
                  <a:pt x="485753" y="534400"/>
                  <a:pt x="485634" y="534514"/>
                </a:cubicBezTo>
                <a:cubicBezTo>
                  <a:pt x="482509" y="537440"/>
                  <a:pt x="477597" y="537277"/>
                  <a:pt x="474664" y="534157"/>
                </a:cubicBezTo>
                <a:lnTo>
                  <a:pt x="428265" y="487758"/>
                </a:lnTo>
                <a:cubicBezTo>
                  <a:pt x="428146" y="487646"/>
                  <a:pt x="428029" y="487532"/>
                  <a:pt x="427918" y="487403"/>
                </a:cubicBezTo>
                <a:cubicBezTo>
                  <a:pt x="424985" y="484282"/>
                  <a:pt x="425140" y="479368"/>
                  <a:pt x="428265" y="476442"/>
                </a:cubicBezTo>
                <a:close/>
                <a:moveTo>
                  <a:pt x="282925" y="295047"/>
                </a:moveTo>
                <a:lnTo>
                  <a:pt x="476928" y="295047"/>
                </a:lnTo>
                <a:cubicBezTo>
                  <a:pt x="488090" y="295047"/>
                  <a:pt x="497137" y="304101"/>
                  <a:pt x="497137" y="315257"/>
                </a:cubicBezTo>
                <a:cubicBezTo>
                  <a:pt x="497137" y="326412"/>
                  <a:pt x="488090" y="335466"/>
                  <a:pt x="476928" y="335466"/>
                </a:cubicBezTo>
                <a:lnTo>
                  <a:pt x="282925" y="335466"/>
                </a:lnTo>
                <a:cubicBezTo>
                  <a:pt x="271763" y="335466"/>
                  <a:pt x="262715" y="326412"/>
                  <a:pt x="262715" y="315257"/>
                </a:cubicBezTo>
                <a:cubicBezTo>
                  <a:pt x="262715" y="304101"/>
                  <a:pt x="271763" y="295047"/>
                  <a:pt x="282925" y="295047"/>
                </a:cubicBezTo>
                <a:close/>
                <a:moveTo>
                  <a:pt x="621184" y="283197"/>
                </a:moveTo>
                <a:cubicBezTo>
                  <a:pt x="624354" y="280062"/>
                  <a:pt x="629472" y="280077"/>
                  <a:pt x="632615" y="283246"/>
                </a:cubicBezTo>
                <a:lnTo>
                  <a:pt x="679015" y="329646"/>
                </a:lnTo>
                <a:lnTo>
                  <a:pt x="679339" y="329646"/>
                </a:lnTo>
                <a:cubicBezTo>
                  <a:pt x="679456" y="329758"/>
                  <a:pt x="679572" y="329888"/>
                  <a:pt x="679680" y="330000"/>
                </a:cubicBezTo>
                <a:cubicBezTo>
                  <a:pt x="682522" y="333218"/>
                  <a:pt x="682225" y="338117"/>
                  <a:pt x="679015" y="340962"/>
                </a:cubicBezTo>
                <a:lnTo>
                  <a:pt x="654602" y="365374"/>
                </a:lnTo>
                <a:cubicBezTo>
                  <a:pt x="654492" y="365488"/>
                  <a:pt x="654375" y="365617"/>
                  <a:pt x="654256" y="365731"/>
                </a:cubicBezTo>
                <a:cubicBezTo>
                  <a:pt x="651130" y="368657"/>
                  <a:pt x="646219" y="368494"/>
                  <a:pt x="643286" y="365374"/>
                </a:cubicBezTo>
                <a:lnTo>
                  <a:pt x="596887" y="318974"/>
                </a:lnTo>
                <a:cubicBezTo>
                  <a:pt x="596768" y="318862"/>
                  <a:pt x="596651" y="318749"/>
                  <a:pt x="596539" y="318620"/>
                </a:cubicBezTo>
                <a:cubicBezTo>
                  <a:pt x="593606" y="315498"/>
                  <a:pt x="593762" y="310585"/>
                  <a:pt x="596887" y="307658"/>
                </a:cubicBezTo>
                <a:lnTo>
                  <a:pt x="621138" y="283246"/>
                </a:lnTo>
                <a:cubicBezTo>
                  <a:pt x="621153" y="283231"/>
                  <a:pt x="621169" y="283214"/>
                  <a:pt x="621184" y="283197"/>
                </a:cubicBezTo>
                <a:close/>
                <a:moveTo>
                  <a:pt x="476928" y="214212"/>
                </a:moveTo>
                <a:cubicBezTo>
                  <a:pt x="477147" y="214212"/>
                  <a:pt x="477366" y="214212"/>
                  <a:pt x="477584" y="214229"/>
                </a:cubicBezTo>
                <a:cubicBezTo>
                  <a:pt x="488740" y="214584"/>
                  <a:pt x="497493" y="223913"/>
                  <a:pt x="497137" y="235069"/>
                </a:cubicBezTo>
                <a:cubicBezTo>
                  <a:pt x="497137" y="246224"/>
                  <a:pt x="488090" y="255277"/>
                  <a:pt x="476928" y="255277"/>
                </a:cubicBezTo>
                <a:lnTo>
                  <a:pt x="282925" y="255277"/>
                </a:lnTo>
                <a:cubicBezTo>
                  <a:pt x="271763" y="255277"/>
                  <a:pt x="262715" y="246224"/>
                  <a:pt x="262715" y="235069"/>
                </a:cubicBezTo>
                <a:cubicBezTo>
                  <a:pt x="262715" y="223913"/>
                  <a:pt x="271763" y="214859"/>
                  <a:pt x="282925" y="214859"/>
                </a:cubicBezTo>
                <a:lnTo>
                  <a:pt x="476928" y="214859"/>
                </a:lnTo>
                <a:close/>
                <a:moveTo>
                  <a:pt x="129338" y="210171"/>
                </a:moveTo>
                <a:lnTo>
                  <a:pt x="194005" y="210171"/>
                </a:lnTo>
                <a:cubicBezTo>
                  <a:pt x="202935" y="210171"/>
                  <a:pt x="210172" y="217414"/>
                  <a:pt x="210172" y="226338"/>
                </a:cubicBezTo>
                <a:lnTo>
                  <a:pt x="210172" y="307173"/>
                </a:lnTo>
                <a:cubicBezTo>
                  <a:pt x="210172" y="316098"/>
                  <a:pt x="202935" y="323340"/>
                  <a:pt x="194005" y="323340"/>
                </a:cubicBezTo>
                <a:lnTo>
                  <a:pt x="129338" y="323340"/>
                </a:lnTo>
                <a:cubicBezTo>
                  <a:pt x="120408" y="323340"/>
                  <a:pt x="113171" y="316098"/>
                  <a:pt x="113171" y="307173"/>
                </a:cubicBezTo>
                <a:lnTo>
                  <a:pt x="113171" y="226338"/>
                </a:lnTo>
                <a:cubicBezTo>
                  <a:pt x="113171" y="217414"/>
                  <a:pt x="120408" y="210171"/>
                  <a:pt x="129338" y="210171"/>
                </a:cubicBezTo>
                <a:close/>
                <a:moveTo>
                  <a:pt x="194004" y="56585"/>
                </a:moveTo>
                <a:cubicBezTo>
                  <a:pt x="180612" y="56585"/>
                  <a:pt x="169755" y="67448"/>
                  <a:pt x="169755" y="80835"/>
                </a:cubicBezTo>
                <a:cubicBezTo>
                  <a:pt x="169755" y="94222"/>
                  <a:pt x="180612" y="105086"/>
                  <a:pt x="194004" y="105086"/>
                </a:cubicBezTo>
                <a:lnTo>
                  <a:pt x="258672" y="105086"/>
                </a:lnTo>
                <a:cubicBezTo>
                  <a:pt x="272066" y="105086"/>
                  <a:pt x="282924" y="94222"/>
                  <a:pt x="282924" y="80835"/>
                </a:cubicBezTo>
                <a:cubicBezTo>
                  <a:pt x="282924" y="67448"/>
                  <a:pt x="272066" y="56585"/>
                  <a:pt x="258672" y="56585"/>
                </a:cubicBezTo>
                <a:close/>
                <a:moveTo>
                  <a:pt x="97002" y="48501"/>
                </a:moveTo>
                <a:cubicBezTo>
                  <a:pt x="79145" y="48501"/>
                  <a:pt x="64668" y="62971"/>
                  <a:pt x="64668" y="80835"/>
                </a:cubicBezTo>
                <a:cubicBezTo>
                  <a:pt x="64668" y="98699"/>
                  <a:pt x="79145" y="113169"/>
                  <a:pt x="97002" y="113169"/>
                </a:cubicBezTo>
                <a:cubicBezTo>
                  <a:pt x="114860" y="113169"/>
                  <a:pt x="129336" y="98699"/>
                  <a:pt x="129336" y="80835"/>
                </a:cubicBezTo>
                <a:cubicBezTo>
                  <a:pt x="129336" y="62971"/>
                  <a:pt x="114860" y="48501"/>
                  <a:pt x="97002" y="48501"/>
                </a:cubicBezTo>
                <a:close/>
                <a:moveTo>
                  <a:pt x="64668" y="0"/>
                </a:moveTo>
                <a:lnTo>
                  <a:pt x="517344" y="0"/>
                </a:lnTo>
                <a:cubicBezTo>
                  <a:pt x="553059" y="0"/>
                  <a:pt x="582012" y="28955"/>
                  <a:pt x="582012" y="64668"/>
                </a:cubicBezTo>
                <a:lnTo>
                  <a:pt x="582012" y="265624"/>
                </a:lnTo>
                <a:lnTo>
                  <a:pt x="517344" y="330292"/>
                </a:lnTo>
                <a:lnTo>
                  <a:pt x="517344" y="177837"/>
                </a:lnTo>
                <a:cubicBezTo>
                  <a:pt x="517344" y="168912"/>
                  <a:pt x="510107" y="161670"/>
                  <a:pt x="501177" y="161670"/>
                </a:cubicBezTo>
                <a:lnTo>
                  <a:pt x="80835" y="161670"/>
                </a:lnTo>
                <a:cubicBezTo>
                  <a:pt x="71906" y="161670"/>
                  <a:pt x="64668" y="168912"/>
                  <a:pt x="64668" y="177837"/>
                </a:cubicBezTo>
                <a:lnTo>
                  <a:pt x="64668" y="452676"/>
                </a:lnTo>
                <a:cubicBezTo>
                  <a:pt x="64668" y="461600"/>
                  <a:pt x="71906" y="468843"/>
                  <a:pt x="80835" y="468843"/>
                </a:cubicBezTo>
                <a:lnTo>
                  <a:pt x="378793" y="468843"/>
                </a:lnTo>
                <a:lnTo>
                  <a:pt x="364081" y="483392"/>
                </a:lnTo>
                <a:lnTo>
                  <a:pt x="341933" y="505542"/>
                </a:lnTo>
                <a:cubicBezTo>
                  <a:pt x="334519" y="513140"/>
                  <a:pt x="329804" y="522970"/>
                  <a:pt x="328514" y="533511"/>
                </a:cubicBezTo>
                <a:lnTo>
                  <a:pt x="64668" y="533511"/>
                </a:lnTo>
                <a:cubicBezTo>
                  <a:pt x="28953" y="533511"/>
                  <a:pt x="0" y="504556"/>
                  <a:pt x="0" y="468843"/>
                </a:cubicBezTo>
                <a:lnTo>
                  <a:pt x="0" y="64668"/>
                </a:lnTo>
                <a:cubicBezTo>
                  <a:pt x="0" y="28955"/>
                  <a:pt x="28953" y="0"/>
                  <a:pt x="64668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2965458" y="5675148"/>
            <a:ext cx="257351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3687955" y="5319541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20" name="标题 1"/>
          <p:cNvSpPr txBox="1"/>
          <p:nvPr/>
        </p:nvSpPr>
        <p:spPr>
          <a:xfrm>
            <a:off x="7541332" y="4336689"/>
            <a:ext cx="797284" cy="797284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7771688" y="4576090"/>
            <a:ext cx="336571" cy="318483"/>
          </a:xfrm>
          <a:custGeom>
            <a:avLst/>
            <a:gdLst>
              <a:gd name="T0" fmla="*/ 9262 w 13528"/>
              <a:gd name="T1" fmla="*/ 11863 h 12800"/>
              <a:gd name="T2" fmla="*/ 9262 w 13528"/>
              <a:gd name="T3" fmla="*/ 728 h 12800"/>
              <a:gd name="T4" fmla="*/ 8429 w 13528"/>
              <a:gd name="T5" fmla="*/ 0 h 12800"/>
              <a:gd name="T6" fmla="*/ 1769 w 13528"/>
              <a:gd name="T7" fmla="*/ 0 h 12800"/>
              <a:gd name="T8" fmla="*/ 1145 w 13528"/>
              <a:gd name="T9" fmla="*/ 313 h 12800"/>
              <a:gd name="T10" fmla="*/ 937 w 13528"/>
              <a:gd name="T11" fmla="*/ 937 h 12800"/>
              <a:gd name="T12" fmla="*/ 937 w 13528"/>
              <a:gd name="T13" fmla="*/ 11967 h 12800"/>
              <a:gd name="T14" fmla="*/ 417 w 13528"/>
              <a:gd name="T15" fmla="*/ 11967 h 12800"/>
              <a:gd name="T16" fmla="*/ 104 w 13528"/>
              <a:gd name="T17" fmla="*/ 12280 h 12800"/>
              <a:gd name="T18" fmla="*/ 208 w 13528"/>
              <a:gd name="T19" fmla="*/ 12696 h 12800"/>
              <a:gd name="T20" fmla="*/ 624 w 13528"/>
              <a:gd name="T21" fmla="*/ 12800 h 12800"/>
              <a:gd name="T22" fmla="*/ 13111 w 13528"/>
              <a:gd name="T23" fmla="*/ 12800 h 12800"/>
              <a:gd name="T24" fmla="*/ 13424 w 13528"/>
              <a:gd name="T25" fmla="*/ 12487 h 12800"/>
              <a:gd name="T26" fmla="*/ 13111 w 13528"/>
              <a:gd name="T27" fmla="*/ 11967 h 12800"/>
              <a:gd name="T28" fmla="*/ 12695 w 13528"/>
              <a:gd name="T29" fmla="*/ 11967 h 12800"/>
              <a:gd name="T30" fmla="*/ 12695 w 13528"/>
              <a:gd name="T31" fmla="*/ 4996 h 12800"/>
              <a:gd name="T32" fmla="*/ 12071 w 13528"/>
              <a:gd name="T33" fmla="*/ 4372 h 12800"/>
              <a:gd name="T34" fmla="*/ 10197 w 13528"/>
              <a:gd name="T35" fmla="*/ 4372 h 12800"/>
              <a:gd name="T36" fmla="*/ 10197 w 13528"/>
              <a:gd name="T37" fmla="*/ 11759 h 12800"/>
              <a:gd name="T38" fmla="*/ 10093 w 13528"/>
              <a:gd name="T39" fmla="*/ 11863 h 12800"/>
              <a:gd name="T40" fmla="*/ 9262 w 13528"/>
              <a:gd name="T41" fmla="*/ 11863 h 12800"/>
              <a:gd name="T42" fmla="*/ 3435 w 13528"/>
              <a:gd name="T43" fmla="*/ 5203 h 12800"/>
              <a:gd name="T44" fmla="*/ 3435 w 13528"/>
              <a:gd name="T45" fmla="*/ 4370 h 12800"/>
              <a:gd name="T46" fmla="*/ 6764 w 13528"/>
              <a:gd name="T47" fmla="*/ 4370 h 12800"/>
              <a:gd name="T48" fmla="*/ 6764 w 13528"/>
              <a:gd name="T49" fmla="*/ 5203 h 12800"/>
              <a:gd name="T50" fmla="*/ 3435 w 13528"/>
              <a:gd name="T51" fmla="*/ 5203 h 12800"/>
              <a:gd name="T52" fmla="*/ 3435 w 13528"/>
              <a:gd name="T53" fmla="*/ 9678 h 12800"/>
              <a:gd name="T54" fmla="*/ 3435 w 13528"/>
              <a:gd name="T55" fmla="*/ 8845 h 12800"/>
              <a:gd name="T56" fmla="*/ 6764 w 13528"/>
              <a:gd name="T57" fmla="*/ 8845 h 12800"/>
              <a:gd name="T58" fmla="*/ 6764 w 13528"/>
              <a:gd name="T59" fmla="*/ 9678 h 12800"/>
              <a:gd name="T60" fmla="*/ 3435 w 13528"/>
              <a:gd name="T61" fmla="*/ 9678 h 12800"/>
              <a:gd name="T62" fmla="*/ 3435 w 13528"/>
              <a:gd name="T63" fmla="*/ 2185 h 12800"/>
              <a:gd name="T64" fmla="*/ 6764 w 13528"/>
              <a:gd name="T65" fmla="*/ 2185 h 12800"/>
              <a:gd name="T66" fmla="*/ 6764 w 13528"/>
              <a:gd name="T67" fmla="*/ 3018 h 12800"/>
              <a:gd name="T68" fmla="*/ 3642 w 13528"/>
              <a:gd name="T69" fmla="*/ 3018 h 12800"/>
              <a:gd name="T70" fmla="*/ 3539 w 13528"/>
              <a:gd name="T71" fmla="*/ 2914 h 12800"/>
              <a:gd name="T72" fmla="*/ 3435 w 13528"/>
              <a:gd name="T73" fmla="*/ 2185 h 12800"/>
              <a:gd name="T74" fmla="*/ 3435 w 13528"/>
              <a:gd name="T75" fmla="*/ 6660 h 12800"/>
              <a:gd name="T76" fmla="*/ 6764 w 13528"/>
              <a:gd name="T77" fmla="*/ 6660 h 12800"/>
              <a:gd name="T78" fmla="*/ 6764 w 13528"/>
              <a:gd name="T79" fmla="*/ 7493 h 12800"/>
              <a:gd name="T80" fmla="*/ 3435 w 13528"/>
              <a:gd name="T81" fmla="*/ 7493 h 12800"/>
              <a:gd name="T82" fmla="*/ 3435 w 13528"/>
              <a:gd name="T83" fmla="*/ 6660 h 12800"/>
              <a:gd name="T84" fmla="*/ 3435 w 13528"/>
              <a:gd name="T85" fmla="*/ 6660 h 12800"/>
            </a:gdLst>
            <a:ahLst/>
            <a:cxnLst/>
            <a:rect l="0" t="0" r="r" b="b"/>
            <a:pathLst>
              <a:path w="13528" h="12800">
                <a:moveTo>
                  <a:pt x="9262" y="11863"/>
                </a:moveTo>
                <a:lnTo>
                  <a:pt x="9262" y="728"/>
                </a:lnTo>
                <a:cubicBezTo>
                  <a:pt x="9262" y="311"/>
                  <a:pt x="8845" y="0"/>
                  <a:pt x="8429" y="0"/>
                </a:cubicBezTo>
                <a:lnTo>
                  <a:pt x="1769" y="0"/>
                </a:lnTo>
                <a:cubicBezTo>
                  <a:pt x="1456" y="0"/>
                  <a:pt x="1248" y="104"/>
                  <a:pt x="1145" y="313"/>
                </a:cubicBezTo>
                <a:cubicBezTo>
                  <a:pt x="937" y="520"/>
                  <a:pt x="937" y="730"/>
                  <a:pt x="937" y="937"/>
                </a:cubicBezTo>
                <a:lnTo>
                  <a:pt x="937" y="11967"/>
                </a:lnTo>
                <a:lnTo>
                  <a:pt x="417" y="11967"/>
                </a:lnTo>
                <a:cubicBezTo>
                  <a:pt x="210" y="11967"/>
                  <a:pt x="104" y="12070"/>
                  <a:pt x="104" y="12280"/>
                </a:cubicBezTo>
                <a:cubicBezTo>
                  <a:pt x="0" y="12487"/>
                  <a:pt x="104" y="12593"/>
                  <a:pt x="208" y="12696"/>
                </a:cubicBezTo>
                <a:cubicBezTo>
                  <a:pt x="311" y="12800"/>
                  <a:pt x="415" y="12800"/>
                  <a:pt x="624" y="12800"/>
                </a:cubicBezTo>
                <a:lnTo>
                  <a:pt x="13111" y="12800"/>
                </a:lnTo>
                <a:cubicBezTo>
                  <a:pt x="13319" y="12800"/>
                  <a:pt x="13424" y="12696"/>
                  <a:pt x="13424" y="12487"/>
                </a:cubicBezTo>
                <a:cubicBezTo>
                  <a:pt x="13528" y="12280"/>
                  <a:pt x="13321" y="11967"/>
                  <a:pt x="13111" y="11967"/>
                </a:cubicBezTo>
                <a:lnTo>
                  <a:pt x="12695" y="11967"/>
                </a:lnTo>
                <a:lnTo>
                  <a:pt x="12695" y="4996"/>
                </a:lnTo>
                <a:cubicBezTo>
                  <a:pt x="12695" y="4579"/>
                  <a:pt x="12487" y="4372"/>
                  <a:pt x="12071" y="4372"/>
                </a:cubicBezTo>
                <a:lnTo>
                  <a:pt x="10197" y="4372"/>
                </a:lnTo>
                <a:lnTo>
                  <a:pt x="10197" y="11759"/>
                </a:lnTo>
                <a:lnTo>
                  <a:pt x="10093" y="11863"/>
                </a:lnTo>
                <a:lnTo>
                  <a:pt x="9262" y="11863"/>
                </a:lnTo>
                <a:close/>
                <a:moveTo>
                  <a:pt x="3435" y="5203"/>
                </a:moveTo>
                <a:lnTo>
                  <a:pt x="3435" y="4370"/>
                </a:lnTo>
                <a:lnTo>
                  <a:pt x="6764" y="4370"/>
                </a:lnTo>
                <a:lnTo>
                  <a:pt x="6764" y="5203"/>
                </a:lnTo>
                <a:lnTo>
                  <a:pt x="3435" y="5203"/>
                </a:lnTo>
                <a:close/>
                <a:moveTo>
                  <a:pt x="3435" y="9678"/>
                </a:moveTo>
                <a:lnTo>
                  <a:pt x="3435" y="8845"/>
                </a:lnTo>
                <a:lnTo>
                  <a:pt x="6764" y="8845"/>
                </a:lnTo>
                <a:lnTo>
                  <a:pt x="6764" y="9678"/>
                </a:lnTo>
                <a:lnTo>
                  <a:pt x="3435" y="9678"/>
                </a:lnTo>
                <a:close/>
                <a:moveTo>
                  <a:pt x="3435" y="2185"/>
                </a:moveTo>
                <a:lnTo>
                  <a:pt x="6764" y="2185"/>
                </a:lnTo>
                <a:lnTo>
                  <a:pt x="6764" y="3018"/>
                </a:lnTo>
                <a:lnTo>
                  <a:pt x="3642" y="3018"/>
                </a:lnTo>
                <a:cubicBezTo>
                  <a:pt x="3539" y="3018"/>
                  <a:pt x="3539" y="3018"/>
                  <a:pt x="3539" y="2914"/>
                </a:cubicBezTo>
                <a:cubicBezTo>
                  <a:pt x="3435" y="2601"/>
                  <a:pt x="3435" y="2394"/>
                  <a:pt x="3435" y="2185"/>
                </a:cubicBezTo>
                <a:close/>
                <a:moveTo>
                  <a:pt x="3435" y="6660"/>
                </a:moveTo>
                <a:lnTo>
                  <a:pt x="6764" y="6660"/>
                </a:lnTo>
                <a:lnTo>
                  <a:pt x="6764" y="7493"/>
                </a:lnTo>
                <a:lnTo>
                  <a:pt x="3435" y="7493"/>
                </a:lnTo>
                <a:lnTo>
                  <a:pt x="3435" y="6660"/>
                </a:lnTo>
                <a:close/>
                <a:moveTo>
                  <a:pt x="3435" y="6660"/>
                </a:move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6653220" y="5675148"/>
            <a:ext cx="257351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23" name="标题 1"/>
          <p:cNvSpPr txBox="1"/>
          <p:nvPr/>
        </p:nvSpPr>
        <p:spPr>
          <a:xfrm>
            <a:off x="7375717" y="5319541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25" name="标题 1"/>
          <p:cNvSpPr txBox="1"/>
          <p:nvPr/>
        </p:nvSpPr>
        <p:spPr>
          <a:xfrm>
            <a:off x="9767422" y="1832427"/>
            <a:ext cx="797284" cy="797284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203200" dist="165100" dir="2700000" algn="tl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10025849" y="2062784"/>
            <a:ext cx="280430" cy="336571"/>
          </a:xfrm>
          <a:custGeom>
            <a:avLst/>
            <a:gdLst>
              <a:gd name="T0" fmla="*/ 9600 w 10667"/>
              <a:gd name="T1" fmla="*/ 12800 h 12800"/>
              <a:gd name="T2" fmla="*/ 1067 w 10667"/>
              <a:gd name="T3" fmla="*/ 12800 h 12800"/>
              <a:gd name="T4" fmla="*/ 312 w 10667"/>
              <a:gd name="T5" fmla="*/ 12488 h 12800"/>
              <a:gd name="T6" fmla="*/ 0 w 10667"/>
              <a:gd name="T7" fmla="*/ 11733 h 12800"/>
              <a:gd name="T8" fmla="*/ 0 w 10667"/>
              <a:gd name="T9" fmla="*/ 1067 h 12800"/>
              <a:gd name="T10" fmla="*/ 1067 w 10667"/>
              <a:gd name="T11" fmla="*/ 0 h 12800"/>
              <a:gd name="T12" fmla="*/ 9600 w 10667"/>
              <a:gd name="T13" fmla="*/ 0 h 12800"/>
              <a:gd name="T14" fmla="*/ 10354 w 10667"/>
              <a:gd name="T15" fmla="*/ 313 h 12800"/>
              <a:gd name="T16" fmla="*/ 10667 w 10667"/>
              <a:gd name="T17" fmla="*/ 1067 h 12800"/>
              <a:gd name="T18" fmla="*/ 10667 w 10667"/>
              <a:gd name="T19" fmla="*/ 11734 h 12800"/>
              <a:gd name="T20" fmla="*/ 9600 w 10667"/>
              <a:gd name="T21" fmla="*/ 12800 h 12800"/>
              <a:gd name="T22" fmla="*/ 1333 w 10667"/>
              <a:gd name="T23" fmla="*/ 9600 h 12800"/>
              <a:gd name="T24" fmla="*/ 1865 w 10667"/>
              <a:gd name="T25" fmla="*/ 10133 h 12800"/>
              <a:gd name="T26" fmla="*/ 5598 w 10667"/>
              <a:gd name="T27" fmla="*/ 10133 h 12800"/>
              <a:gd name="T28" fmla="*/ 6131 w 10667"/>
              <a:gd name="T29" fmla="*/ 9600 h 12800"/>
              <a:gd name="T30" fmla="*/ 6131 w 10667"/>
              <a:gd name="T31" fmla="*/ 9067 h 12800"/>
              <a:gd name="T32" fmla="*/ 5598 w 10667"/>
              <a:gd name="T33" fmla="*/ 8534 h 12800"/>
              <a:gd name="T34" fmla="*/ 1867 w 10667"/>
              <a:gd name="T35" fmla="*/ 8534 h 12800"/>
              <a:gd name="T36" fmla="*/ 1334 w 10667"/>
              <a:gd name="T37" fmla="*/ 9067 h 12800"/>
              <a:gd name="T38" fmla="*/ 1334 w 10667"/>
              <a:gd name="T39" fmla="*/ 9600 h 12800"/>
              <a:gd name="T40" fmla="*/ 1333 w 10667"/>
              <a:gd name="T41" fmla="*/ 9600 h 12800"/>
              <a:gd name="T42" fmla="*/ 1333 w 10667"/>
              <a:gd name="T43" fmla="*/ 6667 h 12800"/>
              <a:gd name="T44" fmla="*/ 1865 w 10667"/>
              <a:gd name="T45" fmla="*/ 7200 h 12800"/>
              <a:gd name="T46" fmla="*/ 5598 w 10667"/>
              <a:gd name="T47" fmla="*/ 7200 h 12800"/>
              <a:gd name="T48" fmla="*/ 6131 w 10667"/>
              <a:gd name="T49" fmla="*/ 6667 h 12800"/>
              <a:gd name="T50" fmla="*/ 6131 w 10667"/>
              <a:gd name="T51" fmla="*/ 6134 h 12800"/>
              <a:gd name="T52" fmla="*/ 5598 w 10667"/>
              <a:gd name="T53" fmla="*/ 5602 h 12800"/>
              <a:gd name="T54" fmla="*/ 1867 w 10667"/>
              <a:gd name="T55" fmla="*/ 5602 h 12800"/>
              <a:gd name="T56" fmla="*/ 1334 w 10667"/>
              <a:gd name="T57" fmla="*/ 6134 h 12800"/>
              <a:gd name="T58" fmla="*/ 1334 w 10667"/>
              <a:gd name="T59" fmla="*/ 6667 h 12800"/>
              <a:gd name="T60" fmla="*/ 1333 w 10667"/>
              <a:gd name="T61" fmla="*/ 6667 h 12800"/>
              <a:gd name="T62" fmla="*/ 7733 w 10667"/>
              <a:gd name="T63" fmla="*/ 3200 h 12800"/>
              <a:gd name="T64" fmla="*/ 7200 w 10667"/>
              <a:gd name="T65" fmla="*/ 2667 h 12800"/>
              <a:gd name="T66" fmla="*/ 1867 w 10667"/>
              <a:gd name="T67" fmla="*/ 2667 h 12800"/>
              <a:gd name="T68" fmla="*/ 1333 w 10667"/>
              <a:gd name="T69" fmla="*/ 3200 h 12800"/>
              <a:gd name="T70" fmla="*/ 1333 w 10667"/>
              <a:gd name="T71" fmla="*/ 3733 h 12800"/>
              <a:gd name="T72" fmla="*/ 1865 w 10667"/>
              <a:gd name="T73" fmla="*/ 4266 h 12800"/>
              <a:gd name="T74" fmla="*/ 7198 w 10667"/>
              <a:gd name="T75" fmla="*/ 4266 h 12800"/>
              <a:gd name="T76" fmla="*/ 7731 w 10667"/>
              <a:gd name="T77" fmla="*/ 3733 h 12800"/>
              <a:gd name="T78" fmla="*/ 7731 w 10667"/>
              <a:gd name="T79" fmla="*/ 3200 h 12800"/>
              <a:gd name="T80" fmla="*/ 7733 w 10667"/>
              <a:gd name="T81" fmla="*/ 3200 h 12800"/>
              <a:gd name="T82" fmla="*/ 10133 w 10667"/>
              <a:gd name="T83" fmla="*/ 3200 h 12800"/>
              <a:gd name="T84" fmla="*/ 9600 w 10667"/>
              <a:gd name="T85" fmla="*/ 2667 h 12800"/>
              <a:gd name="T86" fmla="*/ 9067 w 10667"/>
              <a:gd name="T87" fmla="*/ 2667 h 12800"/>
              <a:gd name="T88" fmla="*/ 8534 w 10667"/>
              <a:gd name="T89" fmla="*/ 3200 h 12800"/>
              <a:gd name="T90" fmla="*/ 8534 w 10667"/>
              <a:gd name="T91" fmla="*/ 3733 h 12800"/>
              <a:gd name="T92" fmla="*/ 10134 w 10667"/>
              <a:gd name="T93" fmla="*/ 3733 h 12800"/>
              <a:gd name="T94" fmla="*/ 10134 w 10667"/>
              <a:gd name="T95" fmla="*/ 3200 h 12800"/>
              <a:gd name="T96" fmla="*/ 10133 w 10667"/>
              <a:gd name="T97" fmla="*/ 3200 h 12800"/>
              <a:gd name="T98" fmla="*/ 10133 w 10667"/>
              <a:gd name="T99" fmla="*/ 4000 h 12800"/>
              <a:gd name="T100" fmla="*/ 8533 w 10667"/>
              <a:gd name="T101" fmla="*/ 4000 h 12800"/>
              <a:gd name="T102" fmla="*/ 8533 w 10667"/>
              <a:gd name="T103" fmla="*/ 8797 h 12800"/>
              <a:gd name="T104" fmla="*/ 8529 w 10667"/>
              <a:gd name="T105" fmla="*/ 8797 h 12800"/>
              <a:gd name="T106" fmla="*/ 9331 w 10667"/>
              <a:gd name="T107" fmla="*/ 10400 h 12800"/>
              <a:gd name="T108" fmla="*/ 10131 w 10667"/>
              <a:gd name="T109" fmla="*/ 8800 h 12800"/>
              <a:gd name="T110" fmla="*/ 10133 w 10667"/>
              <a:gd name="T111" fmla="*/ 8800 h 12800"/>
              <a:gd name="T112" fmla="*/ 10133 w 10667"/>
              <a:gd name="T113" fmla="*/ 4000 h 12800"/>
              <a:gd name="T114" fmla="*/ 10133 w 10667"/>
              <a:gd name="T115" fmla="*/ 4000 h 12800"/>
            </a:gdLst>
            <a:ahLst/>
            <a:cxnLst/>
            <a:rect l="0" t="0" r="r" b="b"/>
            <a:pathLst>
              <a:path w="10667" h="12800">
                <a:moveTo>
                  <a:pt x="9600" y="12800"/>
                </a:moveTo>
                <a:lnTo>
                  <a:pt x="1067" y="12800"/>
                </a:lnTo>
                <a:cubicBezTo>
                  <a:pt x="784" y="12800"/>
                  <a:pt x="512" y="12688"/>
                  <a:pt x="312" y="12488"/>
                </a:cubicBezTo>
                <a:cubicBezTo>
                  <a:pt x="112" y="12288"/>
                  <a:pt x="0" y="12016"/>
                  <a:pt x="0" y="11733"/>
                </a:cubicBezTo>
                <a:lnTo>
                  <a:pt x="0" y="1067"/>
                </a:lnTo>
                <a:cubicBezTo>
                  <a:pt x="0" y="478"/>
                  <a:pt x="478" y="0"/>
                  <a:pt x="1067" y="0"/>
                </a:cubicBezTo>
                <a:lnTo>
                  <a:pt x="9600" y="0"/>
                </a:lnTo>
                <a:cubicBezTo>
                  <a:pt x="9883" y="0"/>
                  <a:pt x="10154" y="113"/>
                  <a:pt x="10354" y="313"/>
                </a:cubicBezTo>
                <a:cubicBezTo>
                  <a:pt x="10554" y="513"/>
                  <a:pt x="10667" y="784"/>
                  <a:pt x="10667" y="1067"/>
                </a:cubicBezTo>
                <a:lnTo>
                  <a:pt x="10667" y="11734"/>
                </a:lnTo>
                <a:cubicBezTo>
                  <a:pt x="10667" y="12322"/>
                  <a:pt x="10189" y="12800"/>
                  <a:pt x="9600" y="12800"/>
                </a:cubicBezTo>
                <a:close/>
                <a:moveTo>
                  <a:pt x="1333" y="9600"/>
                </a:moveTo>
                <a:cubicBezTo>
                  <a:pt x="1333" y="9895"/>
                  <a:pt x="1572" y="10133"/>
                  <a:pt x="1865" y="10133"/>
                </a:cubicBezTo>
                <a:lnTo>
                  <a:pt x="5598" y="10133"/>
                </a:lnTo>
                <a:cubicBezTo>
                  <a:pt x="5893" y="10133"/>
                  <a:pt x="6131" y="9894"/>
                  <a:pt x="6131" y="9600"/>
                </a:cubicBezTo>
                <a:lnTo>
                  <a:pt x="6131" y="9067"/>
                </a:lnTo>
                <a:cubicBezTo>
                  <a:pt x="6131" y="8772"/>
                  <a:pt x="5892" y="8534"/>
                  <a:pt x="5598" y="8534"/>
                </a:cubicBezTo>
                <a:lnTo>
                  <a:pt x="1867" y="8534"/>
                </a:lnTo>
                <a:cubicBezTo>
                  <a:pt x="1573" y="8534"/>
                  <a:pt x="1334" y="8773"/>
                  <a:pt x="1334" y="9067"/>
                </a:cubicBezTo>
                <a:lnTo>
                  <a:pt x="1334" y="9600"/>
                </a:lnTo>
                <a:lnTo>
                  <a:pt x="1333" y="9600"/>
                </a:lnTo>
                <a:close/>
                <a:moveTo>
                  <a:pt x="1333" y="6667"/>
                </a:moveTo>
                <a:cubicBezTo>
                  <a:pt x="1333" y="6963"/>
                  <a:pt x="1572" y="7200"/>
                  <a:pt x="1865" y="7200"/>
                </a:cubicBezTo>
                <a:lnTo>
                  <a:pt x="5598" y="7200"/>
                </a:lnTo>
                <a:cubicBezTo>
                  <a:pt x="5893" y="7200"/>
                  <a:pt x="6131" y="6961"/>
                  <a:pt x="6131" y="6667"/>
                </a:cubicBezTo>
                <a:lnTo>
                  <a:pt x="6131" y="6134"/>
                </a:lnTo>
                <a:cubicBezTo>
                  <a:pt x="6131" y="5839"/>
                  <a:pt x="5892" y="5602"/>
                  <a:pt x="5598" y="5602"/>
                </a:cubicBezTo>
                <a:lnTo>
                  <a:pt x="1867" y="5602"/>
                </a:lnTo>
                <a:cubicBezTo>
                  <a:pt x="1573" y="5602"/>
                  <a:pt x="1334" y="5841"/>
                  <a:pt x="1334" y="6134"/>
                </a:cubicBezTo>
                <a:lnTo>
                  <a:pt x="1334" y="6667"/>
                </a:lnTo>
                <a:lnTo>
                  <a:pt x="1333" y="6667"/>
                </a:lnTo>
                <a:close/>
                <a:moveTo>
                  <a:pt x="7733" y="3200"/>
                </a:moveTo>
                <a:cubicBezTo>
                  <a:pt x="7733" y="2905"/>
                  <a:pt x="7493" y="2667"/>
                  <a:pt x="7200" y="2667"/>
                </a:cubicBezTo>
                <a:lnTo>
                  <a:pt x="1867" y="2667"/>
                </a:lnTo>
                <a:cubicBezTo>
                  <a:pt x="1572" y="2667"/>
                  <a:pt x="1333" y="2905"/>
                  <a:pt x="1333" y="3200"/>
                </a:cubicBezTo>
                <a:lnTo>
                  <a:pt x="1333" y="3733"/>
                </a:lnTo>
                <a:cubicBezTo>
                  <a:pt x="1333" y="4028"/>
                  <a:pt x="1572" y="4266"/>
                  <a:pt x="1865" y="4266"/>
                </a:cubicBezTo>
                <a:lnTo>
                  <a:pt x="7198" y="4266"/>
                </a:lnTo>
                <a:cubicBezTo>
                  <a:pt x="7493" y="4266"/>
                  <a:pt x="7731" y="4027"/>
                  <a:pt x="7731" y="3733"/>
                </a:cubicBezTo>
                <a:lnTo>
                  <a:pt x="7731" y="3200"/>
                </a:lnTo>
                <a:lnTo>
                  <a:pt x="7733" y="3200"/>
                </a:lnTo>
                <a:close/>
                <a:moveTo>
                  <a:pt x="10133" y="3200"/>
                </a:moveTo>
                <a:cubicBezTo>
                  <a:pt x="10133" y="2905"/>
                  <a:pt x="9893" y="2667"/>
                  <a:pt x="9600" y="2667"/>
                </a:cubicBezTo>
                <a:lnTo>
                  <a:pt x="9067" y="2667"/>
                </a:lnTo>
                <a:cubicBezTo>
                  <a:pt x="8772" y="2667"/>
                  <a:pt x="8534" y="2906"/>
                  <a:pt x="8534" y="3200"/>
                </a:cubicBezTo>
                <a:lnTo>
                  <a:pt x="8534" y="3733"/>
                </a:lnTo>
                <a:lnTo>
                  <a:pt x="10134" y="3733"/>
                </a:lnTo>
                <a:lnTo>
                  <a:pt x="10134" y="3200"/>
                </a:lnTo>
                <a:lnTo>
                  <a:pt x="10133" y="3200"/>
                </a:lnTo>
                <a:close/>
                <a:moveTo>
                  <a:pt x="10133" y="4000"/>
                </a:moveTo>
                <a:lnTo>
                  <a:pt x="8533" y="4000"/>
                </a:lnTo>
                <a:lnTo>
                  <a:pt x="8533" y="8797"/>
                </a:lnTo>
                <a:lnTo>
                  <a:pt x="8529" y="8797"/>
                </a:lnTo>
                <a:lnTo>
                  <a:pt x="9331" y="10400"/>
                </a:lnTo>
                <a:lnTo>
                  <a:pt x="10131" y="8800"/>
                </a:lnTo>
                <a:lnTo>
                  <a:pt x="10133" y="8800"/>
                </a:lnTo>
                <a:lnTo>
                  <a:pt x="10133" y="4000"/>
                </a:lnTo>
                <a:close/>
                <a:moveTo>
                  <a:pt x="10133" y="4000"/>
                </a:moveTo>
                <a:close/>
              </a:path>
            </a:pathLst>
          </a:custGeom>
          <a:solidFill>
            <a:schemeClr val="bg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8879310" y="3170886"/>
            <a:ext cx="257351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</a:t>
            </a:r>
          </a:p>
        </p:txBody>
      </p:sp>
      <p:sp>
        <p:nvSpPr>
          <p:cNvPr id="28" name="标题 1"/>
          <p:cNvSpPr txBox="1"/>
          <p:nvPr/>
        </p:nvSpPr>
        <p:spPr>
          <a:xfrm>
            <a:off x="9607265" y="2815279"/>
            <a:ext cx="11176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7" name="椭圆 36"/>
          <p:cNvSpPr/>
          <p:nvPr>
            <p:custDataLst>
              <p:tags r:id="rId1"/>
            </p:custDataLst>
          </p:nvPr>
        </p:nvSpPr>
        <p:spPr>
          <a:xfrm>
            <a:off x="4551315" y="1085026"/>
            <a:ext cx="3089370" cy="308937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9" name="标题 1"/>
          <p:cNvSpPr txBox="1"/>
          <p:nvPr>
            <p:custDataLst>
              <p:tags r:id="rId2"/>
            </p:custDataLst>
          </p:nvPr>
        </p:nvSpPr>
        <p:spPr>
          <a:xfrm>
            <a:off x="4355762" y="889473"/>
            <a:ext cx="3480476" cy="3480476"/>
          </a:xfrm>
          <a:prstGeom prst="arc">
            <a:avLst>
              <a:gd name="adj1" fmla="val 6763942"/>
              <a:gd name="adj2" fmla="val 10451597"/>
            </a:avLst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4355762" y="889473"/>
            <a:ext cx="3480476" cy="3480476"/>
          </a:xfrm>
          <a:prstGeom prst="arc">
            <a:avLst>
              <a:gd name="adj1" fmla="val 18350743"/>
              <a:gd name="adj2" fmla="val 325528"/>
            </a:avLst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5600000" scaled="0"/>
            </a:gra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797070" y="797181"/>
            <a:ext cx="2578647" cy="3377215"/>
            <a:chOff x="4797070" y="797181"/>
            <a:chExt cx="2578647" cy="3377215"/>
          </a:xfrm>
        </p:grpSpPr>
        <p:pic>
          <p:nvPicPr>
            <p:cNvPr id="47" name="图片 46" descr="christian-wiediger-MAKEzgAQ6WU-unsplash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97070" y="1085026"/>
              <a:ext cx="2578647" cy="3089370"/>
            </a:xfrm>
            <a:custGeom>
              <a:avLst/>
              <a:gdLst>
                <a:gd name="connsiteX0" fmla="*/ 1298929 w 2578647"/>
                <a:gd name="connsiteY0" fmla="*/ 0 h 3089370"/>
                <a:gd name="connsiteX1" fmla="*/ 2490883 w 2578647"/>
                <a:gd name="connsiteY1" fmla="*/ 562122 h 3089370"/>
                <a:gd name="connsiteX2" fmla="*/ 2578647 w 2578647"/>
                <a:gd name="connsiteY2" fmla="*/ 679487 h 3089370"/>
                <a:gd name="connsiteX3" fmla="*/ 2578647 w 2578647"/>
                <a:gd name="connsiteY3" fmla="*/ 2409883 h 3089370"/>
                <a:gd name="connsiteX4" fmla="*/ 2490883 w 2578647"/>
                <a:gd name="connsiteY4" fmla="*/ 2527248 h 3089370"/>
                <a:gd name="connsiteX5" fmla="*/ 1298929 w 2578647"/>
                <a:gd name="connsiteY5" fmla="*/ 3089370 h 3089370"/>
                <a:gd name="connsiteX6" fmla="*/ 18052 w 2578647"/>
                <a:gd name="connsiteY6" fmla="*/ 2408333 h 3089370"/>
                <a:gd name="connsiteX7" fmla="*/ 0 w 2578647"/>
                <a:gd name="connsiteY7" fmla="*/ 2378619 h 3089370"/>
                <a:gd name="connsiteX8" fmla="*/ 0 w 2578647"/>
                <a:gd name="connsiteY8" fmla="*/ 710751 h 3089370"/>
                <a:gd name="connsiteX9" fmla="*/ 18052 w 2578647"/>
                <a:gd name="connsiteY9" fmla="*/ 681037 h 3089370"/>
                <a:gd name="connsiteX10" fmla="*/ 1298929 w 2578647"/>
                <a:gd name="connsiteY10" fmla="*/ 0 h 308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8647" h="3089370">
                  <a:moveTo>
                    <a:pt x="1298929" y="0"/>
                  </a:moveTo>
                  <a:cubicBezTo>
                    <a:pt x="1778801" y="0"/>
                    <a:pt x="2207565" y="218820"/>
                    <a:pt x="2490883" y="562122"/>
                  </a:cubicBezTo>
                  <a:lnTo>
                    <a:pt x="2578647" y="679487"/>
                  </a:lnTo>
                  <a:lnTo>
                    <a:pt x="2578647" y="2409883"/>
                  </a:lnTo>
                  <a:lnTo>
                    <a:pt x="2490883" y="2527248"/>
                  </a:lnTo>
                  <a:cubicBezTo>
                    <a:pt x="2207565" y="2870550"/>
                    <a:pt x="1778801" y="3089370"/>
                    <a:pt x="1298929" y="3089370"/>
                  </a:cubicBezTo>
                  <a:cubicBezTo>
                    <a:pt x="765738" y="3089370"/>
                    <a:pt x="295643" y="2819222"/>
                    <a:pt x="18052" y="2408333"/>
                  </a:cubicBezTo>
                  <a:lnTo>
                    <a:pt x="0" y="2378619"/>
                  </a:lnTo>
                  <a:lnTo>
                    <a:pt x="0" y="710751"/>
                  </a:lnTo>
                  <a:lnTo>
                    <a:pt x="18052" y="681037"/>
                  </a:lnTo>
                  <a:cubicBezTo>
                    <a:pt x="295643" y="270148"/>
                    <a:pt x="765738" y="0"/>
                    <a:pt x="1298929" y="0"/>
                  </a:cubicBezTo>
                  <a:close/>
                </a:path>
              </a:pathLst>
            </a:custGeom>
          </p:spPr>
        </p:pic>
        <p:pic>
          <p:nvPicPr>
            <p:cNvPr id="46" name="图片 45" descr="christian-wiediger-MAKEzgAQ6WU-unsplash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97070" y="797181"/>
              <a:ext cx="2578647" cy="998596"/>
            </a:xfrm>
            <a:custGeom>
              <a:avLst/>
              <a:gdLst>
                <a:gd name="connsiteX0" fmla="*/ 0 w 2578647"/>
                <a:gd name="connsiteY0" fmla="*/ 0 h 998596"/>
                <a:gd name="connsiteX1" fmla="*/ 2578647 w 2578647"/>
                <a:gd name="connsiteY1" fmla="*/ 0 h 998596"/>
                <a:gd name="connsiteX2" fmla="*/ 2578647 w 2578647"/>
                <a:gd name="connsiteY2" fmla="*/ 967332 h 998596"/>
                <a:gd name="connsiteX3" fmla="*/ 2490883 w 2578647"/>
                <a:gd name="connsiteY3" fmla="*/ 849967 h 998596"/>
                <a:gd name="connsiteX4" fmla="*/ 1298929 w 2578647"/>
                <a:gd name="connsiteY4" fmla="*/ 287845 h 998596"/>
                <a:gd name="connsiteX5" fmla="*/ 18052 w 2578647"/>
                <a:gd name="connsiteY5" fmla="*/ 968882 h 998596"/>
                <a:gd name="connsiteX6" fmla="*/ 0 w 2578647"/>
                <a:gd name="connsiteY6" fmla="*/ 998596 h 998596"/>
                <a:gd name="connsiteX7" fmla="*/ 0 w 2578647"/>
                <a:gd name="connsiteY7" fmla="*/ 0 h 99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8647" h="998596">
                  <a:moveTo>
                    <a:pt x="0" y="0"/>
                  </a:moveTo>
                  <a:lnTo>
                    <a:pt x="2578647" y="0"/>
                  </a:lnTo>
                  <a:lnTo>
                    <a:pt x="2578647" y="967332"/>
                  </a:lnTo>
                  <a:lnTo>
                    <a:pt x="2490883" y="849967"/>
                  </a:lnTo>
                  <a:cubicBezTo>
                    <a:pt x="2207565" y="506665"/>
                    <a:pt x="1778801" y="287845"/>
                    <a:pt x="1298929" y="287845"/>
                  </a:cubicBezTo>
                  <a:cubicBezTo>
                    <a:pt x="765738" y="287845"/>
                    <a:pt x="295643" y="557993"/>
                    <a:pt x="18052" y="968882"/>
                  </a:cubicBezTo>
                  <a:lnTo>
                    <a:pt x="0" y="998596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pic>
        <p:nvPicPr>
          <p:cNvPr id="45" name="图片 44" descr="christian-wiediger-MAKEzgAQ6WU-unsplash"/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7375717" y="1764513"/>
            <a:ext cx="264967" cy="1730396"/>
          </a:xfrm>
          <a:custGeom>
            <a:avLst/>
            <a:gdLst>
              <a:gd name="connsiteX0" fmla="*/ 0 w 264967"/>
              <a:gd name="connsiteY0" fmla="*/ 0 h 1730396"/>
              <a:gd name="connsiteX1" fmla="*/ 1159 w 264967"/>
              <a:gd name="connsiteY1" fmla="*/ 1550 h 1730396"/>
              <a:gd name="connsiteX2" fmla="*/ 264967 w 264967"/>
              <a:gd name="connsiteY2" fmla="*/ 865198 h 1730396"/>
              <a:gd name="connsiteX3" fmla="*/ 1159 w 264967"/>
              <a:gd name="connsiteY3" fmla="*/ 1728846 h 1730396"/>
              <a:gd name="connsiteX4" fmla="*/ 0 w 264967"/>
              <a:gd name="connsiteY4" fmla="*/ 1730396 h 1730396"/>
              <a:gd name="connsiteX5" fmla="*/ 0 w 264967"/>
              <a:gd name="connsiteY5" fmla="*/ 0 h 173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967" h="1730396">
                <a:moveTo>
                  <a:pt x="0" y="0"/>
                </a:moveTo>
                <a:lnTo>
                  <a:pt x="1159" y="1550"/>
                </a:lnTo>
                <a:cubicBezTo>
                  <a:pt x="167714" y="248083"/>
                  <a:pt x="264967" y="545283"/>
                  <a:pt x="264967" y="865198"/>
                </a:cubicBezTo>
                <a:cubicBezTo>
                  <a:pt x="264967" y="1185113"/>
                  <a:pt x="167714" y="1482313"/>
                  <a:pt x="1159" y="1728846"/>
                </a:cubicBezTo>
                <a:lnTo>
                  <a:pt x="0" y="1730396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 flipH="1">
            <a:off x="5612708" y="1308100"/>
            <a:ext cx="6579293" cy="5549900"/>
          </a:xfrm>
          <a:custGeom>
            <a:avLst/>
            <a:gdLst>
              <a:gd name="connsiteX0" fmla="*/ 1854201 w 6579293"/>
              <a:gd name="connsiteY0" fmla="*/ 0 h 5549900"/>
              <a:gd name="connsiteX1" fmla="*/ 14982 w 6579293"/>
              <a:gd name="connsiteY1" fmla="*/ 371321 h 5549900"/>
              <a:gd name="connsiteX2" fmla="*/ 0 w 6579293"/>
              <a:gd name="connsiteY2" fmla="*/ 378094 h 5549900"/>
              <a:gd name="connsiteX3" fmla="*/ 0 w 6579293"/>
              <a:gd name="connsiteY3" fmla="*/ 1733317 h 5549900"/>
              <a:gd name="connsiteX4" fmla="*/ 174826 w 6579293"/>
              <a:gd name="connsiteY4" fmla="*/ 1627108 h 5549900"/>
              <a:gd name="connsiteX5" fmla="*/ 1854201 w 6579293"/>
              <a:gd name="connsiteY5" fmla="*/ 1201874 h 5549900"/>
              <a:gd name="connsiteX6" fmla="*/ 5377419 w 6579293"/>
              <a:gd name="connsiteY6" fmla="*/ 4725092 h 5549900"/>
              <a:gd name="connsiteX7" fmla="*/ 5305840 w 6579293"/>
              <a:gd name="connsiteY7" fmla="*/ 5435144 h 5549900"/>
              <a:gd name="connsiteX8" fmla="*/ 5276333 w 6579293"/>
              <a:gd name="connsiteY8" fmla="*/ 5549900 h 5549900"/>
              <a:gd name="connsiteX9" fmla="*/ 6506058 w 6579293"/>
              <a:gd name="connsiteY9" fmla="*/ 5549900 h 5549900"/>
              <a:gd name="connsiteX10" fmla="*/ 6524849 w 6579293"/>
              <a:gd name="connsiteY10" fmla="*/ 5444677 h 5549900"/>
              <a:gd name="connsiteX11" fmla="*/ 6579293 w 6579293"/>
              <a:gd name="connsiteY11" fmla="*/ 4725092 h 5549900"/>
              <a:gd name="connsiteX12" fmla="*/ 1854201 w 6579293"/>
              <a:gd name="connsiteY12" fmla="*/ 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79293" h="5549900">
                <a:moveTo>
                  <a:pt x="1854201" y="0"/>
                </a:moveTo>
                <a:cubicBezTo>
                  <a:pt x="1201802" y="0"/>
                  <a:pt x="580284" y="132219"/>
                  <a:pt x="14982" y="371321"/>
                </a:cubicBezTo>
                <a:lnTo>
                  <a:pt x="0" y="378094"/>
                </a:lnTo>
                <a:lnTo>
                  <a:pt x="0" y="1733317"/>
                </a:lnTo>
                <a:lnTo>
                  <a:pt x="174826" y="1627108"/>
                </a:lnTo>
                <a:cubicBezTo>
                  <a:pt x="674042" y="1355917"/>
                  <a:pt x="1246132" y="1201874"/>
                  <a:pt x="1854201" y="1201874"/>
                </a:cubicBezTo>
                <a:cubicBezTo>
                  <a:pt x="3800021" y="1201874"/>
                  <a:pt x="5377419" y="2779272"/>
                  <a:pt x="5377419" y="4725092"/>
                </a:cubicBezTo>
                <a:cubicBezTo>
                  <a:pt x="5377419" y="4968320"/>
                  <a:pt x="5352772" y="5205791"/>
                  <a:pt x="5305840" y="5435144"/>
                </a:cubicBezTo>
                <a:lnTo>
                  <a:pt x="5276333" y="5549900"/>
                </a:lnTo>
                <a:lnTo>
                  <a:pt x="6506058" y="5549900"/>
                </a:lnTo>
                <a:lnTo>
                  <a:pt x="6524849" y="5444677"/>
                </a:lnTo>
                <a:cubicBezTo>
                  <a:pt x="6560700" y="5210049"/>
                  <a:pt x="6579293" y="4969742"/>
                  <a:pt x="6579293" y="4725092"/>
                </a:cubicBezTo>
                <a:cubicBezTo>
                  <a:pt x="6579293" y="2115496"/>
                  <a:pt x="4463797" y="0"/>
                  <a:pt x="1854201" y="0"/>
                </a:cubicBezTo>
                <a:close/>
              </a:path>
            </a:pathLst>
          </a:custGeom>
          <a:gradFill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30000">
                <a:schemeClr val="accent1">
                  <a:alpha val="5000"/>
                </a:schemeClr>
              </a:gs>
              <a:gs pos="100000">
                <a:schemeClr val="accent2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54954" y="1084535"/>
            <a:ext cx="9369875" cy="4029937"/>
            <a:chOff x="729125" y="1084535"/>
            <a:chExt cx="9369875" cy="4029937"/>
          </a:xfrm>
        </p:grpSpPr>
        <p:sp>
          <p:nvSpPr>
            <p:cNvPr id="24" name="矩形: 圆角 23"/>
            <p:cNvSpPr/>
            <p:nvPr/>
          </p:nvSpPr>
          <p:spPr>
            <a:xfrm>
              <a:off x="1777989" y="2525821"/>
              <a:ext cx="7298593" cy="2588651"/>
            </a:xfrm>
            <a:prstGeom prst="roundRect">
              <a:avLst>
                <a:gd name="adj" fmla="val 5102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1270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29955" y="3302714"/>
              <a:ext cx="5078313" cy="1015663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6600" dirty="0"/>
                <a:t>工作完成情况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92613" y="4243851"/>
              <a:ext cx="4940299" cy="406265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MAIN WORK OVERVIEW</a:t>
              </a:r>
            </a:p>
          </p:txBody>
        </p:sp>
        <p:grpSp>
          <p:nvGrpSpPr>
            <p:cNvPr id="23" name="组合 22"/>
            <p:cNvGrpSpPr/>
            <p:nvPr>
              <p:custDataLst>
                <p:tags r:id="rId1"/>
              </p:custDataLst>
            </p:nvPr>
          </p:nvGrpSpPr>
          <p:grpSpPr>
            <a:xfrm>
              <a:off x="729125" y="1084535"/>
              <a:ext cx="2868003" cy="2177373"/>
              <a:chOff x="1698992" y="2860534"/>
              <a:chExt cx="1324979" cy="1005917"/>
            </a:xfrm>
          </p:grpSpPr>
          <p:grpSp>
            <p:nvGrpSpPr>
              <p:cNvPr id="18" name="组合 17"/>
              <p:cNvGrpSpPr/>
              <p:nvPr>
                <p:custDataLst>
                  <p:tags r:id="rId2"/>
                </p:custDataLst>
              </p:nvPr>
            </p:nvGrpSpPr>
            <p:grpSpPr>
              <a:xfrm>
                <a:off x="1858522" y="2860534"/>
                <a:ext cx="1005916" cy="1005917"/>
                <a:chOff x="1637035" y="3414150"/>
                <a:chExt cx="312380" cy="312380"/>
              </a:xfrm>
            </p:grpSpPr>
            <p:sp>
              <p:nvSpPr>
                <p:cNvPr id="20" name="椭圆 19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637035" y="3414150"/>
                  <a:ext cx="312380" cy="312380"/>
                </a:xfrm>
                <a:prstGeom prst="ellipse">
                  <a:avLst/>
                </a:prstGeom>
                <a:noFill/>
                <a:ln w="7963" cap="flat" cmpd="sng" algn="ctr">
                  <a:solidFill>
                    <a:schemeClr val="accent2">
                      <a:alpha val="2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1" name="椭圆 20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655059" y="3432171"/>
                  <a:ext cx="276336" cy="276335"/>
                </a:xfrm>
                <a:prstGeom prst="ellipse">
                  <a:avLst/>
                </a:prstGeom>
                <a:noFill/>
                <a:ln w="11945" cap="flat" cmpd="sng" algn="ctr">
                  <a:solidFill>
                    <a:schemeClr val="accent2">
                      <a:alpha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gradFill>
                        <a:gsLst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0"/>
                      </a:gra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19111" tIns="9556" rIns="19111" bIns="9556" rtlCol="0" anchor="ctr">
                  <a:noAutofit/>
                </a:bodyPr>
                <a:lstStyle/>
                <a:p>
                  <a:pPr algn="ctr"/>
                  <a:endParaRPr lang="zh-CN" altLang="en-US" sz="670" dirty="0"/>
                </a:p>
              </p:txBody>
            </p:sp>
            <p:sp>
              <p:nvSpPr>
                <p:cNvPr id="22" name="椭圆 21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673080" y="3450193"/>
                  <a:ext cx="240292" cy="240291"/>
                </a:xfrm>
                <a:prstGeom prst="ellipse">
                  <a:avLst/>
                </a:prstGeom>
                <a:gradFill flip="none" rotWithShape="0">
                  <a:gsLst>
                    <a:gs pos="0">
                      <a:schemeClr val="accent2"/>
                    </a:gs>
                    <a:gs pos="70000">
                      <a:schemeClr val="accent1"/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317500" dist="215900" dir="5400000" algn="ctr" rotWithShape="0">
                    <a:schemeClr val="accent1">
                      <a:lumMod val="40000"/>
                      <a:lumOff val="60000"/>
                      <a:alpha val="6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3600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1698992" y="3130752"/>
                <a:ext cx="1324979" cy="54168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6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02</a:t>
                </a:r>
                <a:endPara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文本框 188"/>
            <p:cNvSpPr txBox="1"/>
            <p:nvPr/>
          </p:nvSpPr>
          <p:spPr>
            <a:xfrm>
              <a:off x="3342506" y="1624281"/>
              <a:ext cx="6756494" cy="923330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30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13500000" scaled="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6000" dirty="0">
                  <a:gradFill>
                    <a:gsLst>
                      <a:gs pos="30000">
                        <a:schemeClr val="accent1">
                          <a:alpha val="1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5400000" scaled="1"/>
                  </a:gradFill>
                </a:rPr>
                <a:t>PART ONE</a:t>
              </a:r>
            </a:p>
          </p:txBody>
        </p:sp>
      </p:grpSp>
      <p:pic>
        <p:nvPicPr>
          <p:cNvPr id="3" name="图片 2" descr="christian-wiediger-MAKEzgAQ6WU-unsplash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951" y="1049014"/>
            <a:ext cx="3667440" cy="550217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flipH="1">
            <a:off x="0" y="4762078"/>
            <a:ext cx="12192000" cy="2136728"/>
            <a:chOff x="0" y="4721272"/>
            <a:chExt cx="12192000" cy="2136728"/>
          </a:xfrm>
        </p:grpSpPr>
        <p:sp>
          <p:nvSpPr>
            <p:cNvPr id="8" name="任意多边形: 形状 7"/>
            <p:cNvSpPr/>
            <p:nvPr/>
          </p:nvSpPr>
          <p:spPr>
            <a:xfrm>
              <a:off x="0" y="4721272"/>
              <a:ext cx="12192000" cy="2136728"/>
            </a:xfrm>
            <a:custGeom>
              <a:avLst/>
              <a:gdLst>
                <a:gd name="connsiteX0" fmla="*/ 0 w 12192000"/>
                <a:gd name="connsiteY0" fmla="*/ 0 h 2136728"/>
                <a:gd name="connsiteX1" fmla="*/ 232799 w 12192000"/>
                <a:gd name="connsiteY1" fmla="*/ 125920 h 2136728"/>
                <a:gd name="connsiteX2" fmla="*/ 11884932 w 12192000"/>
                <a:gd name="connsiteY2" fmla="*/ 1054621 h 2136728"/>
                <a:gd name="connsiteX3" fmla="*/ 12192000 w 12192000"/>
                <a:gd name="connsiteY3" fmla="*/ 962482 h 2136728"/>
                <a:gd name="connsiteX4" fmla="*/ 12192000 w 12192000"/>
                <a:gd name="connsiteY4" fmla="*/ 2136728 h 2136728"/>
                <a:gd name="connsiteX5" fmla="*/ 0 w 12192000"/>
                <a:gd name="connsiteY5" fmla="*/ 2136728 h 21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136728">
                  <a:moveTo>
                    <a:pt x="0" y="0"/>
                  </a:moveTo>
                  <a:lnTo>
                    <a:pt x="232799" y="125920"/>
                  </a:lnTo>
                  <a:cubicBezTo>
                    <a:pt x="4494249" y="2361640"/>
                    <a:pt x="9369917" y="1773895"/>
                    <a:pt x="11884932" y="1054621"/>
                  </a:cubicBezTo>
                  <a:lnTo>
                    <a:pt x="12192000" y="962482"/>
                  </a:lnTo>
                  <a:lnTo>
                    <a:pt x="12192000" y="2136728"/>
                  </a:lnTo>
                  <a:lnTo>
                    <a:pt x="0" y="2136728"/>
                  </a:lnTo>
                  <a:close/>
                </a:path>
              </a:pathLst>
            </a:custGeom>
            <a:gradFill flip="none" rotWithShape="0"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0" y="5475740"/>
              <a:ext cx="12192000" cy="1382260"/>
            </a:xfrm>
            <a:custGeom>
              <a:avLst/>
              <a:gdLst>
                <a:gd name="connsiteX0" fmla="*/ 0 w 12192000"/>
                <a:gd name="connsiteY0" fmla="*/ 0 h 1382260"/>
                <a:gd name="connsiteX1" fmla="*/ 46528 w 12192000"/>
                <a:gd name="connsiteY1" fmla="*/ 20623 h 1382260"/>
                <a:gd name="connsiteX2" fmla="*/ 6543675 w 12192000"/>
                <a:gd name="connsiteY2" fmla="*/ 1044717 h 1382260"/>
                <a:gd name="connsiteX3" fmla="*/ 11935184 w 12192000"/>
                <a:gd name="connsiteY3" fmla="*/ 397527 h 1382260"/>
                <a:gd name="connsiteX4" fmla="*/ 12192000 w 12192000"/>
                <a:gd name="connsiteY4" fmla="*/ 321668 h 1382260"/>
                <a:gd name="connsiteX5" fmla="*/ 12192000 w 12192000"/>
                <a:gd name="connsiteY5" fmla="*/ 1382260 h 1382260"/>
                <a:gd name="connsiteX6" fmla="*/ 0 w 12192000"/>
                <a:gd name="connsiteY6" fmla="*/ 1382260 h 138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382260">
                  <a:moveTo>
                    <a:pt x="0" y="0"/>
                  </a:moveTo>
                  <a:lnTo>
                    <a:pt x="46528" y="20623"/>
                  </a:lnTo>
                  <a:cubicBezTo>
                    <a:pt x="1541972" y="643256"/>
                    <a:pt x="3895953" y="1044717"/>
                    <a:pt x="6543675" y="1044717"/>
                  </a:cubicBezTo>
                  <a:cubicBezTo>
                    <a:pt x="8608899" y="1044717"/>
                    <a:pt x="10495410" y="800468"/>
                    <a:pt x="11935184" y="397527"/>
                  </a:cubicBezTo>
                  <a:lnTo>
                    <a:pt x="12192000" y="321668"/>
                  </a:lnTo>
                  <a:lnTo>
                    <a:pt x="12192000" y="1382260"/>
                  </a:lnTo>
                  <a:lnTo>
                    <a:pt x="0" y="138226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bg1"/>
                </a:gs>
                <a:gs pos="30000">
                  <a:schemeClr val="accent2">
                    <a:lumMod val="20000"/>
                    <a:lumOff val="80000"/>
                  </a:schemeClr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2286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695325" y="1599580"/>
            <a:ext cx="4615870" cy="4615868"/>
          </a:xfrm>
          <a:prstGeom prst="ellipse">
            <a:avLst/>
          </a:prstGeom>
          <a:gradFill>
            <a:gsLst>
              <a:gs pos="0">
                <a:schemeClr val="accent3"/>
              </a:gs>
              <a:gs pos="88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>
            <a:solidFill>
              <a:schemeClr val="bg1"/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306378" y="2821684"/>
            <a:ext cx="3393765" cy="3393763"/>
          </a:xfrm>
          <a:prstGeom prst="ellipse">
            <a:avLst/>
          </a:prstGeom>
          <a:gradFill>
            <a:gsLst>
              <a:gs pos="0">
                <a:schemeClr val="accent3"/>
              </a:gs>
              <a:gs pos="88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>
            <a:solidFill>
              <a:schemeClr val="bg1"/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890683" y="3990294"/>
            <a:ext cx="2225155" cy="2225154"/>
          </a:xfrm>
          <a:prstGeom prst="ellipse">
            <a:avLst/>
          </a:prstGeom>
          <a:gradFill>
            <a:gsLst>
              <a:gs pos="0">
                <a:schemeClr val="accent3"/>
              </a:gs>
              <a:gs pos="88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5400" cap="flat">
            <a:solidFill>
              <a:schemeClr val="bg1"/>
            </a:soli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2" name="标题 1"/>
          <p:cNvCxnSpPr/>
          <p:nvPr/>
        </p:nvCxnSpPr>
        <p:spPr>
          <a:xfrm>
            <a:off x="4017452" y="2361734"/>
            <a:ext cx="2487520" cy="0"/>
          </a:xfrm>
          <a:prstGeom prst="line">
            <a:avLst/>
          </a:prstGeom>
          <a:noFill/>
          <a:ln w="6350" cap="sq">
            <a:solidFill>
              <a:schemeClr val="bg1">
                <a:lumMod val="85000"/>
              </a:schemeClr>
            </a:solidFill>
            <a:prstDash val="solid"/>
            <a:miter/>
            <a:tailEnd type="oval"/>
          </a:ln>
        </p:spPr>
      </p:cxnSp>
      <p:cxnSp>
        <p:nvCxnSpPr>
          <p:cNvPr id="13" name="标题 1"/>
          <p:cNvCxnSpPr/>
          <p:nvPr/>
        </p:nvCxnSpPr>
        <p:spPr>
          <a:xfrm>
            <a:off x="4017452" y="3733334"/>
            <a:ext cx="2487520" cy="0"/>
          </a:xfrm>
          <a:prstGeom prst="line">
            <a:avLst/>
          </a:prstGeom>
          <a:noFill/>
          <a:ln w="6350" cap="sq">
            <a:solidFill>
              <a:schemeClr val="bg1">
                <a:lumMod val="85000"/>
              </a:schemeClr>
            </a:solidFill>
            <a:prstDash val="solid"/>
            <a:miter/>
            <a:tailEnd type="oval"/>
          </a:ln>
        </p:spPr>
      </p:cxnSp>
      <p:cxnSp>
        <p:nvCxnSpPr>
          <p:cNvPr id="14" name="标题 1"/>
          <p:cNvCxnSpPr/>
          <p:nvPr/>
        </p:nvCxnSpPr>
        <p:spPr>
          <a:xfrm>
            <a:off x="4017452" y="5104934"/>
            <a:ext cx="2487520" cy="0"/>
          </a:xfrm>
          <a:prstGeom prst="line">
            <a:avLst/>
          </a:prstGeom>
          <a:noFill/>
          <a:ln w="6350" cap="sq">
            <a:solidFill>
              <a:schemeClr val="bg1">
                <a:lumMod val="85000"/>
              </a:schemeClr>
            </a:solidFill>
            <a:prstDash val="solid"/>
            <a:miter/>
            <a:tailEnd type="oval"/>
          </a:ln>
        </p:spPr>
      </p:cxnSp>
      <p:sp>
        <p:nvSpPr>
          <p:cNvPr id="15" name="标题 1"/>
          <p:cNvSpPr txBox="1"/>
          <p:nvPr/>
        </p:nvSpPr>
        <p:spPr>
          <a:xfrm>
            <a:off x="1921220" y="2085099"/>
            <a:ext cx="2159000" cy="4298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请添加大标题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1921220" y="3445790"/>
            <a:ext cx="215900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请添加大标题</a:t>
            </a:r>
          </a:p>
        </p:txBody>
      </p:sp>
      <p:sp>
        <p:nvSpPr>
          <p:cNvPr id="17" name="标题 1"/>
          <p:cNvSpPr txBox="1"/>
          <p:nvPr/>
        </p:nvSpPr>
        <p:spPr>
          <a:xfrm>
            <a:off x="1921220" y="4806976"/>
            <a:ext cx="215900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kumimoji="1" lang="zh-CN" altLang="en-US" sz="22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请添加大标题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6618605" y="1995805"/>
            <a:ext cx="90805" cy="731520"/>
          </a:xfrm>
          <a:prstGeom prst="rect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6880860" y="2084566"/>
            <a:ext cx="4610100" cy="55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</a:p>
        </p:txBody>
      </p:sp>
      <p:sp>
        <p:nvSpPr>
          <p:cNvPr id="22" name="标题 1"/>
          <p:cNvSpPr txBox="1"/>
          <p:nvPr/>
        </p:nvSpPr>
        <p:spPr>
          <a:xfrm>
            <a:off x="6618605" y="3367405"/>
            <a:ext cx="90805" cy="731520"/>
          </a:xfrm>
          <a:prstGeom prst="rect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6880860" y="3456166"/>
            <a:ext cx="46101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6618605" y="4737100"/>
            <a:ext cx="90805" cy="731520"/>
          </a:xfrm>
          <a:prstGeom prst="rect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6880860" y="4825861"/>
            <a:ext cx="46101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  <a:endParaRPr kumimoji="1" lang="zh-CN" altLang="en-US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armonyOS Sans SC" panose="00000500000000000000" charset="-122"/>
            </a:endParaRPr>
          </a:p>
        </p:txBody>
      </p:sp>
      <p:cxnSp>
        <p:nvCxnSpPr>
          <p:cNvPr id="28" name="标题 1"/>
          <p:cNvCxnSpPr/>
          <p:nvPr/>
        </p:nvCxnSpPr>
        <p:spPr>
          <a:xfrm>
            <a:off x="6618655" y="3047534"/>
            <a:ext cx="4770834" cy="0"/>
          </a:xfrm>
          <a:prstGeom prst="lin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</a:gradFill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prstDash val="solid"/>
            <a:miter/>
          </a:ln>
        </p:spPr>
      </p:cxnSp>
      <p:cxnSp>
        <p:nvCxnSpPr>
          <p:cNvPr id="29" name="标题 1"/>
          <p:cNvCxnSpPr/>
          <p:nvPr/>
        </p:nvCxnSpPr>
        <p:spPr>
          <a:xfrm>
            <a:off x="6618655" y="4418103"/>
            <a:ext cx="4770834" cy="0"/>
          </a:xfrm>
          <a:prstGeom prst="lin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5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</a:gradFill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prstDash val="solid"/>
            <a:miter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4865" y="1177925"/>
            <a:ext cx="1840865" cy="18478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cs typeface="HarmonyOS Sans SC" panose="00000500000000000000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824865" y="688975"/>
            <a:ext cx="2872740" cy="49276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30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35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单击添加大标题</a:t>
            </a:r>
          </a:p>
        </p:txBody>
      </p:sp>
      <p:sp>
        <p:nvSpPr>
          <p:cNvPr id="10" name="矩形: 圆角 9"/>
          <p:cNvSpPr/>
          <p:nvPr/>
        </p:nvSpPr>
        <p:spPr>
          <a:xfrm rot="16200000">
            <a:off x="342900" y="959485"/>
            <a:ext cx="647700" cy="138430"/>
          </a:xfrm>
          <a:prstGeom prst="roundRect">
            <a:avLst>
              <a:gd name="adj" fmla="val 183444"/>
            </a:avLst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143625"/>
            <a:ext cx="12192000" cy="71437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6514465"/>
            <a:ext cx="12192000" cy="343535"/>
          </a:xfrm>
          <a:custGeom>
            <a:avLst/>
            <a:gdLst>
              <a:gd name="connsiteX0" fmla="*/ 12192000 w 12192000"/>
              <a:gd name="connsiteY0" fmla="*/ 0 h 965602"/>
              <a:gd name="connsiteX1" fmla="*/ 12192000 w 12192000"/>
              <a:gd name="connsiteY1" fmla="*/ 965602 h 965602"/>
              <a:gd name="connsiteX2" fmla="*/ 6096001 w 12192000"/>
              <a:gd name="connsiteY2" fmla="*/ 965602 h 965602"/>
              <a:gd name="connsiteX3" fmla="*/ 11911466 w 12192000"/>
              <a:gd name="connsiteY3" fmla="*/ 97491 h 965602"/>
              <a:gd name="connsiteX4" fmla="*/ 0 w 12192000"/>
              <a:gd name="connsiteY4" fmla="*/ 0 h 965602"/>
              <a:gd name="connsiteX5" fmla="*/ 280535 w 12192000"/>
              <a:gd name="connsiteY5" fmla="*/ 97491 h 965602"/>
              <a:gd name="connsiteX6" fmla="*/ 6096001 w 12192000"/>
              <a:gd name="connsiteY6" fmla="*/ 965602 h 965602"/>
              <a:gd name="connsiteX7" fmla="*/ 0 w 12192000"/>
              <a:gd name="connsiteY7" fmla="*/ 965602 h 9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65602">
                <a:moveTo>
                  <a:pt x="12192000" y="0"/>
                </a:moveTo>
                <a:lnTo>
                  <a:pt x="12192000" y="965602"/>
                </a:lnTo>
                <a:lnTo>
                  <a:pt x="6096001" y="965602"/>
                </a:lnTo>
                <a:cubicBezTo>
                  <a:pt x="8250180" y="965602"/>
                  <a:pt x="10251407" y="645572"/>
                  <a:pt x="11911466" y="97491"/>
                </a:cubicBezTo>
                <a:close/>
                <a:moveTo>
                  <a:pt x="0" y="0"/>
                </a:moveTo>
                <a:lnTo>
                  <a:pt x="280535" y="97491"/>
                </a:lnTo>
                <a:cubicBezTo>
                  <a:pt x="1940593" y="645572"/>
                  <a:pt x="3941821" y="965602"/>
                  <a:pt x="6096001" y="965602"/>
                </a:cubicBezTo>
                <a:lnTo>
                  <a:pt x="0" y="965602"/>
                </a:lnTo>
                <a:close/>
              </a:path>
            </a:pathLst>
          </a:cu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0" y="1676398"/>
            <a:ext cx="5463878" cy="4529110"/>
          </a:xfrm>
          <a:custGeom>
            <a:avLst/>
            <a:gdLst>
              <a:gd name="connsiteX0" fmla="*/ 0 w 5463878"/>
              <a:gd name="connsiteY0" fmla="*/ 0 h 4529110"/>
              <a:gd name="connsiteX1" fmla="*/ 3199323 w 5463878"/>
              <a:gd name="connsiteY1" fmla="*/ 0 h 4529110"/>
              <a:gd name="connsiteX2" fmla="*/ 5463878 w 5463878"/>
              <a:gd name="connsiteY2" fmla="*/ 2264555 h 4529110"/>
              <a:gd name="connsiteX3" fmla="*/ 3199323 w 5463878"/>
              <a:gd name="connsiteY3" fmla="*/ 4529110 h 4529110"/>
              <a:gd name="connsiteX4" fmla="*/ 0 w 5463878"/>
              <a:gd name="connsiteY4" fmla="*/ 4529110 h 4529110"/>
            </a:gdLst>
            <a:ahLst/>
            <a:cxnLst/>
            <a:rect l="l" t="t" r="r" b="b"/>
            <a:pathLst>
              <a:path w="5463878" h="4529110">
                <a:moveTo>
                  <a:pt x="0" y="0"/>
                </a:moveTo>
                <a:lnTo>
                  <a:pt x="3199323" y="0"/>
                </a:lnTo>
                <a:cubicBezTo>
                  <a:pt x="4450002" y="0"/>
                  <a:pt x="5463878" y="1013876"/>
                  <a:pt x="5463878" y="2264555"/>
                </a:cubicBezTo>
                <a:cubicBezTo>
                  <a:pt x="5463878" y="3515234"/>
                  <a:pt x="4450002" y="4529110"/>
                  <a:pt x="3199323" y="4529110"/>
                </a:cubicBezTo>
                <a:lnTo>
                  <a:pt x="0" y="452911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728122" y="1676397"/>
            <a:ext cx="5463878" cy="4529110"/>
          </a:xfrm>
          <a:custGeom>
            <a:avLst/>
            <a:gdLst>
              <a:gd name="connsiteX0" fmla="*/ 2264555 w 5463878"/>
              <a:gd name="connsiteY0" fmla="*/ 0 h 4529110"/>
              <a:gd name="connsiteX1" fmla="*/ 5463878 w 5463878"/>
              <a:gd name="connsiteY1" fmla="*/ 0 h 4529110"/>
              <a:gd name="connsiteX2" fmla="*/ 5463878 w 5463878"/>
              <a:gd name="connsiteY2" fmla="*/ 4529110 h 4529110"/>
              <a:gd name="connsiteX3" fmla="*/ 2264555 w 5463878"/>
              <a:gd name="connsiteY3" fmla="*/ 4529110 h 4529110"/>
              <a:gd name="connsiteX4" fmla="*/ 0 w 5463878"/>
              <a:gd name="connsiteY4" fmla="*/ 2264555 h 4529110"/>
              <a:gd name="connsiteX5" fmla="*/ 2264555 w 5463878"/>
              <a:gd name="connsiteY5" fmla="*/ 0 h 4529110"/>
            </a:gdLst>
            <a:ahLst/>
            <a:cxnLst/>
            <a:rect l="l" t="t" r="r" b="b"/>
            <a:pathLst>
              <a:path w="5463878" h="4529110">
                <a:moveTo>
                  <a:pt x="2264555" y="0"/>
                </a:moveTo>
                <a:lnTo>
                  <a:pt x="5463878" y="0"/>
                </a:lnTo>
                <a:lnTo>
                  <a:pt x="5463878" y="4529110"/>
                </a:lnTo>
                <a:lnTo>
                  <a:pt x="2264555" y="4529110"/>
                </a:lnTo>
                <a:cubicBezTo>
                  <a:pt x="1013877" y="4529110"/>
                  <a:pt x="0" y="3515234"/>
                  <a:pt x="0" y="2264555"/>
                </a:cubicBezTo>
                <a:cubicBezTo>
                  <a:pt x="0" y="1013876"/>
                  <a:pt x="1013877" y="0"/>
                  <a:pt x="2264555" y="0"/>
                </a:cubicBez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210100" y="2055052"/>
            <a:ext cx="3771800" cy="3771800"/>
          </a:xfrm>
          <a:prstGeom prst="ellipse">
            <a:avLst/>
          </a:prstGeom>
          <a:gradFill flip="none" rotWithShape="0">
            <a:gsLst>
              <a:gs pos="30000">
                <a:schemeClr val="accent1"/>
              </a:gs>
              <a:gs pos="100000">
                <a:schemeClr val="accent2"/>
              </a:gs>
            </a:gsLst>
            <a:lin ang="13500000" scaled="0"/>
            <a:tileRect/>
          </a:gradFill>
          <a:ln>
            <a:noFill/>
          </a:ln>
          <a:effectLst>
            <a:outerShdw blurRad="2286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673954" y="2615195"/>
            <a:ext cx="3441700" cy="92202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  <a:endParaRPr kumimoji="1" lang="zh-CN" altLang="en-US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armonyOS Sans SC" panose="000005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618708" y="2205317"/>
            <a:ext cx="2094865" cy="338455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0" tIns="0" rIns="0" bIns="0" rtlCol="0" anchor="t">
            <a:spAutoFit/>
          </a:bodyPr>
          <a:lstStyle/>
          <a:p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</a:t>
            </a:r>
            <a:r>
              <a:rPr kumimoji="1" lang="en-US" altLang="zh-CN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 01</a:t>
            </a:r>
            <a:endParaRPr kumimoji="1" lang="zh-CN" altLang="en-US" sz="2200" dirty="0"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673954" y="4824858"/>
            <a:ext cx="3441700" cy="90006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</a:p>
        </p:txBody>
      </p:sp>
      <p:sp>
        <p:nvSpPr>
          <p:cNvPr id="15" name="标题 1"/>
          <p:cNvSpPr txBox="1"/>
          <p:nvPr/>
        </p:nvSpPr>
        <p:spPr>
          <a:xfrm>
            <a:off x="1618708" y="4414980"/>
            <a:ext cx="2192908" cy="338554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0" tIns="0" rIns="0" bIns="0" rtlCol="0" anchor="t">
            <a:spAutoFit/>
          </a:bodyPr>
          <a:lstStyle/>
          <a:p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  <a:r>
              <a:rPr kumimoji="1" lang="en-US" altLang="zh-CN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03</a:t>
            </a:r>
            <a:endParaRPr kumimoji="1" lang="zh-CN" altLang="en-US" sz="2200" dirty="0"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cxnSp>
        <p:nvCxnSpPr>
          <p:cNvPr id="16" name="标题 1"/>
          <p:cNvCxnSpPr/>
          <p:nvPr/>
        </p:nvCxnSpPr>
        <p:spPr>
          <a:xfrm>
            <a:off x="695325" y="3940953"/>
            <a:ext cx="3225165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prstDash val="lgDash"/>
            <a:miter/>
          </a:ln>
        </p:spPr>
      </p:cxnSp>
      <p:sp>
        <p:nvSpPr>
          <p:cNvPr id="17" name="标题 1"/>
          <p:cNvSpPr txBox="1"/>
          <p:nvPr/>
        </p:nvSpPr>
        <p:spPr>
          <a:xfrm>
            <a:off x="670369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781335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892300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663318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774284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885249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8143510" y="2615195"/>
            <a:ext cx="3441700" cy="90006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</a:p>
        </p:txBody>
      </p:sp>
      <p:sp>
        <p:nvSpPr>
          <p:cNvPr id="25" name="标题 1"/>
          <p:cNvSpPr txBox="1"/>
          <p:nvPr/>
        </p:nvSpPr>
        <p:spPr>
          <a:xfrm>
            <a:off x="8164386" y="2205317"/>
            <a:ext cx="2115964" cy="338554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  <a:r>
              <a:rPr kumimoji="1" lang="en-US" altLang="zh-CN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02</a:t>
            </a:r>
            <a:endParaRPr kumimoji="1" lang="zh-CN" altLang="en-US" sz="2200" dirty="0"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8143510" y="4824858"/>
            <a:ext cx="3441700" cy="90006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" panose="00000500000000000000" charset="-122"/>
              </a:rPr>
              <a:t>此处添加详细文本描述，建议与标题相关并符合整体语言风格，此处添加详细文本描述。此处添加详细文本描述。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8164386" y="4414980"/>
            <a:ext cx="2115964" cy="338554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请添加大标题 </a:t>
            </a:r>
            <a:r>
              <a:rPr kumimoji="1" lang="en-US" altLang="zh-CN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j-ea"/>
              </a:rPr>
              <a:t>04</a:t>
            </a:r>
            <a:endParaRPr kumimoji="1" lang="zh-CN" altLang="en-US" sz="2200" dirty="0">
              <a:solidFill>
                <a:schemeClr val="accent1"/>
              </a:solidFill>
              <a:latin typeface="+mj-ea"/>
              <a:ea typeface="+mj-ea"/>
              <a:cs typeface="+mj-ea"/>
            </a:endParaRPr>
          </a:p>
        </p:txBody>
      </p:sp>
      <p:cxnSp>
        <p:nvCxnSpPr>
          <p:cNvPr id="28" name="标题 1"/>
          <p:cNvCxnSpPr/>
          <p:nvPr/>
        </p:nvCxnSpPr>
        <p:spPr>
          <a:xfrm>
            <a:off x="8237089" y="3940953"/>
            <a:ext cx="3225165" cy="0"/>
          </a:xfrm>
          <a:prstGeom prst="line">
            <a:avLst/>
          </a:prstGeom>
          <a:noFill/>
          <a:ln w="9525" cap="sq">
            <a:solidFill>
              <a:schemeClr val="accent1"/>
            </a:solidFill>
            <a:prstDash val="lgDash"/>
            <a:miter/>
          </a:ln>
        </p:spPr>
      </p:cxnSp>
      <p:sp>
        <p:nvSpPr>
          <p:cNvPr id="29" name="标题 1"/>
          <p:cNvSpPr txBox="1"/>
          <p:nvPr/>
        </p:nvSpPr>
        <p:spPr>
          <a:xfrm flipH="1">
            <a:off x="11325522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 flipH="1">
            <a:off x="11214556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 flipH="1">
            <a:off x="11103591" y="2257988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 flipH="1">
            <a:off x="11318471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标题 1"/>
          <p:cNvSpPr txBox="1"/>
          <p:nvPr/>
        </p:nvSpPr>
        <p:spPr>
          <a:xfrm flipH="1">
            <a:off x="11207505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标题 1"/>
          <p:cNvSpPr txBox="1"/>
          <p:nvPr/>
        </p:nvSpPr>
        <p:spPr>
          <a:xfrm flipH="1">
            <a:off x="11096540" y="4467651"/>
            <a:ext cx="167201" cy="233212"/>
          </a:xfrm>
          <a:prstGeom prst="chevron">
            <a:avLst>
              <a:gd name="adj" fmla="val 60698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7398" y="2281773"/>
            <a:ext cx="3337204" cy="3337204"/>
          </a:xfrm>
          <a:prstGeom prst="ellipse">
            <a:avLst/>
          </a:prstGeom>
          <a:noFill/>
          <a:ln cap="sq">
            <a:solidFill>
              <a:schemeClr val="accent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COMMONDATA" val="eyJoZGlkIjoiZTRhNmYzOTk3MWE3MGFmYzA1MmQyOTFlNTMwZmViN2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11016"/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58.3712_85.43512_Oval 36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43.6766_207.0639_标题 12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3578"/>
  <p:tag name="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58.3712_85.43512_Oval 36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11016"/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3578"/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heme/theme1.xml><?xml version="1.0" encoding="utf-8"?>
<a:theme xmlns:a="http://schemas.openxmlformats.org/drawingml/2006/main" name="主题5">
  <a:themeElements>
    <a:clrScheme name="06-双色渐变08-旁门左道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2F93"/>
      </a:accent1>
      <a:accent2>
        <a:srgbClr val="1E6BC0"/>
      </a:accent2>
      <a:accent3>
        <a:srgbClr val="6997FF"/>
      </a:accent3>
      <a:accent4>
        <a:srgbClr val="6B6B6B"/>
      </a:accent4>
      <a:accent5>
        <a:srgbClr val="949494"/>
      </a:accent5>
      <a:accent6>
        <a:srgbClr val="BEBEBE"/>
      </a:accent6>
      <a:hlink>
        <a:srgbClr val="4472C4"/>
      </a:hlink>
      <a:folHlink>
        <a:srgbClr val="BFBFBF"/>
      </a:folHlink>
    </a:clrScheme>
    <a:fontScheme name="自定义 2">
      <a:majorFont>
        <a:latin typeface="Poppins SemiBold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890EA"/>
      </a:accent1>
      <a:accent2>
        <a:srgbClr val="27C5F7"/>
      </a:accent2>
      <a:accent3>
        <a:srgbClr val="71B4F0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2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6-双色渐变08-旁门左道">
    <a:dk1>
      <a:srgbClr val="000000"/>
    </a:dk1>
    <a:lt1>
      <a:srgbClr val="FFFFFF"/>
    </a:lt1>
    <a:dk2>
      <a:srgbClr val="778495"/>
    </a:dk2>
    <a:lt2>
      <a:srgbClr val="F0F0F0"/>
    </a:lt2>
    <a:accent1>
      <a:srgbClr val="002F93"/>
    </a:accent1>
    <a:accent2>
      <a:srgbClr val="1E6BC0"/>
    </a:accent2>
    <a:accent3>
      <a:srgbClr val="6997FF"/>
    </a:accent3>
    <a:accent4>
      <a:srgbClr val="6B6B6B"/>
    </a:accent4>
    <a:accent5>
      <a:srgbClr val="949494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06-双色渐变08-旁门左道">
    <a:dk1>
      <a:srgbClr val="000000"/>
    </a:dk1>
    <a:lt1>
      <a:srgbClr val="FFFFFF"/>
    </a:lt1>
    <a:dk2>
      <a:srgbClr val="778495"/>
    </a:dk2>
    <a:lt2>
      <a:srgbClr val="F0F0F0"/>
    </a:lt2>
    <a:accent1>
      <a:srgbClr val="002F93"/>
    </a:accent1>
    <a:accent2>
      <a:srgbClr val="1E6BC0"/>
    </a:accent2>
    <a:accent3>
      <a:srgbClr val="6997FF"/>
    </a:accent3>
    <a:accent4>
      <a:srgbClr val="6B6B6B"/>
    </a:accent4>
    <a:accent5>
      <a:srgbClr val="949494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06-双色渐变08-旁门左道">
    <a:dk1>
      <a:srgbClr val="000000"/>
    </a:dk1>
    <a:lt1>
      <a:srgbClr val="FFFFFF"/>
    </a:lt1>
    <a:dk2>
      <a:srgbClr val="778495"/>
    </a:dk2>
    <a:lt2>
      <a:srgbClr val="F0F0F0"/>
    </a:lt2>
    <a:accent1>
      <a:srgbClr val="002F93"/>
    </a:accent1>
    <a:accent2>
      <a:srgbClr val="1E6BC0"/>
    </a:accent2>
    <a:accent3>
      <a:srgbClr val="6997FF"/>
    </a:accent3>
    <a:accent4>
      <a:srgbClr val="6B6B6B"/>
    </a:accent4>
    <a:accent5>
      <a:srgbClr val="949494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06-双色渐变08-旁门左道">
    <a:dk1>
      <a:srgbClr val="000000"/>
    </a:dk1>
    <a:lt1>
      <a:srgbClr val="FFFFFF"/>
    </a:lt1>
    <a:dk2>
      <a:srgbClr val="778495"/>
    </a:dk2>
    <a:lt2>
      <a:srgbClr val="F0F0F0"/>
    </a:lt2>
    <a:accent1>
      <a:srgbClr val="002F93"/>
    </a:accent1>
    <a:accent2>
      <a:srgbClr val="1E6BC0"/>
    </a:accent2>
    <a:accent3>
      <a:srgbClr val="6997FF"/>
    </a:accent3>
    <a:accent4>
      <a:srgbClr val="6B6B6B"/>
    </a:accent4>
    <a:accent5>
      <a:srgbClr val="949494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06-双色渐变08-旁门左道">
    <a:dk1>
      <a:srgbClr val="000000"/>
    </a:dk1>
    <a:lt1>
      <a:srgbClr val="FFFFFF"/>
    </a:lt1>
    <a:dk2>
      <a:srgbClr val="778495"/>
    </a:dk2>
    <a:lt2>
      <a:srgbClr val="F0F0F0"/>
    </a:lt2>
    <a:accent1>
      <a:srgbClr val="002F93"/>
    </a:accent1>
    <a:accent2>
      <a:srgbClr val="1E6BC0"/>
    </a:accent2>
    <a:accent3>
      <a:srgbClr val="6997FF"/>
    </a:accent3>
    <a:accent4>
      <a:srgbClr val="6B6B6B"/>
    </a:accent4>
    <a:accent5>
      <a:srgbClr val="949494"/>
    </a:accent5>
    <a:accent6>
      <a:srgbClr val="BEBEBE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WPS</Template>
  <TotalTime>2</TotalTime>
  <Words>1124</Words>
  <Application>Microsoft Office PowerPoint</Application>
  <PresentationFormat>宽屏</PresentationFormat>
  <Paragraphs>151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HarmonyOS Sans SC</vt:lpstr>
      <vt:lpstr>HarmonyOS Sans SC Black</vt:lpstr>
      <vt:lpstr>OPPOSans H</vt:lpstr>
      <vt:lpstr>OPPOSans M</vt:lpstr>
      <vt:lpstr>阿里巴巴普惠体 2.0 55 Regular</vt:lpstr>
      <vt:lpstr>阿里巴巴普惠体 2.0 65 Medium</vt:lpstr>
      <vt:lpstr>Arial</vt:lpstr>
      <vt:lpstr>主题5</vt:lpstr>
      <vt:lpstr>11_Office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深蓝色简约商务工作总结ppt模板</dc:title>
  <dc:creator>©小柯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44</cp:revision>
  <dcterms:created xsi:type="dcterms:W3CDTF">2023-06-09T01:53:00Z</dcterms:created>
  <dcterms:modified xsi:type="dcterms:W3CDTF">2023-11-18T13:27:14Z</dcterms:modified>
  <cp:contentStatus>深蓝色简约商务工作总结ppt模板，www.51pptmoban.com</cp:contentStatus>
  <cp:version>51pptmoban.com（V51-111904版）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E10649623EAC410E9EE5FD1D44C82C89_12</vt:lpwstr>
  </property>
  <property fmtid="{D5CDD505-2E9C-101B-9397-08002B2CF9AE}" pid="3" name="KSOProductBuildVer">
    <vt:lpwstr>2052-12.1.0.15120</vt:lpwstr>
  </property>
</Properties>
</file>