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75" r:id="rId9"/>
    <p:sldId id="263" r:id="rId10"/>
    <p:sldId id="276" r:id="rId11"/>
    <p:sldId id="278" r:id="rId12"/>
    <p:sldId id="279" r:id="rId13"/>
    <p:sldId id="273" r:id="rId14"/>
    <p:sldId id="264" r:id="rId15"/>
    <p:sldId id="272" r:id="rId16"/>
    <p:sldId id="274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900" y="6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C87F51-0DAD-4023-AA95-97FF95B52EEE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A71E7B-5F55-44E1-A12F-A706362DE6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09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chemeClr val="dk1">
                  <a:alpha val="7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/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mo" panose="020B0604020202020204" pitchFamily="34" charset="0"/>
                </a:endParaRPr>
              </a:p>
            </p:txBody>
          </p:sp>
        </p:grpSp>
        <p:pic>
          <p:nvPicPr>
            <p:cNvPr id="8" name="图片 7"/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10" name="组合 9"/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/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/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/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/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chemeClr val="dk1">
                  <a:alpha val="7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chemeClr val="dk1">
                  <a:alpha val="7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/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/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937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游离光氢分子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" r="17"/>
          <a:stretch>
            <a:fillRect/>
          </a:stretch>
        </p:blipFill>
        <p:spPr bwMode="auto">
          <a:xfrm>
            <a:off x="0" y="0"/>
            <a:ext cx="12192025" cy="6857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/>
            <p:cNvSpPr/>
            <p:nvPr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9000">
                  <a:schemeClr val="bg1">
                    <a:alpha val="0"/>
                  </a:schemeClr>
                </a:gs>
              </a:gsLst>
              <a:lin ang="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+mn-lt"/>
                <a:ea typeface="+mn-ea"/>
                <a:cs typeface="汉仪雅酷黑 65W" panose="020B0604020202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65000">
                  <a:schemeClr val="bg1">
                    <a:alpha val="0"/>
                  </a:schemeClr>
                </a:gs>
              </a:gsLst>
              <a:lin ang="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+mn-lt"/>
                <a:ea typeface="+mn-ea"/>
                <a:cs typeface="汉仪雅酷黑 65W" panose="020B0604020202020204" pitchFamily="3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游离光氢分子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" r="17"/>
          <a:stretch>
            <a:fillRect/>
          </a:stretch>
        </p:blipFill>
        <p:spPr bwMode="auto">
          <a:xfrm>
            <a:off x="0" y="0"/>
            <a:ext cx="12192025" cy="6857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矩形 13"/>
            <p:cNvSpPr/>
            <p:nvPr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59000">
                  <a:schemeClr val="bg1">
                    <a:alpha val="34000"/>
                  </a:schemeClr>
                </a:gs>
              </a:gsLst>
              <a:lin ang="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+mn-lt"/>
                <a:ea typeface="+mn-ea"/>
                <a:cs typeface="汉仪雅酷黑 65W" panose="020B0604020202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65000">
                  <a:schemeClr val="bg1">
                    <a:alpha val="54000"/>
                  </a:schemeClr>
                </a:gs>
              </a:gsLst>
              <a:lin ang="0" scaled="0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+mn-lt"/>
                <a:ea typeface="+mn-ea"/>
                <a:cs typeface="汉仪雅酷黑 65W" panose="020B0604020202020204" pitchFamily="34" charset="-122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60303" y="301859"/>
            <a:ext cx="718721" cy="576000"/>
            <a:chOff x="157733" y="426930"/>
            <a:chExt cx="718721" cy="576000"/>
          </a:xfrm>
        </p:grpSpPr>
        <p:sp>
          <p:nvSpPr>
            <p:cNvPr id="6" name="菱形 5"/>
            <p:cNvSpPr/>
            <p:nvPr/>
          </p:nvSpPr>
          <p:spPr>
            <a:xfrm>
              <a:off x="157733" y="426930"/>
              <a:ext cx="576000" cy="576000"/>
            </a:xfrm>
            <a:prstGeom prst="diamond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alpha val="33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cs typeface="汉仪雅酷黑 65W" panose="020B0604020202020204" pitchFamily="34" charset="-122"/>
              </a:endParaRPr>
            </a:p>
          </p:txBody>
        </p:sp>
        <p:sp>
          <p:nvSpPr>
            <p:cNvPr id="7" name="菱形 6"/>
            <p:cNvSpPr/>
            <p:nvPr/>
          </p:nvSpPr>
          <p:spPr>
            <a:xfrm>
              <a:off x="444454" y="498930"/>
              <a:ext cx="432000" cy="432000"/>
            </a:xfrm>
            <a:prstGeom prst="diamond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cs typeface="汉仪雅酷黑 65W" panose="020B0604020202020204" pitchFamily="34" charset="-122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1019175" y="852150"/>
            <a:ext cx="10596356" cy="61579"/>
            <a:chOff x="1019175" y="1128715"/>
            <a:chExt cx="10596356" cy="6157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019175" y="1190294"/>
              <a:ext cx="10596356" cy="0"/>
            </a:xfrm>
            <a:prstGeom prst="line">
              <a:avLst/>
            </a:prstGeom>
            <a:noFill/>
            <a:ln w="6350" cap="rnd" cmpd="sng" algn="ctr">
              <a:solidFill>
                <a:sysClr val="window" lastClr="FFFFFF">
                  <a:lumMod val="75000"/>
                </a:sysClr>
              </a:solidFill>
              <a:prstDash val="solid"/>
              <a:round/>
            </a:ln>
            <a:effectLst/>
          </p:spPr>
        </p:cxnSp>
        <p:sp>
          <p:nvSpPr>
            <p:cNvPr id="10" name="矩形 9"/>
            <p:cNvSpPr/>
            <p:nvPr/>
          </p:nvSpPr>
          <p:spPr>
            <a:xfrm>
              <a:off x="10572509" y="1128715"/>
              <a:ext cx="1043021" cy="61579"/>
            </a:xfrm>
            <a:prstGeom prst="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cs typeface="汉仪雅酷黑 65W" panose="020B0604020202020204" pitchFamily="34" charset="-122"/>
                <a:sym typeface="汉仪雅酷黑 65W" panose="020B0604020202020204" pitchFamily="34" charset="-122"/>
              </a:endParaRPr>
            </a:p>
          </p:txBody>
        </p:sp>
      </p:grpSp>
      <p:sp>
        <p:nvSpPr>
          <p:cNvPr id="11" name="标题 11"/>
          <p:cNvSpPr>
            <a:spLocks noGrp="1"/>
          </p:cNvSpPr>
          <p:nvPr userDrawn="1">
            <p:ph type="title"/>
          </p:nvPr>
        </p:nvSpPr>
        <p:spPr>
          <a:xfrm>
            <a:off x="838200" y="352495"/>
            <a:ext cx="10515600" cy="535531"/>
          </a:xfrm>
        </p:spPr>
        <p:txBody>
          <a:bodyPr>
            <a:noAutofit/>
          </a:bodyPr>
          <a:lstStyle>
            <a:lvl1pPr>
              <a:defRPr sz="3200" b="1" baseline="0">
                <a:solidFill>
                  <a:schemeClr val="accent1"/>
                </a:solidFill>
                <a:latin typeface="+mj-lt"/>
                <a:ea typeface="+mj-ea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9DFB0-B0ED-42DA-BB28-992A622D6E6A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1DC31-C5A0-462C-BEB0-FF3CA2BC47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wangdongjuan\AppData\Local\Temp\FocoSlide\cache\img\PicChange\transparent_1690620598.png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883880"/>
            <a:ext cx="12192000" cy="291682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汉仪雅酷黑 65W" panose="020B0604020202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2680" y="2364886"/>
            <a:ext cx="11366639" cy="1244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>
                <a:ln w="6600">
                  <a:noFill/>
                  <a:prstDash val="solid"/>
                </a:ln>
                <a:solidFill>
                  <a:srgbClr val="FFFFFF"/>
                </a:solidFill>
                <a:latin typeface="+mj-lt"/>
                <a:ea typeface="+mj-ea"/>
                <a:sym typeface="汉仪雅酷黑 65W" panose="020B0604020202020204" pitchFamily="34" charset="-122"/>
              </a:rPr>
              <a:t>通用护理个案汇报模板</a:t>
            </a:r>
            <a:endParaRPr kumimoji="0" lang="zh-CN" altLang="en-US" sz="6600" b="1" i="0" u="none" strike="noStrike" kern="1200" cap="none" spc="0" normalizeH="0" noProof="0">
              <a:ln w="6600">
                <a:noFill/>
                <a:prstDash val="solid"/>
              </a:ln>
              <a:solidFill>
                <a:srgbClr val="FFFFFF"/>
              </a:solidFill>
              <a:uLnTx/>
              <a:uFillTx/>
              <a:latin typeface="+mj-lt"/>
              <a:ea typeface="+mj-ea"/>
              <a:cs typeface="汉仪雅酷黑 65W" panose="020B0604020202020204" pitchFamily="34" charset="-122"/>
              <a:sym typeface="汉仪雅酷黑 65W" panose="020B0604020202020204" pitchFamily="34" charset="-122"/>
            </a:endParaRPr>
          </a:p>
        </p:txBody>
      </p:sp>
      <p:grpSp>
        <p:nvGrpSpPr>
          <p:cNvPr id="11" name="组合 1012"/>
          <p:cNvGrpSpPr/>
          <p:nvPr/>
        </p:nvGrpSpPr>
        <p:grpSpPr>
          <a:xfrm>
            <a:off x="-533400" y="5564214"/>
            <a:ext cx="2886075" cy="2154555"/>
            <a:chOff x="11341417" y="11813129"/>
            <a:chExt cx="2886075" cy="2154555"/>
          </a:xfrm>
        </p:grpSpPr>
        <p:pic>
          <p:nvPicPr>
            <p:cNvPr id="12" name="image 1013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3004482" y="1243034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3" name="image 1014"/>
            <p:cNvPicPr>
              <a:picLocks noChangeAspect="1"/>
            </p:cNvPicPr>
            <p:nvPr/>
          </p:nvPicPr>
          <p:blipFill>
            <a:blip r:embed="rId3">
              <a:alphaModFix amt="9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41417" y="12744674"/>
              <a:ext cx="685800" cy="588645"/>
            </a:xfrm>
            <a:prstGeom prst="rect">
              <a:avLst/>
            </a:prstGeom>
            <a:effectLst/>
          </p:spPr>
        </p:pic>
        <p:pic>
          <p:nvPicPr>
            <p:cNvPr id="14" name="image 1015"/>
            <p:cNvPicPr>
              <a:picLocks noChangeAspect="1"/>
            </p:cNvPicPr>
            <p:nvPr/>
          </p:nvPicPr>
          <p:blipFill>
            <a:blip r:embed="rId4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305899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5" name="image 1016"/>
            <p:cNvPicPr>
              <a:picLocks noChangeAspect="1"/>
            </p:cNvPicPr>
            <p:nvPr/>
          </p:nvPicPr>
          <p:blipFill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993053" y="1305899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6" name="image 1017"/>
            <p:cNvPicPr>
              <a:picLocks noChangeAspect="1"/>
            </p:cNvPicPr>
            <p:nvPr/>
          </p:nvPicPr>
          <p:blipFill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244177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7" name="image 1018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181312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8" name="image 1019"/>
            <p:cNvPicPr>
              <a:picLocks noChangeAspect="1"/>
            </p:cNvPicPr>
            <p:nvPr/>
          </p:nvPicPr>
          <p:blipFill>
            <a:blip r:embed="rId5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450128" y="12744674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9" name="image 1020"/>
            <p:cNvPicPr>
              <a:picLocks noChangeAspect="1"/>
            </p:cNvPicPr>
            <p:nvPr/>
          </p:nvPicPr>
          <p:blipFill>
            <a:blip r:embed="rId5">
              <a:alphaModFix amt="5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450128" y="1336760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0" name="image 1021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58563" y="1336760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1" name="image 1022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3553122" y="12744674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2" name="image 1023"/>
            <p:cNvPicPr>
              <a:picLocks noChangeAspect="1"/>
            </p:cNvPicPr>
            <p:nvPr/>
          </p:nvPicPr>
          <p:blipFill>
            <a:blip r:embed="rId2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47133" y="12121739"/>
              <a:ext cx="674370" cy="600075"/>
            </a:xfrm>
            <a:prstGeom prst="rect">
              <a:avLst/>
            </a:prstGeom>
            <a:effectLst/>
          </p:spPr>
        </p:pic>
      </p:grpSp>
      <p:pic>
        <p:nvPicPr>
          <p:cNvPr id="23" name="image 1025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839213" y="5267318"/>
            <a:ext cx="514350" cy="514350"/>
          </a:xfrm>
          <a:prstGeom prst="rect">
            <a:avLst/>
          </a:prstGeom>
          <a:effectLst/>
        </p:spPr>
      </p:pic>
      <p:pic>
        <p:nvPicPr>
          <p:cNvPr id="24" name="image 10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9804688" y="4343447"/>
            <a:ext cx="240030" cy="240030"/>
          </a:xfrm>
          <a:prstGeom prst="rect">
            <a:avLst/>
          </a:prstGeom>
          <a:effectLst/>
        </p:spPr>
      </p:pic>
      <p:pic>
        <p:nvPicPr>
          <p:cNvPr id="25" name="image 1027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724025" y="1502561"/>
            <a:ext cx="291465" cy="291465"/>
          </a:xfrm>
          <a:prstGeom prst="rect">
            <a:avLst/>
          </a:prstGeom>
          <a:effectLst/>
        </p:spPr>
      </p:pic>
      <p:grpSp>
        <p:nvGrpSpPr>
          <p:cNvPr id="26" name="组合 1042"/>
          <p:cNvGrpSpPr/>
          <p:nvPr/>
        </p:nvGrpSpPr>
        <p:grpSpPr>
          <a:xfrm flipH="1">
            <a:off x="10541317" y="-392932"/>
            <a:ext cx="1777366" cy="1525905"/>
            <a:chOff x="11455717" y="6921089"/>
            <a:chExt cx="1777366" cy="1525905"/>
          </a:xfrm>
        </p:grpSpPr>
        <p:pic>
          <p:nvPicPr>
            <p:cNvPr id="27" name="image 1043"/>
            <p:cNvPicPr>
              <a:picLocks noChangeAspect="1"/>
            </p:cNvPicPr>
            <p:nvPr/>
          </p:nvPicPr>
          <p:blipFill>
            <a:blip r:embed="rId9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558713" y="722969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8" name="image 1044"/>
            <p:cNvPicPr>
              <a:picLocks noChangeAspect="1"/>
            </p:cNvPicPr>
            <p:nvPr/>
          </p:nvPicPr>
          <p:blipFill>
            <a:blip r:embed="rId10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455717" y="722969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9" name="image 1045"/>
            <p:cNvPicPr>
              <a:picLocks noChangeAspect="1"/>
            </p:cNvPicPr>
            <p:nvPr/>
          </p:nvPicPr>
          <p:blipFill>
            <a:blip r:embed="rId9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455717" y="784691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30" name="image 1046"/>
            <p:cNvPicPr>
              <a:picLocks noChangeAspect="1"/>
            </p:cNvPicPr>
            <p:nvPr/>
          </p:nvPicPr>
          <p:blipFill>
            <a:blip r:embed="rId11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10072" y="692108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31" name="image 1047"/>
            <p:cNvPicPr>
              <a:picLocks noChangeAspect="1"/>
            </p:cNvPicPr>
            <p:nvPr/>
          </p:nvPicPr>
          <p:blipFill>
            <a:blip r:embed="rId11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10072" y="7538309"/>
              <a:ext cx="680085" cy="588645"/>
            </a:xfrm>
            <a:prstGeom prst="rect">
              <a:avLst/>
            </a:prstGeom>
            <a:effectLst/>
          </p:spPr>
        </p:pic>
      </p:grpSp>
      <p:pic>
        <p:nvPicPr>
          <p:cNvPr id="32" name="image 1027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651977" y="5191029"/>
            <a:ext cx="291465" cy="291465"/>
          </a:xfrm>
          <a:prstGeom prst="rect">
            <a:avLst/>
          </a:prstGeom>
          <a:effectLst/>
        </p:spPr>
      </p:pic>
      <p:grpSp>
        <p:nvGrpSpPr>
          <p:cNvPr id="36" name="组合 35"/>
          <p:cNvGrpSpPr/>
          <p:nvPr/>
        </p:nvGrpSpPr>
        <p:grpSpPr>
          <a:xfrm flipH="1">
            <a:off x="-516254" y="-265522"/>
            <a:ext cx="1234440" cy="908685"/>
            <a:chOff x="-181927" y="-260694"/>
            <a:chExt cx="1234440" cy="908685"/>
          </a:xfrm>
        </p:grpSpPr>
        <p:pic>
          <p:nvPicPr>
            <p:cNvPr id="34" name="image 1045"/>
            <p:cNvPicPr>
              <a:picLocks noChangeAspect="1"/>
            </p:cNvPicPr>
            <p:nvPr/>
          </p:nvPicPr>
          <p:blipFill>
            <a:blip r:embed="rId9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H="1">
              <a:off x="378143" y="47916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35" name="image 1047"/>
            <p:cNvPicPr>
              <a:picLocks noChangeAspect="1"/>
            </p:cNvPicPr>
            <p:nvPr/>
          </p:nvPicPr>
          <p:blipFill>
            <a:blip r:embed="rId11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H="1">
              <a:off x="-181927" y="-260694"/>
              <a:ext cx="680085" cy="588645"/>
            </a:xfrm>
            <a:prstGeom prst="rect">
              <a:avLst/>
            </a:prstGeom>
            <a:effectLst/>
          </p:spPr>
        </p:pic>
      </p:grpSp>
      <p:sp>
        <p:nvSpPr>
          <p:cNvPr id="37" name="矩形: 圆角 36"/>
          <p:cNvSpPr/>
          <p:nvPr/>
        </p:nvSpPr>
        <p:spPr>
          <a:xfrm>
            <a:off x="5097429" y="3740662"/>
            <a:ext cx="1997141" cy="39293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科室：</a:t>
            </a:r>
            <a:r>
              <a:rPr lang="en-US" altLang="zh-CN"/>
              <a:t>XXXX</a:t>
            </a:r>
            <a:endParaRPr lang="zh-CN" altLang="en-US"/>
          </a:p>
        </p:txBody>
      </p:sp>
      <p:sp>
        <p:nvSpPr>
          <p:cNvPr id="38" name="矩形: 圆角 37"/>
          <p:cNvSpPr/>
          <p:nvPr/>
        </p:nvSpPr>
        <p:spPr>
          <a:xfrm>
            <a:off x="5097429" y="4205423"/>
            <a:ext cx="1997141" cy="39293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汇报人：</a:t>
            </a:r>
            <a:r>
              <a:rPr lang="en-US" altLang="zh-CN"/>
              <a:t>XXX</a:t>
            </a:r>
            <a:endParaRPr lang="zh-CN" altLang="en-US"/>
          </a:p>
        </p:txBody>
      </p:sp>
      <p:sp>
        <p:nvSpPr>
          <p:cNvPr id="39" name="矩形: 圆角 38"/>
          <p:cNvSpPr/>
          <p:nvPr/>
        </p:nvSpPr>
        <p:spPr>
          <a:xfrm>
            <a:off x="5048389" y="454685"/>
            <a:ext cx="2095223" cy="53491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YOUR LOGO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个案护理</a:t>
            </a:r>
          </a:p>
        </p:txBody>
      </p:sp>
      <p:sp>
        <p:nvSpPr>
          <p:cNvPr id="3" name="箭头: 五边形 2"/>
          <p:cNvSpPr/>
          <p:nvPr/>
        </p:nvSpPr>
        <p:spPr>
          <a:xfrm>
            <a:off x="5656595" y="404482"/>
            <a:ext cx="1536700" cy="388039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术前护理</a:t>
            </a:r>
          </a:p>
        </p:txBody>
      </p:sp>
      <p:sp>
        <p:nvSpPr>
          <p:cNvPr id="4" name="箭头: V 形 3"/>
          <p:cNvSpPr/>
          <p:nvPr/>
        </p:nvSpPr>
        <p:spPr>
          <a:xfrm>
            <a:off x="7194006" y="404482"/>
            <a:ext cx="1536700" cy="388039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术后护理</a:t>
            </a:r>
          </a:p>
        </p:txBody>
      </p:sp>
      <p:sp>
        <p:nvSpPr>
          <p:cNvPr id="5" name="箭头: V 形 4"/>
          <p:cNvSpPr/>
          <p:nvPr/>
        </p:nvSpPr>
        <p:spPr>
          <a:xfrm>
            <a:off x="8731417" y="404482"/>
            <a:ext cx="1536700" cy="38803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出院指导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0833" y="1275129"/>
            <a:ext cx="5674112" cy="599338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/>
          <a:p>
            <a:pPr algn="ctr"/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rPr>
              <a:t>对患者进行营养评估，制定营养干预方案</a:t>
            </a:r>
          </a:p>
        </p:txBody>
      </p:sp>
      <p:sp>
        <p:nvSpPr>
          <p:cNvPr id="19" name="椭圆 18"/>
          <p:cNvSpPr/>
          <p:nvPr/>
        </p:nvSpPr>
        <p:spPr>
          <a:xfrm>
            <a:off x="4472470" y="2137900"/>
            <a:ext cx="3282507" cy="3282507"/>
          </a:xfrm>
          <a:prstGeom prst="ellipse">
            <a:avLst/>
          </a:prstGeom>
          <a:noFill/>
          <a:ln w="1460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5156" tIns="52578" rIns="105156" bIns="52578" rtlCol="0" anchor="ctr"/>
          <a:lstStyle/>
          <a:p>
            <a:pPr algn="ctr"/>
            <a:endParaRPr lang="zh-CN" altLang="en-US" sz="2070"/>
          </a:p>
        </p:txBody>
      </p:sp>
      <p:sp>
        <p:nvSpPr>
          <p:cNvPr id="21" name="椭圆-3"/>
          <p:cNvSpPr/>
          <p:nvPr/>
        </p:nvSpPr>
        <p:spPr>
          <a:xfrm>
            <a:off x="6381572" y="4907123"/>
            <a:ext cx="804740" cy="804738"/>
          </a:xfrm>
          <a:prstGeom prst="ellipse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numCol="1" anchor="ctr">
            <a:noAutofit/>
          </a:bodyPr>
          <a:lstStyle/>
          <a:p>
            <a:pPr algn="ctr"/>
            <a:r>
              <a:rPr lang="en-US" sz="2875" b="1">
                <a:solidFill>
                  <a:srgbClr val="FFFFFF"/>
                </a:solidFill>
                <a:cs typeface="Times New Roman" panose="02020603050405020304" pitchFamily="18" charset="0"/>
                <a:sym typeface="+mn-lt"/>
              </a:rPr>
              <a:t>03</a:t>
            </a:r>
            <a:endParaRPr sz="2875" b="1" dirty="0">
              <a:solidFill>
                <a:srgbClr val="FFFFFF"/>
              </a:solidFill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2" name="椭圆-4"/>
          <p:cNvSpPr/>
          <p:nvPr/>
        </p:nvSpPr>
        <p:spPr>
          <a:xfrm>
            <a:off x="4030991" y="3189921"/>
            <a:ext cx="804740" cy="804738"/>
          </a:xfrm>
          <a:prstGeom prst="ellipse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numCol="1" anchor="ctr">
            <a:noAutofit/>
          </a:bodyPr>
          <a:lstStyle/>
          <a:p>
            <a:pPr algn="ctr"/>
            <a:r>
              <a:rPr lang="en-US" sz="2875" b="1">
                <a:solidFill>
                  <a:srgbClr val="FFFFFF"/>
                </a:solidFill>
                <a:cs typeface="Times New Roman" panose="02020603050405020304" pitchFamily="18" charset="0"/>
                <a:sym typeface="+mn-lt"/>
              </a:rPr>
              <a:t>02</a:t>
            </a:r>
            <a:endParaRPr sz="2875" b="1" dirty="0">
              <a:solidFill>
                <a:srgbClr val="FFFFFF"/>
              </a:solidFill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3" name="椭圆-5"/>
          <p:cNvSpPr/>
          <p:nvPr/>
        </p:nvSpPr>
        <p:spPr>
          <a:xfrm>
            <a:off x="4985752" y="2651184"/>
            <a:ext cx="2255941" cy="2255938"/>
          </a:xfrm>
          <a:prstGeom prst="ellipse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05156" tIns="52578" rIns="105156" bIns="52578" rtlCol="0" anchor="ctr">
            <a:noAutofit/>
          </a:bodyPr>
          <a:lstStyle/>
          <a:p>
            <a:pPr algn="ctr"/>
            <a:r>
              <a:rPr lang="zh-CN" altLang="en-US" sz="2800" b="1">
                <a:ln w="6350">
                  <a:noFill/>
                </a:ln>
                <a:solidFill>
                  <a:schemeClr val="bg1"/>
                </a:solidFill>
                <a:effectLst>
                  <a:glow rad="63500">
                    <a:srgbClr val="FFFFFF">
                      <a:alpha val="5000"/>
                    </a:srgbClr>
                  </a:glow>
                </a:effectLst>
                <a:latin typeface="+mj-lt"/>
                <a:ea typeface="+mj-ea"/>
                <a:cs typeface="+mn-ea"/>
                <a:sym typeface="+mn-lt"/>
              </a:rPr>
              <a:t>改善患者</a:t>
            </a:r>
            <a:endParaRPr lang="en-US" altLang="zh-CN" sz="2800" b="1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</a:effectLst>
              <a:latin typeface="+mj-lt"/>
              <a:ea typeface="+mj-ea"/>
              <a:cs typeface="+mn-ea"/>
              <a:sym typeface="+mn-lt"/>
            </a:endParaRPr>
          </a:p>
          <a:p>
            <a:pPr algn="ctr"/>
            <a:r>
              <a:rPr lang="zh-CN" altLang="en-US" sz="2800" b="1">
                <a:ln w="6350">
                  <a:noFill/>
                </a:ln>
                <a:solidFill>
                  <a:schemeClr val="bg1"/>
                </a:solidFill>
                <a:effectLst>
                  <a:glow rad="63500">
                    <a:srgbClr val="FFFFFF">
                      <a:alpha val="5000"/>
                    </a:srgbClr>
                  </a:glow>
                </a:effectLst>
                <a:latin typeface="+mj-lt"/>
                <a:ea typeface="+mj-ea"/>
                <a:cs typeface="+mn-ea"/>
                <a:sym typeface="+mn-lt"/>
              </a:rPr>
              <a:t>营养状况</a:t>
            </a:r>
            <a:endParaRPr sz="2800" b="1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</a:effectLst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24" name="椭圆-16"/>
          <p:cNvSpPr/>
          <p:nvPr>
            <p:custDataLst>
              <p:tags r:id="rId1"/>
            </p:custDataLst>
          </p:nvPr>
        </p:nvSpPr>
        <p:spPr>
          <a:xfrm>
            <a:off x="4859567" y="2525003"/>
            <a:ext cx="2508308" cy="2508302"/>
          </a:xfrm>
          <a:prstGeom prst="ellipse">
            <a:avLst/>
          </a:prstGeom>
          <a:noFill/>
          <a:ln w="1460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miter lim="800000"/>
          </a:ln>
          <a:effectLst>
            <a:outerShdw blurRad="219075" algn="ctr" rotWithShape="0">
              <a:schemeClr val="accent1">
                <a:lumMod val="75000"/>
                <a:alpha val="40000"/>
              </a:schemeClr>
            </a:outerShdw>
          </a:effectLst>
        </p:spPr>
        <p:txBody>
          <a:bodyPr wrap="square" lIns="105156" tIns="52578" rIns="105156" bIns="52578" rtlCol="0" anchor="ctr">
            <a:noAutofit/>
          </a:bodyPr>
          <a:lstStyle/>
          <a:p>
            <a:pPr algn="ctr"/>
            <a:endParaRPr sz="552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321310" dist="233680" dir="8160004" algn="t" rotWithShape="0">
                  <a:prstClr val="black">
                    <a:alpha val="20000"/>
                  </a:prst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8" name="直线连接符-21"/>
          <p:cNvSpPr/>
          <p:nvPr/>
        </p:nvSpPr>
        <p:spPr>
          <a:xfrm>
            <a:off x="7710415" y="2332155"/>
            <a:ext cx="360000" cy="0"/>
          </a:xfrm>
          <a:custGeom>
            <a:avLst/>
            <a:gdLst>
              <a:gd name="connsiteX0" fmla="*/ 550334 w 550334"/>
              <a:gd name="connsiteY0" fmla="*/ 0 h 0"/>
              <a:gd name="connsiteX1" fmla="*/ 0 w 5503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334">
                <a:moveTo>
                  <a:pt x="550334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直线连接符-22"/>
          <p:cNvSpPr/>
          <p:nvPr/>
        </p:nvSpPr>
        <p:spPr>
          <a:xfrm>
            <a:off x="3552075" y="3454662"/>
            <a:ext cx="360000" cy="0"/>
          </a:xfrm>
          <a:custGeom>
            <a:avLst/>
            <a:gdLst>
              <a:gd name="connsiteX0" fmla="*/ 550334 w 550334"/>
              <a:gd name="connsiteY0" fmla="*/ 0 h 0"/>
              <a:gd name="connsiteX1" fmla="*/ 0 w 5503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334">
                <a:moveTo>
                  <a:pt x="550334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直线连接符-23"/>
          <p:cNvSpPr/>
          <p:nvPr/>
        </p:nvSpPr>
        <p:spPr>
          <a:xfrm>
            <a:off x="7252524" y="5496452"/>
            <a:ext cx="360000" cy="0"/>
          </a:xfrm>
          <a:custGeom>
            <a:avLst/>
            <a:gdLst>
              <a:gd name="connsiteX0" fmla="*/ 550334 w 550334"/>
              <a:gd name="connsiteY0" fmla="*/ 0 h 0"/>
              <a:gd name="connsiteX1" fmla="*/ 0 w 55033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334">
                <a:moveTo>
                  <a:pt x="550334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accent1"/>
            </a:solidFill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96456" y="2155671"/>
            <a:ext cx="3151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effectLst/>
                <a:latin typeface="+mj-lt"/>
                <a:ea typeface="+mj-ea"/>
              </a:rPr>
              <a:t>关键词标题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46770" y="3250550"/>
            <a:ext cx="28083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b="1">
                <a:solidFill>
                  <a:schemeClr val="accent1"/>
                </a:solidFill>
                <a:effectLst/>
                <a:latin typeface="+mj-lt"/>
                <a:ea typeface="+mj-ea"/>
              </a:rPr>
              <a:t>关键词标题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690054" y="5275259"/>
            <a:ext cx="3151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effectLst/>
                <a:latin typeface="+mj-lt"/>
                <a:ea typeface="+mj-ea"/>
              </a:rPr>
              <a:t>体重管理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196456" y="2553227"/>
            <a:ext cx="3073599" cy="8517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buFont typeface="Arial" panose="020B0604020202020204" pitchFamily="34" charset="0"/>
              <a:buNone/>
              <a:defRPr sz="1400"/>
            </a:lvl1pPr>
          </a:lstStyle>
          <a:p>
            <a:r>
              <a:rPr lang="zh-CN" altLang="en-US"/>
              <a:t>在这里输入你的正文，阐述与关键词标题相关的具体内容，可灵活调整文本间距、文字大小、文本长短。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42994" y="3667403"/>
            <a:ext cx="2641332" cy="11102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pPr algn="r">
              <a:lnSpc>
                <a:spcPct val="120000"/>
              </a:lnSpc>
            </a:pPr>
            <a:r>
              <a:rPr lang="zh-CN" altLang="en-US"/>
              <a:t>在这里输入你的正文，阐述与关键词标题相关的具体内容，可灵活调整文本间距、文字大小、文本长短。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690054" y="4395327"/>
            <a:ext cx="3207942" cy="8517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144145" indent="-144145">
              <a:lnSpc>
                <a:spcPct val="120000"/>
              </a:lnSpc>
              <a:buFont typeface="Arial" panose="020B0604020202020204" pitchFamily="34" charset="0"/>
              <a:buChar char="•"/>
              <a:defRPr sz="1400"/>
            </a:lvl1pPr>
          </a:lstStyle>
          <a:p>
            <a:pPr marL="0" indent="0">
              <a:buNone/>
            </a:pPr>
            <a:r>
              <a:rPr lang="zh-CN" altLang="en-US"/>
              <a:t>在这里输入你的正文，阐述与关键词标题相关的具体内容，可灵活调整文本间距、文字大小、文本长短。</a:t>
            </a:r>
          </a:p>
        </p:txBody>
      </p:sp>
      <p:sp>
        <p:nvSpPr>
          <p:cNvPr id="38" name="椭圆-4"/>
          <p:cNvSpPr/>
          <p:nvPr/>
        </p:nvSpPr>
        <p:spPr>
          <a:xfrm>
            <a:off x="6807784" y="2097696"/>
            <a:ext cx="804740" cy="804738"/>
          </a:xfrm>
          <a:prstGeom prst="ellipse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numCol="1" anchor="ctr">
            <a:noAutofit/>
          </a:bodyPr>
          <a:lstStyle/>
          <a:p>
            <a:pPr algn="ctr"/>
            <a:r>
              <a:rPr lang="en-US" sz="2875" b="1">
                <a:solidFill>
                  <a:srgbClr val="FFFFFF"/>
                </a:solidFill>
                <a:cs typeface="Times New Roman" panose="02020603050405020304" pitchFamily="18" charset="0"/>
                <a:sym typeface="+mn-lt"/>
              </a:rPr>
              <a:t>01</a:t>
            </a:r>
            <a:endParaRPr sz="2875" b="1" dirty="0">
              <a:solidFill>
                <a:srgbClr val="FFFFFF"/>
              </a:solidFill>
              <a:cs typeface="Times New Roman" panose="02020603050405020304" pitchFamily="18" charset="0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个案护理</a:t>
            </a:r>
          </a:p>
        </p:txBody>
      </p:sp>
      <p:sp>
        <p:nvSpPr>
          <p:cNvPr id="3" name="箭头: 五边形 2"/>
          <p:cNvSpPr/>
          <p:nvPr/>
        </p:nvSpPr>
        <p:spPr>
          <a:xfrm>
            <a:off x="5656595" y="404482"/>
            <a:ext cx="1536700" cy="388039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术前护理</a:t>
            </a:r>
          </a:p>
        </p:txBody>
      </p:sp>
      <p:sp>
        <p:nvSpPr>
          <p:cNvPr id="4" name="箭头: V 形 3"/>
          <p:cNvSpPr/>
          <p:nvPr/>
        </p:nvSpPr>
        <p:spPr>
          <a:xfrm>
            <a:off x="7194006" y="404482"/>
            <a:ext cx="1536700" cy="388039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术后护理</a:t>
            </a:r>
          </a:p>
        </p:txBody>
      </p:sp>
      <p:sp>
        <p:nvSpPr>
          <p:cNvPr id="5" name="箭头: V 形 4"/>
          <p:cNvSpPr/>
          <p:nvPr/>
        </p:nvSpPr>
        <p:spPr>
          <a:xfrm>
            <a:off x="8731417" y="404482"/>
            <a:ext cx="1536700" cy="38803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出院指导</a:t>
            </a:r>
          </a:p>
        </p:txBody>
      </p:sp>
      <p:sp>
        <p:nvSpPr>
          <p:cNvPr id="6" name="矩形 5"/>
          <p:cNvSpPr/>
          <p:nvPr/>
        </p:nvSpPr>
        <p:spPr>
          <a:xfrm>
            <a:off x="-635" y="1417759"/>
            <a:ext cx="12192000" cy="1732461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8181" y="2047214"/>
            <a:ext cx="7068820" cy="64996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lstStyle/>
          <a:p>
            <a:pPr indent="0">
              <a:lnSpc>
                <a:spcPct val="120000"/>
              </a:lnSpc>
            </a:pPr>
            <a:r>
              <a:rPr lang="zh-CN" altLang="en-US" b="0">
                <a:solidFill>
                  <a:schemeClr val="bg1"/>
                </a:solidFill>
              </a:rPr>
              <a:t>在这里输入你的正文，阐述与关键词标题相关的具体内容，可灵活调整文本间距、文字大小、文本长短。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8180" y="1541898"/>
            <a:ext cx="1899920" cy="4653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汉仪雅酷黑 65W" panose="020B0604020202020204" pitchFamily="34" charset="-122"/>
                <a:sym typeface="+mn-ea"/>
              </a:rPr>
              <a:t>关键词标题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815878" y="2880668"/>
            <a:ext cx="4632422" cy="3464376"/>
          </a:xfrm>
          <a:prstGeom prst="roundRect">
            <a:avLst>
              <a:gd name="adj" fmla="val 4301"/>
            </a:avLst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>
            <a:outerShdw blurRad="622300" sx="102000" sy="102000" algn="ctr" rotWithShape="0">
              <a:schemeClr val="accent2">
                <a:alpha val="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8620" y="3927667"/>
            <a:ext cx="3672000" cy="2225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/>
              <a:t>在这里输入你的正文，阐述与关键词标题相关的具体内容，可灵活调整文本间距、文字大小、文本长短。在这里输入你的正文，阐述与关键词标题相关的具体内容，可灵活调整文本间距、文字大小、文本长短。</a:t>
            </a:r>
          </a:p>
        </p:txBody>
      </p:sp>
      <p:pic>
        <p:nvPicPr>
          <p:cNvPr id="11" name="图片 1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780" y="1417759"/>
            <a:ext cx="4305585" cy="1732461"/>
          </a:xfrm>
          <a:prstGeom prst="rect">
            <a:avLst/>
          </a:prstGeom>
          <a:ln>
            <a:noFill/>
          </a:ln>
        </p:spPr>
      </p:pic>
      <p:sp>
        <p:nvSpPr>
          <p:cNvPr id="12" name="矩形: 圆角 11"/>
          <p:cNvSpPr/>
          <p:nvPr/>
        </p:nvSpPr>
        <p:spPr>
          <a:xfrm>
            <a:off x="6598382" y="2880668"/>
            <a:ext cx="4776470" cy="3464376"/>
          </a:xfrm>
          <a:prstGeom prst="roundRect">
            <a:avLst>
              <a:gd name="adj" fmla="val 4301"/>
            </a:avLst>
          </a:prstGeom>
          <a:solidFill>
            <a:schemeClr val="bg1"/>
          </a:solidFill>
          <a:ln w="12700">
            <a:gradFill flip="none" rotWithShape="1">
              <a:gsLst>
                <a:gs pos="0">
                  <a:schemeClr val="accent1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>
            <a:outerShdw blurRad="622300" sx="102000" sy="102000" algn="ctr" rotWithShape="0">
              <a:schemeClr val="accent2">
                <a:alpha val="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73167" y="3927667"/>
            <a:ext cx="3672000" cy="2225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/>
              <a:t>在这里输入你的正文，阐述与关键词标题相关的具体内容，可灵活调整文本间距、文字大小、文本长短。在这里输入你的正文，阐述与关键词标题相关的具体内容，可灵活调整文本间距、文字大小、文本长短。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712634" y="3009544"/>
            <a:ext cx="838911" cy="838911"/>
            <a:chOff x="2712634" y="3009544"/>
            <a:chExt cx="838911" cy="838911"/>
          </a:xfrm>
        </p:grpSpPr>
        <p:sp>
          <p:nvSpPr>
            <p:cNvPr id="15" name="椭圆 14"/>
            <p:cNvSpPr/>
            <p:nvPr/>
          </p:nvSpPr>
          <p:spPr>
            <a:xfrm>
              <a:off x="2712634" y="3009544"/>
              <a:ext cx="838911" cy="838911"/>
            </a:xfrm>
            <a:prstGeom prst="ellipse">
              <a:avLst/>
            </a:prstGeom>
            <a:effectLst>
              <a:outerShdw blurRad="203200" dist="25400" dir="5400000" sx="90000" sy="90000" algn="ctr" rotWithShape="0">
                <a:schemeClr val="accent1">
                  <a:alpha val="63000"/>
                </a:scheme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57209" y="3130528"/>
              <a:ext cx="396274" cy="615749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8567162" y="3009544"/>
            <a:ext cx="838911" cy="838911"/>
            <a:chOff x="8567162" y="3009544"/>
            <a:chExt cx="838911" cy="838911"/>
          </a:xfrm>
        </p:grpSpPr>
        <p:sp>
          <p:nvSpPr>
            <p:cNvPr id="18" name="椭圆 17"/>
            <p:cNvSpPr/>
            <p:nvPr/>
          </p:nvSpPr>
          <p:spPr>
            <a:xfrm>
              <a:off x="8567162" y="3009544"/>
              <a:ext cx="838911" cy="838911"/>
            </a:xfrm>
            <a:prstGeom prst="ellipse">
              <a:avLst/>
            </a:prstGeom>
            <a:effectLst>
              <a:outerShdw blurRad="203200" dist="25400" dir="5400000" sx="90000" sy="90000" algn="ctr" rotWithShape="0">
                <a:schemeClr val="accent1">
                  <a:alpha val="63000"/>
                </a:scheme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06176" y="3124172"/>
              <a:ext cx="560881" cy="6096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个案护理</a:t>
            </a:r>
          </a:p>
        </p:txBody>
      </p:sp>
      <p:sp>
        <p:nvSpPr>
          <p:cNvPr id="3" name="箭头: 五边形 2"/>
          <p:cNvSpPr/>
          <p:nvPr/>
        </p:nvSpPr>
        <p:spPr>
          <a:xfrm>
            <a:off x="5656595" y="404482"/>
            <a:ext cx="1536700" cy="388039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术前护理</a:t>
            </a:r>
          </a:p>
        </p:txBody>
      </p:sp>
      <p:sp>
        <p:nvSpPr>
          <p:cNvPr id="4" name="箭头: V 形 3"/>
          <p:cNvSpPr/>
          <p:nvPr/>
        </p:nvSpPr>
        <p:spPr>
          <a:xfrm>
            <a:off x="7194006" y="404482"/>
            <a:ext cx="1536700" cy="38803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术后护理</a:t>
            </a:r>
          </a:p>
        </p:txBody>
      </p:sp>
      <p:sp>
        <p:nvSpPr>
          <p:cNvPr id="5" name="箭头: V 形 4"/>
          <p:cNvSpPr/>
          <p:nvPr/>
        </p:nvSpPr>
        <p:spPr>
          <a:xfrm>
            <a:off x="8731417" y="404482"/>
            <a:ext cx="1536700" cy="388039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出院指导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01700" y="1739900"/>
            <a:ext cx="3238500" cy="4064000"/>
            <a:chOff x="1092200" y="1739900"/>
            <a:chExt cx="3238500" cy="4064000"/>
          </a:xfrm>
          <a:effectLst>
            <a:outerShdw blurRad="381000" dist="419100" dir="5400000" sx="90000" sy="90000" algn="t" rotWithShape="0">
              <a:schemeClr val="accent1">
                <a:lumMod val="60000"/>
                <a:lumOff val="40000"/>
                <a:alpha val="40000"/>
              </a:schemeClr>
            </a:outerShdw>
          </a:effectLst>
        </p:grpSpPr>
        <p:sp>
          <p:nvSpPr>
            <p:cNvPr id="8" name="矩形 7"/>
            <p:cNvSpPr/>
            <p:nvPr/>
          </p:nvSpPr>
          <p:spPr>
            <a:xfrm>
              <a:off x="1092200" y="1739900"/>
              <a:ext cx="3238500" cy="889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092200" y="1828800"/>
              <a:ext cx="3238500" cy="3975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476750" y="1739900"/>
            <a:ext cx="3238500" cy="4064000"/>
            <a:chOff x="1092200" y="1739900"/>
            <a:chExt cx="3238500" cy="4064000"/>
          </a:xfrm>
          <a:effectLst>
            <a:outerShdw blurRad="381000" dist="419100" dir="5400000" sx="90000" sy="90000" algn="t" rotWithShape="0">
              <a:schemeClr val="accent1">
                <a:lumMod val="60000"/>
                <a:lumOff val="40000"/>
                <a:alpha val="40000"/>
              </a:schemeClr>
            </a:outerShdw>
          </a:effectLst>
        </p:grpSpPr>
        <p:sp>
          <p:nvSpPr>
            <p:cNvPr id="11" name="矩形 10"/>
            <p:cNvSpPr/>
            <p:nvPr/>
          </p:nvSpPr>
          <p:spPr>
            <a:xfrm>
              <a:off x="1092200" y="1739900"/>
              <a:ext cx="3238500" cy="889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92200" y="1828800"/>
              <a:ext cx="3238500" cy="3975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051800" y="1739900"/>
            <a:ext cx="3238500" cy="4064000"/>
            <a:chOff x="1092200" y="1739900"/>
            <a:chExt cx="3238500" cy="4064000"/>
          </a:xfrm>
          <a:effectLst>
            <a:outerShdw blurRad="381000" dist="419100" dir="5400000" sx="90000" sy="90000" algn="t" rotWithShape="0">
              <a:schemeClr val="accent1">
                <a:lumMod val="60000"/>
                <a:lumOff val="40000"/>
                <a:alpha val="40000"/>
              </a:schemeClr>
            </a:outerShdw>
          </a:effectLst>
        </p:grpSpPr>
        <p:sp>
          <p:nvSpPr>
            <p:cNvPr id="14" name="矩形 13"/>
            <p:cNvSpPr/>
            <p:nvPr/>
          </p:nvSpPr>
          <p:spPr>
            <a:xfrm>
              <a:off x="1092200" y="1739900"/>
              <a:ext cx="3238500" cy="889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92200" y="1828800"/>
              <a:ext cx="3238500" cy="3975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260950" y="2293937"/>
            <a:ext cx="2520000" cy="21207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100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指导患者术后按医嘱坚持内分泌治疗，</a:t>
            </a:r>
            <a:r>
              <a:rPr lang="en-US" altLang="zh-CN"/>
              <a:t>5</a:t>
            </a:r>
            <a:r>
              <a:rPr lang="zh-CN" altLang="en-US"/>
              <a:t>年内避免妊娠。根据实际情况更改内容，根据实际情况更改内容。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836000" y="2293937"/>
            <a:ext cx="2520000" cy="21207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100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教会患者自检方法，每月做一次，如有异常及时就诊，定期复查。根据实际情况更改内容，根据实际情况更改内容。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411050" y="2293937"/>
            <a:ext cx="2520000" cy="2120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100000"/>
                  </a:schemeClr>
                </a:solidFill>
                <a:effectLst/>
              </a:rPr>
              <a:t>出院后</a:t>
            </a:r>
            <a:r>
              <a:rPr lang="en-US" altLang="zh-CN">
                <a:solidFill>
                  <a:schemeClr val="tx1">
                    <a:lumMod val="100000"/>
                  </a:schemeClr>
                </a:solidFill>
                <a:effectLst/>
              </a:rPr>
              <a:t>3</a:t>
            </a:r>
            <a:r>
              <a:rPr lang="zh-CN" altLang="en-US">
                <a:solidFill>
                  <a:schemeClr val="tx1">
                    <a:lumMod val="100000"/>
                  </a:schemeClr>
                </a:solidFill>
                <a:effectLst/>
              </a:rPr>
              <a:t>个月内不参加重体力劳动。根据实际情况更改内容，根据实际情况更改内容，根据实际情况更改内容</a:t>
            </a:r>
            <a:r>
              <a:rPr lang="zh-CN" altLang="en-US">
                <a:solidFill>
                  <a:schemeClr val="tx1">
                    <a:lumMod val="100000"/>
                  </a:schemeClr>
                </a:solidFill>
              </a:rPr>
              <a:t>。</a:t>
            </a:r>
            <a:endParaRPr lang="zh-CN" altLang="en-US">
              <a:solidFill>
                <a:schemeClr val="tx1">
                  <a:lumMod val="100000"/>
                </a:schemeClr>
              </a:solidFill>
              <a:effectLst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670175" y="4546600"/>
            <a:ext cx="1092200" cy="1092200"/>
            <a:chOff x="2670175" y="4546600"/>
            <a:chExt cx="1092200" cy="1092200"/>
          </a:xfrm>
        </p:grpSpPr>
        <p:pic>
          <p:nvPicPr>
            <p:cNvPr id="45" name="图形 44" descr="3b32313535343030303bbbb3d4d0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79219" y="4652963"/>
              <a:ext cx="914400" cy="914400"/>
            </a:xfrm>
            <a:prstGeom prst="rect">
              <a:avLst/>
            </a:prstGeom>
          </p:spPr>
        </p:pic>
        <p:sp>
          <p:nvSpPr>
            <p:cNvPr id="46" name="椭圆 45"/>
            <p:cNvSpPr/>
            <p:nvPr/>
          </p:nvSpPr>
          <p:spPr>
            <a:xfrm>
              <a:off x="2670175" y="4546600"/>
              <a:ext cx="1092200" cy="10922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18720411">
              <a:off x="3178175" y="4555332"/>
              <a:ext cx="76200" cy="107473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838850" y="4546600"/>
            <a:ext cx="1092200" cy="1092200"/>
            <a:chOff x="9838850" y="4546600"/>
            <a:chExt cx="1092200" cy="1092200"/>
          </a:xfrm>
        </p:grpSpPr>
        <p:sp>
          <p:nvSpPr>
            <p:cNvPr id="50" name="任意多边形: 形状 49"/>
            <p:cNvSpPr/>
            <p:nvPr/>
          </p:nvSpPr>
          <p:spPr>
            <a:xfrm>
              <a:off x="10041348" y="4801746"/>
              <a:ext cx="569158" cy="580564"/>
            </a:xfrm>
            <a:custGeom>
              <a:avLst/>
              <a:gdLst>
                <a:gd name="connsiteX0" fmla="*/ 161977 w 569158"/>
                <a:gd name="connsiteY0" fmla="*/ 467940 h 580564"/>
                <a:gd name="connsiteX1" fmla="*/ 150023 w 569158"/>
                <a:gd name="connsiteY1" fmla="*/ 482842 h 580564"/>
                <a:gd name="connsiteX2" fmla="*/ 161805 w 569158"/>
                <a:gd name="connsiteY2" fmla="*/ 496529 h 580564"/>
                <a:gd name="connsiteX3" fmla="*/ 168042 w 569158"/>
                <a:gd name="connsiteY3" fmla="*/ 495143 h 580564"/>
                <a:gd name="connsiteX4" fmla="*/ 168042 w 569158"/>
                <a:gd name="connsiteY4" fmla="*/ 468807 h 580564"/>
                <a:gd name="connsiteX5" fmla="*/ 161977 w 569158"/>
                <a:gd name="connsiteY5" fmla="*/ 467940 h 580564"/>
                <a:gd name="connsiteX6" fmla="*/ 163884 w 569158"/>
                <a:gd name="connsiteY6" fmla="*/ 452693 h 580564"/>
                <a:gd name="connsiteX7" fmla="*/ 186755 w 569158"/>
                <a:gd name="connsiteY7" fmla="*/ 457025 h 580564"/>
                <a:gd name="connsiteX8" fmla="*/ 186755 w 569158"/>
                <a:gd name="connsiteY8" fmla="*/ 513683 h 580564"/>
                <a:gd name="connsiteX9" fmla="*/ 158685 w 569158"/>
                <a:gd name="connsiteY9" fmla="*/ 540539 h 580564"/>
                <a:gd name="connsiteX10" fmla="*/ 133735 w 569158"/>
                <a:gd name="connsiteY10" fmla="*/ 535688 h 580564"/>
                <a:gd name="connsiteX11" fmla="*/ 138932 w 569158"/>
                <a:gd name="connsiteY11" fmla="*/ 519055 h 580564"/>
                <a:gd name="connsiteX12" fmla="*/ 168215 w 569158"/>
                <a:gd name="connsiteY12" fmla="*/ 513856 h 580564"/>
                <a:gd name="connsiteX13" fmla="*/ 168215 w 569158"/>
                <a:gd name="connsiteY13" fmla="*/ 510910 h 580564"/>
                <a:gd name="connsiteX14" fmla="*/ 157645 w 569158"/>
                <a:gd name="connsiteY14" fmla="*/ 512816 h 580564"/>
                <a:gd name="connsiteX15" fmla="*/ 131310 w 569158"/>
                <a:gd name="connsiteY15" fmla="*/ 483707 h 580564"/>
                <a:gd name="connsiteX16" fmla="*/ 163884 w 569158"/>
                <a:gd name="connsiteY16" fmla="*/ 452693 h 580564"/>
                <a:gd name="connsiteX17" fmla="*/ 71012 w 569158"/>
                <a:gd name="connsiteY17" fmla="*/ 432940 h 580564"/>
                <a:gd name="connsiteX18" fmla="*/ 89725 w 569158"/>
                <a:gd name="connsiteY18" fmla="*/ 432940 h 580564"/>
                <a:gd name="connsiteX19" fmla="*/ 89725 w 569158"/>
                <a:gd name="connsiteY19" fmla="*/ 480243 h 580564"/>
                <a:gd name="connsiteX20" fmla="*/ 89899 w 569158"/>
                <a:gd name="connsiteY20" fmla="*/ 480243 h 580564"/>
                <a:gd name="connsiteX21" fmla="*/ 106878 w 569158"/>
                <a:gd name="connsiteY21" fmla="*/ 454078 h 580564"/>
                <a:gd name="connsiteX22" fmla="*/ 128190 w 569158"/>
                <a:gd name="connsiteY22" fmla="*/ 454078 h 580564"/>
                <a:gd name="connsiteX23" fmla="*/ 108958 w 569158"/>
                <a:gd name="connsiteY23" fmla="*/ 482668 h 580564"/>
                <a:gd name="connsiteX24" fmla="*/ 129749 w 569158"/>
                <a:gd name="connsiteY24" fmla="*/ 515242 h 580564"/>
                <a:gd name="connsiteX25" fmla="*/ 108784 w 569158"/>
                <a:gd name="connsiteY25" fmla="*/ 515242 h 580564"/>
                <a:gd name="connsiteX26" fmla="*/ 89899 w 569158"/>
                <a:gd name="connsiteY26" fmla="*/ 484747 h 580564"/>
                <a:gd name="connsiteX27" fmla="*/ 89725 w 569158"/>
                <a:gd name="connsiteY27" fmla="*/ 484747 h 580564"/>
                <a:gd name="connsiteX28" fmla="*/ 89725 w 569158"/>
                <a:gd name="connsiteY28" fmla="*/ 515242 h 580564"/>
                <a:gd name="connsiteX29" fmla="*/ 71012 w 569158"/>
                <a:gd name="connsiteY29" fmla="*/ 515242 h 580564"/>
                <a:gd name="connsiteX30" fmla="*/ 62002 w 569158"/>
                <a:gd name="connsiteY30" fmla="*/ 424104 h 580564"/>
                <a:gd name="connsiteX31" fmla="*/ 34279 w 569158"/>
                <a:gd name="connsiteY31" fmla="*/ 507272 h 580564"/>
                <a:gd name="connsiteX32" fmla="*/ 40344 w 569158"/>
                <a:gd name="connsiteY32" fmla="*/ 535861 h 580564"/>
                <a:gd name="connsiteX33" fmla="*/ 68066 w 569158"/>
                <a:gd name="connsiteY33" fmla="*/ 547643 h 580564"/>
                <a:gd name="connsiteX34" fmla="*/ 189873 w 569158"/>
                <a:gd name="connsiteY34" fmla="*/ 547643 h 580564"/>
                <a:gd name="connsiteX35" fmla="*/ 217597 w 569158"/>
                <a:gd name="connsiteY35" fmla="*/ 535861 h 580564"/>
                <a:gd name="connsiteX36" fmla="*/ 223488 w 569158"/>
                <a:gd name="connsiteY36" fmla="*/ 507272 h 580564"/>
                <a:gd name="connsiteX37" fmla="*/ 195764 w 569158"/>
                <a:gd name="connsiteY37" fmla="*/ 424104 h 580564"/>
                <a:gd name="connsiteX38" fmla="*/ 128883 w 569158"/>
                <a:gd name="connsiteY38" fmla="*/ 353757 h 580564"/>
                <a:gd name="connsiteX39" fmla="*/ 113116 w 569158"/>
                <a:gd name="connsiteY39" fmla="*/ 367619 h 580564"/>
                <a:gd name="connsiteX40" fmla="*/ 126978 w 569158"/>
                <a:gd name="connsiteY40" fmla="*/ 385119 h 580564"/>
                <a:gd name="connsiteX41" fmla="*/ 144651 w 569158"/>
                <a:gd name="connsiteY41" fmla="*/ 371430 h 580564"/>
                <a:gd name="connsiteX42" fmla="*/ 141359 w 569158"/>
                <a:gd name="connsiteY42" fmla="*/ 359822 h 580564"/>
                <a:gd name="connsiteX43" fmla="*/ 130789 w 569158"/>
                <a:gd name="connsiteY43" fmla="*/ 353931 h 580564"/>
                <a:gd name="connsiteX44" fmla="*/ 128883 w 569158"/>
                <a:gd name="connsiteY44" fmla="*/ 353757 h 580564"/>
                <a:gd name="connsiteX45" fmla="*/ 128537 w 569158"/>
                <a:gd name="connsiteY45" fmla="*/ 320663 h 580564"/>
                <a:gd name="connsiteX46" fmla="*/ 134602 w 569158"/>
                <a:gd name="connsiteY46" fmla="*/ 321010 h 580564"/>
                <a:gd name="connsiteX47" fmla="*/ 167349 w 569158"/>
                <a:gd name="connsiteY47" fmla="*/ 339376 h 580564"/>
                <a:gd name="connsiteX48" fmla="*/ 177398 w 569158"/>
                <a:gd name="connsiteY48" fmla="*/ 375415 h 580564"/>
                <a:gd name="connsiteX49" fmla="*/ 172547 w 569158"/>
                <a:gd name="connsiteY49" fmla="*/ 391183 h 580564"/>
                <a:gd name="connsiteX50" fmla="*/ 219849 w 569158"/>
                <a:gd name="connsiteY50" fmla="*/ 391183 h 580564"/>
                <a:gd name="connsiteX51" fmla="*/ 255888 w 569158"/>
                <a:gd name="connsiteY51" fmla="*/ 499475 h 580564"/>
                <a:gd name="connsiteX52" fmla="*/ 243413 w 569158"/>
                <a:gd name="connsiteY52" fmla="*/ 556479 h 580564"/>
                <a:gd name="connsiteX53" fmla="*/ 189701 w 569158"/>
                <a:gd name="connsiteY53" fmla="*/ 580564 h 580564"/>
                <a:gd name="connsiteX54" fmla="*/ 67893 w 569158"/>
                <a:gd name="connsiteY54" fmla="*/ 580564 h 580564"/>
                <a:gd name="connsiteX55" fmla="*/ 14181 w 569158"/>
                <a:gd name="connsiteY55" fmla="*/ 556479 h 580564"/>
                <a:gd name="connsiteX56" fmla="*/ 1706 w 569158"/>
                <a:gd name="connsiteY56" fmla="*/ 499475 h 580564"/>
                <a:gd name="connsiteX57" fmla="*/ 2225 w 569158"/>
                <a:gd name="connsiteY57" fmla="*/ 497742 h 580564"/>
                <a:gd name="connsiteX58" fmla="*/ 37745 w 569158"/>
                <a:gd name="connsiteY58" fmla="*/ 391010 h 580564"/>
                <a:gd name="connsiteX59" fmla="*/ 84701 w 569158"/>
                <a:gd name="connsiteY59" fmla="*/ 391010 h 580564"/>
                <a:gd name="connsiteX60" fmla="*/ 79850 w 569158"/>
                <a:gd name="connsiteY60" fmla="*/ 363461 h 580564"/>
                <a:gd name="connsiteX61" fmla="*/ 128537 w 569158"/>
                <a:gd name="connsiteY61" fmla="*/ 320663 h 580564"/>
                <a:gd name="connsiteX62" fmla="*/ 479057 w 569158"/>
                <a:gd name="connsiteY62" fmla="*/ 4796 h 580564"/>
                <a:gd name="connsiteX63" fmla="*/ 504354 w 569158"/>
                <a:gd name="connsiteY63" fmla="*/ 13113 h 580564"/>
                <a:gd name="connsiteX64" fmla="*/ 569157 w 569158"/>
                <a:gd name="connsiteY64" fmla="*/ 153287 h 580564"/>
                <a:gd name="connsiteX65" fmla="*/ 535542 w 569158"/>
                <a:gd name="connsiteY65" fmla="*/ 187593 h 580564"/>
                <a:gd name="connsiteX66" fmla="*/ 535023 w 569158"/>
                <a:gd name="connsiteY66" fmla="*/ 187593 h 580564"/>
                <a:gd name="connsiteX67" fmla="*/ 501062 w 569158"/>
                <a:gd name="connsiteY67" fmla="*/ 154326 h 580564"/>
                <a:gd name="connsiteX68" fmla="*/ 477844 w 569158"/>
                <a:gd name="connsiteY68" fmla="*/ 84499 h 580564"/>
                <a:gd name="connsiteX69" fmla="*/ 436954 w 569158"/>
                <a:gd name="connsiteY69" fmla="*/ 124870 h 580564"/>
                <a:gd name="connsiteX70" fmla="*/ 515443 w 569158"/>
                <a:gd name="connsiteY70" fmla="*/ 214276 h 580564"/>
                <a:gd name="connsiteX71" fmla="*/ 528439 w 569158"/>
                <a:gd name="connsiteY71" fmla="*/ 267123 h 580564"/>
                <a:gd name="connsiteX72" fmla="*/ 505913 w 569158"/>
                <a:gd name="connsiteY72" fmla="*/ 416999 h 580564"/>
                <a:gd name="connsiteX73" fmla="*/ 505913 w 569158"/>
                <a:gd name="connsiteY73" fmla="*/ 546430 h 580564"/>
                <a:gd name="connsiteX74" fmla="*/ 472473 w 569158"/>
                <a:gd name="connsiteY74" fmla="*/ 580564 h 580564"/>
                <a:gd name="connsiteX75" fmla="*/ 437646 w 569158"/>
                <a:gd name="connsiteY75" fmla="*/ 547124 h 580564"/>
                <a:gd name="connsiteX76" fmla="*/ 437646 w 569158"/>
                <a:gd name="connsiteY76" fmla="*/ 415093 h 580564"/>
                <a:gd name="connsiteX77" fmla="*/ 437992 w 569158"/>
                <a:gd name="connsiteY77" fmla="*/ 409723 h 580564"/>
                <a:gd name="connsiteX78" fmla="*/ 447696 w 569158"/>
                <a:gd name="connsiteY78" fmla="*/ 345267 h 580564"/>
                <a:gd name="connsiteX79" fmla="*/ 415815 w 569158"/>
                <a:gd name="connsiteY79" fmla="*/ 415440 h 580564"/>
                <a:gd name="connsiteX80" fmla="*/ 415815 w 569158"/>
                <a:gd name="connsiteY80" fmla="*/ 529970 h 580564"/>
                <a:gd name="connsiteX81" fmla="*/ 381681 w 569158"/>
                <a:gd name="connsiteY81" fmla="*/ 563757 h 580564"/>
                <a:gd name="connsiteX82" fmla="*/ 347547 w 569158"/>
                <a:gd name="connsiteY82" fmla="*/ 529970 h 580564"/>
                <a:gd name="connsiteX83" fmla="*/ 347547 w 569158"/>
                <a:gd name="connsiteY83" fmla="*/ 408163 h 580564"/>
                <a:gd name="connsiteX84" fmla="*/ 350493 w 569158"/>
                <a:gd name="connsiteY84" fmla="*/ 394302 h 580564"/>
                <a:gd name="connsiteX85" fmla="*/ 409404 w 569158"/>
                <a:gd name="connsiteY85" fmla="*/ 265043 h 580564"/>
                <a:gd name="connsiteX86" fmla="*/ 356730 w 569158"/>
                <a:gd name="connsiteY86" fmla="*/ 204747 h 580564"/>
                <a:gd name="connsiteX87" fmla="*/ 230072 w 569158"/>
                <a:gd name="connsiteY87" fmla="*/ 331752 h 580564"/>
                <a:gd name="connsiteX88" fmla="*/ 205468 w 569158"/>
                <a:gd name="connsiteY88" fmla="*/ 341975 h 580564"/>
                <a:gd name="connsiteX89" fmla="*/ 181730 w 569158"/>
                <a:gd name="connsiteY89" fmla="*/ 332445 h 580564"/>
                <a:gd name="connsiteX90" fmla="*/ 180864 w 569158"/>
                <a:gd name="connsiteY90" fmla="*/ 284796 h 580564"/>
                <a:gd name="connsiteX91" fmla="*/ 452201 w 569158"/>
                <a:gd name="connsiteY91" fmla="*/ 14499 h 580564"/>
                <a:gd name="connsiteX92" fmla="*/ 479057 w 569158"/>
                <a:gd name="connsiteY92" fmla="*/ 4796 h 580564"/>
                <a:gd name="connsiteX93" fmla="*/ 303710 w 569158"/>
                <a:gd name="connsiteY93" fmla="*/ 463 h 580564"/>
                <a:gd name="connsiteX94" fmla="*/ 358636 w 569158"/>
                <a:gd name="connsiteY94" fmla="*/ 70118 h 580564"/>
                <a:gd name="connsiteX95" fmla="*/ 288289 w 569158"/>
                <a:gd name="connsiteY95" fmla="*/ 124523 h 580564"/>
                <a:gd name="connsiteX96" fmla="*/ 233364 w 569158"/>
                <a:gd name="connsiteY96" fmla="*/ 54871 h 580564"/>
                <a:gd name="connsiteX97" fmla="*/ 303710 w 569158"/>
                <a:gd name="connsiteY97" fmla="*/ 463 h 58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569158" h="580564">
                  <a:moveTo>
                    <a:pt x="161977" y="467940"/>
                  </a:moveTo>
                  <a:cubicBezTo>
                    <a:pt x="156086" y="467940"/>
                    <a:pt x="150023" y="472099"/>
                    <a:pt x="150023" y="482842"/>
                  </a:cubicBezTo>
                  <a:cubicBezTo>
                    <a:pt x="150023" y="493584"/>
                    <a:pt x="156260" y="496703"/>
                    <a:pt x="161805" y="496529"/>
                  </a:cubicBezTo>
                  <a:cubicBezTo>
                    <a:pt x="163884" y="496529"/>
                    <a:pt x="166656" y="495836"/>
                    <a:pt x="168042" y="495143"/>
                  </a:cubicBezTo>
                  <a:lnTo>
                    <a:pt x="168042" y="468807"/>
                  </a:lnTo>
                  <a:cubicBezTo>
                    <a:pt x="166656" y="468287"/>
                    <a:pt x="164576" y="467940"/>
                    <a:pt x="161977" y="467940"/>
                  </a:cubicBezTo>
                  <a:close/>
                  <a:moveTo>
                    <a:pt x="163884" y="452693"/>
                  </a:moveTo>
                  <a:cubicBezTo>
                    <a:pt x="173240" y="452693"/>
                    <a:pt x="181557" y="454599"/>
                    <a:pt x="186755" y="457025"/>
                  </a:cubicBezTo>
                  <a:lnTo>
                    <a:pt x="186755" y="513683"/>
                  </a:lnTo>
                  <a:cubicBezTo>
                    <a:pt x="186755" y="531530"/>
                    <a:pt x="175492" y="540539"/>
                    <a:pt x="158685" y="540539"/>
                  </a:cubicBezTo>
                  <a:cubicBezTo>
                    <a:pt x="147770" y="540539"/>
                    <a:pt x="139626" y="538460"/>
                    <a:pt x="133735" y="535688"/>
                  </a:cubicBezTo>
                  <a:lnTo>
                    <a:pt x="138932" y="519055"/>
                  </a:lnTo>
                  <a:cubicBezTo>
                    <a:pt x="149676" y="524425"/>
                    <a:pt x="168215" y="526331"/>
                    <a:pt x="168215" y="513856"/>
                  </a:cubicBezTo>
                  <a:lnTo>
                    <a:pt x="168215" y="510910"/>
                  </a:lnTo>
                  <a:cubicBezTo>
                    <a:pt x="165443" y="512124"/>
                    <a:pt x="161111" y="512816"/>
                    <a:pt x="157645" y="512816"/>
                  </a:cubicBezTo>
                  <a:cubicBezTo>
                    <a:pt x="141879" y="512816"/>
                    <a:pt x="131310" y="501901"/>
                    <a:pt x="131310" y="483707"/>
                  </a:cubicBezTo>
                  <a:cubicBezTo>
                    <a:pt x="131136" y="463435"/>
                    <a:pt x="143438" y="452693"/>
                    <a:pt x="163884" y="452693"/>
                  </a:cubicBezTo>
                  <a:close/>
                  <a:moveTo>
                    <a:pt x="71012" y="432940"/>
                  </a:moveTo>
                  <a:lnTo>
                    <a:pt x="89725" y="432940"/>
                  </a:lnTo>
                  <a:lnTo>
                    <a:pt x="89725" y="480243"/>
                  </a:lnTo>
                  <a:lnTo>
                    <a:pt x="89899" y="480243"/>
                  </a:lnTo>
                  <a:lnTo>
                    <a:pt x="106878" y="454078"/>
                  </a:lnTo>
                  <a:lnTo>
                    <a:pt x="128190" y="454078"/>
                  </a:lnTo>
                  <a:lnTo>
                    <a:pt x="108958" y="482668"/>
                  </a:lnTo>
                  <a:lnTo>
                    <a:pt x="129749" y="515242"/>
                  </a:lnTo>
                  <a:lnTo>
                    <a:pt x="108784" y="515242"/>
                  </a:lnTo>
                  <a:lnTo>
                    <a:pt x="89899" y="484747"/>
                  </a:lnTo>
                  <a:lnTo>
                    <a:pt x="89725" y="484747"/>
                  </a:lnTo>
                  <a:lnTo>
                    <a:pt x="89725" y="515242"/>
                  </a:lnTo>
                  <a:lnTo>
                    <a:pt x="71012" y="515242"/>
                  </a:lnTo>
                  <a:close/>
                  <a:moveTo>
                    <a:pt x="62002" y="424104"/>
                  </a:moveTo>
                  <a:lnTo>
                    <a:pt x="34279" y="507272"/>
                  </a:lnTo>
                  <a:cubicBezTo>
                    <a:pt x="32027" y="518188"/>
                    <a:pt x="34279" y="528411"/>
                    <a:pt x="40344" y="535861"/>
                  </a:cubicBezTo>
                  <a:cubicBezTo>
                    <a:pt x="46582" y="543485"/>
                    <a:pt x="56458" y="547643"/>
                    <a:pt x="68066" y="547643"/>
                  </a:cubicBezTo>
                  <a:lnTo>
                    <a:pt x="189873" y="547643"/>
                  </a:lnTo>
                  <a:cubicBezTo>
                    <a:pt x="201483" y="547643"/>
                    <a:pt x="211359" y="543485"/>
                    <a:pt x="217597" y="535861"/>
                  </a:cubicBezTo>
                  <a:cubicBezTo>
                    <a:pt x="223488" y="528411"/>
                    <a:pt x="225740" y="518362"/>
                    <a:pt x="223488" y="507272"/>
                  </a:cubicBezTo>
                  <a:lnTo>
                    <a:pt x="195764" y="424104"/>
                  </a:lnTo>
                  <a:close/>
                  <a:moveTo>
                    <a:pt x="128883" y="353757"/>
                  </a:moveTo>
                  <a:cubicBezTo>
                    <a:pt x="120913" y="353757"/>
                    <a:pt x="114156" y="359648"/>
                    <a:pt x="113116" y="367619"/>
                  </a:cubicBezTo>
                  <a:cubicBezTo>
                    <a:pt x="112076" y="376108"/>
                    <a:pt x="118314" y="383905"/>
                    <a:pt x="126978" y="385119"/>
                  </a:cubicBezTo>
                  <a:cubicBezTo>
                    <a:pt x="135814" y="386157"/>
                    <a:pt x="143611" y="379920"/>
                    <a:pt x="144651" y="371430"/>
                  </a:cubicBezTo>
                  <a:cubicBezTo>
                    <a:pt x="145170" y="367272"/>
                    <a:pt x="143958" y="363114"/>
                    <a:pt x="141359" y="359822"/>
                  </a:cubicBezTo>
                  <a:cubicBezTo>
                    <a:pt x="138760" y="356530"/>
                    <a:pt x="134948" y="354450"/>
                    <a:pt x="130789" y="353931"/>
                  </a:cubicBezTo>
                  <a:cubicBezTo>
                    <a:pt x="130096" y="353931"/>
                    <a:pt x="129404" y="353757"/>
                    <a:pt x="128883" y="353757"/>
                  </a:cubicBezTo>
                  <a:close/>
                  <a:moveTo>
                    <a:pt x="128537" y="320663"/>
                  </a:moveTo>
                  <a:cubicBezTo>
                    <a:pt x="130616" y="320663"/>
                    <a:pt x="132522" y="320836"/>
                    <a:pt x="134602" y="321010"/>
                  </a:cubicBezTo>
                  <a:cubicBezTo>
                    <a:pt x="147596" y="322569"/>
                    <a:pt x="159206" y="329153"/>
                    <a:pt x="167349" y="339376"/>
                  </a:cubicBezTo>
                  <a:cubicBezTo>
                    <a:pt x="175492" y="349599"/>
                    <a:pt x="178958" y="362421"/>
                    <a:pt x="177398" y="375415"/>
                  </a:cubicBezTo>
                  <a:cubicBezTo>
                    <a:pt x="176705" y="380960"/>
                    <a:pt x="174973" y="386331"/>
                    <a:pt x="172547" y="391183"/>
                  </a:cubicBezTo>
                  <a:lnTo>
                    <a:pt x="219849" y="391183"/>
                  </a:lnTo>
                  <a:lnTo>
                    <a:pt x="255888" y="499475"/>
                  </a:lnTo>
                  <a:cubicBezTo>
                    <a:pt x="260393" y="520440"/>
                    <a:pt x="255888" y="541233"/>
                    <a:pt x="243413" y="556479"/>
                  </a:cubicBezTo>
                  <a:cubicBezTo>
                    <a:pt x="230938" y="571728"/>
                    <a:pt x="211359" y="580564"/>
                    <a:pt x="189701" y="580564"/>
                  </a:cubicBezTo>
                  <a:lnTo>
                    <a:pt x="67893" y="580564"/>
                  </a:lnTo>
                  <a:cubicBezTo>
                    <a:pt x="46235" y="580564"/>
                    <a:pt x="26656" y="571728"/>
                    <a:pt x="14181" y="556479"/>
                  </a:cubicBezTo>
                  <a:cubicBezTo>
                    <a:pt x="1706" y="541233"/>
                    <a:pt x="-2800" y="520440"/>
                    <a:pt x="1706" y="499475"/>
                  </a:cubicBezTo>
                  <a:lnTo>
                    <a:pt x="2225" y="497742"/>
                  </a:lnTo>
                  <a:lnTo>
                    <a:pt x="37745" y="391010"/>
                  </a:lnTo>
                  <a:lnTo>
                    <a:pt x="84701" y="391010"/>
                  </a:lnTo>
                  <a:cubicBezTo>
                    <a:pt x="80541" y="382693"/>
                    <a:pt x="78636" y="373163"/>
                    <a:pt x="79850" y="363461"/>
                  </a:cubicBezTo>
                  <a:cubicBezTo>
                    <a:pt x="82968" y="339029"/>
                    <a:pt x="103933" y="320663"/>
                    <a:pt x="128537" y="320663"/>
                  </a:cubicBezTo>
                  <a:close/>
                  <a:moveTo>
                    <a:pt x="479057" y="4796"/>
                  </a:moveTo>
                  <a:cubicBezTo>
                    <a:pt x="487893" y="4102"/>
                    <a:pt x="497076" y="6701"/>
                    <a:pt x="504354" y="13113"/>
                  </a:cubicBezTo>
                  <a:cubicBezTo>
                    <a:pt x="544725" y="48806"/>
                    <a:pt x="568289" y="99747"/>
                    <a:pt x="569157" y="153287"/>
                  </a:cubicBezTo>
                  <a:cubicBezTo>
                    <a:pt x="569329" y="171999"/>
                    <a:pt x="554429" y="187246"/>
                    <a:pt x="535542" y="187593"/>
                  </a:cubicBezTo>
                  <a:cubicBezTo>
                    <a:pt x="535370" y="187593"/>
                    <a:pt x="535196" y="187593"/>
                    <a:pt x="535023" y="187593"/>
                  </a:cubicBezTo>
                  <a:cubicBezTo>
                    <a:pt x="516483" y="187593"/>
                    <a:pt x="501408" y="172865"/>
                    <a:pt x="501062" y="154326"/>
                  </a:cubicBezTo>
                  <a:cubicBezTo>
                    <a:pt x="500543" y="129029"/>
                    <a:pt x="492399" y="104772"/>
                    <a:pt x="477844" y="84499"/>
                  </a:cubicBezTo>
                  <a:cubicBezTo>
                    <a:pt x="467102" y="95068"/>
                    <a:pt x="453066" y="108930"/>
                    <a:pt x="436954" y="124870"/>
                  </a:cubicBezTo>
                  <a:lnTo>
                    <a:pt x="515443" y="214276"/>
                  </a:lnTo>
                  <a:cubicBezTo>
                    <a:pt x="529998" y="231950"/>
                    <a:pt x="530864" y="249450"/>
                    <a:pt x="528439" y="267123"/>
                  </a:cubicBezTo>
                  <a:lnTo>
                    <a:pt x="505913" y="416999"/>
                  </a:lnTo>
                  <a:lnTo>
                    <a:pt x="505913" y="546430"/>
                  </a:lnTo>
                  <a:cubicBezTo>
                    <a:pt x="506087" y="564971"/>
                    <a:pt x="491185" y="580217"/>
                    <a:pt x="472473" y="580564"/>
                  </a:cubicBezTo>
                  <a:cubicBezTo>
                    <a:pt x="453934" y="580217"/>
                    <a:pt x="437820" y="565490"/>
                    <a:pt x="437646" y="547124"/>
                  </a:cubicBezTo>
                  <a:lnTo>
                    <a:pt x="437646" y="415093"/>
                  </a:lnTo>
                  <a:cubicBezTo>
                    <a:pt x="437646" y="413188"/>
                    <a:pt x="437646" y="411455"/>
                    <a:pt x="437992" y="409723"/>
                  </a:cubicBezTo>
                  <a:lnTo>
                    <a:pt x="447696" y="345267"/>
                  </a:lnTo>
                  <a:lnTo>
                    <a:pt x="415815" y="415440"/>
                  </a:lnTo>
                  <a:lnTo>
                    <a:pt x="415815" y="529970"/>
                  </a:lnTo>
                  <a:cubicBezTo>
                    <a:pt x="415815" y="548683"/>
                    <a:pt x="400566" y="563757"/>
                    <a:pt x="381681" y="563757"/>
                  </a:cubicBezTo>
                  <a:cubicBezTo>
                    <a:pt x="362794" y="563757"/>
                    <a:pt x="347547" y="548683"/>
                    <a:pt x="347547" y="529970"/>
                  </a:cubicBezTo>
                  <a:lnTo>
                    <a:pt x="347547" y="408163"/>
                  </a:lnTo>
                  <a:cubicBezTo>
                    <a:pt x="347547" y="403485"/>
                    <a:pt x="348413" y="398633"/>
                    <a:pt x="350493" y="394302"/>
                  </a:cubicBezTo>
                  <a:lnTo>
                    <a:pt x="409404" y="265043"/>
                  </a:lnTo>
                  <a:lnTo>
                    <a:pt x="356730" y="204747"/>
                  </a:lnTo>
                  <a:cubicBezTo>
                    <a:pt x="303365" y="257767"/>
                    <a:pt x="255888" y="305242"/>
                    <a:pt x="230072" y="331752"/>
                  </a:cubicBezTo>
                  <a:cubicBezTo>
                    <a:pt x="223314" y="338510"/>
                    <a:pt x="214305" y="341975"/>
                    <a:pt x="205468" y="341975"/>
                  </a:cubicBezTo>
                  <a:cubicBezTo>
                    <a:pt x="196804" y="341975"/>
                    <a:pt x="188314" y="338857"/>
                    <a:pt x="181730" y="332445"/>
                  </a:cubicBezTo>
                  <a:cubicBezTo>
                    <a:pt x="168215" y="319623"/>
                    <a:pt x="167868" y="298139"/>
                    <a:pt x="180864" y="284796"/>
                  </a:cubicBezTo>
                  <a:cubicBezTo>
                    <a:pt x="241854" y="222420"/>
                    <a:pt x="450121" y="16578"/>
                    <a:pt x="452201" y="14499"/>
                  </a:cubicBezTo>
                  <a:cubicBezTo>
                    <a:pt x="459478" y="7222"/>
                    <a:pt x="469527" y="3930"/>
                    <a:pt x="479057" y="4796"/>
                  </a:cubicBezTo>
                  <a:close/>
                  <a:moveTo>
                    <a:pt x="303710" y="463"/>
                  </a:moveTo>
                  <a:cubicBezTo>
                    <a:pt x="338364" y="4623"/>
                    <a:pt x="362968" y="35811"/>
                    <a:pt x="358636" y="70118"/>
                  </a:cubicBezTo>
                  <a:cubicBezTo>
                    <a:pt x="354304" y="104425"/>
                    <a:pt x="322769" y="128683"/>
                    <a:pt x="288289" y="124523"/>
                  </a:cubicBezTo>
                  <a:cubicBezTo>
                    <a:pt x="253636" y="120365"/>
                    <a:pt x="229032" y="89177"/>
                    <a:pt x="233364" y="54871"/>
                  </a:cubicBezTo>
                  <a:cubicBezTo>
                    <a:pt x="237696" y="20563"/>
                    <a:pt x="269231" y="-3695"/>
                    <a:pt x="303710" y="463"/>
                  </a:cubicBezTo>
                  <a:close/>
                </a:path>
              </a:pathLst>
            </a:custGeom>
            <a:solidFill>
              <a:schemeClr val="accent1"/>
            </a:solidFill>
            <a:ln w="12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9838850" y="4546600"/>
              <a:ext cx="1092200" cy="10922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18720411">
              <a:off x="10346850" y="4555332"/>
              <a:ext cx="76200" cy="107473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372903" y="4564063"/>
            <a:ext cx="1092200" cy="1092200"/>
            <a:chOff x="6372903" y="4564063"/>
            <a:chExt cx="1092200" cy="1092200"/>
          </a:xfrm>
        </p:grpSpPr>
        <p:sp>
          <p:nvSpPr>
            <p:cNvPr id="61" name="椭圆 60"/>
            <p:cNvSpPr/>
            <p:nvPr/>
          </p:nvSpPr>
          <p:spPr>
            <a:xfrm>
              <a:off x="6372903" y="4564063"/>
              <a:ext cx="1092200" cy="1092200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6556917" y="4685361"/>
              <a:ext cx="724172" cy="816032"/>
              <a:chOff x="6528166" y="3570803"/>
              <a:chExt cx="781672" cy="880827"/>
            </a:xfrm>
          </p:grpSpPr>
          <p:sp>
            <p:nvSpPr>
              <p:cNvPr id="65" name="任意多边形: 形状 64"/>
              <p:cNvSpPr/>
              <p:nvPr/>
            </p:nvSpPr>
            <p:spPr>
              <a:xfrm>
                <a:off x="6661590" y="3937440"/>
                <a:ext cx="514824" cy="245423"/>
              </a:xfrm>
              <a:custGeom>
                <a:avLst/>
                <a:gdLst>
                  <a:gd name="connsiteX0" fmla="*/ 498767 w 514824"/>
                  <a:gd name="connsiteY0" fmla="*/ 126353 h 245423"/>
                  <a:gd name="connsiteX1" fmla="*/ 386121 w 514824"/>
                  <a:gd name="connsiteY1" fmla="*/ 126353 h 245423"/>
                  <a:gd name="connsiteX2" fmla="*/ 300458 w 514824"/>
                  <a:gd name="connsiteY2" fmla="*/ 183318 h 245423"/>
                  <a:gd name="connsiteX3" fmla="*/ 260625 w 514824"/>
                  <a:gd name="connsiteY3" fmla="*/ 14134 h 245423"/>
                  <a:gd name="connsiteX4" fmla="*/ 243278 w 514824"/>
                  <a:gd name="connsiteY4" fmla="*/ 0 h 245423"/>
                  <a:gd name="connsiteX5" fmla="*/ 225075 w 514824"/>
                  <a:gd name="connsiteY5" fmla="*/ 13064 h 245423"/>
                  <a:gd name="connsiteX6" fmla="*/ 207300 w 514824"/>
                  <a:gd name="connsiteY6" fmla="*/ 72385 h 245423"/>
                  <a:gd name="connsiteX7" fmla="*/ 135557 w 514824"/>
                  <a:gd name="connsiteY7" fmla="*/ 125710 h 245423"/>
                  <a:gd name="connsiteX8" fmla="*/ 16058 w 514824"/>
                  <a:gd name="connsiteY8" fmla="*/ 125710 h 245423"/>
                  <a:gd name="connsiteX9" fmla="*/ 0 w 514824"/>
                  <a:gd name="connsiteY9" fmla="*/ 141776 h 245423"/>
                  <a:gd name="connsiteX10" fmla="*/ 16058 w 514824"/>
                  <a:gd name="connsiteY10" fmla="*/ 157834 h 245423"/>
                  <a:gd name="connsiteX11" fmla="*/ 134701 w 514824"/>
                  <a:gd name="connsiteY11" fmla="*/ 157834 h 245423"/>
                  <a:gd name="connsiteX12" fmla="*/ 237068 w 514824"/>
                  <a:gd name="connsiteY12" fmla="*/ 81808 h 245423"/>
                  <a:gd name="connsiteX13" fmla="*/ 240280 w 514824"/>
                  <a:gd name="connsiteY13" fmla="*/ 71528 h 245423"/>
                  <a:gd name="connsiteX14" fmla="*/ 277757 w 514824"/>
                  <a:gd name="connsiteY14" fmla="*/ 231289 h 245423"/>
                  <a:gd name="connsiteX15" fmla="*/ 294033 w 514824"/>
                  <a:gd name="connsiteY15" fmla="*/ 245424 h 245423"/>
                  <a:gd name="connsiteX16" fmla="*/ 295746 w 514824"/>
                  <a:gd name="connsiteY16" fmla="*/ 245424 h 245423"/>
                  <a:gd name="connsiteX17" fmla="*/ 312665 w 514824"/>
                  <a:gd name="connsiteY17" fmla="*/ 234288 h 245423"/>
                  <a:gd name="connsiteX18" fmla="*/ 329369 w 514824"/>
                  <a:gd name="connsiteY18" fmla="*/ 195311 h 245423"/>
                  <a:gd name="connsiteX19" fmla="*/ 386121 w 514824"/>
                  <a:gd name="connsiteY19" fmla="*/ 157834 h 245423"/>
                  <a:gd name="connsiteX20" fmla="*/ 498767 w 514824"/>
                  <a:gd name="connsiteY20" fmla="*/ 157834 h 245423"/>
                  <a:gd name="connsiteX21" fmla="*/ 514825 w 514824"/>
                  <a:gd name="connsiteY21" fmla="*/ 141768 h 245423"/>
                  <a:gd name="connsiteX22" fmla="*/ 498767 w 514824"/>
                  <a:gd name="connsiteY22" fmla="*/ 125710 h 245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514824" h="245423">
                    <a:moveTo>
                      <a:pt x="498767" y="126353"/>
                    </a:moveTo>
                    <a:lnTo>
                      <a:pt x="386121" y="126353"/>
                    </a:lnTo>
                    <a:cubicBezTo>
                      <a:pt x="348755" y="126537"/>
                      <a:pt x="315079" y="148931"/>
                      <a:pt x="300458" y="183318"/>
                    </a:cubicBezTo>
                    <a:lnTo>
                      <a:pt x="260625" y="14134"/>
                    </a:lnTo>
                    <a:cubicBezTo>
                      <a:pt x="258763" y="6006"/>
                      <a:pt x="251615" y="182"/>
                      <a:pt x="243278" y="0"/>
                    </a:cubicBezTo>
                    <a:cubicBezTo>
                      <a:pt x="235043" y="18"/>
                      <a:pt x="227728" y="5267"/>
                      <a:pt x="225075" y="13064"/>
                    </a:cubicBezTo>
                    <a:lnTo>
                      <a:pt x="207300" y="72385"/>
                    </a:lnTo>
                    <a:cubicBezTo>
                      <a:pt x="197945" y="104164"/>
                      <a:pt x="168684" y="125913"/>
                      <a:pt x="135557" y="125710"/>
                    </a:cubicBezTo>
                    <a:lnTo>
                      <a:pt x="16058" y="125710"/>
                    </a:lnTo>
                    <a:cubicBezTo>
                      <a:pt x="7187" y="125712"/>
                      <a:pt x="-2" y="132905"/>
                      <a:pt x="0" y="141776"/>
                    </a:cubicBezTo>
                    <a:cubicBezTo>
                      <a:pt x="2" y="150643"/>
                      <a:pt x="7190" y="157831"/>
                      <a:pt x="16058" y="157834"/>
                    </a:cubicBezTo>
                    <a:lnTo>
                      <a:pt x="134701" y="157834"/>
                    </a:lnTo>
                    <a:cubicBezTo>
                      <a:pt x="181837" y="157785"/>
                      <a:pt x="223398" y="126919"/>
                      <a:pt x="237068" y="81808"/>
                    </a:cubicBezTo>
                    <a:lnTo>
                      <a:pt x="240280" y="71528"/>
                    </a:lnTo>
                    <a:lnTo>
                      <a:pt x="277757" y="231289"/>
                    </a:lnTo>
                    <a:cubicBezTo>
                      <a:pt x="279571" y="239015"/>
                      <a:pt x="286129" y="244711"/>
                      <a:pt x="294033" y="245424"/>
                    </a:cubicBezTo>
                    <a:lnTo>
                      <a:pt x="295746" y="245424"/>
                    </a:lnTo>
                    <a:cubicBezTo>
                      <a:pt x="303104" y="245424"/>
                      <a:pt x="309756" y="241046"/>
                      <a:pt x="312665" y="234288"/>
                    </a:cubicBezTo>
                    <a:lnTo>
                      <a:pt x="329369" y="195311"/>
                    </a:lnTo>
                    <a:cubicBezTo>
                      <a:pt x="339022" y="172537"/>
                      <a:pt x="361386" y="157769"/>
                      <a:pt x="386121" y="157834"/>
                    </a:cubicBezTo>
                    <a:lnTo>
                      <a:pt x="498767" y="157834"/>
                    </a:lnTo>
                    <a:cubicBezTo>
                      <a:pt x="507638" y="157831"/>
                      <a:pt x="514827" y="150638"/>
                      <a:pt x="514825" y="141768"/>
                    </a:cubicBezTo>
                    <a:cubicBezTo>
                      <a:pt x="514823" y="132900"/>
                      <a:pt x="507635" y="125712"/>
                      <a:pt x="498767" y="1257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6528166" y="3570803"/>
                <a:ext cx="781672" cy="880827"/>
              </a:xfrm>
              <a:custGeom>
                <a:avLst/>
                <a:gdLst>
                  <a:gd name="connsiteX0" fmla="*/ 658532 w 781672"/>
                  <a:gd name="connsiteY0" fmla="*/ 99155 h 880827"/>
                  <a:gd name="connsiteX1" fmla="*/ 611632 w 781672"/>
                  <a:gd name="connsiteY1" fmla="*/ 99155 h 880827"/>
                  <a:gd name="connsiteX2" fmla="*/ 611632 w 781672"/>
                  <a:gd name="connsiteY2" fmla="*/ 95728 h 880827"/>
                  <a:gd name="connsiteX3" fmla="*/ 611632 w 781672"/>
                  <a:gd name="connsiteY3" fmla="*/ 56323 h 880827"/>
                  <a:gd name="connsiteX4" fmla="*/ 555737 w 781672"/>
                  <a:gd name="connsiteY4" fmla="*/ 0 h 880827"/>
                  <a:gd name="connsiteX5" fmla="*/ 555523 w 781672"/>
                  <a:gd name="connsiteY5" fmla="*/ 0 h 880827"/>
                  <a:gd name="connsiteX6" fmla="*/ 225507 w 781672"/>
                  <a:gd name="connsiteY6" fmla="*/ 0 h 880827"/>
                  <a:gd name="connsiteX7" fmla="*/ 169398 w 781672"/>
                  <a:gd name="connsiteY7" fmla="*/ 56109 h 880827"/>
                  <a:gd name="connsiteX8" fmla="*/ 169398 w 781672"/>
                  <a:gd name="connsiteY8" fmla="*/ 56323 h 880827"/>
                  <a:gd name="connsiteX9" fmla="*/ 169398 w 781672"/>
                  <a:gd name="connsiteY9" fmla="*/ 95728 h 880827"/>
                  <a:gd name="connsiteX10" fmla="*/ 169398 w 781672"/>
                  <a:gd name="connsiteY10" fmla="*/ 99155 h 880827"/>
                  <a:gd name="connsiteX11" fmla="*/ 123140 w 781672"/>
                  <a:gd name="connsiteY11" fmla="*/ 99155 h 880827"/>
                  <a:gd name="connsiteX12" fmla="*/ 0 w 781672"/>
                  <a:gd name="connsiteY12" fmla="*/ 222295 h 880827"/>
                  <a:gd name="connsiteX13" fmla="*/ 0 w 781672"/>
                  <a:gd name="connsiteY13" fmla="*/ 757687 h 880827"/>
                  <a:gd name="connsiteX14" fmla="*/ 123140 w 781672"/>
                  <a:gd name="connsiteY14" fmla="*/ 880827 h 880827"/>
                  <a:gd name="connsiteX15" fmla="*/ 658532 w 781672"/>
                  <a:gd name="connsiteY15" fmla="*/ 880827 h 880827"/>
                  <a:gd name="connsiteX16" fmla="*/ 781673 w 781672"/>
                  <a:gd name="connsiteY16" fmla="*/ 757687 h 880827"/>
                  <a:gd name="connsiteX17" fmla="*/ 781673 w 781672"/>
                  <a:gd name="connsiteY17" fmla="*/ 222295 h 880827"/>
                  <a:gd name="connsiteX18" fmla="*/ 658532 w 781672"/>
                  <a:gd name="connsiteY18" fmla="*/ 99155 h 880827"/>
                  <a:gd name="connsiteX19" fmla="*/ 201522 w 781672"/>
                  <a:gd name="connsiteY19" fmla="*/ 95728 h 880827"/>
                  <a:gd name="connsiteX20" fmla="*/ 201522 w 781672"/>
                  <a:gd name="connsiteY20" fmla="*/ 56323 h 880827"/>
                  <a:gd name="connsiteX21" fmla="*/ 225507 w 781672"/>
                  <a:gd name="connsiteY21" fmla="*/ 32124 h 880827"/>
                  <a:gd name="connsiteX22" fmla="*/ 556165 w 781672"/>
                  <a:gd name="connsiteY22" fmla="*/ 32124 h 880827"/>
                  <a:gd name="connsiteX23" fmla="*/ 580151 w 781672"/>
                  <a:gd name="connsiteY23" fmla="*/ 56323 h 880827"/>
                  <a:gd name="connsiteX24" fmla="*/ 580151 w 781672"/>
                  <a:gd name="connsiteY24" fmla="*/ 95728 h 880827"/>
                  <a:gd name="connsiteX25" fmla="*/ 580151 w 781672"/>
                  <a:gd name="connsiteY25" fmla="*/ 99155 h 880827"/>
                  <a:gd name="connsiteX26" fmla="*/ 200879 w 781672"/>
                  <a:gd name="connsiteY26" fmla="*/ 99155 h 880827"/>
                  <a:gd name="connsiteX27" fmla="*/ 201522 w 781672"/>
                  <a:gd name="connsiteY27" fmla="*/ 95728 h 880827"/>
                  <a:gd name="connsiteX28" fmla="*/ 749549 w 781672"/>
                  <a:gd name="connsiteY28" fmla="*/ 757687 h 880827"/>
                  <a:gd name="connsiteX29" fmla="*/ 658532 w 781672"/>
                  <a:gd name="connsiteY29" fmla="*/ 848704 h 880827"/>
                  <a:gd name="connsiteX30" fmla="*/ 123140 w 781672"/>
                  <a:gd name="connsiteY30" fmla="*/ 848704 h 880827"/>
                  <a:gd name="connsiteX31" fmla="*/ 32124 w 781672"/>
                  <a:gd name="connsiteY31" fmla="*/ 757687 h 880827"/>
                  <a:gd name="connsiteX32" fmla="*/ 32124 w 781672"/>
                  <a:gd name="connsiteY32" fmla="*/ 222295 h 880827"/>
                  <a:gd name="connsiteX33" fmla="*/ 123140 w 781672"/>
                  <a:gd name="connsiteY33" fmla="*/ 131278 h 880827"/>
                  <a:gd name="connsiteX34" fmla="*/ 658532 w 781672"/>
                  <a:gd name="connsiteY34" fmla="*/ 131278 h 880827"/>
                  <a:gd name="connsiteX35" fmla="*/ 749549 w 781672"/>
                  <a:gd name="connsiteY35" fmla="*/ 222295 h 880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781672" h="880827">
                    <a:moveTo>
                      <a:pt x="658532" y="99155"/>
                    </a:moveTo>
                    <a:lnTo>
                      <a:pt x="611632" y="99155"/>
                    </a:lnTo>
                    <a:cubicBezTo>
                      <a:pt x="611753" y="98016"/>
                      <a:pt x="611753" y="96867"/>
                      <a:pt x="611632" y="95728"/>
                    </a:cubicBezTo>
                    <a:lnTo>
                      <a:pt x="611632" y="56323"/>
                    </a:lnTo>
                    <a:cubicBezTo>
                      <a:pt x="611750" y="25335"/>
                      <a:pt x="586725" y="119"/>
                      <a:pt x="555737" y="0"/>
                    </a:cubicBezTo>
                    <a:cubicBezTo>
                      <a:pt x="555666" y="0"/>
                      <a:pt x="555594" y="0"/>
                      <a:pt x="555523" y="0"/>
                    </a:cubicBezTo>
                    <a:lnTo>
                      <a:pt x="225507" y="0"/>
                    </a:lnTo>
                    <a:cubicBezTo>
                      <a:pt x="194519" y="0"/>
                      <a:pt x="169398" y="25120"/>
                      <a:pt x="169398" y="56109"/>
                    </a:cubicBezTo>
                    <a:cubicBezTo>
                      <a:pt x="169398" y="56180"/>
                      <a:pt x="169398" y="56252"/>
                      <a:pt x="169398" y="56323"/>
                    </a:cubicBezTo>
                    <a:lnTo>
                      <a:pt x="169398" y="95728"/>
                    </a:lnTo>
                    <a:cubicBezTo>
                      <a:pt x="169278" y="96867"/>
                      <a:pt x="169278" y="98016"/>
                      <a:pt x="169398" y="99155"/>
                    </a:cubicBezTo>
                    <a:lnTo>
                      <a:pt x="123140" y="99155"/>
                    </a:lnTo>
                    <a:cubicBezTo>
                      <a:pt x="55181" y="99273"/>
                      <a:pt x="118" y="154335"/>
                      <a:pt x="0" y="222295"/>
                    </a:cubicBezTo>
                    <a:lnTo>
                      <a:pt x="0" y="757687"/>
                    </a:lnTo>
                    <a:cubicBezTo>
                      <a:pt x="118" y="825647"/>
                      <a:pt x="55181" y="880709"/>
                      <a:pt x="123140" y="880827"/>
                    </a:cubicBezTo>
                    <a:lnTo>
                      <a:pt x="658532" y="880827"/>
                    </a:lnTo>
                    <a:cubicBezTo>
                      <a:pt x="726492" y="880709"/>
                      <a:pt x="781555" y="825647"/>
                      <a:pt x="781673" y="757687"/>
                    </a:cubicBezTo>
                    <a:lnTo>
                      <a:pt x="781673" y="222295"/>
                    </a:lnTo>
                    <a:cubicBezTo>
                      <a:pt x="781555" y="154335"/>
                      <a:pt x="726492" y="99273"/>
                      <a:pt x="658532" y="99155"/>
                    </a:cubicBezTo>
                    <a:close/>
                    <a:moveTo>
                      <a:pt x="201522" y="95728"/>
                    </a:moveTo>
                    <a:lnTo>
                      <a:pt x="201522" y="56323"/>
                    </a:lnTo>
                    <a:cubicBezTo>
                      <a:pt x="201521" y="43041"/>
                      <a:pt x="212226" y="32241"/>
                      <a:pt x="225507" y="32124"/>
                    </a:cubicBezTo>
                    <a:lnTo>
                      <a:pt x="556165" y="32124"/>
                    </a:lnTo>
                    <a:cubicBezTo>
                      <a:pt x="569447" y="32241"/>
                      <a:pt x="580152" y="43041"/>
                      <a:pt x="580151" y="56323"/>
                    </a:cubicBezTo>
                    <a:lnTo>
                      <a:pt x="580151" y="95728"/>
                    </a:lnTo>
                    <a:cubicBezTo>
                      <a:pt x="580030" y="96867"/>
                      <a:pt x="580030" y="98016"/>
                      <a:pt x="580151" y="99155"/>
                    </a:cubicBezTo>
                    <a:lnTo>
                      <a:pt x="200879" y="99155"/>
                    </a:lnTo>
                    <a:cubicBezTo>
                      <a:pt x="201215" y="98039"/>
                      <a:pt x="201431" y="96890"/>
                      <a:pt x="201522" y="95728"/>
                    </a:cubicBezTo>
                    <a:close/>
                    <a:moveTo>
                      <a:pt x="749549" y="757687"/>
                    </a:moveTo>
                    <a:cubicBezTo>
                      <a:pt x="749431" y="807905"/>
                      <a:pt x="708751" y="848586"/>
                      <a:pt x="658532" y="848704"/>
                    </a:cubicBezTo>
                    <a:lnTo>
                      <a:pt x="123140" y="848704"/>
                    </a:lnTo>
                    <a:cubicBezTo>
                      <a:pt x="72922" y="848586"/>
                      <a:pt x="32241" y="807905"/>
                      <a:pt x="32124" y="757687"/>
                    </a:cubicBezTo>
                    <a:lnTo>
                      <a:pt x="32124" y="222295"/>
                    </a:lnTo>
                    <a:cubicBezTo>
                      <a:pt x="32241" y="172077"/>
                      <a:pt x="72922" y="131396"/>
                      <a:pt x="123140" y="131278"/>
                    </a:cubicBezTo>
                    <a:lnTo>
                      <a:pt x="658532" y="131278"/>
                    </a:lnTo>
                    <a:cubicBezTo>
                      <a:pt x="708751" y="131396"/>
                      <a:pt x="749431" y="172077"/>
                      <a:pt x="749549" y="22229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0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1"/>
          <p:cNvSpPr/>
          <p:nvPr/>
        </p:nvSpPr>
        <p:spPr>
          <a:xfrm rot="2700000">
            <a:off x="3193395" y="526395"/>
            <a:ext cx="5805210" cy="58052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1"/>
          <p:cNvSpPr/>
          <p:nvPr/>
        </p:nvSpPr>
        <p:spPr>
          <a:xfrm rot="2700000">
            <a:off x="3816917" y="1245410"/>
            <a:ext cx="4558164" cy="45581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11916" y="2549634"/>
            <a:ext cx="105637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kumimoji="1" sz="2000">
                <a:solidFill>
                  <a:schemeClr val="bg1"/>
                </a:solidFill>
                <a:cs typeface="阿里巴巴普惠体 M" panose="00020600040101010101" pitchFamily="18" charset="-122"/>
              </a:defRPr>
            </a:lvl1pPr>
          </a:lstStyle>
          <a:p>
            <a:pPr algn="ctr"/>
            <a:r>
              <a:rPr lang="en-US" altLang="zh-CN" b="1">
                <a:latin typeface="+mj-lt"/>
                <a:ea typeface="+mj-ea"/>
              </a:rPr>
              <a:t>PART</a:t>
            </a:r>
            <a:r>
              <a:rPr lang="zh-CN" altLang="en-US" b="1">
                <a:latin typeface="+mj-lt"/>
                <a:ea typeface="+mj-ea"/>
              </a:rPr>
              <a:t> </a:t>
            </a:r>
            <a:r>
              <a:rPr lang="en-US" altLang="zh-CN" b="1">
                <a:latin typeface="+mj-lt"/>
                <a:ea typeface="+mj-ea"/>
              </a:rPr>
              <a:t>03</a:t>
            </a:r>
            <a:endParaRPr lang="zh-CN" altLang="en-US" b="1" dirty="0">
              <a:latin typeface="+mj-lt"/>
              <a:ea typeface="+mj-ea"/>
            </a:endParaRPr>
          </a:p>
        </p:txBody>
      </p:sp>
      <p:cxnSp>
        <p:nvCxnSpPr>
          <p:cNvPr id="5" name="直线连接符 7"/>
          <p:cNvCxnSpPr/>
          <p:nvPr/>
        </p:nvCxnSpPr>
        <p:spPr>
          <a:xfrm flipH="1">
            <a:off x="4493599" y="2720556"/>
            <a:ext cx="87695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线连接符 13"/>
          <p:cNvCxnSpPr/>
          <p:nvPr/>
        </p:nvCxnSpPr>
        <p:spPr>
          <a:xfrm flipH="1">
            <a:off x="6744328" y="2720556"/>
            <a:ext cx="87695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28879" y="3085314"/>
            <a:ext cx="3334246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6600">
                <a:solidFill>
                  <a:schemeClr val="bg1"/>
                </a:solidFill>
                <a:latin typeface="+mj-lt"/>
                <a:ea typeface="+mj-ea"/>
              </a:rPr>
              <a:t>讨论小结</a:t>
            </a:r>
          </a:p>
        </p:txBody>
      </p:sp>
      <p:grpSp>
        <p:nvGrpSpPr>
          <p:cNvPr id="8" name="组合 1012"/>
          <p:cNvGrpSpPr/>
          <p:nvPr/>
        </p:nvGrpSpPr>
        <p:grpSpPr>
          <a:xfrm>
            <a:off x="-533400" y="5564214"/>
            <a:ext cx="2886075" cy="2154555"/>
            <a:chOff x="11341417" y="11813129"/>
            <a:chExt cx="2886075" cy="2154555"/>
          </a:xfrm>
        </p:grpSpPr>
        <p:pic>
          <p:nvPicPr>
            <p:cNvPr id="9" name="image 1013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3004482" y="1243034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0" name="image 1014"/>
            <p:cNvPicPr>
              <a:picLocks noChangeAspect="1"/>
            </p:cNvPicPr>
            <p:nvPr/>
          </p:nvPicPr>
          <p:blipFill>
            <a:blip r:embed="rId3">
              <a:alphaModFix amt="9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41417" y="12744674"/>
              <a:ext cx="685800" cy="588645"/>
            </a:xfrm>
            <a:prstGeom prst="rect">
              <a:avLst/>
            </a:prstGeom>
            <a:effectLst/>
          </p:spPr>
        </p:pic>
        <p:pic>
          <p:nvPicPr>
            <p:cNvPr id="11" name="image 1015"/>
            <p:cNvPicPr>
              <a:picLocks noChangeAspect="1"/>
            </p:cNvPicPr>
            <p:nvPr/>
          </p:nvPicPr>
          <p:blipFill>
            <a:blip r:embed="rId4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305899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2" name="image 1016"/>
            <p:cNvPicPr>
              <a:picLocks noChangeAspect="1"/>
            </p:cNvPicPr>
            <p:nvPr/>
          </p:nvPicPr>
          <p:blipFill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993053" y="1305899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3" name="image 1017"/>
            <p:cNvPicPr>
              <a:picLocks noChangeAspect="1"/>
            </p:cNvPicPr>
            <p:nvPr/>
          </p:nvPicPr>
          <p:blipFill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244177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4" name="image 1018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181312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5" name="image 1019"/>
            <p:cNvPicPr>
              <a:picLocks noChangeAspect="1"/>
            </p:cNvPicPr>
            <p:nvPr/>
          </p:nvPicPr>
          <p:blipFill>
            <a:blip r:embed="rId5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450128" y="12744674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6" name="image 1020"/>
            <p:cNvPicPr>
              <a:picLocks noChangeAspect="1"/>
            </p:cNvPicPr>
            <p:nvPr/>
          </p:nvPicPr>
          <p:blipFill>
            <a:blip r:embed="rId5">
              <a:alphaModFix amt="5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450128" y="1336760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7" name="image 1021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58563" y="1336760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8" name="image 1022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3553122" y="12744674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9" name="image 1023"/>
            <p:cNvPicPr>
              <a:picLocks noChangeAspect="1"/>
            </p:cNvPicPr>
            <p:nvPr/>
          </p:nvPicPr>
          <p:blipFill>
            <a:blip r:embed="rId2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47133" y="12121739"/>
              <a:ext cx="674370" cy="600075"/>
            </a:xfrm>
            <a:prstGeom prst="rect">
              <a:avLst/>
            </a:prstGeom>
            <a:effectLst/>
          </p:spPr>
        </p:pic>
      </p:grpSp>
      <p:grpSp>
        <p:nvGrpSpPr>
          <p:cNvPr id="20" name="组合 1042"/>
          <p:cNvGrpSpPr/>
          <p:nvPr/>
        </p:nvGrpSpPr>
        <p:grpSpPr>
          <a:xfrm flipH="1">
            <a:off x="10541317" y="-392932"/>
            <a:ext cx="1777366" cy="1525905"/>
            <a:chOff x="11455717" y="6921089"/>
            <a:chExt cx="1777366" cy="1525905"/>
          </a:xfrm>
        </p:grpSpPr>
        <p:pic>
          <p:nvPicPr>
            <p:cNvPr id="21" name="image 1043"/>
            <p:cNvPicPr>
              <a:picLocks noChangeAspect="1"/>
            </p:cNvPicPr>
            <p:nvPr/>
          </p:nvPicPr>
          <p:blipFill>
            <a:blip r:embed="rId6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558713" y="722969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2" name="image 1044"/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455717" y="722969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3" name="image 1045"/>
            <p:cNvPicPr>
              <a:picLocks noChangeAspect="1"/>
            </p:cNvPicPr>
            <p:nvPr/>
          </p:nvPicPr>
          <p:blipFill>
            <a:blip r:embed="rId6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455717" y="784691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4" name="image 1046"/>
            <p:cNvPicPr>
              <a:picLocks noChangeAspect="1"/>
            </p:cNvPicPr>
            <p:nvPr/>
          </p:nvPicPr>
          <p:blipFill>
            <a:blip r:embed="rId8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10072" y="692108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25" name="image 1047"/>
            <p:cNvPicPr>
              <a:picLocks noChangeAspect="1"/>
            </p:cNvPicPr>
            <p:nvPr/>
          </p:nvPicPr>
          <p:blipFill>
            <a:blip r:embed="rId8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10072" y="7538309"/>
              <a:ext cx="680085" cy="588645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讨论小结</a:t>
            </a:r>
          </a:p>
        </p:txBody>
      </p:sp>
      <p:sp>
        <p:nvSpPr>
          <p:cNvPr id="4" name="箭头: 五边形 3"/>
          <p:cNvSpPr/>
          <p:nvPr/>
        </p:nvSpPr>
        <p:spPr>
          <a:xfrm>
            <a:off x="5818319" y="404482"/>
            <a:ext cx="1656000" cy="38803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护理不同点</a:t>
            </a:r>
          </a:p>
        </p:txBody>
      </p:sp>
      <p:sp>
        <p:nvSpPr>
          <p:cNvPr id="5" name="箭头: V 形 4"/>
          <p:cNvSpPr/>
          <p:nvPr/>
        </p:nvSpPr>
        <p:spPr>
          <a:xfrm>
            <a:off x="7474319" y="404482"/>
            <a:ext cx="2157533" cy="38803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护理方案可行性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148153" y="2178675"/>
            <a:ext cx="9895693" cy="13164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326707" y="2288983"/>
            <a:ext cx="1095830" cy="109582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>
                <a:solidFill>
                  <a:schemeClr val="lt1"/>
                </a:solidFill>
              </a:rPr>
              <a:t>01</a:t>
            </a:r>
            <a:endParaRPr lang="zh-CN" altLang="en-US" sz="4400" b="1">
              <a:solidFill>
                <a:schemeClr val="lt1"/>
              </a:solidFill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148153" y="3640745"/>
            <a:ext cx="9895693" cy="13164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326707" y="3751053"/>
            <a:ext cx="1095830" cy="109582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>
                <a:solidFill>
                  <a:schemeClr val="lt1"/>
                </a:solidFill>
              </a:rPr>
              <a:t>02</a:t>
            </a:r>
            <a:endParaRPr lang="zh-CN" altLang="en-US" sz="4400" b="1">
              <a:solidFill>
                <a:schemeClr val="lt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92477" y="2396071"/>
            <a:ext cx="7565390" cy="881652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在这里输入你的正文，阐述与关键词标题相关的具体内容，可灵活调整文本间距、文字大小、文本长短。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22400" y="1192367"/>
            <a:ext cx="9347200" cy="950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</a:rPr>
              <a:t>在这里输入你的观点内容，阐述护理个案与其他案例不同之处，下方为不同处的详细具体内容。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792477" y="3858141"/>
            <a:ext cx="7737475" cy="881652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在这里输入你的正文，阐述与关键词标题相关的具体内容，可灵活调整文本间距、文字大小、文本长短。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1148153" y="5089728"/>
            <a:ext cx="9895693" cy="13164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326707" y="5200036"/>
            <a:ext cx="1095830" cy="109582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>
                <a:solidFill>
                  <a:schemeClr val="lt1"/>
                </a:solidFill>
              </a:rPr>
              <a:t>03</a:t>
            </a:r>
            <a:endParaRPr lang="zh-CN" altLang="en-US" sz="4400" b="1">
              <a:solidFill>
                <a:schemeClr val="lt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92477" y="5307124"/>
            <a:ext cx="7646923" cy="881652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ym typeface="+mn-ea"/>
              </a:rPr>
              <a:t>在这里输入你的正文，阐述与关键词标题相关的具体内容，可灵活调整文本间距、文字大小、文本长短。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 flipH="1">
            <a:off x="6248642" y="4558533"/>
            <a:ext cx="4921596" cy="1530569"/>
          </a:xfrm>
          <a:prstGeom prst="rect">
            <a:avLst/>
          </a:prstGeom>
          <a:gradFill flip="none" rotWithShape="1">
            <a:gsLst>
              <a:gs pos="1000">
                <a:schemeClr val="accent1">
                  <a:alpha val="10000"/>
                </a:schemeClr>
              </a:gs>
              <a:gs pos="97000">
                <a:schemeClr val="accent1">
                  <a:alpha val="2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讨论小结</a:t>
            </a:r>
          </a:p>
        </p:txBody>
      </p:sp>
      <p:sp>
        <p:nvSpPr>
          <p:cNvPr id="4" name="箭头: 五边形 3"/>
          <p:cNvSpPr/>
          <p:nvPr/>
        </p:nvSpPr>
        <p:spPr>
          <a:xfrm>
            <a:off x="5818319" y="404482"/>
            <a:ext cx="1656000" cy="388039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护理不同点</a:t>
            </a:r>
          </a:p>
        </p:txBody>
      </p:sp>
      <p:sp>
        <p:nvSpPr>
          <p:cNvPr id="5" name="箭头: V 形 4"/>
          <p:cNvSpPr/>
          <p:nvPr/>
        </p:nvSpPr>
        <p:spPr>
          <a:xfrm>
            <a:off x="7474319" y="404482"/>
            <a:ext cx="2157533" cy="388039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护理方案可行性</a:t>
            </a:r>
          </a:p>
        </p:txBody>
      </p:sp>
      <p:sp>
        <p:nvSpPr>
          <p:cNvPr id="13" name="矩形 12"/>
          <p:cNvSpPr/>
          <p:nvPr/>
        </p:nvSpPr>
        <p:spPr>
          <a:xfrm>
            <a:off x="969706" y="2293476"/>
            <a:ext cx="4921596" cy="1530569"/>
          </a:xfrm>
          <a:prstGeom prst="rect">
            <a:avLst/>
          </a:prstGeom>
          <a:gradFill flip="none" rotWithShape="1">
            <a:gsLst>
              <a:gs pos="1000">
                <a:schemeClr val="accent1">
                  <a:alpha val="10000"/>
                </a:schemeClr>
              </a:gs>
              <a:gs pos="97000">
                <a:schemeClr val="accent1">
                  <a:alpha val="2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4" name="矩形 13"/>
          <p:cNvSpPr/>
          <p:nvPr/>
        </p:nvSpPr>
        <p:spPr>
          <a:xfrm>
            <a:off x="867357" y="2293476"/>
            <a:ext cx="102349" cy="1530569"/>
          </a:xfrm>
          <a:prstGeom prst="rect">
            <a:avLst/>
          </a:prstGeom>
          <a:gradFill>
            <a:gsLst>
              <a:gs pos="1000">
                <a:schemeClr val="accent1">
                  <a:lumMod val="60000"/>
                  <a:lumOff val="40000"/>
                </a:schemeClr>
              </a:gs>
              <a:gs pos="97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5" name="文本框 14"/>
          <p:cNvSpPr txBox="1"/>
          <p:nvPr/>
        </p:nvSpPr>
        <p:spPr>
          <a:xfrm>
            <a:off x="1127663" y="2395524"/>
            <a:ext cx="4294488" cy="1289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100000"/>
                  </a:schemeClr>
                </a:solidFill>
                <a:effectLst/>
              </a:rPr>
              <a:t>在这里输入你的正文，阐述与关键词标题相关的具体内容，可灵活调整文本间距、文字大小、文本长短。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38201" y="4558533"/>
            <a:ext cx="4921596" cy="1530569"/>
          </a:xfrm>
          <a:prstGeom prst="rect">
            <a:avLst/>
          </a:prstGeom>
          <a:gradFill flip="none" rotWithShape="1">
            <a:gsLst>
              <a:gs pos="1000">
                <a:schemeClr val="accent1">
                  <a:alpha val="10000"/>
                </a:schemeClr>
              </a:gs>
              <a:gs pos="97000">
                <a:schemeClr val="accent1">
                  <a:alpha val="2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19" name="矩形 18"/>
          <p:cNvSpPr/>
          <p:nvPr/>
        </p:nvSpPr>
        <p:spPr>
          <a:xfrm>
            <a:off x="838200" y="4558533"/>
            <a:ext cx="102349" cy="1530569"/>
          </a:xfrm>
          <a:prstGeom prst="rect">
            <a:avLst/>
          </a:prstGeom>
          <a:gradFill>
            <a:gsLst>
              <a:gs pos="1000">
                <a:schemeClr val="accent1">
                  <a:lumMod val="60000"/>
                  <a:lumOff val="40000"/>
                </a:schemeClr>
              </a:gs>
              <a:gs pos="97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0" name="文本框 19"/>
          <p:cNvSpPr txBox="1"/>
          <p:nvPr/>
        </p:nvSpPr>
        <p:spPr>
          <a:xfrm>
            <a:off x="1021763" y="4678961"/>
            <a:ext cx="4294488" cy="1289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100000"/>
                  </a:schemeClr>
                </a:solidFill>
                <a:effectLst/>
              </a:rPr>
              <a:t>在这里输入你的正文，阐述与关键词标题相关的具体内容，可灵活调整文本间距、文字大小、文本长短。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883424" y="4678961"/>
            <a:ext cx="4180913" cy="128971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tx1">
                    <a:lumMod val="100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latin typeface="+mn-lt"/>
                <a:ea typeface="+mn-ea"/>
              </a:rPr>
              <a:t>在这里输入你的正文，阐述与关键词标题相关的具体内容，可灵活调整文本间距、文字大小、文本长短。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1148977" y="4558533"/>
            <a:ext cx="102349" cy="1530569"/>
          </a:xfrm>
          <a:prstGeom prst="rect">
            <a:avLst/>
          </a:prstGeom>
          <a:gradFill>
            <a:gsLst>
              <a:gs pos="1000">
                <a:schemeClr val="accent1">
                  <a:lumMod val="60000"/>
                  <a:lumOff val="40000"/>
                </a:schemeClr>
              </a:gs>
              <a:gs pos="97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6" name="矩形 25"/>
          <p:cNvSpPr/>
          <p:nvPr/>
        </p:nvSpPr>
        <p:spPr>
          <a:xfrm flipH="1">
            <a:off x="6248641" y="2293476"/>
            <a:ext cx="4921596" cy="1530569"/>
          </a:xfrm>
          <a:prstGeom prst="rect">
            <a:avLst/>
          </a:prstGeom>
          <a:gradFill flip="none" rotWithShape="1">
            <a:gsLst>
              <a:gs pos="1000">
                <a:schemeClr val="accent1">
                  <a:alpha val="10000"/>
                </a:schemeClr>
              </a:gs>
              <a:gs pos="97000">
                <a:schemeClr val="accent1">
                  <a:alpha val="2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7" name="矩形 26"/>
          <p:cNvSpPr/>
          <p:nvPr/>
        </p:nvSpPr>
        <p:spPr>
          <a:xfrm>
            <a:off x="11148977" y="2293476"/>
            <a:ext cx="102349" cy="1530569"/>
          </a:xfrm>
          <a:prstGeom prst="rect">
            <a:avLst/>
          </a:prstGeom>
          <a:gradFill>
            <a:gsLst>
              <a:gs pos="1000">
                <a:schemeClr val="accent1">
                  <a:lumMod val="60000"/>
                  <a:lumOff val="40000"/>
                </a:schemeClr>
              </a:gs>
              <a:gs pos="9700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21" name="文本框 20"/>
          <p:cNvSpPr txBox="1"/>
          <p:nvPr/>
        </p:nvSpPr>
        <p:spPr>
          <a:xfrm>
            <a:off x="6897596" y="2395524"/>
            <a:ext cx="4180913" cy="1289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100000"/>
                  </a:schemeClr>
                </a:solidFill>
                <a:effectLst/>
              </a:rPr>
              <a:t>在这里输入你的正文，阐述与关键词标题相关的具体内容，可灵活调整文本间距、文字大小、文本长短。</a:t>
            </a:r>
          </a:p>
        </p:txBody>
      </p:sp>
      <p:sp>
        <p:nvSpPr>
          <p:cNvPr id="29" name="椭圆 28"/>
          <p:cNvSpPr/>
          <p:nvPr/>
        </p:nvSpPr>
        <p:spPr>
          <a:xfrm>
            <a:off x="5193706" y="3268821"/>
            <a:ext cx="1804588" cy="180458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>
                <a:solidFill>
                  <a:schemeClr val="lt1"/>
                </a:solidFill>
                <a:latin typeface="+mj-lt"/>
                <a:ea typeface="+mj-ea"/>
              </a:rPr>
              <a:t>护理模式</a:t>
            </a:r>
            <a:endParaRPr lang="en-US" altLang="zh-CN" sz="2800" b="1">
              <a:solidFill>
                <a:schemeClr val="lt1"/>
              </a:solidFill>
              <a:latin typeface="+mj-lt"/>
              <a:ea typeface="+mj-ea"/>
            </a:endParaRPr>
          </a:p>
          <a:p>
            <a:pPr algn="ctr"/>
            <a:r>
              <a:rPr lang="zh-CN" altLang="en-US" sz="2800" b="1">
                <a:solidFill>
                  <a:schemeClr val="lt1"/>
                </a:solidFill>
                <a:latin typeface="+mj-lt"/>
                <a:ea typeface="+mj-ea"/>
              </a:rPr>
              <a:t>特点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40549" y="1190367"/>
            <a:ext cx="10352088" cy="950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04190">
              <a:lnSpc>
                <a:spcPct val="120000"/>
              </a:lnSpc>
            </a:pPr>
            <a:r>
              <a:rPr lang="zh-CN" altLang="en-US" sz="2400" b="1">
                <a:solidFill>
                  <a:schemeClr val="accent1"/>
                </a:solidFill>
              </a:rPr>
              <a:t>在这里输入内容，比如护理方案的总结性语句，突出护理方案的优势，为以后更好的护理提供经验参考。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883880"/>
            <a:ext cx="12192000" cy="291682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汉仪雅酷黑 65W" panose="020B0604020202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2680" y="2265466"/>
            <a:ext cx="11366639" cy="1489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0" b="1">
                <a:ln w="6600">
                  <a:noFill/>
                  <a:prstDash val="solid"/>
                </a:ln>
                <a:solidFill>
                  <a:srgbClr val="FFFFFF"/>
                </a:solidFill>
                <a:latin typeface="+mj-lt"/>
                <a:ea typeface="+mj-ea"/>
                <a:sym typeface="汉仪雅酷黑 65W" panose="020B0604020202020204" pitchFamily="34" charset="-122"/>
              </a:rPr>
              <a:t>感谢您的观看</a:t>
            </a:r>
            <a:r>
              <a:rPr lang="en-US" altLang="zh-CN" sz="8000" b="1">
                <a:ln w="6600">
                  <a:noFill/>
                  <a:prstDash val="solid"/>
                </a:ln>
                <a:solidFill>
                  <a:srgbClr val="FFFFFF"/>
                </a:solidFill>
                <a:latin typeface="+mj-lt"/>
                <a:ea typeface="+mj-ea"/>
                <a:sym typeface="汉仪雅酷黑 65W" panose="020B0604020202020204" pitchFamily="34" charset="-122"/>
              </a:rPr>
              <a:t>!</a:t>
            </a:r>
          </a:p>
        </p:txBody>
      </p:sp>
      <p:grpSp>
        <p:nvGrpSpPr>
          <p:cNvPr id="11" name="组合 1012"/>
          <p:cNvGrpSpPr/>
          <p:nvPr/>
        </p:nvGrpSpPr>
        <p:grpSpPr>
          <a:xfrm>
            <a:off x="-533400" y="5564214"/>
            <a:ext cx="2886075" cy="2154555"/>
            <a:chOff x="11341417" y="11813129"/>
            <a:chExt cx="2886075" cy="2154555"/>
          </a:xfrm>
        </p:grpSpPr>
        <p:pic>
          <p:nvPicPr>
            <p:cNvPr id="12" name="image 1013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3004482" y="1243034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3" name="image 1014"/>
            <p:cNvPicPr>
              <a:picLocks noChangeAspect="1"/>
            </p:cNvPicPr>
            <p:nvPr/>
          </p:nvPicPr>
          <p:blipFill>
            <a:blip r:embed="rId3">
              <a:alphaModFix amt="9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41417" y="12744674"/>
              <a:ext cx="685800" cy="588645"/>
            </a:xfrm>
            <a:prstGeom prst="rect">
              <a:avLst/>
            </a:prstGeom>
            <a:effectLst/>
          </p:spPr>
        </p:pic>
        <p:pic>
          <p:nvPicPr>
            <p:cNvPr id="14" name="image 1015"/>
            <p:cNvPicPr>
              <a:picLocks noChangeAspect="1"/>
            </p:cNvPicPr>
            <p:nvPr/>
          </p:nvPicPr>
          <p:blipFill>
            <a:blip r:embed="rId4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305899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5" name="image 1016"/>
            <p:cNvPicPr>
              <a:picLocks noChangeAspect="1"/>
            </p:cNvPicPr>
            <p:nvPr/>
          </p:nvPicPr>
          <p:blipFill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993053" y="1305899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6" name="image 1017"/>
            <p:cNvPicPr>
              <a:picLocks noChangeAspect="1"/>
            </p:cNvPicPr>
            <p:nvPr/>
          </p:nvPicPr>
          <p:blipFill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244177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7" name="image 1018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181312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8" name="image 1019"/>
            <p:cNvPicPr>
              <a:picLocks noChangeAspect="1"/>
            </p:cNvPicPr>
            <p:nvPr/>
          </p:nvPicPr>
          <p:blipFill>
            <a:blip r:embed="rId5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450128" y="12744674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9" name="image 1020"/>
            <p:cNvPicPr>
              <a:picLocks noChangeAspect="1"/>
            </p:cNvPicPr>
            <p:nvPr/>
          </p:nvPicPr>
          <p:blipFill>
            <a:blip r:embed="rId5">
              <a:alphaModFix amt="5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450128" y="1336760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0" name="image 1021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58563" y="1336760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1" name="image 1022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3553122" y="12744674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2" name="image 1023"/>
            <p:cNvPicPr>
              <a:picLocks noChangeAspect="1"/>
            </p:cNvPicPr>
            <p:nvPr/>
          </p:nvPicPr>
          <p:blipFill>
            <a:blip r:embed="rId2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47133" y="12121739"/>
              <a:ext cx="674370" cy="600075"/>
            </a:xfrm>
            <a:prstGeom prst="rect">
              <a:avLst/>
            </a:prstGeom>
            <a:effectLst/>
          </p:spPr>
        </p:pic>
      </p:grpSp>
      <p:pic>
        <p:nvPicPr>
          <p:cNvPr id="23" name="image 1025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0839213" y="5267318"/>
            <a:ext cx="514350" cy="514350"/>
          </a:xfrm>
          <a:prstGeom prst="rect">
            <a:avLst/>
          </a:prstGeom>
          <a:effectLst/>
        </p:spPr>
      </p:pic>
      <p:pic>
        <p:nvPicPr>
          <p:cNvPr id="24" name="image 10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9804688" y="4343447"/>
            <a:ext cx="240030" cy="240030"/>
          </a:xfrm>
          <a:prstGeom prst="rect">
            <a:avLst/>
          </a:prstGeom>
          <a:effectLst/>
        </p:spPr>
      </p:pic>
      <p:pic>
        <p:nvPicPr>
          <p:cNvPr id="25" name="image 1027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1724025" y="1502561"/>
            <a:ext cx="291465" cy="291465"/>
          </a:xfrm>
          <a:prstGeom prst="rect">
            <a:avLst/>
          </a:prstGeom>
          <a:effectLst/>
        </p:spPr>
      </p:pic>
      <p:grpSp>
        <p:nvGrpSpPr>
          <p:cNvPr id="26" name="组合 1042"/>
          <p:cNvGrpSpPr/>
          <p:nvPr/>
        </p:nvGrpSpPr>
        <p:grpSpPr>
          <a:xfrm flipH="1">
            <a:off x="10541317" y="-392932"/>
            <a:ext cx="1777366" cy="1525905"/>
            <a:chOff x="11455717" y="6921089"/>
            <a:chExt cx="1777366" cy="1525905"/>
          </a:xfrm>
        </p:grpSpPr>
        <p:pic>
          <p:nvPicPr>
            <p:cNvPr id="27" name="image 1043"/>
            <p:cNvPicPr>
              <a:picLocks noChangeAspect="1"/>
            </p:cNvPicPr>
            <p:nvPr/>
          </p:nvPicPr>
          <p:blipFill>
            <a:blip r:embed="rId9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558713" y="722969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8" name="image 1044"/>
            <p:cNvPicPr>
              <a:picLocks noChangeAspect="1"/>
            </p:cNvPicPr>
            <p:nvPr/>
          </p:nvPicPr>
          <p:blipFill>
            <a:blip r:embed="rId10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455717" y="722969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9" name="image 1045"/>
            <p:cNvPicPr>
              <a:picLocks noChangeAspect="1"/>
            </p:cNvPicPr>
            <p:nvPr/>
          </p:nvPicPr>
          <p:blipFill>
            <a:blip r:embed="rId9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455717" y="784691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30" name="image 1046"/>
            <p:cNvPicPr>
              <a:picLocks noChangeAspect="1"/>
            </p:cNvPicPr>
            <p:nvPr/>
          </p:nvPicPr>
          <p:blipFill>
            <a:blip r:embed="rId11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10072" y="692108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31" name="image 1047"/>
            <p:cNvPicPr>
              <a:picLocks noChangeAspect="1"/>
            </p:cNvPicPr>
            <p:nvPr/>
          </p:nvPicPr>
          <p:blipFill>
            <a:blip r:embed="rId11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10072" y="7538309"/>
              <a:ext cx="680085" cy="588645"/>
            </a:xfrm>
            <a:prstGeom prst="rect">
              <a:avLst/>
            </a:prstGeom>
            <a:effectLst/>
          </p:spPr>
        </p:pic>
      </p:grpSp>
      <p:pic>
        <p:nvPicPr>
          <p:cNvPr id="32" name="image 1027"/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651977" y="5191029"/>
            <a:ext cx="291465" cy="291465"/>
          </a:xfrm>
          <a:prstGeom prst="rect">
            <a:avLst/>
          </a:prstGeom>
          <a:effectLst/>
        </p:spPr>
      </p:pic>
      <p:grpSp>
        <p:nvGrpSpPr>
          <p:cNvPr id="36" name="组合 35"/>
          <p:cNvGrpSpPr/>
          <p:nvPr/>
        </p:nvGrpSpPr>
        <p:grpSpPr>
          <a:xfrm flipH="1">
            <a:off x="-516254" y="-265522"/>
            <a:ext cx="1234440" cy="908685"/>
            <a:chOff x="-181927" y="-260694"/>
            <a:chExt cx="1234440" cy="908685"/>
          </a:xfrm>
        </p:grpSpPr>
        <p:pic>
          <p:nvPicPr>
            <p:cNvPr id="34" name="image 1045"/>
            <p:cNvPicPr>
              <a:picLocks noChangeAspect="1"/>
            </p:cNvPicPr>
            <p:nvPr/>
          </p:nvPicPr>
          <p:blipFill>
            <a:blip r:embed="rId9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H="1">
              <a:off x="378143" y="47916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35" name="image 1047"/>
            <p:cNvPicPr>
              <a:picLocks noChangeAspect="1"/>
            </p:cNvPicPr>
            <p:nvPr/>
          </p:nvPicPr>
          <p:blipFill>
            <a:blip r:embed="rId11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 flipH="1">
              <a:off x="-181927" y="-260694"/>
              <a:ext cx="680085" cy="588645"/>
            </a:xfrm>
            <a:prstGeom prst="rect">
              <a:avLst/>
            </a:prstGeom>
            <a:effectLst/>
          </p:spPr>
        </p:pic>
      </p:grpSp>
      <p:sp>
        <p:nvSpPr>
          <p:cNvPr id="37" name="矩形: 圆角 36"/>
          <p:cNvSpPr/>
          <p:nvPr/>
        </p:nvSpPr>
        <p:spPr>
          <a:xfrm>
            <a:off x="5249168" y="3824624"/>
            <a:ext cx="1693664" cy="33322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/>
              <a:t>科室：</a:t>
            </a:r>
            <a:r>
              <a:rPr lang="en-US" altLang="zh-CN" sz="1400"/>
              <a:t>XXXX</a:t>
            </a:r>
            <a:endParaRPr lang="zh-CN" altLang="en-US" sz="1400"/>
          </a:p>
        </p:txBody>
      </p:sp>
      <p:sp>
        <p:nvSpPr>
          <p:cNvPr id="38" name="矩形: 圆角 37"/>
          <p:cNvSpPr/>
          <p:nvPr/>
        </p:nvSpPr>
        <p:spPr>
          <a:xfrm>
            <a:off x="5249168" y="4261137"/>
            <a:ext cx="1693664" cy="33322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/>
              <a:t>汇报人：</a:t>
            </a:r>
            <a:r>
              <a:rPr lang="en-US" altLang="zh-CN" sz="1400"/>
              <a:t>XXX</a:t>
            </a:r>
            <a:endParaRPr lang="zh-CN" altLang="en-US" sz="1400"/>
          </a:p>
        </p:txBody>
      </p:sp>
      <p:sp>
        <p:nvSpPr>
          <p:cNvPr id="39" name="矩形: 圆角 38"/>
          <p:cNvSpPr/>
          <p:nvPr/>
        </p:nvSpPr>
        <p:spPr>
          <a:xfrm>
            <a:off x="5048389" y="454685"/>
            <a:ext cx="2095223" cy="53491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YOUR LOGO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  <a:headEnd/>
            <a:tailEnd/>
          </a:ln>
        </p:spPr>
      </p:pic>
      <p:grpSp>
        <p:nvGrpSpPr>
          <p:cNvPr id="183" name="组合 182"/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9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/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2" name="Oval 16"/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/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5" name="Oval 16"/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sp>
        <p:nvSpPr>
          <p:cNvPr id="130" name="矩形 7"/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/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/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5826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自由职业设计师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认证设计师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设计就业实战班第六期学员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Just_5826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/>
            <p:cNvCxnSpPr/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/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/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/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/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009002" y="2185628"/>
            <a:ext cx="21739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5826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004644" y="1513131"/>
            <a:ext cx="4182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all" spc="0" normalizeH="0" baseline="0" noProof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uLnTx/>
                <a:uFillTx/>
                <a:cs typeface="汉仪雅酷黑 65W" panose="020B0604020202020204" pitchFamily="34" charset="-122"/>
              </a:rPr>
              <a:t>CONTENTS</a:t>
            </a:r>
            <a:endParaRPr kumimoji="0" lang="en-US" altLang="zh-CN" sz="4000" b="0" i="0" u="none" strike="noStrike" kern="1200" cap="all" spc="0" normalizeH="0" baseline="0" noProof="0" dirty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uLnTx/>
              <a:uFillTx/>
              <a:cs typeface="汉仪雅酷黑 65W" panose="020B0604020202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70328" y="470587"/>
            <a:ext cx="2155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all" spc="0" normalizeH="0" noProof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+mj-lt"/>
                <a:ea typeface="+mj-ea"/>
                <a:cs typeface="汉仪雅酷黑 65W" panose="020B0604020202020204" pitchFamily="34" charset="-122"/>
              </a:rPr>
              <a:t>目录</a:t>
            </a:r>
            <a:endParaRPr kumimoji="0" lang="en-US" altLang="zh-CN" sz="6000" b="1" i="0" u="none" strike="noStrike" kern="1200" cap="all" spc="0" normalizeH="0" noProof="0" dirty="0">
              <a:ln>
                <a:noFill/>
              </a:ln>
              <a:solidFill>
                <a:schemeClr val="accent1"/>
              </a:solidFill>
              <a:uLnTx/>
              <a:uFillTx/>
              <a:latin typeface="+mj-lt"/>
              <a:ea typeface="+mj-ea"/>
              <a:cs typeface="汉仪雅酷黑 65W" panose="020B0604020202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9250" y="2450841"/>
            <a:ext cx="3147151" cy="3467358"/>
            <a:chOff x="1069250" y="2450841"/>
            <a:chExt cx="3147151" cy="3467358"/>
          </a:xfrm>
        </p:grpSpPr>
        <p:grpSp>
          <p:nvGrpSpPr>
            <p:cNvPr id="3" name="组合 2"/>
            <p:cNvGrpSpPr/>
            <p:nvPr/>
          </p:nvGrpSpPr>
          <p:grpSpPr>
            <a:xfrm>
              <a:off x="1069250" y="2450841"/>
              <a:ext cx="3147151" cy="3467358"/>
              <a:chOff x="-107569" y="2148272"/>
              <a:chExt cx="3147151" cy="3467358"/>
            </a:xfrm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" name="矩形 3"/>
              <p:cNvSpPr/>
              <p:nvPr>
                <p:custDataLst>
                  <p:tags r:id="rId9"/>
                </p:custDataLst>
              </p:nvPr>
            </p:nvSpPr>
            <p:spPr>
              <a:xfrm>
                <a:off x="-45724" y="2219703"/>
                <a:ext cx="3085306" cy="339592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4000">
                    <a:schemeClr val="accent1"/>
                  </a:gs>
                </a:gsLst>
                <a:lin ang="7200000" scaled="0"/>
              </a:gradFill>
              <a:ln w="18891" cap="flat" cmpd="sng" algn="ctr">
                <a:gradFill flip="none" rotWithShape="1">
                  <a:gsLst>
                    <a:gs pos="0">
                      <a:schemeClr val="bg1"/>
                    </a:gs>
                    <a:gs pos="65000">
                      <a:schemeClr val="bg1">
                        <a:alpha val="0"/>
                      </a:schemeClr>
                    </a:gs>
                  </a:gsLst>
                  <a:lin ang="84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lIns="108814" tIns="54407" rIns="108814" bIns="54407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0" i="0" u="none" strike="noStrike" kern="0" cap="none" spc="30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汉仪雅酷黑 65W" panose="020B0604020202020204" pitchFamily="34" charset="-122"/>
                </a:endParaRPr>
              </a:p>
            </p:txBody>
          </p:sp>
          <p:sp>
            <p:nvSpPr>
              <p:cNvPr id="5" name="矩形 4"/>
              <p:cNvSpPr/>
              <p:nvPr>
                <p:custDataLst>
                  <p:tags r:id="rId10"/>
                </p:custDataLst>
              </p:nvPr>
            </p:nvSpPr>
            <p:spPr>
              <a:xfrm>
                <a:off x="-107569" y="2148272"/>
                <a:ext cx="3085306" cy="339592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7200000" scaled="0"/>
              </a:gradFill>
              <a:ln w="18891" cap="flat" cmpd="sng" algn="ctr">
                <a:gradFill flip="none" rotWithShape="1">
                  <a:gsLst>
                    <a:gs pos="0">
                      <a:schemeClr val="bg1"/>
                    </a:gs>
                    <a:gs pos="65000">
                      <a:schemeClr val="bg1">
                        <a:alpha val="0"/>
                      </a:schemeClr>
                    </a:gs>
                  </a:gsLst>
                  <a:lin ang="84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lIns="108814" tIns="54407" rIns="108814" bIns="54407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0" i="0" u="none" strike="noStrike" kern="0" cap="none" spc="300" normalizeH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汉仪雅酷黑 65W" panose="020B0604020202020204" pitchFamily="34" charset="-122"/>
                </a:endParaRPr>
              </a:p>
            </p:txBody>
          </p:sp>
          <p:sp>
            <p:nvSpPr>
              <p:cNvPr id="6" name="文本框 5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216467" y="3268537"/>
                <a:ext cx="2437234" cy="62623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108814" tIns="54407" rIns="108814" bIns="54407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u="none" strike="noStrike" kern="1200" cap="none" normalizeH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+mj-ea"/>
                    <a:cs typeface="汉仪雅酷黑 65W" panose="020B0604020202020204" pitchFamily="34" charset="-122"/>
                  </a:rPr>
                  <a:t>临床资料</a:t>
                </a:r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837043" y="2253664"/>
                <a:ext cx="1196083" cy="103320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108814" tIns="54407" rIns="108814" bIns="54407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6000" b="1" u="none" strike="noStrike" kern="1200" cap="none" spc="0" normalizeH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+mj-ea"/>
                    <a:cs typeface="汉仪雅酷黑 65W" panose="020B0604020202020204" pitchFamily="34" charset="-122"/>
                  </a:rPr>
                  <a:t>01</a:t>
                </a: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1800244" y="4416394"/>
              <a:ext cx="1950921" cy="7936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>
                  <a:solidFill>
                    <a:schemeClr val="bg1"/>
                  </a:solidFill>
                </a:rPr>
                <a:t>一般资料</a:t>
              </a: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>
                  <a:solidFill>
                    <a:schemeClr val="bg1"/>
                  </a:solidFill>
                </a:rPr>
                <a:t>治疗与转归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522424" y="2450841"/>
            <a:ext cx="3147151" cy="3467358"/>
            <a:chOff x="4522424" y="2450841"/>
            <a:chExt cx="3147151" cy="3467358"/>
          </a:xfrm>
        </p:grpSpPr>
        <p:grpSp>
          <p:nvGrpSpPr>
            <p:cNvPr id="10" name="组合 9"/>
            <p:cNvGrpSpPr/>
            <p:nvPr/>
          </p:nvGrpSpPr>
          <p:grpSpPr>
            <a:xfrm>
              <a:off x="4522424" y="2450841"/>
              <a:ext cx="3147151" cy="3467358"/>
              <a:chOff x="-107569" y="2148272"/>
              <a:chExt cx="3147151" cy="3467358"/>
            </a:xfrm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11" name="矩形 10"/>
              <p:cNvSpPr/>
              <p:nvPr>
                <p:custDataLst>
                  <p:tags r:id="rId5"/>
                </p:custDataLst>
              </p:nvPr>
            </p:nvSpPr>
            <p:spPr>
              <a:xfrm>
                <a:off x="-45724" y="2219703"/>
                <a:ext cx="3085306" cy="339592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4000">
                    <a:schemeClr val="accent1"/>
                  </a:gs>
                </a:gsLst>
                <a:lin ang="7200000" scaled="0"/>
              </a:gradFill>
              <a:ln w="18891" cap="flat" cmpd="sng" algn="ctr">
                <a:gradFill flip="none" rotWithShape="1">
                  <a:gsLst>
                    <a:gs pos="0">
                      <a:schemeClr val="bg1"/>
                    </a:gs>
                    <a:gs pos="65000">
                      <a:schemeClr val="bg1">
                        <a:alpha val="0"/>
                      </a:schemeClr>
                    </a:gs>
                  </a:gsLst>
                  <a:lin ang="84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lIns="108814" tIns="54407" rIns="108814" bIns="54407" rtlCol="0" anchor="ctr"/>
              <a:lstStyle/>
              <a:p>
                <a:pPr algn="ctr"/>
                <a:endParaRPr lang="zh-CN" altLang="en-US" sz="2380" kern="0" spc="3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6"/>
                </p:custDataLst>
              </p:nvPr>
            </p:nvSpPr>
            <p:spPr>
              <a:xfrm>
                <a:off x="-107569" y="2148272"/>
                <a:ext cx="3085306" cy="339592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7200000" scaled="0"/>
              </a:gradFill>
              <a:ln w="18891" cap="flat" cmpd="sng" algn="ctr">
                <a:gradFill flip="none" rotWithShape="1">
                  <a:gsLst>
                    <a:gs pos="0">
                      <a:schemeClr val="bg1"/>
                    </a:gs>
                    <a:gs pos="65000">
                      <a:schemeClr val="bg1">
                        <a:alpha val="0"/>
                      </a:schemeClr>
                    </a:gs>
                  </a:gsLst>
                  <a:lin ang="84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lIns="108814" tIns="54407" rIns="108814" bIns="54407" rtlCol="0" anchor="ctr"/>
              <a:lstStyle/>
              <a:p>
                <a:pPr algn="ctr"/>
                <a:endParaRPr lang="zh-CN" altLang="en-US" sz="2380" kern="0" spc="3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216467" y="3268537"/>
                <a:ext cx="2437234" cy="61546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108814" tIns="54407" rIns="108814" bIns="54407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800" b="1" u="none" strike="noStrike" cap="none" normalizeH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+mj-ea"/>
                    <a:cs typeface="汉仪雅酷黑 65W" panose="020B0604020202020204" pitchFamily="34" charset="-122"/>
                  </a:defRPr>
                </a:lvl1pPr>
              </a:lstStyle>
              <a:p>
                <a:r>
                  <a:rPr lang="zh-CN" altLang="en-US"/>
                  <a:t>个案护理</a:t>
                </a:r>
              </a:p>
            </p:txBody>
          </p:sp>
          <p:sp>
            <p:nvSpPr>
              <p:cNvPr id="14" name="文本框 13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837043" y="2253664"/>
                <a:ext cx="1196083" cy="103320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108814" tIns="54407" rIns="108814" bIns="54407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6000" b="1" u="none" strike="noStrike" cap="none" spc="0" normalizeH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+mj-ea"/>
                    <a:cs typeface="汉仪雅酷黑 65W" panose="020B0604020202020204" pitchFamily="34" charset="-122"/>
                  </a:defRPr>
                </a:lvl1pPr>
              </a:lstStyle>
              <a:p>
                <a:r>
                  <a:rPr lang="en-US" altLang="zh-CN"/>
                  <a:t>02</a:t>
                </a:r>
                <a:endParaRPr lang="en-US" altLang="zh-CN" dirty="0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5363695" y="4220235"/>
              <a:ext cx="1761713" cy="11632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>
                  <a:solidFill>
                    <a:schemeClr val="bg1"/>
                  </a:solidFill>
                </a:rPr>
                <a:t>术前护理</a:t>
              </a: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>
                  <a:solidFill>
                    <a:schemeClr val="bg1"/>
                  </a:solidFill>
                </a:rPr>
                <a:t>术后护理</a:t>
              </a: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>
                  <a:solidFill>
                    <a:schemeClr val="bg1"/>
                  </a:solidFill>
                </a:rPr>
                <a:t>出院指导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75599" y="2450841"/>
            <a:ext cx="3147151" cy="3467358"/>
            <a:chOff x="7975599" y="2450841"/>
            <a:chExt cx="3147151" cy="3467358"/>
          </a:xfrm>
        </p:grpSpPr>
        <p:grpSp>
          <p:nvGrpSpPr>
            <p:cNvPr id="15" name="组合 14"/>
            <p:cNvGrpSpPr/>
            <p:nvPr/>
          </p:nvGrpSpPr>
          <p:grpSpPr>
            <a:xfrm>
              <a:off x="7975599" y="2450841"/>
              <a:ext cx="3147151" cy="3467358"/>
              <a:chOff x="-107569" y="2148272"/>
              <a:chExt cx="3147151" cy="3467358"/>
            </a:xfrm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16" name="矩形 15"/>
              <p:cNvSpPr/>
              <p:nvPr>
                <p:custDataLst>
                  <p:tags r:id="rId1"/>
                </p:custDataLst>
              </p:nvPr>
            </p:nvSpPr>
            <p:spPr>
              <a:xfrm>
                <a:off x="-45724" y="2219703"/>
                <a:ext cx="3085306" cy="3395927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84000">
                    <a:schemeClr val="accent1"/>
                  </a:gs>
                </a:gsLst>
                <a:lin ang="7200000" scaled="0"/>
              </a:gradFill>
              <a:ln w="18891" cap="flat" cmpd="sng" algn="ctr">
                <a:gradFill flip="none" rotWithShape="1">
                  <a:gsLst>
                    <a:gs pos="0">
                      <a:schemeClr val="bg1"/>
                    </a:gs>
                    <a:gs pos="65000">
                      <a:schemeClr val="bg1">
                        <a:alpha val="0"/>
                      </a:schemeClr>
                    </a:gs>
                  </a:gsLst>
                  <a:lin ang="84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lIns="108814" tIns="54407" rIns="108814" bIns="54407" rtlCol="0" anchor="ctr"/>
              <a:lstStyle/>
              <a:p>
                <a:pPr algn="ctr"/>
                <a:endParaRPr lang="zh-CN" altLang="en-US" sz="2380" kern="0" spc="3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矩形 16"/>
              <p:cNvSpPr/>
              <p:nvPr>
                <p:custDataLst>
                  <p:tags r:id="rId2"/>
                </p:custDataLst>
              </p:nvPr>
            </p:nvSpPr>
            <p:spPr>
              <a:xfrm>
                <a:off x="-107569" y="2148272"/>
                <a:ext cx="3085306" cy="3395927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</a:gsLst>
                <a:lin ang="7200000" scaled="0"/>
              </a:gradFill>
              <a:ln w="18891" cap="flat" cmpd="sng" algn="ctr">
                <a:gradFill flip="none" rotWithShape="1">
                  <a:gsLst>
                    <a:gs pos="0">
                      <a:schemeClr val="bg1"/>
                    </a:gs>
                    <a:gs pos="65000">
                      <a:schemeClr val="bg1">
                        <a:alpha val="0"/>
                      </a:schemeClr>
                    </a:gs>
                  </a:gsLst>
                  <a:lin ang="84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lIns="108814" tIns="54407" rIns="108814" bIns="54407" rtlCol="0" anchor="ctr"/>
              <a:lstStyle/>
              <a:p>
                <a:pPr algn="ctr"/>
                <a:endParaRPr lang="zh-CN" altLang="en-US" sz="2380" kern="0" spc="3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文本框 17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16467" y="3268537"/>
                <a:ext cx="2437234" cy="61546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108814" tIns="54407" rIns="108814" bIns="54407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800" b="1" u="none" strike="noStrike" cap="none" normalizeH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+mj-ea"/>
                    <a:cs typeface="汉仪雅酷黑 65W" panose="020B0604020202020204" pitchFamily="34" charset="-122"/>
                  </a:defRPr>
                </a:lvl1pPr>
              </a:lstStyle>
              <a:p>
                <a:r>
                  <a:rPr lang="zh-CN" altLang="en-US"/>
                  <a:t>讨论小结</a:t>
                </a:r>
              </a:p>
            </p:txBody>
          </p:sp>
          <p:sp>
            <p:nvSpPr>
              <p:cNvPr id="19" name="文本框 18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37043" y="2262808"/>
                <a:ext cx="1196083" cy="1033206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lIns="108814" tIns="54407" rIns="108814" bIns="54407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6000" b="1" u="none" strike="noStrike" cap="none" spc="0" normalizeH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+mj-lt"/>
                    <a:ea typeface="+mj-ea"/>
                    <a:cs typeface="汉仪雅酷黑 65W" panose="020B0604020202020204" pitchFamily="34" charset="-122"/>
                  </a:defRPr>
                </a:lvl1pPr>
              </a:lstStyle>
              <a:p>
                <a:r>
                  <a:rPr lang="en-US" altLang="zh-CN"/>
                  <a:t>03</a:t>
                </a:r>
                <a:endParaRPr lang="en-US" altLang="zh-CN" dirty="0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8713461" y="4416394"/>
              <a:ext cx="2023408" cy="7873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>
                  <a:solidFill>
                    <a:schemeClr val="bg1"/>
                  </a:solidFill>
                </a:rPr>
                <a:t>护理不同点</a:t>
              </a:r>
              <a:endParaRPr lang="en-US" altLang="zh-CN" sz="1600">
                <a:solidFill>
                  <a:schemeClr val="bg1"/>
                </a:solidFill>
              </a:endParaRPr>
            </a:p>
            <a:p>
              <a:pPr marL="179705" indent="-179705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>
                  <a:solidFill>
                    <a:schemeClr val="bg1"/>
                  </a:solidFill>
                </a:rPr>
                <a:t>护理方案可行性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1"/>
          <p:cNvSpPr/>
          <p:nvPr/>
        </p:nvSpPr>
        <p:spPr>
          <a:xfrm rot="2700000">
            <a:off x="3193395" y="526395"/>
            <a:ext cx="5805210" cy="58052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1"/>
          <p:cNvSpPr/>
          <p:nvPr/>
        </p:nvSpPr>
        <p:spPr>
          <a:xfrm rot="2700000">
            <a:off x="3816917" y="1245410"/>
            <a:ext cx="4558164" cy="45581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11916" y="2549634"/>
            <a:ext cx="105637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chemeClr val="bg1"/>
                </a:solidFill>
                <a:latin typeface="+mj-lt"/>
                <a:ea typeface="+mj-ea"/>
                <a:cs typeface="阿里巴巴普惠体 M" panose="00020600040101010101" pitchFamily="18" charset="-122"/>
              </a:defRPr>
            </a:lvl1pPr>
          </a:lstStyle>
          <a:p>
            <a:pPr algn="ctr"/>
            <a:r>
              <a:rPr lang="en-US" altLang="zh-CN"/>
              <a:t>PART</a:t>
            </a:r>
            <a:r>
              <a:rPr lang="zh-CN" altLang="en-US"/>
              <a:t> </a:t>
            </a:r>
            <a:r>
              <a:rPr lang="en-US" altLang="zh-CN" dirty="0"/>
              <a:t>01</a:t>
            </a:r>
            <a:endParaRPr lang="zh-CN" altLang="en-US" dirty="0"/>
          </a:p>
        </p:txBody>
      </p:sp>
      <p:cxnSp>
        <p:nvCxnSpPr>
          <p:cNvPr id="5" name="直线连接符 7"/>
          <p:cNvCxnSpPr/>
          <p:nvPr/>
        </p:nvCxnSpPr>
        <p:spPr>
          <a:xfrm flipH="1">
            <a:off x="4493599" y="2729700"/>
            <a:ext cx="87695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线连接符 13"/>
          <p:cNvCxnSpPr/>
          <p:nvPr/>
        </p:nvCxnSpPr>
        <p:spPr>
          <a:xfrm flipH="1">
            <a:off x="6744328" y="2729700"/>
            <a:ext cx="87695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28877" y="3085314"/>
            <a:ext cx="3334246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6600">
                <a:solidFill>
                  <a:schemeClr val="bg1"/>
                </a:solidFill>
                <a:latin typeface="+mj-lt"/>
                <a:ea typeface="+mj-ea"/>
              </a:rPr>
              <a:t>临床资料</a:t>
            </a:r>
            <a:endParaRPr kumimoji="1" lang="zh-CN" altLang="en-US" sz="66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grpSp>
        <p:nvGrpSpPr>
          <p:cNvPr id="8" name="组合 1012"/>
          <p:cNvGrpSpPr/>
          <p:nvPr/>
        </p:nvGrpSpPr>
        <p:grpSpPr>
          <a:xfrm>
            <a:off x="-533400" y="5564214"/>
            <a:ext cx="2886075" cy="2154555"/>
            <a:chOff x="11341417" y="11813129"/>
            <a:chExt cx="2886075" cy="2154555"/>
          </a:xfrm>
        </p:grpSpPr>
        <p:pic>
          <p:nvPicPr>
            <p:cNvPr id="9" name="image 1013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3004482" y="1243034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0" name="image 1014"/>
            <p:cNvPicPr>
              <a:picLocks noChangeAspect="1"/>
            </p:cNvPicPr>
            <p:nvPr/>
          </p:nvPicPr>
          <p:blipFill>
            <a:blip r:embed="rId3">
              <a:alphaModFix amt="9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41417" y="12744674"/>
              <a:ext cx="685800" cy="588645"/>
            </a:xfrm>
            <a:prstGeom prst="rect">
              <a:avLst/>
            </a:prstGeom>
            <a:effectLst/>
          </p:spPr>
        </p:pic>
        <p:pic>
          <p:nvPicPr>
            <p:cNvPr id="11" name="image 1015"/>
            <p:cNvPicPr>
              <a:picLocks noChangeAspect="1"/>
            </p:cNvPicPr>
            <p:nvPr/>
          </p:nvPicPr>
          <p:blipFill>
            <a:blip r:embed="rId4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305899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2" name="image 1016"/>
            <p:cNvPicPr>
              <a:picLocks noChangeAspect="1"/>
            </p:cNvPicPr>
            <p:nvPr/>
          </p:nvPicPr>
          <p:blipFill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993053" y="1305899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3" name="image 1017"/>
            <p:cNvPicPr>
              <a:picLocks noChangeAspect="1"/>
            </p:cNvPicPr>
            <p:nvPr/>
          </p:nvPicPr>
          <p:blipFill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244177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4" name="image 1018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181312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5" name="image 1019"/>
            <p:cNvPicPr>
              <a:picLocks noChangeAspect="1"/>
            </p:cNvPicPr>
            <p:nvPr/>
          </p:nvPicPr>
          <p:blipFill>
            <a:blip r:embed="rId5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450128" y="12744674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6" name="image 1020"/>
            <p:cNvPicPr>
              <a:picLocks noChangeAspect="1"/>
            </p:cNvPicPr>
            <p:nvPr/>
          </p:nvPicPr>
          <p:blipFill>
            <a:blip r:embed="rId5">
              <a:alphaModFix amt="5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450128" y="1336760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7" name="image 1021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58563" y="1336760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8" name="image 1022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3553122" y="12744674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9" name="image 1023"/>
            <p:cNvPicPr>
              <a:picLocks noChangeAspect="1"/>
            </p:cNvPicPr>
            <p:nvPr/>
          </p:nvPicPr>
          <p:blipFill>
            <a:blip r:embed="rId2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47133" y="12121739"/>
              <a:ext cx="674370" cy="600075"/>
            </a:xfrm>
            <a:prstGeom prst="rect">
              <a:avLst/>
            </a:prstGeom>
            <a:effectLst/>
          </p:spPr>
        </p:pic>
      </p:grpSp>
      <p:grpSp>
        <p:nvGrpSpPr>
          <p:cNvPr id="20" name="组合 1042"/>
          <p:cNvGrpSpPr/>
          <p:nvPr/>
        </p:nvGrpSpPr>
        <p:grpSpPr>
          <a:xfrm flipH="1">
            <a:off x="10541317" y="-392932"/>
            <a:ext cx="1777366" cy="1525905"/>
            <a:chOff x="11455717" y="6921089"/>
            <a:chExt cx="1777366" cy="1525905"/>
          </a:xfrm>
        </p:grpSpPr>
        <p:pic>
          <p:nvPicPr>
            <p:cNvPr id="21" name="image 1043"/>
            <p:cNvPicPr>
              <a:picLocks noChangeAspect="1"/>
            </p:cNvPicPr>
            <p:nvPr/>
          </p:nvPicPr>
          <p:blipFill>
            <a:blip r:embed="rId6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558713" y="722969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2" name="image 1044"/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455717" y="722969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3" name="image 1045"/>
            <p:cNvPicPr>
              <a:picLocks noChangeAspect="1"/>
            </p:cNvPicPr>
            <p:nvPr/>
          </p:nvPicPr>
          <p:blipFill>
            <a:blip r:embed="rId6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455717" y="784691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4" name="image 1046"/>
            <p:cNvPicPr>
              <a:picLocks noChangeAspect="1"/>
            </p:cNvPicPr>
            <p:nvPr/>
          </p:nvPicPr>
          <p:blipFill>
            <a:blip r:embed="rId8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10072" y="692108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25" name="image 1047"/>
            <p:cNvPicPr>
              <a:picLocks noChangeAspect="1"/>
            </p:cNvPicPr>
            <p:nvPr/>
          </p:nvPicPr>
          <p:blipFill>
            <a:blip r:embed="rId8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10072" y="7538309"/>
              <a:ext cx="680085" cy="588645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临床资料</a:t>
            </a:r>
          </a:p>
        </p:txBody>
      </p:sp>
      <p:sp>
        <p:nvSpPr>
          <p:cNvPr id="3" name="箭头: 五边形 2"/>
          <p:cNvSpPr/>
          <p:nvPr/>
        </p:nvSpPr>
        <p:spPr>
          <a:xfrm>
            <a:off x="5937619" y="404482"/>
            <a:ext cx="1536700" cy="38803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一般资料</a:t>
            </a:r>
          </a:p>
        </p:txBody>
      </p:sp>
      <p:sp>
        <p:nvSpPr>
          <p:cNvPr id="4" name="箭头: V 形 3"/>
          <p:cNvSpPr/>
          <p:nvPr/>
        </p:nvSpPr>
        <p:spPr>
          <a:xfrm>
            <a:off x="7474319" y="404482"/>
            <a:ext cx="2157533" cy="38803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治疗与转归</a:t>
            </a:r>
          </a:p>
        </p:txBody>
      </p:sp>
      <p:sp>
        <p:nvSpPr>
          <p:cNvPr id="22" name="任意多边形: 形状 21"/>
          <p:cNvSpPr/>
          <p:nvPr/>
        </p:nvSpPr>
        <p:spPr>
          <a:xfrm flipH="1">
            <a:off x="7921232" y="1079304"/>
            <a:ext cx="3593699" cy="5778696"/>
          </a:xfrm>
          <a:custGeom>
            <a:avLst/>
            <a:gdLst>
              <a:gd name="connsiteX0" fmla="*/ 2090222 w 3593699"/>
              <a:gd name="connsiteY0" fmla="*/ 645 h 5778696"/>
              <a:gd name="connsiteX1" fmla="*/ 1913801 w 3593699"/>
              <a:gd name="connsiteY1" fmla="*/ 40663 h 5778696"/>
              <a:gd name="connsiteX2" fmla="*/ 1721243 w 3593699"/>
              <a:gd name="connsiteY2" fmla="*/ 146370 h 5778696"/>
              <a:gd name="connsiteX3" fmla="*/ 1605528 w 3593699"/>
              <a:gd name="connsiteY3" fmla="*/ 204173 h 5778696"/>
              <a:gd name="connsiteX4" fmla="*/ 1232851 w 3593699"/>
              <a:gd name="connsiteY4" fmla="*/ 442493 h 5778696"/>
              <a:gd name="connsiteX5" fmla="*/ 1128477 w 3593699"/>
              <a:gd name="connsiteY5" fmla="*/ 569576 h 5778696"/>
              <a:gd name="connsiteX6" fmla="*/ 963180 w 3593699"/>
              <a:gd name="connsiteY6" fmla="*/ 1010081 h 5778696"/>
              <a:gd name="connsiteX7" fmla="*/ 984069 w 3593699"/>
              <a:gd name="connsiteY7" fmla="*/ 1253517 h 5778696"/>
              <a:gd name="connsiteX8" fmla="*/ 1106539 w 3593699"/>
              <a:gd name="connsiteY8" fmla="*/ 1672649 h 5778696"/>
              <a:gd name="connsiteX9" fmla="*/ 1109847 w 3593699"/>
              <a:gd name="connsiteY9" fmla="*/ 1804867 h 5778696"/>
              <a:gd name="connsiteX10" fmla="*/ 1097457 w 3593699"/>
              <a:gd name="connsiteY10" fmla="*/ 1998664 h 5778696"/>
              <a:gd name="connsiteX11" fmla="*/ 1178974 w 3593699"/>
              <a:gd name="connsiteY11" fmla="*/ 2053863 h 5778696"/>
              <a:gd name="connsiteX12" fmla="*/ 1077269 w 3593699"/>
              <a:gd name="connsiteY12" fmla="*/ 2133946 h 5778696"/>
              <a:gd name="connsiteX13" fmla="*/ 397117 w 3593699"/>
              <a:gd name="connsiteY13" fmla="*/ 2786348 h 5778696"/>
              <a:gd name="connsiteX14" fmla="*/ 109744 w 3593699"/>
              <a:gd name="connsiteY14" fmla="*/ 3517749 h 5778696"/>
              <a:gd name="connsiteX15" fmla="*/ 54264 w 3593699"/>
              <a:gd name="connsiteY15" fmla="*/ 3728155 h 5778696"/>
              <a:gd name="connsiteX16" fmla="*/ 29411 w 3593699"/>
              <a:gd name="connsiteY16" fmla="*/ 4081409 h 5778696"/>
              <a:gd name="connsiteX17" fmla="*/ 363137 w 3593699"/>
              <a:gd name="connsiteY17" fmla="*/ 4517153 h 5778696"/>
              <a:gd name="connsiteX18" fmla="*/ 476744 w 3593699"/>
              <a:gd name="connsiteY18" fmla="*/ 4641652 h 5778696"/>
              <a:gd name="connsiteX19" fmla="*/ 480064 w 3593699"/>
              <a:gd name="connsiteY19" fmla="*/ 4881756 h 5778696"/>
              <a:gd name="connsiteX20" fmla="*/ 466568 w 3593699"/>
              <a:gd name="connsiteY20" fmla="*/ 5299715 h 5778696"/>
              <a:gd name="connsiteX21" fmla="*/ 451240 w 3593699"/>
              <a:gd name="connsiteY21" fmla="*/ 5680902 h 5778696"/>
              <a:gd name="connsiteX22" fmla="*/ 449316 w 3593699"/>
              <a:gd name="connsiteY22" fmla="*/ 5778696 h 5778696"/>
              <a:gd name="connsiteX23" fmla="*/ 3371590 w 3593699"/>
              <a:gd name="connsiteY23" fmla="*/ 5778696 h 5778696"/>
              <a:gd name="connsiteX24" fmla="*/ 3369730 w 3593699"/>
              <a:gd name="connsiteY24" fmla="*/ 5718702 h 5778696"/>
              <a:gd name="connsiteX25" fmla="*/ 3351586 w 3593699"/>
              <a:gd name="connsiteY25" fmla="*/ 5218253 h 5778696"/>
              <a:gd name="connsiteX26" fmla="*/ 3294616 w 3593699"/>
              <a:gd name="connsiteY26" fmla="*/ 4915900 h 5778696"/>
              <a:gd name="connsiteX27" fmla="*/ 3234580 w 3593699"/>
              <a:gd name="connsiteY27" fmla="*/ 4355553 h 5778696"/>
              <a:gd name="connsiteX28" fmla="*/ 3355632 w 3593699"/>
              <a:gd name="connsiteY28" fmla="*/ 4283008 h 5778696"/>
              <a:gd name="connsiteX29" fmla="*/ 3588580 w 3593699"/>
              <a:gd name="connsiteY29" fmla="*/ 4051535 h 5778696"/>
              <a:gd name="connsiteX30" fmla="*/ 3560056 w 3593699"/>
              <a:gd name="connsiteY30" fmla="*/ 3600949 h 5778696"/>
              <a:gd name="connsiteX31" fmla="*/ 3542343 w 3593699"/>
              <a:gd name="connsiteY31" fmla="*/ 3438322 h 5778696"/>
              <a:gd name="connsiteX32" fmla="*/ 3478126 w 3593699"/>
              <a:gd name="connsiteY32" fmla="*/ 3180315 h 5778696"/>
              <a:gd name="connsiteX33" fmla="*/ 3325468 w 3593699"/>
              <a:gd name="connsiteY33" fmla="*/ 2800854 h 5778696"/>
              <a:gd name="connsiteX34" fmla="*/ 3010904 w 3593699"/>
              <a:gd name="connsiteY34" fmla="*/ 2230728 h 5778696"/>
              <a:gd name="connsiteX35" fmla="*/ 2825092 w 3593699"/>
              <a:gd name="connsiteY35" fmla="*/ 2115505 h 5778696"/>
              <a:gd name="connsiteX36" fmla="*/ 2381840 w 3593699"/>
              <a:gd name="connsiteY36" fmla="*/ 2045324 h 5778696"/>
              <a:gd name="connsiteX37" fmla="*/ 2279573 w 3593699"/>
              <a:gd name="connsiteY37" fmla="*/ 2053863 h 5778696"/>
              <a:gd name="connsiteX38" fmla="*/ 2279573 w 3593699"/>
              <a:gd name="connsiteY38" fmla="*/ 2001682 h 5778696"/>
              <a:gd name="connsiteX39" fmla="*/ 2344630 w 3593699"/>
              <a:gd name="connsiteY39" fmla="*/ 1890523 h 5778696"/>
              <a:gd name="connsiteX40" fmla="*/ 2546931 w 3593699"/>
              <a:gd name="connsiteY40" fmla="*/ 1550862 h 5778696"/>
              <a:gd name="connsiteX41" fmla="*/ 2672868 w 3593699"/>
              <a:gd name="connsiteY41" fmla="*/ 1130098 h 5778696"/>
              <a:gd name="connsiteX42" fmla="*/ 2720554 w 3593699"/>
              <a:gd name="connsiteY42" fmla="*/ 881111 h 5778696"/>
              <a:gd name="connsiteX43" fmla="*/ 2638539 w 3593699"/>
              <a:gd name="connsiteY43" fmla="*/ 714006 h 5778696"/>
              <a:gd name="connsiteX44" fmla="*/ 2612571 w 3593699"/>
              <a:gd name="connsiteY44" fmla="*/ 584698 h 5778696"/>
              <a:gd name="connsiteX45" fmla="*/ 2491586 w 3593699"/>
              <a:gd name="connsiteY45" fmla="*/ 180111 h 5778696"/>
              <a:gd name="connsiteX46" fmla="*/ 2272983 w 3593699"/>
              <a:gd name="connsiteY46" fmla="*/ 55236 h 5778696"/>
              <a:gd name="connsiteX47" fmla="*/ 2090222 w 3593699"/>
              <a:gd name="connsiteY47" fmla="*/ 645 h 5778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593699" h="5778696">
                <a:moveTo>
                  <a:pt x="2090222" y="645"/>
                </a:moveTo>
                <a:cubicBezTo>
                  <a:pt x="2072090" y="-3692"/>
                  <a:pt x="1992700" y="14315"/>
                  <a:pt x="1913801" y="40663"/>
                </a:cubicBezTo>
                <a:cubicBezTo>
                  <a:pt x="1807944" y="76012"/>
                  <a:pt x="1757478" y="103716"/>
                  <a:pt x="1721243" y="146370"/>
                </a:cubicBezTo>
                <a:cubicBezTo>
                  <a:pt x="1682009" y="192554"/>
                  <a:pt x="1658748" y="204173"/>
                  <a:pt x="1605528" y="204173"/>
                </a:cubicBezTo>
                <a:cubicBezTo>
                  <a:pt x="1441346" y="204173"/>
                  <a:pt x="1297614" y="296086"/>
                  <a:pt x="1232851" y="442493"/>
                </a:cubicBezTo>
                <a:cubicBezTo>
                  <a:pt x="1213041" y="487277"/>
                  <a:pt x="1169907" y="539796"/>
                  <a:pt x="1128477" y="569576"/>
                </a:cubicBezTo>
                <a:cubicBezTo>
                  <a:pt x="986550" y="671595"/>
                  <a:pt x="913904" y="865194"/>
                  <a:pt x="963180" y="1010081"/>
                </a:cubicBezTo>
                <a:cubicBezTo>
                  <a:pt x="979731" y="1058749"/>
                  <a:pt x="986970" y="1143099"/>
                  <a:pt x="984069" y="1253517"/>
                </a:cubicBezTo>
                <a:cubicBezTo>
                  <a:pt x="979146" y="1440904"/>
                  <a:pt x="1002808" y="1521881"/>
                  <a:pt x="1106539" y="1672649"/>
                </a:cubicBezTo>
                <a:cubicBezTo>
                  <a:pt x="1164395" y="1756739"/>
                  <a:pt x="1165598" y="1804867"/>
                  <a:pt x="1109847" y="1804867"/>
                </a:cubicBezTo>
                <a:cubicBezTo>
                  <a:pt x="1015269" y="1804867"/>
                  <a:pt x="1007907" y="1920038"/>
                  <a:pt x="1097457" y="1998664"/>
                </a:cubicBezTo>
                <a:cubicBezTo>
                  <a:pt x="1132034" y="2029024"/>
                  <a:pt x="1168717" y="2053863"/>
                  <a:pt x="1178974" y="2053863"/>
                </a:cubicBezTo>
                <a:cubicBezTo>
                  <a:pt x="1228906" y="2053863"/>
                  <a:pt x="1172823" y="2098023"/>
                  <a:pt x="1077269" y="2133946"/>
                </a:cubicBezTo>
                <a:cubicBezTo>
                  <a:pt x="730887" y="2264161"/>
                  <a:pt x="549251" y="2438386"/>
                  <a:pt x="397117" y="2786348"/>
                </a:cubicBezTo>
                <a:cubicBezTo>
                  <a:pt x="172032" y="3301157"/>
                  <a:pt x="109744" y="3459691"/>
                  <a:pt x="109744" y="3517749"/>
                </a:cubicBezTo>
                <a:cubicBezTo>
                  <a:pt x="109744" y="3551677"/>
                  <a:pt x="84778" y="3646360"/>
                  <a:pt x="54264" y="3728155"/>
                </a:cubicBezTo>
                <a:cubicBezTo>
                  <a:pt x="-9499" y="3899084"/>
                  <a:pt x="-16120" y="3993183"/>
                  <a:pt x="29411" y="4081409"/>
                </a:cubicBezTo>
                <a:cubicBezTo>
                  <a:pt x="74194" y="4168189"/>
                  <a:pt x="228241" y="4369326"/>
                  <a:pt x="363137" y="4517153"/>
                </a:cubicBezTo>
                <a:lnTo>
                  <a:pt x="476744" y="4641652"/>
                </a:lnTo>
                <a:lnTo>
                  <a:pt x="480064" y="4881756"/>
                </a:lnTo>
                <a:cubicBezTo>
                  <a:pt x="481890" y="5013812"/>
                  <a:pt x="475817" y="5201894"/>
                  <a:pt x="466568" y="5299715"/>
                </a:cubicBezTo>
                <a:cubicBezTo>
                  <a:pt x="460787" y="5360852"/>
                  <a:pt x="455109" y="5508051"/>
                  <a:pt x="451240" y="5680902"/>
                </a:cubicBezTo>
                <a:lnTo>
                  <a:pt x="449316" y="5778696"/>
                </a:lnTo>
                <a:lnTo>
                  <a:pt x="3371590" y="5778696"/>
                </a:lnTo>
                <a:lnTo>
                  <a:pt x="3369730" y="5718702"/>
                </a:lnTo>
                <a:cubicBezTo>
                  <a:pt x="3360916" y="5438799"/>
                  <a:pt x="3353151" y="5223219"/>
                  <a:pt x="3351586" y="5218253"/>
                </a:cubicBezTo>
                <a:cubicBezTo>
                  <a:pt x="3349799" y="5212577"/>
                  <a:pt x="3324161" y="5076518"/>
                  <a:pt x="3294616" y="4915900"/>
                </a:cubicBezTo>
                <a:cubicBezTo>
                  <a:pt x="3235035" y="4592006"/>
                  <a:pt x="3212847" y="4384903"/>
                  <a:pt x="3234580" y="4355553"/>
                </a:cubicBezTo>
                <a:cubicBezTo>
                  <a:pt x="3242446" y="4344930"/>
                  <a:pt x="3296920" y="4312284"/>
                  <a:pt x="3355632" y="4283008"/>
                </a:cubicBezTo>
                <a:cubicBezTo>
                  <a:pt x="3491191" y="4215411"/>
                  <a:pt x="3573106" y="4134013"/>
                  <a:pt x="3588580" y="4051535"/>
                </a:cubicBezTo>
                <a:cubicBezTo>
                  <a:pt x="3603017" y="3974578"/>
                  <a:pt x="3584834" y="3687344"/>
                  <a:pt x="3560056" y="3600949"/>
                </a:cubicBezTo>
                <a:cubicBezTo>
                  <a:pt x="3550314" y="3566980"/>
                  <a:pt x="3542343" y="3493797"/>
                  <a:pt x="3542343" y="3438322"/>
                </a:cubicBezTo>
                <a:cubicBezTo>
                  <a:pt x="3542343" y="3363332"/>
                  <a:pt x="3525870" y="3297147"/>
                  <a:pt x="3478126" y="3180315"/>
                </a:cubicBezTo>
                <a:cubicBezTo>
                  <a:pt x="3442806" y="3093887"/>
                  <a:pt x="3374111" y="2923130"/>
                  <a:pt x="3325468" y="2800854"/>
                </a:cubicBezTo>
                <a:cubicBezTo>
                  <a:pt x="3178117" y="2430448"/>
                  <a:pt x="3122530" y="2329700"/>
                  <a:pt x="3010904" y="2230728"/>
                </a:cubicBezTo>
                <a:cubicBezTo>
                  <a:pt x="2949715" y="2176477"/>
                  <a:pt x="2877660" y="2131795"/>
                  <a:pt x="2825092" y="2115505"/>
                </a:cubicBezTo>
                <a:cubicBezTo>
                  <a:pt x="2662199" y="2065029"/>
                  <a:pt x="2483908" y="2036799"/>
                  <a:pt x="2381840" y="2045324"/>
                </a:cubicBezTo>
                <a:lnTo>
                  <a:pt x="2279573" y="2053863"/>
                </a:lnTo>
                <a:lnTo>
                  <a:pt x="2279573" y="2001682"/>
                </a:lnTo>
                <a:cubicBezTo>
                  <a:pt x="2279573" y="1964225"/>
                  <a:pt x="2297929" y="1932860"/>
                  <a:pt x="2344630" y="1890523"/>
                </a:cubicBezTo>
                <a:cubicBezTo>
                  <a:pt x="2551138" y="1703310"/>
                  <a:pt x="2533112" y="1733575"/>
                  <a:pt x="2546931" y="1550862"/>
                </a:cubicBezTo>
                <a:cubicBezTo>
                  <a:pt x="2563745" y="1328559"/>
                  <a:pt x="2589324" y="1243097"/>
                  <a:pt x="2672868" y="1130098"/>
                </a:cubicBezTo>
                <a:cubicBezTo>
                  <a:pt x="2724004" y="1060933"/>
                  <a:pt x="2743779" y="957685"/>
                  <a:pt x="2720554" y="881111"/>
                </a:cubicBezTo>
                <a:cubicBezTo>
                  <a:pt x="2687343" y="771605"/>
                  <a:pt x="2675482" y="747440"/>
                  <a:pt x="2638539" y="714006"/>
                </a:cubicBezTo>
                <a:cubicBezTo>
                  <a:pt x="2607998" y="686367"/>
                  <a:pt x="2604087" y="666892"/>
                  <a:pt x="2612571" y="584698"/>
                </a:cubicBezTo>
                <a:cubicBezTo>
                  <a:pt x="2627238" y="442589"/>
                  <a:pt x="2578156" y="278460"/>
                  <a:pt x="2491586" y="180111"/>
                </a:cubicBezTo>
                <a:cubicBezTo>
                  <a:pt x="2432824" y="113353"/>
                  <a:pt x="2400902" y="95118"/>
                  <a:pt x="2272983" y="55236"/>
                </a:cubicBezTo>
                <a:cubicBezTo>
                  <a:pt x="2190597" y="29549"/>
                  <a:pt x="2108354" y="4984"/>
                  <a:pt x="2090222" y="64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>
            <a:off x="838200" y="1574801"/>
            <a:ext cx="1476000" cy="4191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基本信息</a:t>
            </a:r>
          </a:p>
        </p:txBody>
      </p:sp>
      <p:sp>
        <p:nvSpPr>
          <p:cNvPr id="12" name="矩形: 圆角 11"/>
          <p:cNvSpPr/>
          <p:nvPr/>
        </p:nvSpPr>
        <p:spPr>
          <a:xfrm>
            <a:off x="838200" y="2883426"/>
            <a:ext cx="1476000" cy="4191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病情概述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838200" y="4922163"/>
            <a:ext cx="1476000" cy="4191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检查情况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927100" y="2272700"/>
            <a:ext cx="694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27100" y="3905813"/>
            <a:ext cx="694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27100" y="6360927"/>
            <a:ext cx="6948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470518" y="1619408"/>
            <a:ext cx="2357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/>
              <a:t>刘某某，女，</a:t>
            </a:r>
            <a:r>
              <a:rPr lang="en-US" altLang="zh-CN"/>
              <a:t>40</a:t>
            </a:r>
            <a:r>
              <a:rPr lang="zh-CN" altLang="en-US"/>
              <a:t>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470518" y="2392463"/>
            <a:ext cx="5404582" cy="1401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/>
              <a:t>根据患者实际情况填写，根据患者实际情况填写，根据患者实际情况填写，根据患者实际情况填写，根据患者实际情况填写，根据患者实际情况填写，根据患者实际情况填写</a:t>
            </a:r>
            <a:endParaRPr lang="en-US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2470519" y="4025577"/>
            <a:ext cx="5404581" cy="2219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b="1">
                <a:solidFill>
                  <a:schemeClr val="accent1"/>
                </a:solidFill>
              </a:rPr>
              <a:t>触诊：</a:t>
            </a:r>
            <a:r>
              <a:rPr lang="zh-CN" altLang="en-US"/>
              <a:t>根据患者实际情况填写，根据患者实际情况填写，根据患者实际情况填写，根据患者实际情况填写</a:t>
            </a:r>
            <a:endParaRPr lang="en-US" altLang="zh-CN"/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b="1">
                <a:solidFill>
                  <a:schemeClr val="accent1"/>
                </a:solidFill>
              </a:rPr>
              <a:t>彩超显示：</a:t>
            </a:r>
            <a:r>
              <a:rPr lang="zh-CN" altLang="en-US"/>
              <a:t>根据患者实际情况填写，根据患者实际情况填写，根据患者实际情况填写</a:t>
            </a:r>
            <a:endParaRPr lang="en-US" altLang="zh-CN"/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b="1">
                <a:solidFill>
                  <a:schemeClr val="accent1"/>
                </a:solidFill>
              </a:rPr>
              <a:t>活检结果示：</a:t>
            </a:r>
            <a:r>
              <a:rPr lang="zh-CN" altLang="en-US"/>
              <a:t>根据患者实际情况填写，根据患者实际情况填写，根据患者实际情况填写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临床资料</a:t>
            </a:r>
          </a:p>
        </p:txBody>
      </p:sp>
      <p:sp>
        <p:nvSpPr>
          <p:cNvPr id="3" name="箭头: 五边形 2"/>
          <p:cNvSpPr/>
          <p:nvPr/>
        </p:nvSpPr>
        <p:spPr>
          <a:xfrm>
            <a:off x="5937619" y="404482"/>
            <a:ext cx="1536700" cy="388039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一般资料</a:t>
            </a:r>
          </a:p>
        </p:txBody>
      </p:sp>
      <p:sp>
        <p:nvSpPr>
          <p:cNvPr id="4" name="箭头: V 形 3"/>
          <p:cNvSpPr/>
          <p:nvPr/>
        </p:nvSpPr>
        <p:spPr>
          <a:xfrm>
            <a:off x="7474319" y="404482"/>
            <a:ext cx="2157533" cy="388039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治疗与转归</a:t>
            </a:r>
          </a:p>
        </p:txBody>
      </p:sp>
      <p:sp>
        <p:nvSpPr>
          <p:cNvPr id="5" name="矩形: 圆角 4"/>
          <p:cNvSpPr/>
          <p:nvPr/>
        </p:nvSpPr>
        <p:spPr>
          <a:xfrm>
            <a:off x="638596" y="1642110"/>
            <a:ext cx="3454401" cy="4415790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 w="19050">
            <a:gradFill flip="none" rotWithShape="1">
              <a:gsLst>
                <a:gs pos="0">
                  <a:schemeClr val="accent1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>
            <a:outerShdw blurRad="622300" sx="102000" sy="102000" algn="ctr" rotWithShape="0">
              <a:schemeClr val="accent2">
                <a:alpha val="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汉仪雅酷黑 65W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8825" y="1948727"/>
            <a:ext cx="129394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汉仪雅酷黑 65W" panose="020B0604020202020204" pitchFamily="34" charset="-122"/>
              </a:rPr>
              <a:t>辅助化疗</a:t>
            </a:r>
          </a:p>
        </p:txBody>
      </p:sp>
      <p:sp>
        <p:nvSpPr>
          <p:cNvPr id="7" name="矩形 6"/>
          <p:cNvSpPr/>
          <p:nvPr/>
        </p:nvSpPr>
        <p:spPr>
          <a:xfrm>
            <a:off x="979797" y="2565911"/>
            <a:ext cx="2772000" cy="2130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cs typeface="汉仪雅酷黑 65W" panose="020B0604020202020204" pitchFamily="34" charset="-122"/>
              </a:rPr>
              <a:t>根据患者实际情况填写，</a:t>
            </a:r>
            <a:r>
              <a:rPr lang="zh-CN" altLang="en-US"/>
              <a:t>根据患者实际情况填写，根据患者实际情况填写，根据患者实际情况填写，根据患者实际情况填写。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汉仪雅酷黑 65W" panose="020B0604020202020204" pitchFamily="34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370816" y="1642110"/>
            <a:ext cx="3454401" cy="4415790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 w="19050">
            <a:gradFill flip="none" rotWithShape="1">
              <a:gsLst>
                <a:gs pos="0">
                  <a:schemeClr val="accent1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>
            <a:outerShdw blurRad="622300" sx="102000" sy="102000" algn="ctr" rotWithShape="0">
              <a:schemeClr val="accent2">
                <a:alpha val="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汉仪雅酷黑 65W" panose="020B0604020202020204" pitchFamily="34" charset="-122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8103036" y="1642110"/>
            <a:ext cx="3454401" cy="4415790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 w="19050">
            <a:gradFill flip="none" rotWithShape="1">
              <a:gsLst>
                <a:gs pos="0">
                  <a:schemeClr val="accent1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>
            <a:outerShdw blurRad="622300" sx="102000" sy="102000" algn="ctr" rotWithShape="0">
              <a:schemeClr val="accent2">
                <a:alpha val="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汉仪雅酷黑 65W" panose="020B0604020202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0362" y="1948727"/>
            <a:ext cx="159530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汉仪雅酷黑 65W" panose="020B0604020202020204" pitchFamily="34" charset="-122"/>
              </a:rPr>
              <a:t>针对症治疗</a:t>
            </a:r>
          </a:p>
        </p:txBody>
      </p:sp>
      <p:sp>
        <p:nvSpPr>
          <p:cNvPr id="20" name="矩形 19"/>
          <p:cNvSpPr/>
          <p:nvPr/>
        </p:nvSpPr>
        <p:spPr>
          <a:xfrm>
            <a:off x="4712017" y="2565911"/>
            <a:ext cx="2772000" cy="2130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cs typeface="汉仪雅酷黑 65W" panose="020B0604020202020204" pitchFamily="34" charset="-122"/>
              </a:rPr>
              <a:t>根据患者实际情况填写，</a:t>
            </a:r>
            <a:r>
              <a:rPr lang="zh-CN" altLang="en-US"/>
              <a:t>根据患者实际情况填写，根据患者实际情况填写，根据患者实际情况填写，根据患者实际情况填写。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汉仪雅酷黑 65W" panose="020B0604020202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55775" y="1948727"/>
            <a:ext cx="7489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汉仪雅酷黑 65W" panose="020B0604020202020204" pitchFamily="34" charset="-122"/>
              </a:rPr>
              <a:t>手术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444237" y="2565911"/>
            <a:ext cx="2772000" cy="2130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汉仪雅酷黑 65W" panose="020B0604020202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dk1"/>
                </a:solidFill>
                <a:latin typeface="+mn-lt"/>
              </a:rPr>
              <a:t>根据患者实际情况填写，根据患者实际情况填写，根据患者实际情况填写，根据患者实际情况填写，根据患者实际情况填写。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05335" y="1779449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ln>
                  <a:gradFill>
                    <a:gsLst>
                      <a:gs pos="0">
                        <a:schemeClr val="accent1"/>
                      </a:gs>
                      <a:gs pos="93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01</a:t>
            </a:r>
            <a:endParaRPr lang="zh-CN" altLang="en-US" sz="4400" b="1" i="1">
              <a:ln>
                <a:gradFill>
                  <a:gsLst>
                    <a:gs pos="0">
                      <a:schemeClr val="accent1"/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70816" y="1779449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ln>
                  <a:gradFill>
                    <a:gsLst>
                      <a:gs pos="0">
                        <a:schemeClr val="accent1"/>
                      </a:gs>
                      <a:gs pos="93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02</a:t>
            </a:r>
            <a:endParaRPr lang="zh-CN" altLang="en-US" sz="4400" b="1" i="1">
              <a:ln>
                <a:gradFill>
                  <a:gsLst>
                    <a:gs pos="0">
                      <a:schemeClr val="accent1"/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103036" y="1779449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i="1">
                <a:ln>
                  <a:gradFill>
                    <a:gsLst>
                      <a:gs pos="0">
                        <a:schemeClr val="accent1"/>
                      </a:gs>
                      <a:gs pos="93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03</a:t>
            </a:r>
            <a:endParaRPr lang="zh-CN" altLang="en-US" sz="4400" b="1" i="1">
              <a:ln>
                <a:gradFill>
                  <a:gsLst>
                    <a:gs pos="0">
                      <a:schemeClr val="accent1"/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28" name="图形 21"/>
          <p:cNvSpPr/>
          <p:nvPr/>
        </p:nvSpPr>
        <p:spPr>
          <a:xfrm>
            <a:off x="2647586" y="4856623"/>
            <a:ext cx="1137472" cy="1134382"/>
          </a:xfrm>
          <a:custGeom>
            <a:avLst/>
            <a:gdLst>
              <a:gd name="connsiteX0" fmla="*/ 680353 w 1495235"/>
              <a:gd name="connsiteY0" fmla="*/ 711008 h 1491173"/>
              <a:gd name="connsiteX1" fmla="*/ 1174984 w 1495235"/>
              <a:gd name="connsiteY1" fmla="*/ 537219 h 1491173"/>
              <a:gd name="connsiteX2" fmla="*/ 673669 w 1495235"/>
              <a:gd name="connsiteY2" fmla="*/ 804587 h 1491173"/>
              <a:gd name="connsiteX3" fmla="*/ 763905 w 1495235"/>
              <a:gd name="connsiteY3" fmla="*/ 975035 h 1491173"/>
              <a:gd name="connsiteX4" fmla="*/ 700405 w 1495235"/>
              <a:gd name="connsiteY4" fmla="*/ 1031851 h 1491173"/>
              <a:gd name="connsiteX5" fmla="*/ 663642 w 1495235"/>
              <a:gd name="connsiteY5" fmla="*/ 527193 h 1491173"/>
              <a:gd name="connsiteX6" fmla="*/ 673669 w 1495235"/>
              <a:gd name="connsiteY6" fmla="*/ 503798 h 1491173"/>
              <a:gd name="connsiteX7" fmla="*/ 296011 w 1495235"/>
              <a:gd name="connsiteY7" fmla="*/ 166245 h 1491173"/>
              <a:gd name="connsiteX8" fmla="*/ 687037 w 1495235"/>
              <a:gd name="connsiteY8" fmla="*/ 467035 h 1491173"/>
              <a:gd name="connsiteX9" fmla="*/ 663642 w 1495235"/>
              <a:gd name="connsiteY9" fmla="*/ 62640 h 1491173"/>
              <a:gd name="connsiteX10" fmla="*/ 743853 w 1495235"/>
              <a:gd name="connsiteY10" fmla="*/ 35903 h 1491173"/>
              <a:gd name="connsiteX11" fmla="*/ 790642 w 1495235"/>
              <a:gd name="connsiteY11" fmla="*/ 223061 h 1491173"/>
              <a:gd name="connsiteX12" fmla="*/ 1141563 w 1495235"/>
              <a:gd name="connsiteY12" fmla="*/ 72666 h 1491173"/>
              <a:gd name="connsiteX13" fmla="*/ 793984 w 1495235"/>
              <a:gd name="connsiteY13" fmla="*/ 309956 h 1491173"/>
              <a:gd name="connsiteX14" fmla="*/ 717116 w 1495235"/>
              <a:gd name="connsiteY14" fmla="*/ 617430 h 1491173"/>
              <a:gd name="connsiteX15" fmla="*/ 680353 w 1495235"/>
              <a:gd name="connsiteY15" fmla="*/ 711008 h 1491173"/>
              <a:gd name="connsiteX16" fmla="*/ 102169 w 1495235"/>
              <a:gd name="connsiteY16" fmla="*/ 1229035 h 1491173"/>
              <a:gd name="connsiteX17" fmla="*/ 125563 w 1495235"/>
              <a:gd name="connsiteY17" fmla="*/ 1252430 h 1491173"/>
              <a:gd name="connsiteX18" fmla="*/ 152300 w 1495235"/>
              <a:gd name="connsiteY18" fmla="*/ 1249087 h 1491173"/>
              <a:gd name="connsiteX19" fmla="*/ 426353 w 1495235"/>
              <a:gd name="connsiteY19" fmla="*/ 975035 h 1491173"/>
              <a:gd name="connsiteX20" fmla="*/ 379563 w 1495235"/>
              <a:gd name="connsiteY20" fmla="*/ 924903 h 1491173"/>
              <a:gd name="connsiteX21" fmla="*/ 105511 w 1495235"/>
              <a:gd name="connsiteY21" fmla="*/ 1198956 h 1491173"/>
              <a:gd name="connsiteX22" fmla="*/ 102169 w 1495235"/>
              <a:gd name="connsiteY22" fmla="*/ 1229035 h 1491173"/>
              <a:gd name="connsiteX23" fmla="*/ 339458 w 1495235"/>
              <a:gd name="connsiteY23" fmla="*/ 834666 h 1491173"/>
              <a:gd name="connsiteX24" fmla="*/ 392932 w 1495235"/>
              <a:gd name="connsiteY24" fmla="*/ 834666 h 1491173"/>
              <a:gd name="connsiteX25" fmla="*/ 643590 w 1495235"/>
              <a:gd name="connsiteY25" fmla="*/ 1098693 h 1491173"/>
              <a:gd name="connsiteX26" fmla="*/ 640248 w 1495235"/>
              <a:gd name="connsiteY26" fmla="*/ 1162193 h 1491173"/>
              <a:gd name="connsiteX27" fmla="*/ 372879 w 1495235"/>
              <a:gd name="connsiteY27" fmla="*/ 1426219 h 1491173"/>
              <a:gd name="connsiteX28" fmla="*/ 65405 w 1495235"/>
              <a:gd name="connsiteY28" fmla="*/ 1416193 h 1491173"/>
              <a:gd name="connsiteX29" fmla="*/ 55379 w 1495235"/>
              <a:gd name="connsiteY29" fmla="*/ 1118745 h 1491173"/>
              <a:gd name="connsiteX30" fmla="*/ 339458 w 1495235"/>
              <a:gd name="connsiteY30" fmla="*/ 834666 h 1491173"/>
              <a:gd name="connsiteX31" fmla="*/ 917642 w 1495235"/>
              <a:gd name="connsiteY31" fmla="*/ 1132114 h 1491173"/>
              <a:gd name="connsiteX32" fmla="*/ 1171642 w 1495235"/>
              <a:gd name="connsiteY32" fmla="*/ 1386114 h 1491173"/>
              <a:gd name="connsiteX33" fmla="*/ 1395563 w 1495235"/>
              <a:gd name="connsiteY33" fmla="*/ 1352693 h 1491173"/>
              <a:gd name="connsiteX34" fmla="*/ 1382195 w 1495235"/>
              <a:gd name="connsiteY34" fmla="*/ 1162193 h 1491173"/>
              <a:gd name="connsiteX35" fmla="*/ 1128195 w 1495235"/>
              <a:gd name="connsiteY35" fmla="*/ 911535 h 1491173"/>
              <a:gd name="connsiteX36" fmla="*/ 917642 w 1495235"/>
              <a:gd name="connsiteY36" fmla="*/ 1132114 h 1491173"/>
              <a:gd name="connsiteX37" fmla="*/ 1158274 w 1495235"/>
              <a:gd name="connsiteY37" fmla="*/ 841351 h 1491173"/>
              <a:gd name="connsiteX38" fmla="*/ 1442353 w 1495235"/>
              <a:gd name="connsiteY38" fmla="*/ 1125430 h 1491173"/>
              <a:gd name="connsiteX39" fmla="*/ 1432327 w 1495235"/>
              <a:gd name="connsiteY39" fmla="*/ 1422877 h 1491173"/>
              <a:gd name="connsiteX40" fmla="*/ 1124853 w 1495235"/>
              <a:gd name="connsiteY40" fmla="*/ 1432903 h 1491173"/>
              <a:gd name="connsiteX41" fmla="*/ 857484 w 1495235"/>
              <a:gd name="connsiteY41" fmla="*/ 1168877 h 1491173"/>
              <a:gd name="connsiteX42" fmla="*/ 854142 w 1495235"/>
              <a:gd name="connsiteY42" fmla="*/ 1105377 h 1491173"/>
              <a:gd name="connsiteX43" fmla="*/ 1104800 w 1495235"/>
              <a:gd name="connsiteY43" fmla="*/ 841351 h 1491173"/>
              <a:gd name="connsiteX44" fmla="*/ 1158274 w 1495235"/>
              <a:gd name="connsiteY44" fmla="*/ 841351 h 1491173"/>
              <a:gd name="connsiteX45" fmla="*/ 1027932 w 1495235"/>
              <a:gd name="connsiteY45" fmla="*/ 1108719 h 1491173"/>
              <a:gd name="connsiteX46" fmla="*/ 1068037 w 1495235"/>
              <a:gd name="connsiteY46" fmla="*/ 1108719 h 1491173"/>
              <a:gd name="connsiteX47" fmla="*/ 1285274 w 1495235"/>
              <a:gd name="connsiteY47" fmla="*/ 1325956 h 1491173"/>
              <a:gd name="connsiteX48" fmla="*/ 1285274 w 1495235"/>
              <a:gd name="connsiteY48" fmla="*/ 1366061 h 1491173"/>
              <a:gd name="connsiteX49" fmla="*/ 1238484 w 1495235"/>
              <a:gd name="connsiteY49" fmla="*/ 1372745 h 1491173"/>
              <a:gd name="connsiteX50" fmla="*/ 1021248 w 1495235"/>
              <a:gd name="connsiteY50" fmla="*/ 1155508 h 1491173"/>
              <a:gd name="connsiteX51" fmla="*/ 1021248 w 1495235"/>
              <a:gd name="connsiteY51" fmla="*/ 1115403 h 1491173"/>
              <a:gd name="connsiteX52" fmla="*/ 1027932 w 1495235"/>
              <a:gd name="connsiteY52" fmla="*/ 1108719 h 1491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95235" h="1491173">
                <a:moveTo>
                  <a:pt x="680353" y="711008"/>
                </a:moveTo>
                <a:cubicBezTo>
                  <a:pt x="797326" y="563956"/>
                  <a:pt x="961090" y="507140"/>
                  <a:pt x="1174984" y="537219"/>
                </a:cubicBezTo>
                <a:cubicBezTo>
                  <a:pt x="1078063" y="734403"/>
                  <a:pt x="874195" y="831324"/>
                  <a:pt x="673669" y="804587"/>
                </a:cubicBezTo>
                <a:cubicBezTo>
                  <a:pt x="680353" y="868087"/>
                  <a:pt x="707090" y="924903"/>
                  <a:pt x="763905" y="975035"/>
                </a:cubicBezTo>
                <a:cubicBezTo>
                  <a:pt x="804011" y="1008456"/>
                  <a:pt x="763905" y="1085324"/>
                  <a:pt x="700405" y="1031851"/>
                </a:cubicBezTo>
                <a:cubicBezTo>
                  <a:pt x="566721" y="908193"/>
                  <a:pt x="553353" y="737745"/>
                  <a:pt x="663642" y="527193"/>
                </a:cubicBezTo>
                <a:cubicBezTo>
                  <a:pt x="666984" y="520508"/>
                  <a:pt x="670326" y="513824"/>
                  <a:pt x="673669" y="503798"/>
                </a:cubicBezTo>
                <a:cubicBezTo>
                  <a:pt x="489853" y="487087"/>
                  <a:pt x="336116" y="356745"/>
                  <a:pt x="296011" y="166245"/>
                </a:cubicBezTo>
                <a:cubicBezTo>
                  <a:pt x="499879" y="189640"/>
                  <a:pt x="630221" y="289903"/>
                  <a:pt x="687037" y="467035"/>
                </a:cubicBezTo>
                <a:cubicBezTo>
                  <a:pt x="723800" y="353403"/>
                  <a:pt x="720458" y="189640"/>
                  <a:pt x="663642" y="62640"/>
                </a:cubicBezTo>
                <a:cubicBezTo>
                  <a:pt x="636905" y="5824"/>
                  <a:pt x="720458" y="-30939"/>
                  <a:pt x="743853" y="35903"/>
                </a:cubicBezTo>
                <a:cubicBezTo>
                  <a:pt x="767248" y="99403"/>
                  <a:pt x="783958" y="159561"/>
                  <a:pt x="790642" y="223061"/>
                </a:cubicBezTo>
                <a:cubicBezTo>
                  <a:pt x="867511" y="112772"/>
                  <a:pt x="987827" y="65982"/>
                  <a:pt x="1141563" y="72666"/>
                </a:cubicBezTo>
                <a:cubicBezTo>
                  <a:pt x="1081406" y="223061"/>
                  <a:pt x="944379" y="309956"/>
                  <a:pt x="793984" y="309956"/>
                </a:cubicBezTo>
                <a:cubicBezTo>
                  <a:pt x="790642" y="413561"/>
                  <a:pt x="763905" y="513824"/>
                  <a:pt x="717116" y="617430"/>
                </a:cubicBezTo>
                <a:cubicBezTo>
                  <a:pt x="700405" y="647508"/>
                  <a:pt x="687037" y="680930"/>
                  <a:pt x="680353" y="711008"/>
                </a:cubicBezTo>
                <a:close/>
                <a:moveTo>
                  <a:pt x="102169" y="1229035"/>
                </a:moveTo>
                <a:lnTo>
                  <a:pt x="125563" y="1252430"/>
                </a:lnTo>
                <a:cubicBezTo>
                  <a:pt x="135590" y="1259114"/>
                  <a:pt x="142274" y="1255772"/>
                  <a:pt x="152300" y="1249087"/>
                </a:cubicBezTo>
                <a:lnTo>
                  <a:pt x="426353" y="975035"/>
                </a:lnTo>
                <a:lnTo>
                  <a:pt x="379563" y="924903"/>
                </a:lnTo>
                <a:lnTo>
                  <a:pt x="105511" y="1198956"/>
                </a:lnTo>
                <a:cubicBezTo>
                  <a:pt x="95484" y="1208982"/>
                  <a:pt x="95484" y="1219009"/>
                  <a:pt x="102169" y="1229035"/>
                </a:cubicBezTo>
                <a:close/>
                <a:moveTo>
                  <a:pt x="339458" y="834666"/>
                </a:moveTo>
                <a:cubicBezTo>
                  <a:pt x="356169" y="817956"/>
                  <a:pt x="376221" y="817956"/>
                  <a:pt x="392932" y="834666"/>
                </a:cubicBezTo>
                <a:lnTo>
                  <a:pt x="643590" y="1098693"/>
                </a:lnTo>
                <a:cubicBezTo>
                  <a:pt x="663642" y="1118745"/>
                  <a:pt x="663642" y="1138798"/>
                  <a:pt x="640248" y="1162193"/>
                </a:cubicBezTo>
                <a:lnTo>
                  <a:pt x="372879" y="1426219"/>
                </a:lnTo>
                <a:cubicBezTo>
                  <a:pt x="272616" y="1516456"/>
                  <a:pt x="138932" y="1493061"/>
                  <a:pt x="65405" y="1416193"/>
                </a:cubicBezTo>
                <a:cubicBezTo>
                  <a:pt x="-14805" y="1332640"/>
                  <a:pt x="-24831" y="1215666"/>
                  <a:pt x="55379" y="1118745"/>
                </a:cubicBezTo>
                <a:lnTo>
                  <a:pt x="339458" y="834666"/>
                </a:lnTo>
                <a:close/>
                <a:moveTo>
                  <a:pt x="917642" y="1132114"/>
                </a:moveTo>
                <a:lnTo>
                  <a:pt x="1171642" y="1386114"/>
                </a:lnTo>
                <a:cubicBezTo>
                  <a:pt x="1241827" y="1442930"/>
                  <a:pt x="1342090" y="1432903"/>
                  <a:pt x="1395563" y="1352693"/>
                </a:cubicBezTo>
                <a:cubicBezTo>
                  <a:pt x="1435669" y="1292535"/>
                  <a:pt x="1435669" y="1215666"/>
                  <a:pt x="1382195" y="1162193"/>
                </a:cubicBezTo>
                <a:lnTo>
                  <a:pt x="1128195" y="911535"/>
                </a:lnTo>
                <a:lnTo>
                  <a:pt x="917642" y="1132114"/>
                </a:lnTo>
                <a:close/>
                <a:moveTo>
                  <a:pt x="1158274" y="841351"/>
                </a:moveTo>
                <a:lnTo>
                  <a:pt x="1442353" y="1125430"/>
                </a:lnTo>
                <a:cubicBezTo>
                  <a:pt x="1519221" y="1222351"/>
                  <a:pt x="1509195" y="1339324"/>
                  <a:pt x="1432327" y="1422877"/>
                </a:cubicBezTo>
                <a:cubicBezTo>
                  <a:pt x="1358800" y="1499745"/>
                  <a:pt x="1225116" y="1523140"/>
                  <a:pt x="1124853" y="1432903"/>
                </a:cubicBezTo>
                <a:lnTo>
                  <a:pt x="857484" y="1168877"/>
                </a:lnTo>
                <a:cubicBezTo>
                  <a:pt x="834090" y="1145482"/>
                  <a:pt x="834090" y="1125430"/>
                  <a:pt x="854142" y="1105377"/>
                </a:cubicBezTo>
                <a:lnTo>
                  <a:pt x="1104800" y="841351"/>
                </a:lnTo>
                <a:cubicBezTo>
                  <a:pt x="1121511" y="824640"/>
                  <a:pt x="1138221" y="824640"/>
                  <a:pt x="1158274" y="841351"/>
                </a:cubicBezTo>
                <a:close/>
                <a:moveTo>
                  <a:pt x="1027932" y="1108719"/>
                </a:moveTo>
                <a:cubicBezTo>
                  <a:pt x="1037958" y="1098693"/>
                  <a:pt x="1058011" y="1098693"/>
                  <a:pt x="1068037" y="1108719"/>
                </a:cubicBezTo>
                <a:lnTo>
                  <a:pt x="1285274" y="1325956"/>
                </a:lnTo>
                <a:cubicBezTo>
                  <a:pt x="1295300" y="1335982"/>
                  <a:pt x="1295300" y="1356035"/>
                  <a:pt x="1285274" y="1366061"/>
                </a:cubicBezTo>
                <a:cubicBezTo>
                  <a:pt x="1268563" y="1382772"/>
                  <a:pt x="1251853" y="1382772"/>
                  <a:pt x="1238484" y="1372745"/>
                </a:cubicBezTo>
                <a:lnTo>
                  <a:pt x="1021248" y="1155508"/>
                </a:lnTo>
                <a:cubicBezTo>
                  <a:pt x="1011221" y="1145482"/>
                  <a:pt x="1011221" y="1125430"/>
                  <a:pt x="1021248" y="1115403"/>
                </a:cubicBezTo>
                <a:lnTo>
                  <a:pt x="1027932" y="110871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437137" y="4887986"/>
            <a:ext cx="1100008" cy="1073895"/>
            <a:chOff x="2757650" y="3840062"/>
            <a:chExt cx="917347" cy="895570"/>
          </a:xfrm>
        </p:grpSpPr>
        <p:sp>
          <p:nvSpPr>
            <p:cNvPr id="30" name="任意多边形: 形状 29"/>
            <p:cNvSpPr/>
            <p:nvPr/>
          </p:nvSpPr>
          <p:spPr>
            <a:xfrm>
              <a:off x="2924733" y="3840062"/>
              <a:ext cx="645615" cy="860057"/>
            </a:xfrm>
            <a:custGeom>
              <a:avLst/>
              <a:gdLst>
                <a:gd name="connsiteX0" fmla="*/ 645615 w 645615"/>
                <a:gd name="connsiteY0" fmla="*/ 860058 h 860057"/>
                <a:gd name="connsiteX1" fmla="*/ 0 w 645615"/>
                <a:gd name="connsiteY1" fmla="*/ 860058 h 860057"/>
                <a:gd name="connsiteX2" fmla="*/ 0 w 645615"/>
                <a:gd name="connsiteY2" fmla="*/ 139318 h 860057"/>
                <a:gd name="connsiteX3" fmla="*/ 129376 w 645615"/>
                <a:gd name="connsiteY3" fmla="*/ 0 h 860057"/>
                <a:gd name="connsiteX4" fmla="*/ 645615 w 645615"/>
                <a:gd name="connsiteY4" fmla="*/ 0 h 860057"/>
                <a:gd name="connsiteX5" fmla="*/ 645615 w 645615"/>
                <a:gd name="connsiteY5" fmla="*/ 24393 h 860057"/>
                <a:gd name="connsiteX6" fmla="*/ 549252 w 645615"/>
                <a:gd name="connsiteY6" fmla="*/ 129965 h 860057"/>
                <a:gd name="connsiteX7" fmla="*/ 549252 w 645615"/>
                <a:gd name="connsiteY7" fmla="*/ 730082 h 860057"/>
                <a:gd name="connsiteX8" fmla="*/ 645615 w 645615"/>
                <a:gd name="connsiteY8" fmla="*/ 835653 h 860057"/>
                <a:gd name="connsiteX9" fmla="*/ 645615 w 645615"/>
                <a:gd name="connsiteY9" fmla="*/ 860058 h 860057"/>
                <a:gd name="connsiteX10" fmla="*/ 24393 w 645615"/>
                <a:gd name="connsiteY10" fmla="*/ 835664 h 860057"/>
                <a:gd name="connsiteX11" fmla="*/ 575245 w 645615"/>
                <a:gd name="connsiteY11" fmla="*/ 835664 h 860057"/>
                <a:gd name="connsiteX12" fmla="*/ 524859 w 645615"/>
                <a:gd name="connsiteY12" fmla="*/ 730093 h 860057"/>
                <a:gd name="connsiteX13" fmla="*/ 524859 w 645615"/>
                <a:gd name="connsiteY13" fmla="*/ 129965 h 860057"/>
                <a:gd name="connsiteX14" fmla="*/ 575256 w 645615"/>
                <a:gd name="connsiteY14" fmla="*/ 24393 h 860057"/>
                <a:gd name="connsiteX15" fmla="*/ 129376 w 645615"/>
                <a:gd name="connsiteY15" fmla="*/ 24393 h 860057"/>
                <a:gd name="connsiteX16" fmla="*/ 24405 w 645615"/>
                <a:gd name="connsiteY16" fmla="*/ 139307 h 860057"/>
                <a:gd name="connsiteX17" fmla="*/ 24405 w 645615"/>
                <a:gd name="connsiteY17" fmla="*/ 835664 h 860057"/>
                <a:gd name="connsiteX18" fmla="*/ 24393 w 645615"/>
                <a:gd name="connsiteY18" fmla="*/ 835664 h 86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5615" h="860057">
                  <a:moveTo>
                    <a:pt x="645615" y="860058"/>
                  </a:moveTo>
                  <a:lnTo>
                    <a:pt x="0" y="860058"/>
                  </a:lnTo>
                  <a:lnTo>
                    <a:pt x="0" y="139318"/>
                  </a:lnTo>
                  <a:cubicBezTo>
                    <a:pt x="0" y="62494"/>
                    <a:pt x="58040" y="0"/>
                    <a:pt x="129376" y="0"/>
                  </a:cubicBezTo>
                  <a:lnTo>
                    <a:pt x="645615" y="0"/>
                  </a:lnTo>
                  <a:lnTo>
                    <a:pt x="645615" y="24393"/>
                  </a:lnTo>
                  <a:cubicBezTo>
                    <a:pt x="592485" y="24393"/>
                    <a:pt x="549252" y="71747"/>
                    <a:pt x="549252" y="129965"/>
                  </a:cubicBezTo>
                  <a:lnTo>
                    <a:pt x="549252" y="730082"/>
                  </a:lnTo>
                  <a:cubicBezTo>
                    <a:pt x="549252" y="788299"/>
                    <a:pt x="592474" y="835653"/>
                    <a:pt x="645615" y="835653"/>
                  </a:cubicBezTo>
                  <a:lnTo>
                    <a:pt x="645615" y="860058"/>
                  </a:lnTo>
                  <a:close/>
                  <a:moveTo>
                    <a:pt x="24393" y="835664"/>
                  </a:moveTo>
                  <a:lnTo>
                    <a:pt x="575245" y="835664"/>
                  </a:lnTo>
                  <a:cubicBezTo>
                    <a:pt x="544754" y="812048"/>
                    <a:pt x="524859" y="773525"/>
                    <a:pt x="524859" y="730093"/>
                  </a:cubicBezTo>
                  <a:lnTo>
                    <a:pt x="524859" y="129965"/>
                  </a:lnTo>
                  <a:cubicBezTo>
                    <a:pt x="524859" y="86532"/>
                    <a:pt x="544754" y="48009"/>
                    <a:pt x="575256" y="24393"/>
                  </a:cubicBezTo>
                  <a:lnTo>
                    <a:pt x="129376" y="24393"/>
                  </a:lnTo>
                  <a:cubicBezTo>
                    <a:pt x="71492" y="24393"/>
                    <a:pt x="24405" y="75946"/>
                    <a:pt x="24405" y="139307"/>
                  </a:cubicBezTo>
                  <a:lnTo>
                    <a:pt x="24405" y="835664"/>
                  </a:lnTo>
                  <a:lnTo>
                    <a:pt x="24393" y="83566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2769842" y="4494364"/>
              <a:ext cx="484736" cy="193547"/>
            </a:xfrm>
            <a:custGeom>
              <a:avLst/>
              <a:gdLst>
                <a:gd name="connsiteX0" fmla="*/ 398559 w 484736"/>
                <a:gd name="connsiteY0" fmla="*/ 96785 h 193547"/>
                <a:gd name="connsiteX1" fmla="*/ 478182 w 484736"/>
                <a:gd name="connsiteY1" fmla="*/ 1044 h 193547"/>
                <a:gd name="connsiteX2" fmla="*/ 478193 w 484736"/>
                <a:gd name="connsiteY2" fmla="*/ 300 h 193547"/>
                <a:gd name="connsiteX3" fmla="*/ 92475 w 484736"/>
                <a:gd name="connsiteY3" fmla="*/ 0 h 193547"/>
                <a:gd name="connsiteX4" fmla="*/ 200 w 484736"/>
                <a:gd name="connsiteY4" fmla="*/ 103217 h 193547"/>
                <a:gd name="connsiteX5" fmla="*/ 95641 w 484736"/>
                <a:gd name="connsiteY5" fmla="*/ 193548 h 193547"/>
                <a:gd name="connsiteX6" fmla="*/ 484736 w 484736"/>
                <a:gd name="connsiteY6" fmla="*/ 193215 h 193547"/>
                <a:gd name="connsiteX7" fmla="*/ 398559 w 484736"/>
                <a:gd name="connsiteY7" fmla="*/ 96785 h 19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4736" h="193547">
                  <a:moveTo>
                    <a:pt x="398559" y="96785"/>
                  </a:moveTo>
                  <a:cubicBezTo>
                    <a:pt x="398559" y="47909"/>
                    <a:pt x="433206" y="7598"/>
                    <a:pt x="478182" y="1044"/>
                  </a:cubicBezTo>
                  <a:cubicBezTo>
                    <a:pt x="478660" y="978"/>
                    <a:pt x="478671" y="300"/>
                    <a:pt x="478193" y="300"/>
                  </a:cubicBezTo>
                  <a:cubicBezTo>
                    <a:pt x="426952" y="156"/>
                    <a:pt x="92475" y="0"/>
                    <a:pt x="92475" y="0"/>
                  </a:cubicBezTo>
                  <a:cubicBezTo>
                    <a:pt x="39367" y="0"/>
                    <a:pt x="-3288" y="46854"/>
                    <a:pt x="200" y="103217"/>
                  </a:cubicBezTo>
                  <a:cubicBezTo>
                    <a:pt x="3388" y="154658"/>
                    <a:pt x="46387" y="193548"/>
                    <a:pt x="95641" y="193548"/>
                  </a:cubicBezTo>
                  <a:cubicBezTo>
                    <a:pt x="95641" y="193548"/>
                    <a:pt x="482648" y="193359"/>
                    <a:pt x="484736" y="193215"/>
                  </a:cubicBezTo>
                  <a:cubicBezTo>
                    <a:pt x="436616" y="189827"/>
                    <a:pt x="398559" y="148005"/>
                    <a:pt x="398559" y="96785"/>
                  </a:cubicBezTo>
                  <a:close/>
                </a:path>
              </a:pathLst>
            </a:custGeom>
            <a:solidFill>
              <a:srgbClr val="FFFFFF"/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2757650" y="4482168"/>
              <a:ext cx="502935" cy="217952"/>
            </a:xfrm>
            <a:custGeom>
              <a:avLst/>
              <a:gdLst>
                <a:gd name="connsiteX0" fmla="*/ 107843 w 502935"/>
                <a:gd name="connsiteY0" fmla="*/ 217952 h 217952"/>
                <a:gd name="connsiteX1" fmla="*/ 217 w 502935"/>
                <a:gd name="connsiteY1" fmla="*/ 116169 h 217952"/>
                <a:gd name="connsiteX2" fmla="*/ 29853 w 502935"/>
                <a:gd name="connsiteY2" fmla="*/ 32758 h 217952"/>
                <a:gd name="connsiteX3" fmla="*/ 104666 w 502935"/>
                <a:gd name="connsiteY3" fmla="*/ 0 h 217952"/>
                <a:gd name="connsiteX4" fmla="*/ 490418 w 502935"/>
                <a:gd name="connsiteY4" fmla="*/ 300 h 217952"/>
                <a:gd name="connsiteX5" fmla="*/ 502904 w 502935"/>
                <a:gd name="connsiteY5" fmla="*/ 11941 h 217952"/>
                <a:gd name="connsiteX6" fmla="*/ 492118 w 502935"/>
                <a:gd name="connsiteY6" fmla="*/ 25304 h 217952"/>
                <a:gd name="connsiteX7" fmla="*/ 422947 w 502935"/>
                <a:gd name="connsiteY7" fmla="*/ 108971 h 217952"/>
                <a:gd name="connsiteX8" fmla="*/ 497794 w 502935"/>
                <a:gd name="connsiteY8" fmla="*/ 193248 h 217952"/>
                <a:gd name="connsiteX9" fmla="*/ 497794 w 502935"/>
                <a:gd name="connsiteY9" fmla="*/ 217586 h 217952"/>
                <a:gd name="connsiteX10" fmla="*/ 107843 w 502935"/>
                <a:gd name="connsiteY10" fmla="*/ 217952 h 217952"/>
                <a:gd name="connsiteX11" fmla="*/ 104666 w 502935"/>
                <a:gd name="connsiteY11" fmla="*/ 24393 h 217952"/>
                <a:gd name="connsiteX12" fmla="*/ 47637 w 502935"/>
                <a:gd name="connsiteY12" fmla="*/ 49464 h 217952"/>
                <a:gd name="connsiteX13" fmla="*/ 24577 w 502935"/>
                <a:gd name="connsiteY13" fmla="*/ 114669 h 217952"/>
                <a:gd name="connsiteX14" fmla="*/ 107843 w 502935"/>
                <a:gd name="connsiteY14" fmla="*/ 193559 h 217952"/>
                <a:gd name="connsiteX15" fmla="*/ 437199 w 502935"/>
                <a:gd name="connsiteY15" fmla="*/ 193337 h 217952"/>
                <a:gd name="connsiteX16" fmla="*/ 398554 w 502935"/>
                <a:gd name="connsiteY16" fmla="*/ 108982 h 217952"/>
                <a:gd name="connsiteX17" fmla="*/ 424358 w 502935"/>
                <a:gd name="connsiteY17" fmla="*/ 37401 h 217952"/>
                <a:gd name="connsiteX18" fmla="*/ 437055 w 502935"/>
                <a:gd name="connsiteY18" fmla="*/ 24627 h 217952"/>
                <a:gd name="connsiteX19" fmla="*/ 104666 w 502935"/>
                <a:gd name="connsiteY19" fmla="*/ 24393 h 217952"/>
                <a:gd name="connsiteX20" fmla="*/ 488619 w 502935"/>
                <a:gd name="connsiteY20" fmla="*/ 1166 h 217952"/>
                <a:gd name="connsiteX21" fmla="*/ 488585 w 502935"/>
                <a:gd name="connsiteY21" fmla="*/ 1166 h 217952"/>
                <a:gd name="connsiteX22" fmla="*/ 488619 w 502935"/>
                <a:gd name="connsiteY22" fmla="*/ 1166 h 217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02935" h="217952">
                  <a:moveTo>
                    <a:pt x="107843" y="217952"/>
                  </a:moveTo>
                  <a:cubicBezTo>
                    <a:pt x="51025" y="217952"/>
                    <a:pt x="3749" y="173242"/>
                    <a:pt x="217" y="116169"/>
                  </a:cubicBezTo>
                  <a:cubicBezTo>
                    <a:pt x="-1694" y="85233"/>
                    <a:pt x="9103" y="54830"/>
                    <a:pt x="29853" y="32758"/>
                  </a:cubicBezTo>
                  <a:cubicBezTo>
                    <a:pt x="49714" y="11630"/>
                    <a:pt x="76274" y="0"/>
                    <a:pt x="104666" y="0"/>
                  </a:cubicBezTo>
                  <a:cubicBezTo>
                    <a:pt x="108021" y="0"/>
                    <a:pt x="439754" y="155"/>
                    <a:pt x="490418" y="300"/>
                  </a:cubicBezTo>
                  <a:cubicBezTo>
                    <a:pt x="496950" y="311"/>
                    <a:pt x="502437" y="5432"/>
                    <a:pt x="502904" y="11941"/>
                  </a:cubicBezTo>
                  <a:cubicBezTo>
                    <a:pt x="503370" y="18495"/>
                    <a:pt x="498627" y="24371"/>
                    <a:pt x="492118" y="25304"/>
                  </a:cubicBezTo>
                  <a:cubicBezTo>
                    <a:pt x="452695" y="31047"/>
                    <a:pt x="422947" y="67015"/>
                    <a:pt x="422947" y="108971"/>
                  </a:cubicBezTo>
                  <a:cubicBezTo>
                    <a:pt x="422947" y="153259"/>
                    <a:pt x="455828" y="190282"/>
                    <a:pt x="497794" y="193248"/>
                  </a:cubicBezTo>
                  <a:lnTo>
                    <a:pt x="497794" y="217586"/>
                  </a:lnTo>
                  <a:cubicBezTo>
                    <a:pt x="496117" y="217708"/>
                    <a:pt x="364930" y="217830"/>
                    <a:pt x="107843" y="217952"/>
                  </a:cubicBezTo>
                  <a:close/>
                  <a:moveTo>
                    <a:pt x="104666" y="24393"/>
                  </a:moveTo>
                  <a:cubicBezTo>
                    <a:pt x="83083" y="24393"/>
                    <a:pt x="62833" y="33291"/>
                    <a:pt x="47637" y="49464"/>
                  </a:cubicBezTo>
                  <a:cubicBezTo>
                    <a:pt x="31486" y="66649"/>
                    <a:pt x="23077" y="90420"/>
                    <a:pt x="24577" y="114669"/>
                  </a:cubicBezTo>
                  <a:cubicBezTo>
                    <a:pt x="27309" y="158902"/>
                    <a:pt x="63888" y="193559"/>
                    <a:pt x="107843" y="193559"/>
                  </a:cubicBezTo>
                  <a:cubicBezTo>
                    <a:pt x="200985" y="193515"/>
                    <a:pt x="353544" y="193426"/>
                    <a:pt x="437199" y="193337"/>
                  </a:cubicBezTo>
                  <a:cubicBezTo>
                    <a:pt x="413583" y="173276"/>
                    <a:pt x="398554" y="142762"/>
                    <a:pt x="398554" y="108982"/>
                  </a:cubicBezTo>
                  <a:cubicBezTo>
                    <a:pt x="398554" y="82633"/>
                    <a:pt x="407718" y="57207"/>
                    <a:pt x="424358" y="37401"/>
                  </a:cubicBezTo>
                  <a:cubicBezTo>
                    <a:pt x="428268" y="32747"/>
                    <a:pt x="432512" y="28481"/>
                    <a:pt x="437055" y="24627"/>
                  </a:cubicBezTo>
                  <a:cubicBezTo>
                    <a:pt x="327951" y="24505"/>
                    <a:pt x="107388" y="24405"/>
                    <a:pt x="104666" y="24393"/>
                  </a:cubicBezTo>
                  <a:close/>
                  <a:moveTo>
                    <a:pt x="488619" y="1166"/>
                  </a:moveTo>
                  <a:lnTo>
                    <a:pt x="488585" y="1166"/>
                  </a:lnTo>
                  <a:cubicBezTo>
                    <a:pt x="488596" y="1177"/>
                    <a:pt x="488608" y="1166"/>
                    <a:pt x="488619" y="116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3461722" y="3852270"/>
              <a:ext cx="201079" cy="124422"/>
            </a:xfrm>
            <a:custGeom>
              <a:avLst/>
              <a:gdLst>
                <a:gd name="connsiteX0" fmla="*/ 201079 w 201079"/>
                <a:gd name="connsiteY0" fmla="*/ 124422 h 124422"/>
                <a:gd name="connsiteX1" fmla="*/ 201079 w 201079"/>
                <a:gd name="connsiteY1" fmla="*/ 112670 h 124422"/>
                <a:gd name="connsiteX2" fmla="*/ 100540 w 201079"/>
                <a:gd name="connsiteY2" fmla="*/ 0 h 124422"/>
                <a:gd name="connsiteX3" fmla="*/ 0 w 201079"/>
                <a:gd name="connsiteY3" fmla="*/ 112670 h 124422"/>
                <a:gd name="connsiteX4" fmla="*/ 0 w 201079"/>
                <a:gd name="connsiteY4" fmla="*/ 124422 h 124422"/>
                <a:gd name="connsiteX5" fmla="*/ 201079 w 201079"/>
                <a:gd name="connsiteY5" fmla="*/ 124422 h 124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079" h="124422">
                  <a:moveTo>
                    <a:pt x="201079" y="124422"/>
                  </a:moveTo>
                  <a:lnTo>
                    <a:pt x="201079" y="112670"/>
                  </a:lnTo>
                  <a:cubicBezTo>
                    <a:pt x="201079" y="50442"/>
                    <a:pt x="156069" y="0"/>
                    <a:pt x="100540" y="0"/>
                  </a:cubicBezTo>
                  <a:cubicBezTo>
                    <a:pt x="45010" y="0"/>
                    <a:pt x="0" y="50442"/>
                    <a:pt x="0" y="112670"/>
                  </a:cubicBezTo>
                  <a:lnTo>
                    <a:pt x="0" y="124422"/>
                  </a:lnTo>
                  <a:lnTo>
                    <a:pt x="201079" y="124422"/>
                  </a:lnTo>
                  <a:close/>
                </a:path>
              </a:pathLst>
            </a:custGeom>
            <a:solidFill>
              <a:srgbClr val="FFFFFF"/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3449525" y="3840062"/>
              <a:ext cx="225472" cy="148826"/>
            </a:xfrm>
            <a:custGeom>
              <a:avLst/>
              <a:gdLst>
                <a:gd name="connsiteX0" fmla="*/ 225473 w 225472"/>
                <a:gd name="connsiteY0" fmla="*/ 148827 h 148826"/>
                <a:gd name="connsiteX1" fmla="*/ 0 w 225472"/>
                <a:gd name="connsiteY1" fmla="*/ 148827 h 148826"/>
                <a:gd name="connsiteX2" fmla="*/ 0 w 225472"/>
                <a:gd name="connsiteY2" fmla="*/ 124878 h 148826"/>
                <a:gd name="connsiteX3" fmla="*/ 112736 w 225472"/>
                <a:gd name="connsiteY3" fmla="*/ 0 h 148826"/>
                <a:gd name="connsiteX4" fmla="*/ 225473 w 225472"/>
                <a:gd name="connsiteY4" fmla="*/ 124878 h 148826"/>
                <a:gd name="connsiteX5" fmla="*/ 225473 w 225472"/>
                <a:gd name="connsiteY5" fmla="*/ 148827 h 148826"/>
                <a:gd name="connsiteX6" fmla="*/ 24405 w 225472"/>
                <a:gd name="connsiteY6" fmla="*/ 124422 h 148826"/>
                <a:gd name="connsiteX7" fmla="*/ 201079 w 225472"/>
                <a:gd name="connsiteY7" fmla="*/ 124422 h 148826"/>
                <a:gd name="connsiteX8" fmla="*/ 112747 w 225472"/>
                <a:gd name="connsiteY8" fmla="*/ 24393 h 148826"/>
                <a:gd name="connsiteX9" fmla="*/ 24405 w 225472"/>
                <a:gd name="connsiteY9" fmla="*/ 124422 h 14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5472" h="148826">
                  <a:moveTo>
                    <a:pt x="225473" y="148827"/>
                  </a:moveTo>
                  <a:lnTo>
                    <a:pt x="0" y="148827"/>
                  </a:lnTo>
                  <a:lnTo>
                    <a:pt x="0" y="124878"/>
                  </a:lnTo>
                  <a:cubicBezTo>
                    <a:pt x="0" y="56018"/>
                    <a:pt x="50575" y="0"/>
                    <a:pt x="112736" y="0"/>
                  </a:cubicBezTo>
                  <a:cubicBezTo>
                    <a:pt x="174897" y="0"/>
                    <a:pt x="225473" y="56018"/>
                    <a:pt x="225473" y="124878"/>
                  </a:cubicBezTo>
                  <a:lnTo>
                    <a:pt x="225473" y="148827"/>
                  </a:lnTo>
                  <a:close/>
                  <a:moveTo>
                    <a:pt x="24405" y="124422"/>
                  </a:moveTo>
                  <a:lnTo>
                    <a:pt x="201079" y="124422"/>
                  </a:lnTo>
                  <a:cubicBezTo>
                    <a:pt x="200868" y="69226"/>
                    <a:pt x="161323" y="24393"/>
                    <a:pt x="112747" y="24393"/>
                  </a:cubicBezTo>
                  <a:cubicBezTo>
                    <a:pt x="64172" y="24393"/>
                    <a:pt x="24616" y="69226"/>
                    <a:pt x="24405" y="12442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3321949" y="4430748"/>
              <a:ext cx="292765" cy="292765"/>
            </a:xfrm>
            <a:custGeom>
              <a:avLst/>
              <a:gdLst>
                <a:gd name="connsiteX0" fmla="*/ 0 w 292765"/>
                <a:gd name="connsiteY0" fmla="*/ 146383 h 292765"/>
                <a:gd name="connsiteX1" fmla="*/ 146383 w 292765"/>
                <a:gd name="connsiteY1" fmla="*/ 292766 h 292765"/>
                <a:gd name="connsiteX2" fmla="*/ 292766 w 292765"/>
                <a:gd name="connsiteY2" fmla="*/ 146383 h 292765"/>
                <a:gd name="connsiteX3" fmla="*/ 146383 w 292765"/>
                <a:gd name="connsiteY3" fmla="*/ 0 h 292765"/>
                <a:gd name="connsiteX4" fmla="*/ 0 w 292765"/>
                <a:gd name="connsiteY4" fmla="*/ 146383 h 29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765" h="292765">
                  <a:moveTo>
                    <a:pt x="0" y="146383"/>
                  </a:moveTo>
                  <a:cubicBezTo>
                    <a:pt x="0" y="227228"/>
                    <a:pt x="65538" y="292766"/>
                    <a:pt x="146383" y="292766"/>
                  </a:cubicBezTo>
                  <a:cubicBezTo>
                    <a:pt x="227228" y="292766"/>
                    <a:pt x="292766" y="227228"/>
                    <a:pt x="292766" y="146383"/>
                  </a:cubicBezTo>
                  <a:cubicBezTo>
                    <a:pt x="292766" y="65538"/>
                    <a:pt x="227228" y="0"/>
                    <a:pt x="146383" y="0"/>
                  </a:cubicBezTo>
                  <a:cubicBezTo>
                    <a:pt x="65538" y="0"/>
                    <a:pt x="0" y="65538"/>
                    <a:pt x="0" y="146383"/>
                  </a:cubicBezTo>
                  <a:close/>
                </a:path>
              </a:pathLst>
            </a:custGeom>
            <a:solidFill>
              <a:srgbClr val="FFFFFF"/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3309830" y="4418607"/>
              <a:ext cx="317025" cy="317025"/>
            </a:xfrm>
            <a:custGeom>
              <a:avLst/>
              <a:gdLst>
                <a:gd name="connsiteX0" fmla="*/ 158513 w 317025"/>
                <a:gd name="connsiteY0" fmla="*/ 317026 h 317025"/>
                <a:gd name="connsiteX1" fmla="*/ 0 w 317025"/>
                <a:gd name="connsiteY1" fmla="*/ 158513 h 317025"/>
                <a:gd name="connsiteX2" fmla="*/ 158513 w 317025"/>
                <a:gd name="connsiteY2" fmla="*/ 0 h 317025"/>
                <a:gd name="connsiteX3" fmla="*/ 317026 w 317025"/>
                <a:gd name="connsiteY3" fmla="*/ 158513 h 317025"/>
                <a:gd name="connsiteX4" fmla="*/ 158513 w 317025"/>
                <a:gd name="connsiteY4" fmla="*/ 317026 h 317025"/>
                <a:gd name="connsiteX5" fmla="*/ 158513 w 317025"/>
                <a:gd name="connsiteY5" fmla="*/ 24260 h 317025"/>
                <a:gd name="connsiteX6" fmla="*/ 24249 w 317025"/>
                <a:gd name="connsiteY6" fmla="*/ 158524 h 317025"/>
                <a:gd name="connsiteX7" fmla="*/ 158513 w 317025"/>
                <a:gd name="connsiteY7" fmla="*/ 292788 h 317025"/>
                <a:gd name="connsiteX8" fmla="*/ 292777 w 317025"/>
                <a:gd name="connsiteY8" fmla="*/ 158524 h 317025"/>
                <a:gd name="connsiteX9" fmla="*/ 158513 w 317025"/>
                <a:gd name="connsiteY9" fmla="*/ 24260 h 31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7025" h="317025">
                  <a:moveTo>
                    <a:pt x="158513" y="317026"/>
                  </a:moveTo>
                  <a:cubicBezTo>
                    <a:pt x="71114" y="317026"/>
                    <a:pt x="0" y="245923"/>
                    <a:pt x="0" y="158513"/>
                  </a:cubicBezTo>
                  <a:cubicBezTo>
                    <a:pt x="0" y="71103"/>
                    <a:pt x="71103" y="0"/>
                    <a:pt x="158513" y="0"/>
                  </a:cubicBezTo>
                  <a:cubicBezTo>
                    <a:pt x="245912" y="0"/>
                    <a:pt x="317026" y="71103"/>
                    <a:pt x="317026" y="158513"/>
                  </a:cubicBezTo>
                  <a:cubicBezTo>
                    <a:pt x="317026" y="245923"/>
                    <a:pt x="245912" y="317026"/>
                    <a:pt x="158513" y="317026"/>
                  </a:cubicBezTo>
                  <a:close/>
                  <a:moveTo>
                    <a:pt x="158513" y="24260"/>
                  </a:moveTo>
                  <a:cubicBezTo>
                    <a:pt x="84477" y="24260"/>
                    <a:pt x="24249" y="84488"/>
                    <a:pt x="24249" y="158524"/>
                  </a:cubicBezTo>
                  <a:cubicBezTo>
                    <a:pt x="24249" y="232560"/>
                    <a:pt x="84477" y="292788"/>
                    <a:pt x="158513" y="292788"/>
                  </a:cubicBezTo>
                  <a:cubicBezTo>
                    <a:pt x="232549" y="292788"/>
                    <a:pt x="292777" y="232560"/>
                    <a:pt x="292777" y="158524"/>
                  </a:cubicBezTo>
                  <a:cubicBezTo>
                    <a:pt x="292777" y="84488"/>
                    <a:pt x="232538" y="24260"/>
                    <a:pt x="158513" y="2426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3370696" y="4479483"/>
              <a:ext cx="195282" cy="195288"/>
            </a:xfrm>
            <a:custGeom>
              <a:avLst/>
              <a:gdLst>
                <a:gd name="connsiteX0" fmla="*/ 97569 w 195282"/>
                <a:gd name="connsiteY0" fmla="*/ 195289 h 195288"/>
                <a:gd name="connsiteX1" fmla="*/ 94070 w 195282"/>
                <a:gd name="connsiteY1" fmla="*/ 195133 h 195288"/>
                <a:gd name="connsiteX2" fmla="*/ 57324 w 195282"/>
                <a:gd name="connsiteY2" fmla="*/ 152978 h 195288"/>
                <a:gd name="connsiteX3" fmla="*/ 57324 w 195282"/>
                <a:gd name="connsiteY3" fmla="*/ 137960 h 195288"/>
                <a:gd name="connsiteX4" fmla="*/ 40307 w 195282"/>
                <a:gd name="connsiteY4" fmla="*/ 137960 h 195288"/>
                <a:gd name="connsiteX5" fmla="*/ 10592 w 195282"/>
                <a:gd name="connsiteY5" fmla="*/ 124886 h 195288"/>
                <a:gd name="connsiteX6" fmla="*/ 151 w 195282"/>
                <a:gd name="connsiteY6" fmla="*/ 94072 h 195288"/>
                <a:gd name="connsiteX7" fmla="*/ 42306 w 195282"/>
                <a:gd name="connsiteY7" fmla="*/ 57326 h 195288"/>
                <a:gd name="connsiteX8" fmla="*/ 57324 w 195282"/>
                <a:gd name="connsiteY8" fmla="*/ 57326 h 195288"/>
                <a:gd name="connsiteX9" fmla="*/ 57324 w 195282"/>
                <a:gd name="connsiteY9" fmla="*/ 40308 h 195288"/>
                <a:gd name="connsiteX10" fmla="*/ 70399 w 195282"/>
                <a:gd name="connsiteY10" fmla="*/ 10594 h 195288"/>
                <a:gd name="connsiteX11" fmla="*/ 101212 w 195282"/>
                <a:gd name="connsiteY11" fmla="*/ 152 h 195288"/>
                <a:gd name="connsiteX12" fmla="*/ 137958 w 195282"/>
                <a:gd name="connsiteY12" fmla="*/ 42297 h 195288"/>
                <a:gd name="connsiteX13" fmla="*/ 137958 w 195282"/>
                <a:gd name="connsiteY13" fmla="*/ 57326 h 195288"/>
                <a:gd name="connsiteX14" fmla="*/ 152976 w 195282"/>
                <a:gd name="connsiteY14" fmla="*/ 57326 h 195288"/>
                <a:gd name="connsiteX15" fmla="*/ 195132 w 195282"/>
                <a:gd name="connsiteY15" fmla="*/ 94072 h 195288"/>
                <a:gd name="connsiteX16" fmla="*/ 184690 w 195282"/>
                <a:gd name="connsiteY16" fmla="*/ 124886 h 195288"/>
                <a:gd name="connsiteX17" fmla="*/ 154965 w 195282"/>
                <a:gd name="connsiteY17" fmla="*/ 137960 h 195288"/>
                <a:gd name="connsiteX18" fmla="*/ 137947 w 195282"/>
                <a:gd name="connsiteY18" fmla="*/ 137960 h 195288"/>
                <a:gd name="connsiteX19" fmla="*/ 137947 w 195282"/>
                <a:gd name="connsiteY19" fmla="*/ 154977 h 195288"/>
                <a:gd name="connsiteX20" fmla="*/ 124873 w 195282"/>
                <a:gd name="connsiteY20" fmla="*/ 184703 h 195288"/>
                <a:gd name="connsiteX21" fmla="*/ 97569 w 195282"/>
                <a:gd name="connsiteY21" fmla="*/ 195289 h 195288"/>
                <a:gd name="connsiteX22" fmla="*/ 42306 w 195282"/>
                <a:gd name="connsiteY22" fmla="*/ 81830 h 195288"/>
                <a:gd name="connsiteX23" fmla="*/ 24566 w 195282"/>
                <a:gd name="connsiteY23" fmla="*/ 96193 h 195288"/>
                <a:gd name="connsiteX24" fmla="*/ 28654 w 195282"/>
                <a:gd name="connsiteY24" fmla="*/ 108323 h 195288"/>
                <a:gd name="connsiteX25" fmla="*/ 40318 w 195282"/>
                <a:gd name="connsiteY25" fmla="*/ 113455 h 195288"/>
                <a:gd name="connsiteX26" fmla="*/ 69121 w 195282"/>
                <a:gd name="connsiteY26" fmla="*/ 113455 h 195288"/>
                <a:gd name="connsiteX27" fmla="*/ 81829 w 195282"/>
                <a:gd name="connsiteY27" fmla="*/ 126163 h 195288"/>
                <a:gd name="connsiteX28" fmla="*/ 81829 w 195282"/>
                <a:gd name="connsiteY28" fmla="*/ 152978 h 195288"/>
                <a:gd name="connsiteX29" fmla="*/ 96192 w 195282"/>
                <a:gd name="connsiteY29" fmla="*/ 170718 h 195288"/>
                <a:gd name="connsiteX30" fmla="*/ 108322 w 195282"/>
                <a:gd name="connsiteY30" fmla="*/ 166630 h 195288"/>
                <a:gd name="connsiteX31" fmla="*/ 113454 w 195282"/>
                <a:gd name="connsiteY31" fmla="*/ 154966 h 195288"/>
                <a:gd name="connsiteX32" fmla="*/ 113454 w 195282"/>
                <a:gd name="connsiteY32" fmla="*/ 126163 h 195288"/>
                <a:gd name="connsiteX33" fmla="*/ 126161 w 195282"/>
                <a:gd name="connsiteY33" fmla="*/ 113455 h 195288"/>
                <a:gd name="connsiteX34" fmla="*/ 154965 w 195282"/>
                <a:gd name="connsiteY34" fmla="*/ 113455 h 195288"/>
                <a:gd name="connsiteX35" fmla="*/ 166628 w 195282"/>
                <a:gd name="connsiteY35" fmla="*/ 108323 h 195288"/>
                <a:gd name="connsiteX36" fmla="*/ 170716 w 195282"/>
                <a:gd name="connsiteY36" fmla="*/ 96193 h 195288"/>
                <a:gd name="connsiteX37" fmla="*/ 152976 w 195282"/>
                <a:gd name="connsiteY37" fmla="*/ 81830 h 195288"/>
                <a:gd name="connsiteX38" fmla="*/ 126161 w 195282"/>
                <a:gd name="connsiteY38" fmla="*/ 81830 h 195288"/>
                <a:gd name="connsiteX39" fmla="*/ 113454 w 195282"/>
                <a:gd name="connsiteY39" fmla="*/ 69123 h 195288"/>
                <a:gd name="connsiteX40" fmla="*/ 113454 w 195282"/>
                <a:gd name="connsiteY40" fmla="*/ 42308 h 195288"/>
                <a:gd name="connsiteX41" fmla="*/ 99091 w 195282"/>
                <a:gd name="connsiteY41" fmla="*/ 24568 h 195288"/>
                <a:gd name="connsiteX42" fmla="*/ 86961 w 195282"/>
                <a:gd name="connsiteY42" fmla="*/ 28656 h 195288"/>
                <a:gd name="connsiteX43" fmla="*/ 81829 w 195282"/>
                <a:gd name="connsiteY43" fmla="*/ 40319 h 195288"/>
                <a:gd name="connsiteX44" fmla="*/ 81829 w 195282"/>
                <a:gd name="connsiteY44" fmla="*/ 69123 h 195288"/>
                <a:gd name="connsiteX45" fmla="*/ 69121 w 195282"/>
                <a:gd name="connsiteY45" fmla="*/ 81830 h 195288"/>
                <a:gd name="connsiteX46" fmla="*/ 42306 w 195282"/>
                <a:gd name="connsiteY46" fmla="*/ 81830 h 195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95282" h="195288">
                  <a:moveTo>
                    <a:pt x="97569" y="195289"/>
                  </a:moveTo>
                  <a:cubicBezTo>
                    <a:pt x="96403" y="195289"/>
                    <a:pt x="95236" y="195244"/>
                    <a:pt x="94070" y="195133"/>
                  </a:cubicBezTo>
                  <a:cubicBezTo>
                    <a:pt x="73464" y="193345"/>
                    <a:pt x="57324" y="174828"/>
                    <a:pt x="57324" y="152978"/>
                  </a:cubicBezTo>
                  <a:lnTo>
                    <a:pt x="57324" y="137960"/>
                  </a:lnTo>
                  <a:lnTo>
                    <a:pt x="40307" y="137960"/>
                  </a:lnTo>
                  <a:cubicBezTo>
                    <a:pt x="29043" y="137960"/>
                    <a:pt x="18201" y="133194"/>
                    <a:pt x="10592" y="124886"/>
                  </a:cubicBezTo>
                  <a:cubicBezTo>
                    <a:pt x="2983" y="116577"/>
                    <a:pt x="-827" y="105346"/>
                    <a:pt x="151" y="94072"/>
                  </a:cubicBezTo>
                  <a:cubicBezTo>
                    <a:pt x="1939" y="73466"/>
                    <a:pt x="20456" y="57326"/>
                    <a:pt x="42306" y="57326"/>
                  </a:cubicBezTo>
                  <a:lnTo>
                    <a:pt x="57324" y="57326"/>
                  </a:lnTo>
                  <a:lnTo>
                    <a:pt x="57324" y="40308"/>
                  </a:lnTo>
                  <a:cubicBezTo>
                    <a:pt x="57324" y="29045"/>
                    <a:pt x="62090" y="18203"/>
                    <a:pt x="70399" y="10594"/>
                  </a:cubicBezTo>
                  <a:cubicBezTo>
                    <a:pt x="78758" y="2958"/>
                    <a:pt x="89933" y="-829"/>
                    <a:pt x="101212" y="152"/>
                  </a:cubicBezTo>
                  <a:cubicBezTo>
                    <a:pt x="121818" y="1941"/>
                    <a:pt x="137958" y="20458"/>
                    <a:pt x="137958" y="42297"/>
                  </a:cubicBezTo>
                  <a:lnTo>
                    <a:pt x="137958" y="57326"/>
                  </a:lnTo>
                  <a:lnTo>
                    <a:pt x="152976" y="57326"/>
                  </a:lnTo>
                  <a:cubicBezTo>
                    <a:pt x="174826" y="57326"/>
                    <a:pt x="193332" y="73466"/>
                    <a:pt x="195132" y="94072"/>
                  </a:cubicBezTo>
                  <a:cubicBezTo>
                    <a:pt x="196109" y="105346"/>
                    <a:pt x="192310" y="116577"/>
                    <a:pt x="184690" y="124886"/>
                  </a:cubicBezTo>
                  <a:cubicBezTo>
                    <a:pt x="177044" y="133207"/>
                    <a:pt x="166265" y="137948"/>
                    <a:pt x="154965" y="137960"/>
                  </a:cubicBezTo>
                  <a:lnTo>
                    <a:pt x="137947" y="137960"/>
                  </a:lnTo>
                  <a:lnTo>
                    <a:pt x="137947" y="154977"/>
                  </a:lnTo>
                  <a:cubicBezTo>
                    <a:pt x="137947" y="166252"/>
                    <a:pt x="133182" y="177083"/>
                    <a:pt x="124873" y="184703"/>
                  </a:cubicBezTo>
                  <a:cubicBezTo>
                    <a:pt x="117430" y="191523"/>
                    <a:pt x="107644" y="195289"/>
                    <a:pt x="97569" y="195289"/>
                  </a:cubicBezTo>
                  <a:close/>
                  <a:moveTo>
                    <a:pt x="42306" y="81830"/>
                  </a:moveTo>
                  <a:cubicBezTo>
                    <a:pt x="33209" y="81830"/>
                    <a:pt x="25255" y="88273"/>
                    <a:pt x="24566" y="96193"/>
                  </a:cubicBezTo>
                  <a:cubicBezTo>
                    <a:pt x="24178" y="100714"/>
                    <a:pt x="25622" y="105024"/>
                    <a:pt x="28654" y="108323"/>
                  </a:cubicBezTo>
                  <a:cubicBezTo>
                    <a:pt x="31687" y="111634"/>
                    <a:pt x="35830" y="113455"/>
                    <a:pt x="40318" y="113455"/>
                  </a:cubicBezTo>
                  <a:lnTo>
                    <a:pt x="69121" y="113455"/>
                  </a:lnTo>
                  <a:cubicBezTo>
                    <a:pt x="76130" y="113455"/>
                    <a:pt x="81829" y="119154"/>
                    <a:pt x="81829" y="126163"/>
                  </a:cubicBezTo>
                  <a:lnTo>
                    <a:pt x="81829" y="152978"/>
                  </a:lnTo>
                  <a:cubicBezTo>
                    <a:pt x="81829" y="162076"/>
                    <a:pt x="88272" y="170029"/>
                    <a:pt x="96192" y="170718"/>
                  </a:cubicBezTo>
                  <a:cubicBezTo>
                    <a:pt x="100702" y="171106"/>
                    <a:pt x="105023" y="169662"/>
                    <a:pt x="108322" y="166630"/>
                  </a:cubicBezTo>
                  <a:cubicBezTo>
                    <a:pt x="111632" y="163597"/>
                    <a:pt x="113454" y="159454"/>
                    <a:pt x="113454" y="154966"/>
                  </a:cubicBezTo>
                  <a:lnTo>
                    <a:pt x="113454" y="126163"/>
                  </a:lnTo>
                  <a:cubicBezTo>
                    <a:pt x="113454" y="119154"/>
                    <a:pt x="119152" y="113455"/>
                    <a:pt x="126161" y="113455"/>
                  </a:cubicBezTo>
                  <a:lnTo>
                    <a:pt x="154965" y="113455"/>
                  </a:lnTo>
                  <a:cubicBezTo>
                    <a:pt x="159452" y="113455"/>
                    <a:pt x="163596" y="111634"/>
                    <a:pt x="166628" y="108323"/>
                  </a:cubicBezTo>
                  <a:cubicBezTo>
                    <a:pt x="169661" y="105024"/>
                    <a:pt x="171105" y="100714"/>
                    <a:pt x="170716" y="96193"/>
                  </a:cubicBezTo>
                  <a:cubicBezTo>
                    <a:pt x="170027" y="88273"/>
                    <a:pt x="162074" y="81830"/>
                    <a:pt x="152976" y="81830"/>
                  </a:cubicBezTo>
                  <a:lnTo>
                    <a:pt x="126161" y="81830"/>
                  </a:lnTo>
                  <a:cubicBezTo>
                    <a:pt x="119152" y="81830"/>
                    <a:pt x="113454" y="76132"/>
                    <a:pt x="113454" y="69123"/>
                  </a:cubicBezTo>
                  <a:lnTo>
                    <a:pt x="113454" y="42308"/>
                  </a:lnTo>
                  <a:cubicBezTo>
                    <a:pt x="113454" y="33210"/>
                    <a:pt x="107011" y="25257"/>
                    <a:pt x="99091" y="24568"/>
                  </a:cubicBezTo>
                  <a:cubicBezTo>
                    <a:pt x="94570" y="24179"/>
                    <a:pt x="90260" y="25634"/>
                    <a:pt x="86961" y="28656"/>
                  </a:cubicBezTo>
                  <a:cubicBezTo>
                    <a:pt x="83651" y="31688"/>
                    <a:pt x="81829" y="35832"/>
                    <a:pt x="81829" y="40319"/>
                  </a:cubicBezTo>
                  <a:lnTo>
                    <a:pt x="81829" y="69123"/>
                  </a:lnTo>
                  <a:cubicBezTo>
                    <a:pt x="81829" y="76132"/>
                    <a:pt x="76130" y="81830"/>
                    <a:pt x="69121" y="81830"/>
                  </a:cubicBezTo>
                  <a:lnTo>
                    <a:pt x="42306" y="8183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2991045" y="3907096"/>
              <a:ext cx="226825" cy="182655"/>
            </a:xfrm>
            <a:custGeom>
              <a:avLst/>
              <a:gdLst>
                <a:gd name="connsiteX0" fmla="*/ 93357 w 226825"/>
                <a:gd name="connsiteY0" fmla="*/ 182655 h 182655"/>
                <a:gd name="connsiteX1" fmla="*/ 69896 w 226825"/>
                <a:gd name="connsiteY1" fmla="*/ 172402 h 182655"/>
                <a:gd name="connsiteX2" fmla="*/ 9879 w 226825"/>
                <a:gd name="connsiteY2" fmla="*/ 109397 h 182655"/>
                <a:gd name="connsiteX3" fmla="*/ 8768 w 226825"/>
                <a:gd name="connsiteY3" fmla="*/ 61365 h 182655"/>
                <a:gd name="connsiteX4" fmla="*/ 31784 w 226825"/>
                <a:gd name="connsiteY4" fmla="*/ 50702 h 182655"/>
                <a:gd name="connsiteX5" fmla="*/ 55756 w 226825"/>
                <a:gd name="connsiteY5" fmla="*/ 60943 h 182655"/>
                <a:gd name="connsiteX6" fmla="*/ 91580 w 226825"/>
                <a:gd name="connsiteY6" fmla="*/ 98555 h 182655"/>
                <a:gd name="connsiteX7" fmla="*/ 169970 w 226825"/>
                <a:gd name="connsiteY7" fmla="*/ 10668 h 182655"/>
                <a:gd name="connsiteX8" fmla="*/ 192986 w 226825"/>
                <a:gd name="connsiteY8" fmla="*/ 4 h 182655"/>
                <a:gd name="connsiteX9" fmla="*/ 216946 w 226825"/>
                <a:gd name="connsiteY9" fmla="*/ 10246 h 182655"/>
                <a:gd name="connsiteX10" fmla="*/ 218057 w 226825"/>
                <a:gd name="connsiteY10" fmla="*/ 58277 h 182655"/>
                <a:gd name="connsiteX11" fmla="*/ 118317 w 226825"/>
                <a:gd name="connsiteY11" fmla="*/ 170103 h 182655"/>
                <a:gd name="connsiteX12" fmla="*/ 116873 w 226825"/>
                <a:gd name="connsiteY12" fmla="*/ 171969 h 182655"/>
                <a:gd name="connsiteX13" fmla="*/ 93857 w 226825"/>
                <a:gd name="connsiteY13" fmla="*/ 182633 h 182655"/>
                <a:gd name="connsiteX14" fmla="*/ 93357 w 226825"/>
                <a:gd name="connsiteY14" fmla="*/ 182655 h 182655"/>
                <a:gd name="connsiteX15" fmla="*/ 32284 w 226825"/>
                <a:gd name="connsiteY15" fmla="*/ 75095 h 182655"/>
                <a:gd name="connsiteX16" fmla="*/ 32173 w 226825"/>
                <a:gd name="connsiteY16" fmla="*/ 75095 h 182655"/>
                <a:gd name="connsiteX17" fmla="*/ 26964 w 226825"/>
                <a:gd name="connsiteY17" fmla="*/ 77594 h 182655"/>
                <a:gd name="connsiteX18" fmla="*/ 27541 w 226825"/>
                <a:gd name="connsiteY18" fmla="*/ 92557 h 182655"/>
                <a:gd name="connsiteX19" fmla="*/ 87558 w 226825"/>
                <a:gd name="connsiteY19" fmla="*/ 155562 h 182655"/>
                <a:gd name="connsiteX20" fmla="*/ 93457 w 226825"/>
                <a:gd name="connsiteY20" fmla="*/ 158239 h 182655"/>
                <a:gd name="connsiteX21" fmla="*/ 98378 w 226825"/>
                <a:gd name="connsiteY21" fmla="*/ 156051 h 182655"/>
                <a:gd name="connsiteX22" fmla="*/ 99022 w 226825"/>
                <a:gd name="connsiteY22" fmla="*/ 155151 h 182655"/>
                <a:gd name="connsiteX23" fmla="*/ 99622 w 226825"/>
                <a:gd name="connsiteY23" fmla="*/ 154418 h 182655"/>
                <a:gd name="connsiteX24" fmla="*/ 199861 w 226825"/>
                <a:gd name="connsiteY24" fmla="*/ 42048 h 182655"/>
                <a:gd name="connsiteX25" fmla="*/ 199284 w 226825"/>
                <a:gd name="connsiteY25" fmla="*/ 27086 h 182655"/>
                <a:gd name="connsiteX26" fmla="*/ 193385 w 226825"/>
                <a:gd name="connsiteY26" fmla="*/ 24409 h 182655"/>
                <a:gd name="connsiteX27" fmla="*/ 188176 w 226825"/>
                <a:gd name="connsiteY27" fmla="*/ 26908 h 182655"/>
                <a:gd name="connsiteX28" fmla="*/ 106131 w 226825"/>
                <a:gd name="connsiteY28" fmla="*/ 118883 h 182655"/>
                <a:gd name="connsiteX29" fmla="*/ 92068 w 226825"/>
                <a:gd name="connsiteY29" fmla="*/ 125370 h 182655"/>
                <a:gd name="connsiteX30" fmla="*/ 77572 w 226825"/>
                <a:gd name="connsiteY30" fmla="*/ 119228 h 182655"/>
                <a:gd name="connsiteX31" fmla="*/ 38083 w 226825"/>
                <a:gd name="connsiteY31" fmla="*/ 77772 h 182655"/>
                <a:gd name="connsiteX32" fmla="*/ 32284 w 226825"/>
                <a:gd name="connsiteY32" fmla="*/ 75095 h 18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6825" h="182655">
                  <a:moveTo>
                    <a:pt x="93357" y="182655"/>
                  </a:moveTo>
                  <a:cubicBezTo>
                    <a:pt x="84637" y="182655"/>
                    <a:pt x="76117" y="178934"/>
                    <a:pt x="69896" y="172402"/>
                  </a:cubicBezTo>
                  <a:lnTo>
                    <a:pt x="9879" y="109397"/>
                  </a:lnTo>
                  <a:cubicBezTo>
                    <a:pt x="-2851" y="96034"/>
                    <a:pt x="-3339" y="74928"/>
                    <a:pt x="8768" y="61365"/>
                  </a:cubicBezTo>
                  <a:cubicBezTo>
                    <a:pt x="14767" y="54634"/>
                    <a:pt x="22942" y="50857"/>
                    <a:pt x="31784" y="50702"/>
                  </a:cubicBezTo>
                  <a:cubicBezTo>
                    <a:pt x="40649" y="50557"/>
                    <a:pt x="49413" y="54290"/>
                    <a:pt x="55756" y="60943"/>
                  </a:cubicBezTo>
                  <a:lnTo>
                    <a:pt x="91580" y="98555"/>
                  </a:lnTo>
                  <a:lnTo>
                    <a:pt x="169970" y="10668"/>
                  </a:lnTo>
                  <a:cubicBezTo>
                    <a:pt x="175968" y="3936"/>
                    <a:pt x="184143" y="160"/>
                    <a:pt x="192986" y="4"/>
                  </a:cubicBezTo>
                  <a:cubicBezTo>
                    <a:pt x="202005" y="-140"/>
                    <a:pt x="210514" y="3492"/>
                    <a:pt x="216946" y="10246"/>
                  </a:cubicBezTo>
                  <a:cubicBezTo>
                    <a:pt x="229676" y="23609"/>
                    <a:pt x="230164" y="44714"/>
                    <a:pt x="218057" y="58277"/>
                  </a:cubicBezTo>
                  <a:lnTo>
                    <a:pt x="118317" y="170103"/>
                  </a:lnTo>
                  <a:cubicBezTo>
                    <a:pt x="118006" y="170558"/>
                    <a:pt x="117517" y="171247"/>
                    <a:pt x="116873" y="171969"/>
                  </a:cubicBezTo>
                  <a:cubicBezTo>
                    <a:pt x="110874" y="178701"/>
                    <a:pt x="102699" y="182488"/>
                    <a:pt x="93857" y="182633"/>
                  </a:cubicBezTo>
                  <a:cubicBezTo>
                    <a:pt x="93690" y="182655"/>
                    <a:pt x="93523" y="182655"/>
                    <a:pt x="93357" y="182655"/>
                  </a:cubicBezTo>
                  <a:close/>
                  <a:moveTo>
                    <a:pt x="32284" y="75095"/>
                  </a:moveTo>
                  <a:lnTo>
                    <a:pt x="32173" y="75095"/>
                  </a:lnTo>
                  <a:cubicBezTo>
                    <a:pt x="30796" y="75117"/>
                    <a:pt x="28774" y="75573"/>
                    <a:pt x="26964" y="77594"/>
                  </a:cubicBezTo>
                  <a:cubicBezTo>
                    <a:pt x="23376" y="81616"/>
                    <a:pt x="23642" y="88469"/>
                    <a:pt x="27541" y="92557"/>
                  </a:cubicBezTo>
                  <a:lnTo>
                    <a:pt x="87558" y="155562"/>
                  </a:lnTo>
                  <a:cubicBezTo>
                    <a:pt x="89236" y="157329"/>
                    <a:pt x="91302" y="158262"/>
                    <a:pt x="93457" y="158239"/>
                  </a:cubicBezTo>
                  <a:cubicBezTo>
                    <a:pt x="94756" y="158217"/>
                    <a:pt x="96645" y="157806"/>
                    <a:pt x="98378" y="156051"/>
                  </a:cubicBezTo>
                  <a:cubicBezTo>
                    <a:pt x="98589" y="155751"/>
                    <a:pt x="98800" y="155451"/>
                    <a:pt x="99022" y="155151"/>
                  </a:cubicBezTo>
                  <a:lnTo>
                    <a:pt x="99622" y="154418"/>
                  </a:lnTo>
                  <a:lnTo>
                    <a:pt x="199861" y="42048"/>
                  </a:lnTo>
                  <a:cubicBezTo>
                    <a:pt x="203449" y="38027"/>
                    <a:pt x="203183" y="31174"/>
                    <a:pt x="199284" y="27086"/>
                  </a:cubicBezTo>
                  <a:cubicBezTo>
                    <a:pt x="197607" y="25320"/>
                    <a:pt x="195518" y="24353"/>
                    <a:pt x="193385" y="24409"/>
                  </a:cubicBezTo>
                  <a:cubicBezTo>
                    <a:pt x="192008" y="24431"/>
                    <a:pt x="189986" y="24886"/>
                    <a:pt x="188176" y="26908"/>
                  </a:cubicBezTo>
                  <a:lnTo>
                    <a:pt x="106131" y="118883"/>
                  </a:lnTo>
                  <a:cubicBezTo>
                    <a:pt x="102532" y="122916"/>
                    <a:pt x="97411" y="125282"/>
                    <a:pt x="92068" y="125370"/>
                  </a:cubicBezTo>
                  <a:cubicBezTo>
                    <a:pt x="86647" y="125504"/>
                    <a:pt x="81382" y="123215"/>
                    <a:pt x="77572" y="119228"/>
                  </a:cubicBezTo>
                  <a:lnTo>
                    <a:pt x="38083" y="77772"/>
                  </a:lnTo>
                  <a:cubicBezTo>
                    <a:pt x="36428" y="76039"/>
                    <a:pt x="34373" y="75095"/>
                    <a:pt x="32284" y="75095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2991045" y="4086570"/>
              <a:ext cx="226825" cy="182654"/>
            </a:xfrm>
            <a:custGeom>
              <a:avLst/>
              <a:gdLst>
                <a:gd name="connsiteX0" fmla="*/ 93357 w 226825"/>
                <a:gd name="connsiteY0" fmla="*/ 182654 h 182654"/>
                <a:gd name="connsiteX1" fmla="*/ 69896 w 226825"/>
                <a:gd name="connsiteY1" fmla="*/ 172402 h 182654"/>
                <a:gd name="connsiteX2" fmla="*/ 9879 w 226825"/>
                <a:gd name="connsiteY2" fmla="*/ 109396 h 182654"/>
                <a:gd name="connsiteX3" fmla="*/ 8768 w 226825"/>
                <a:gd name="connsiteY3" fmla="*/ 61365 h 182654"/>
                <a:gd name="connsiteX4" fmla="*/ 31784 w 226825"/>
                <a:gd name="connsiteY4" fmla="*/ 50701 h 182654"/>
                <a:gd name="connsiteX5" fmla="*/ 55756 w 226825"/>
                <a:gd name="connsiteY5" fmla="*/ 60943 h 182654"/>
                <a:gd name="connsiteX6" fmla="*/ 91580 w 226825"/>
                <a:gd name="connsiteY6" fmla="*/ 98555 h 182654"/>
                <a:gd name="connsiteX7" fmla="*/ 169970 w 226825"/>
                <a:gd name="connsiteY7" fmla="*/ 10667 h 182654"/>
                <a:gd name="connsiteX8" fmla="*/ 192986 w 226825"/>
                <a:gd name="connsiteY8" fmla="*/ 4 h 182654"/>
                <a:gd name="connsiteX9" fmla="*/ 216946 w 226825"/>
                <a:gd name="connsiteY9" fmla="*/ 10245 h 182654"/>
                <a:gd name="connsiteX10" fmla="*/ 218057 w 226825"/>
                <a:gd name="connsiteY10" fmla="*/ 58277 h 182654"/>
                <a:gd name="connsiteX11" fmla="*/ 118317 w 226825"/>
                <a:gd name="connsiteY11" fmla="*/ 170102 h 182654"/>
                <a:gd name="connsiteX12" fmla="*/ 116873 w 226825"/>
                <a:gd name="connsiteY12" fmla="*/ 171968 h 182654"/>
                <a:gd name="connsiteX13" fmla="*/ 93857 w 226825"/>
                <a:gd name="connsiteY13" fmla="*/ 182632 h 182654"/>
                <a:gd name="connsiteX14" fmla="*/ 93357 w 226825"/>
                <a:gd name="connsiteY14" fmla="*/ 182654 h 182654"/>
                <a:gd name="connsiteX15" fmla="*/ 32284 w 226825"/>
                <a:gd name="connsiteY15" fmla="*/ 75094 h 182654"/>
                <a:gd name="connsiteX16" fmla="*/ 32173 w 226825"/>
                <a:gd name="connsiteY16" fmla="*/ 75094 h 182654"/>
                <a:gd name="connsiteX17" fmla="*/ 26964 w 226825"/>
                <a:gd name="connsiteY17" fmla="*/ 77594 h 182654"/>
                <a:gd name="connsiteX18" fmla="*/ 27541 w 226825"/>
                <a:gd name="connsiteY18" fmla="*/ 92556 h 182654"/>
                <a:gd name="connsiteX19" fmla="*/ 87558 w 226825"/>
                <a:gd name="connsiteY19" fmla="*/ 155562 h 182654"/>
                <a:gd name="connsiteX20" fmla="*/ 93457 w 226825"/>
                <a:gd name="connsiteY20" fmla="*/ 158239 h 182654"/>
                <a:gd name="connsiteX21" fmla="*/ 98378 w 226825"/>
                <a:gd name="connsiteY21" fmla="*/ 156051 h 182654"/>
                <a:gd name="connsiteX22" fmla="*/ 99022 w 226825"/>
                <a:gd name="connsiteY22" fmla="*/ 155151 h 182654"/>
                <a:gd name="connsiteX23" fmla="*/ 99622 w 226825"/>
                <a:gd name="connsiteY23" fmla="*/ 154418 h 182654"/>
                <a:gd name="connsiteX24" fmla="*/ 199861 w 226825"/>
                <a:gd name="connsiteY24" fmla="*/ 42048 h 182654"/>
                <a:gd name="connsiteX25" fmla="*/ 199284 w 226825"/>
                <a:gd name="connsiteY25" fmla="*/ 27074 h 182654"/>
                <a:gd name="connsiteX26" fmla="*/ 193385 w 226825"/>
                <a:gd name="connsiteY26" fmla="*/ 24397 h 182654"/>
                <a:gd name="connsiteX27" fmla="*/ 188176 w 226825"/>
                <a:gd name="connsiteY27" fmla="*/ 26896 h 182654"/>
                <a:gd name="connsiteX28" fmla="*/ 106131 w 226825"/>
                <a:gd name="connsiteY28" fmla="*/ 118872 h 182654"/>
                <a:gd name="connsiteX29" fmla="*/ 92068 w 226825"/>
                <a:gd name="connsiteY29" fmla="*/ 125359 h 182654"/>
                <a:gd name="connsiteX30" fmla="*/ 77572 w 226825"/>
                <a:gd name="connsiteY30" fmla="*/ 119216 h 182654"/>
                <a:gd name="connsiteX31" fmla="*/ 38083 w 226825"/>
                <a:gd name="connsiteY31" fmla="*/ 77760 h 182654"/>
                <a:gd name="connsiteX32" fmla="*/ 32284 w 226825"/>
                <a:gd name="connsiteY32" fmla="*/ 75094 h 18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6825" h="182654">
                  <a:moveTo>
                    <a:pt x="93357" y="182654"/>
                  </a:moveTo>
                  <a:cubicBezTo>
                    <a:pt x="84637" y="182654"/>
                    <a:pt x="76117" y="178933"/>
                    <a:pt x="69896" y="172402"/>
                  </a:cubicBezTo>
                  <a:lnTo>
                    <a:pt x="9879" y="109396"/>
                  </a:lnTo>
                  <a:cubicBezTo>
                    <a:pt x="-2851" y="96033"/>
                    <a:pt x="-3339" y="74928"/>
                    <a:pt x="8768" y="61365"/>
                  </a:cubicBezTo>
                  <a:cubicBezTo>
                    <a:pt x="14767" y="54633"/>
                    <a:pt x="22942" y="50857"/>
                    <a:pt x="31784" y="50701"/>
                  </a:cubicBezTo>
                  <a:cubicBezTo>
                    <a:pt x="40649" y="50568"/>
                    <a:pt x="49413" y="54289"/>
                    <a:pt x="55756" y="60943"/>
                  </a:cubicBezTo>
                  <a:lnTo>
                    <a:pt x="91580" y="98555"/>
                  </a:lnTo>
                  <a:lnTo>
                    <a:pt x="169970" y="10667"/>
                  </a:lnTo>
                  <a:cubicBezTo>
                    <a:pt x="175968" y="3936"/>
                    <a:pt x="184143" y="159"/>
                    <a:pt x="192986" y="4"/>
                  </a:cubicBezTo>
                  <a:cubicBezTo>
                    <a:pt x="202005" y="-130"/>
                    <a:pt x="210514" y="3492"/>
                    <a:pt x="216946" y="10245"/>
                  </a:cubicBezTo>
                  <a:cubicBezTo>
                    <a:pt x="229676" y="23608"/>
                    <a:pt x="230164" y="44714"/>
                    <a:pt x="218057" y="58277"/>
                  </a:cubicBezTo>
                  <a:lnTo>
                    <a:pt x="118317" y="170102"/>
                  </a:lnTo>
                  <a:cubicBezTo>
                    <a:pt x="118006" y="170558"/>
                    <a:pt x="117517" y="171246"/>
                    <a:pt x="116873" y="171968"/>
                  </a:cubicBezTo>
                  <a:cubicBezTo>
                    <a:pt x="110874" y="178700"/>
                    <a:pt x="102699" y="182488"/>
                    <a:pt x="93857" y="182632"/>
                  </a:cubicBezTo>
                  <a:cubicBezTo>
                    <a:pt x="93690" y="182654"/>
                    <a:pt x="93523" y="182654"/>
                    <a:pt x="93357" y="182654"/>
                  </a:cubicBezTo>
                  <a:close/>
                  <a:moveTo>
                    <a:pt x="32284" y="75094"/>
                  </a:moveTo>
                  <a:lnTo>
                    <a:pt x="32173" y="75094"/>
                  </a:lnTo>
                  <a:cubicBezTo>
                    <a:pt x="30796" y="75117"/>
                    <a:pt x="28774" y="75572"/>
                    <a:pt x="26964" y="77594"/>
                  </a:cubicBezTo>
                  <a:cubicBezTo>
                    <a:pt x="23376" y="81615"/>
                    <a:pt x="23642" y="88469"/>
                    <a:pt x="27541" y="92556"/>
                  </a:cubicBezTo>
                  <a:lnTo>
                    <a:pt x="87558" y="155562"/>
                  </a:lnTo>
                  <a:cubicBezTo>
                    <a:pt x="89236" y="157328"/>
                    <a:pt x="91302" y="158272"/>
                    <a:pt x="93457" y="158239"/>
                  </a:cubicBezTo>
                  <a:cubicBezTo>
                    <a:pt x="94756" y="158217"/>
                    <a:pt x="96645" y="157806"/>
                    <a:pt x="98378" y="156051"/>
                  </a:cubicBezTo>
                  <a:cubicBezTo>
                    <a:pt x="98589" y="155751"/>
                    <a:pt x="98800" y="155451"/>
                    <a:pt x="99022" y="155151"/>
                  </a:cubicBezTo>
                  <a:lnTo>
                    <a:pt x="99622" y="154418"/>
                  </a:lnTo>
                  <a:lnTo>
                    <a:pt x="199861" y="42048"/>
                  </a:lnTo>
                  <a:cubicBezTo>
                    <a:pt x="203449" y="38027"/>
                    <a:pt x="203183" y="31173"/>
                    <a:pt x="199284" y="27074"/>
                  </a:cubicBezTo>
                  <a:cubicBezTo>
                    <a:pt x="197607" y="25308"/>
                    <a:pt x="195518" y="24353"/>
                    <a:pt x="193385" y="24397"/>
                  </a:cubicBezTo>
                  <a:cubicBezTo>
                    <a:pt x="192008" y="24419"/>
                    <a:pt x="189986" y="24875"/>
                    <a:pt x="188176" y="26896"/>
                  </a:cubicBezTo>
                  <a:lnTo>
                    <a:pt x="106131" y="118872"/>
                  </a:lnTo>
                  <a:cubicBezTo>
                    <a:pt x="102532" y="122904"/>
                    <a:pt x="97411" y="125270"/>
                    <a:pt x="92068" y="125359"/>
                  </a:cubicBezTo>
                  <a:cubicBezTo>
                    <a:pt x="86659" y="125437"/>
                    <a:pt x="81382" y="123204"/>
                    <a:pt x="77572" y="119216"/>
                  </a:cubicBezTo>
                  <a:lnTo>
                    <a:pt x="38083" y="77760"/>
                  </a:lnTo>
                  <a:cubicBezTo>
                    <a:pt x="36428" y="76050"/>
                    <a:pt x="34373" y="75094"/>
                    <a:pt x="32284" y="7509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2991045" y="4266064"/>
              <a:ext cx="226836" cy="182646"/>
            </a:xfrm>
            <a:custGeom>
              <a:avLst/>
              <a:gdLst>
                <a:gd name="connsiteX0" fmla="*/ 93357 w 226836"/>
                <a:gd name="connsiteY0" fmla="*/ 182646 h 182646"/>
                <a:gd name="connsiteX1" fmla="*/ 69896 w 226836"/>
                <a:gd name="connsiteY1" fmla="*/ 172393 h 182646"/>
                <a:gd name="connsiteX2" fmla="*/ 9879 w 226836"/>
                <a:gd name="connsiteY2" fmla="*/ 109388 h 182646"/>
                <a:gd name="connsiteX3" fmla="*/ 8768 w 226836"/>
                <a:gd name="connsiteY3" fmla="*/ 61356 h 182646"/>
                <a:gd name="connsiteX4" fmla="*/ 31784 w 226836"/>
                <a:gd name="connsiteY4" fmla="*/ 50704 h 182646"/>
                <a:gd name="connsiteX5" fmla="*/ 55756 w 226836"/>
                <a:gd name="connsiteY5" fmla="*/ 60945 h 182646"/>
                <a:gd name="connsiteX6" fmla="*/ 91580 w 226836"/>
                <a:gd name="connsiteY6" fmla="*/ 98557 h 182646"/>
                <a:gd name="connsiteX7" fmla="*/ 169970 w 226836"/>
                <a:gd name="connsiteY7" fmla="*/ 10670 h 182646"/>
                <a:gd name="connsiteX8" fmla="*/ 192986 w 226836"/>
                <a:gd name="connsiteY8" fmla="*/ 6 h 182646"/>
                <a:gd name="connsiteX9" fmla="*/ 216957 w 226836"/>
                <a:gd name="connsiteY9" fmla="*/ 10248 h 182646"/>
                <a:gd name="connsiteX10" fmla="*/ 218068 w 226836"/>
                <a:gd name="connsiteY10" fmla="*/ 58279 h 182646"/>
                <a:gd name="connsiteX11" fmla="*/ 118328 w 226836"/>
                <a:gd name="connsiteY11" fmla="*/ 170105 h 182646"/>
                <a:gd name="connsiteX12" fmla="*/ 116873 w 226836"/>
                <a:gd name="connsiteY12" fmla="*/ 171982 h 182646"/>
                <a:gd name="connsiteX13" fmla="*/ 93857 w 226836"/>
                <a:gd name="connsiteY13" fmla="*/ 182635 h 182646"/>
                <a:gd name="connsiteX14" fmla="*/ 93357 w 226836"/>
                <a:gd name="connsiteY14" fmla="*/ 182646 h 182646"/>
                <a:gd name="connsiteX15" fmla="*/ 32284 w 226836"/>
                <a:gd name="connsiteY15" fmla="*/ 75086 h 182646"/>
                <a:gd name="connsiteX16" fmla="*/ 32173 w 226836"/>
                <a:gd name="connsiteY16" fmla="*/ 75086 h 182646"/>
                <a:gd name="connsiteX17" fmla="*/ 26964 w 226836"/>
                <a:gd name="connsiteY17" fmla="*/ 77585 h 182646"/>
                <a:gd name="connsiteX18" fmla="*/ 27541 w 226836"/>
                <a:gd name="connsiteY18" fmla="*/ 92548 h 182646"/>
                <a:gd name="connsiteX19" fmla="*/ 87558 w 226836"/>
                <a:gd name="connsiteY19" fmla="*/ 155553 h 182646"/>
                <a:gd name="connsiteX20" fmla="*/ 93457 w 226836"/>
                <a:gd name="connsiteY20" fmla="*/ 158230 h 182646"/>
                <a:gd name="connsiteX21" fmla="*/ 98378 w 226836"/>
                <a:gd name="connsiteY21" fmla="*/ 156042 h 182646"/>
                <a:gd name="connsiteX22" fmla="*/ 99011 w 226836"/>
                <a:gd name="connsiteY22" fmla="*/ 155153 h 182646"/>
                <a:gd name="connsiteX23" fmla="*/ 99622 w 226836"/>
                <a:gd name="connsiteY23" fmla="*/ 154409 h 182646"/>
                <a:gd name="connsiteX24" fmla="*/ 199861 w 226836"/>
                <a:gd name="connsiteY24" fmla="*/ 42039 h 182646"/>
                <a:gd name="connsiteX25" fmla="*/ 199284 w 226836"/>
                <a:gd name="connsiteY25" fmla="*/ 27077 h 182646"/>
                <a:gd name="connsiteX26" fmla="*/ 193385 w 226836"/>
                <a:gd name="connsiteY26" fmla="*/ 24400 h 182646"/>
                <a:gd name="connsiteX27" fmla="*/ 188176 w 226836"/>
                <a:gd name="connsiteY27" fmla="*/ 26899 h 182646"/>
                <a:gd name="connsiteX28" fmla="*/ 106131 w 226836"/>
                <a:gd name="connsiteY28" fmla="*/ 118874 h 182646"/>
                <a:gd name="connsiteX29" fmla="*/ 92068 w 226836"/>
                <a:gd name="connsiteY29" fmla="*/ 125361 h 182646"/>
                <a:gd name="connsiteX30" fmla="*/ 77572 w 226836"/>
                <a:gd name="connsiteY30" fmla="*/ 119219 h 182646"/>
                <a:gd name="connsiteX31" fmla="*/ 38083 w 226836"/>
                <a:gd name="connsiteY31" fmla="*/ 77763 h 182646"/>
                <a:gd name="connsiteX32" fmla="*/ 32284 w 226836"/>
                <a:gd name="connsiteY32" fmla="*/ 75086 h 182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6836" h="182646">
                  <a:moveTo>
                    <a:pt x="93357" y="182646"/>
                  </a:moveTo>
                  <a:cubicBezTo>
                    <a:pt x="84637" y="182646"/>
                    <a:pt x="76117" y="178925"/>
                    <a:pt x="69896" y="172393"/>
                  </a:cubicBezTo>
                  <a:lnTo>
                    <a:pt x="9879" y="109388"/>
                  </a:lnTo>
                  <a:cubicBezTo>
                    <a:pt x="-2851" y="96025"/>
                    <a:pt x="-3339" y="74919"/>
                    <a:pt x="8768" y="61356"/>
                  </a:cubicBezTo>
                  <a:cubicBezTo>
                    <a:pt x="14767" y="54625"/>
                    <a:pt x="22942" y="50848"/>
                    <a:pt x="31784" y="50704"/>
                  </a:cubicBezTo>
                  <a:cubicBezTo>
                    <a:pt x="40682" y="50515"/>
                    <a:pt x="49413" y="54292"/>
                    <a:pt x="55756" y="60945"/>
                  </a:cubicBezTo>
                  <a:lnTo>
                    <a:pt x="91580" y="98557"/>
                  </a:lnTo>
                  <a:lnTo>
                    <a:pt x="169970" y="10670"/>
                  </a:lnTo>
                  <a:cubicBezTo>
                    <a:pt x="175968" y="3938"/>
                    <a:pt x="184143" y="151"/>
                    <a:pt x="192986" y="6"/>
                  </a:cubicBezTo>
                  <a:cubicBezTo>
                    <a:pt x="202005" y="-172"/>
                    <a:pt x="210514" y="3494"/>
                    <a:pt x="216957" y="10248"/>
                  </a:cubicBezTo>
                  <a:cubicBezTo>
                    <a:pt x="229687" y="23611"/>
                    <a:pt x="230176" y="44705"/>
                    <a:pt x="218068" y="58279"/>
                  </a:cubicBezTo>
                  <a:lnTo>
                    <a:pt x="118328" y="170105"/>
                  </a:lnTo>
                  <a:cubicBezTo>
                    <a:pt x="118017" y="170560"/>
                    <a:pt x="117528" y="171249"/>
                    <a:pt x="116873" y="171982"/>
                  </a:cubicBezTo>
                  <a:cubicBezTo>
                    <a:pt x="110874" y="178703"/>
                    <a:pt x="102699" y="182490"/>
                    <a:pt x="93857" y="182635"/>
                  </a:cubicBezTo>
                  <a:cubicBezTo>
                    <a:pt x="93690" y="182635"/>
                    <a:pt x="93523" y="182646"/>
                    <a:pt x="93357" y="182646"/>
                  </a:cubicBezTo>
                  <a:close/>
                  <a:moveTo>
                    <a:pt x="32284" y="75086"/>
                  </a:moveTo>
                  <a:lnTo>
                    <a:pt x="32173" y="75086"/>
                  </a:lnTo>
                  <a:cubicBezTo>
                    <a:pt x="30796" y="75108"/>
                    <a:pt x="28774" y="75564"/>
                    <a:pt x="26964" y="77585"/>
                  </a:cubicBezTo>
                  <a:cubicBezTo>
                    <a:pt x="23376" y="81606"/>
                    <a:pt x="23642" y="88460"/>
                    <a:pt x="27541" y="92548"/>
                  </a:cubicBezTo>
                  <a:lnTo>
                    <a:pt x="87558" y="155553"/>
                  </a:lnTo>
                  <a:cubicBezTo>
                    <a:pt x="89236" y="157319"/>
                    <a:pt x="91335" y="158275"/>
                    <a:pt x="93457" y="158230"/>
                  </a:cubicBezTo>
                  <a:cubicBezTo>
                    <a:pt x="94768" y="158208"/>
                    <a:pt x="96645" y="157797"/>
                    <a:pt x="98378" y="156042"/>
                  </a:cubicBezTo>
                  <a:cubicBezTo>
                    <a:pt x="98578" y="155742"/>
                    <a:pt x="98789" y="155442"/>
                    <a:pt x="99011" y="155153"/>
                  </a:cubicBezTo>
                  <a:lnTo>
                    <a:pt x="99622" y="154409"/>
                  </a:lnTo>
                  <a:lnTo>
                    <a:pt x="199861" y="42039"/>
                  </a:lnTo>
                  <a:cubicBezTo>
                    <a:pt x="203449" y="38018"/>
                    <a:pt x="203183" y="31164"/>
                    <a:pt x="199284" y="27077"/>
                  </a:cubicBezTo>
                  <a:cubicBezTo>
                    <a:pt x="197607" y="25311"/>
                    <a:pt x="195518" y="24400"/>
                    <a:pt x="193385" y="24400"/>
                  </a:cubicBezTo>
                  <a:cubicBezTo>
                    <a:pt x="192008" y="24422"/>
                    <a:pt x="189986" y="24877"/>
                    <a:pt x="188176" y="26899"/>
                  </a:cubicBezTo>
                  <a:lnTo>
                    <a:pt x="106131" y="118874"/>
                  </a:lnTo>
                  <a:cubicBezTo>
                    <a:pt x="102532" y="122906"/>
                    <a:pt x="97411" y="125273"/>
                    <a:pt x="92068" y="125361"/>
                  </a:cubicBezTo>
                  <a:cubicBezTo>
                    <a:pt x="86659" y="125484"/>
                    <a:pt x="81382" y="123206"/>
                    <a:pt x="77572" y="119219"/>
                  </a:cubicBezTo>
                  <a:lnTo>
                    <a:pt x="38083" y="77763"/>
                  </a:lnTo>
                  <a:cubicBezTo>
                    <a:pt x="36428" y="76030"/>
                    <a:pt x="34373" y="75086"/>
                    <a:pt x="32284" y="7508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2769853" y="3929327"/>
              <a:ext cx="637184" cy="709453"/>
            </a:xfrm>
            <a:custGeom>
              <a:avLst/>
              <a:gdLst>
                <a:gd name="connsiteX0" fmla="*/ 624988 w 637184"/>
                <a:gd name="connsiteY0" fmla="*/ 25593 h 709453"/>
                <a:gd name="connsiteX1" fmla="*/ 495989 w 637184"/>
                <a:gd name="connsiteY1" fmla="*/ 25593 h 709453"/>
                <a:gd name="connsiteX2" fmla="*/ 483792 w 637184"/>
                <a:gd name="connsiteY2" fmla="*/ 13396 h 709453"/>
                <a:gd name="connsiteX3" fmla="*/ 483792 w 637184"/>
                <a:gd name="connsiteY3" fmla="*/ 12197 h 709453"/>
                <a:gd name="connsiteX4" fmla="*/ 495989 w 637184"/>
                <a:gd name="connsiteY4" fmla="*/ 0 h 709453"/>
                <a:gd name="connsiteX5" fmla="*/ 624988 w 637184"/>
                <a:gd name="connsiteY5" fmla="*/ 0 h 709453"/>
                <a:gd name="connsiteX6" fmla="*/ 637184 w 637184"/>
                <a:gd name="connsiteY6" fmla="*/ 12197 h 709453"/>
                <a:gd name="connsiteX7" fmla="*/ 637184 w 637184"/>
                <a:gd name="connsiteY7" fmla="*/ 13396 h 709453"/>
                <a:gd name="connsiteX8" fmla="*/ 624988 w 637184"/>
                <a:gd name="connsiteY8" fmla="*/ 25593 h 709453"/>
                <a:gd name="connsiteX9" fmla="*/ 593829 w 637184"/>
                <a:gd name="connsiteY9" fmla="*/ 81900 h 709453"/>
                <a:gd name="connsiteX10" fmla="*/ 495978 w 637184"/>
                <a:gd name="connsiteY10" fmla="*/ 81900 h 709453"/>
                <a:gd name="connsiteX11" fmla="*/ 483781 w 637184"/>
                <a:gd name="connsiteY11" fmla="*/ 69703 h 709453"/>
                <a:gd name="connsiteX12" fmla="*/ 483781 w 637184"/>
                <a:gd name="connsiteY12" fmla="*/ 68504 h 709453"/>
                <a:gd name="connsiteX13" fmla="*/ 495978 w 637184"/>
                <a:gd name="connsiteY13" fmla="*/ 56307 h 709453"/>
                <a:gd name="connsiteX14" fmla="*/ 593829 w 637184"/>
                <a:gd name="connsiteY14" fmla="*/ 56307 h 709453"/>
                <a:gd name="connsiteX15" fmla="*/ 606026 w 637184"/>
                <a:gd name="connsiteY15" fmla="*/ 68504 h 709453"/>
                <a:gd name="connsiteX16" fmla="*/ 606026 w 637184"/>
                <a:gd name="connsiteY16" fmla="*/ 69703 h 709453"/>
                <a:gd name="connsiteX17" fmla="*/ 593829 w 637184"/>
                <a:gd name="connsiteY17" fmla="*/ 81900 h 709453"/>
                <a:gd name="connsiteX18" fmla="*/ 575423 w 637184"/>
                <a:gd name="connsiteY18" fmla="*/ 138207 h 709453"/>
                <a:gd name="connsiteX19" fmla="*/ 495978 w 637184"/>
                <a:gd name="connsiteY19" fmla="*/ 138207 h 709453"/>
                <a:gd name="connsiteX20" fmla="*/ 483781 w 637184"/>
                <a:gd name="connsiteY20" fmla="*/ 126011 h 709453"/>
                <a:gd name="connsiteX21" fmla="*/ 483781 w 637184"/>
                <a:gd name="connsiteY21" fmla="*/ 124811 h 709453"/>
                <a:gd name="connsiteX22" fmla="*/ 495978 w 637184"/>
                <a:gd name="connsiteY22" fmla="*/ 112614 h 709453"/>
                <a:gd name="connsiteX23" fmla="*/ 575423 w 637184"/>
                <a:gd name="connsiteY23" fmla="*/ 112614 h 709453"/>
                <a:gd name="connsiteX24" fmla="*/ 587620 w 637184"/>
                <a:gd name="connsiteY24" fmla="*/ 124811 h 709453"/>
                <a:gd name="connsiteX25" fmla="*/ 587620 w 637184"/>
                <a:gd name="connsiteY25" fmla="*/ 126011 h 709453"/>
                <a:gd name="connsiteX26" fmla="*/ 575423 w 637184"/>
                <a:gd name="connsiteY26" fmla="*/ 138207 h 709453"/>
                <a:gd name="connsiteX27" fmla="*/ 624988 w 637184"/>
                <a:gd name="connsiteY27" fmla="*/ 205078 h 709453"/>
                <a:gd name="connsiteX28" fmla="*/ 495989 w 637184"/>
                <a:gd name="connsiteY28" fmla="*/ 205078 h 709453"/>
                <a:gd name="connsiteX29" fmla="*/ 483792 w 637184"/>
                <a:gd name="connsiteY29" fmla="*/ 192881 h 709453"/>
                <a:gd name="connsiteX30" fmla="*/ 483792 w 637184"/>
                <a:gd name="connsiteY30" fmla="*/ 191682 h 709453"/>
                <a:gd name="connsiteX31" fmla="*/ 495989 w 637184"/>
                <a:gd name="connsiteY31" fmla="*/ 179485 h 709453"/>
                <a:gd name="connsiteX32" fmla="*/ 624988 w 637184"/>
                <a:gd name="connsiteY32" fmla="*/ 179485 h 709453"/>
                <a:gd name="connsiteX33" fmla="*/ 637184 w 637184"/>
                <a:gd name="connsiteY33" fmla="*/ 191682 h 709453"/>
                <a:gd name="connsiteX34" fmla="*/ 637184 w 637184"/>
                <a:gd name="connsiteY34" fmla="*/ 192881 h 709453"/>
                <a:gd name="connsiteX35" fmla="*/ 624988 w 637184"/>
                <a:gd name="connsiteY35" fmla="*/ 205078 h 709453"/>
                <a:gd name="connsiteX36" fmla="*/ 593829 w 637184"/>
                <a:gd name="connsiteY36" fmla="*/ 261385 h 709453"/>
                <a:gd name="connsiteX37" fmla="*/ 495978 w 637184"/>
                <a:gd name="connsiteY37" fmla="*/ 261385 h 709453"/>
                <a:gd name="connsiteX38" fmla="*/ 483781 w 637184"/>
                <a:gd name="connsiteY38" fmla="*/ 249189 h 709453"/>
                <a:gd name="connsiteX39" fmla="*/ 483781 w 637184"/>
                <a:gd name="connsiteY39" fmla="*/ 247989 h 709453"/>
                <a:gd name="connsiteX40" fmla="*/ 495978 w 637184"/>
                <a:gd name="connsiteY40" fmla="*/ 235792 h 709453"/>
                <a:gd name="connsiteX41" fmla="*/ 593829 w 637184"/>
                <a:gd name="connsiteY41" fmla="*/ 235792 h 709453"/>
                <a:gd name="connsiteX42" fmla="*/ 606026 w 637184"/>
                <a:gd name="connsiteY42" fmla="*/ 247989 h 709453"/>
                <a:gd name="connsiteX43" fmla="*/ 606026 w 637184"/>
                <a:gd name="connsiteY43" fmla="*/ 249189 h 709453"/>
                <a:gd name="connsiteX44" fmla="*/ 593829 w 637184"/>
                <a:gd name="connsiteY44" fmla="*/ 261385 h 709453"/>
                <a:gd name="connsiteX45" fmla="*/ 575423 w 637184"/>
                <a:gd name="connsiteY45" fmla="*/ 317681 h 709453"/>
                <a:gd name="connsiteX46" fmla="*/ 495978 w 637184"/>
                <a:gd name="connsiteY46" fmla="*/ 317681 h 709453"/>
                <a:gd name="connsiteX47" fmla="*/ 483781 w 637184"/>
                <a:gd name="connsiteY47" fmla="*/ 305485 h 709453"/>
                <a:gd name="connsiteX48" fmla="*/ 483781 w 637184"/>
                <a:gd name="connsiteY48" fmla="*/ 304285 h 709453"/>
                <a:gd name="connsiteX49" fmla="*/ 495978 w 637184"/>
                <a:gd name="connsiteY49" fmla="*/ 292088 h 709453"/>
                <a:gd name="connsiteX50" fmla="*/ 575423 w 637184"/>
                <a:gd name="connsiteY50" fmla="*/ 292088 h 709453"/>
                <a:gd name="connsiteX51" fmla="*/ 587620 w 637184"/>
                <a:gd name="connsiteY51" fmla="*/ 304285 h 709453"/>
                <a:gd name="connsiteX52" fmla="*/ 587620 w 637184"/>
                <a:gd name="connsiteY52" fmla="*/ 305485 h 709453"/>
                <a:gd name="connsiteX53" fmla="*/ 575423 w 637184"/>
                <a:gd name="connsiteY53" fmla="*/ 317681 h 709453"/>
                <a:gd name="connsiteX54" fmla="*/ 624988 w 637184"/>
                <a:gd name="connsiteY54" fmla="*/ 384552 h 709453"/>
                <a:gd name="connsiteX55" fmla="*/ 495989 w 637184"/>
                <a:gd name="connsiteY55" fmla="*/ 384552 h 709453"/>
                <a:gd name="connsiteX56" fmla="*/ 483792 w 637184"/>
                <a:gd name="connsiteY56" fmla="*/ 372355 h 709453"/>
                <a:gd name="connsiteX57" fmla="*/ 483792 w 637184"/>
                <a:gd name="connsiteY57" fmla="*/ 371156 h 709453"/>
                <a:gd name="connsiteX58" fmla="*/ 495989 w 637184"/>
                <a:gd name="connsiteY58" fmla="*/ 358959 h 709453"/>
                <a:gd name="connsiteX59" fmla="*/ 624988 w 637184"/>
                <a:gd name="connsiteY59" fmla="*/ 358959 h 709453"/>
                <a:gd name="connsiteX60" fmla="*/ 637184 w 637184"/>
                <a:gd name="connsiteY60" fmla="*/ 371156 h 709453"/>
                <a:gd name="connsiteX61" fmla="*/ 637184 w 637184"/>
                <a:gd name="connsiteY61" fmla="*/ 372355 h 709453"/>
                <a:gd name="connsiteX62" fmla="*/ 624988 w 637184"/>
                <a:gd name="connsiteY62" fmla="*/ 384552 h 709453"/>
                <a:gd name="connsiteX63" fmla="*/ 221252 w 637184"/>
                <a:gd name="connsiteY63" fmla="*/ 639550 h 709453"/>
                <a:gd name="connsiteX64" fmla="*/ 12197 w 637184"/>
                <a:gd name="connsiteY64" fmla="*/ 639550 h 709453"/>
                <a:gd name="connsiteX65" fmla="*/ 0 w 637184"/>
                <a:gd name="connsiteY65" fmla="*/ 627354 h 709453"/>
                <a:gd name="connsiteX66" fmla="*/ 0 w 637184"/>
                <a:gd name="connsiteY66" fmla="*/ 626154 h 709453"/>
                <a:gd name="connsiteX67" fmla="*/ 12197 w 637184"/>
                <a:gd name="connsiteY67" fmla="*/ 613957 h 709453"/>
                <a:gd name="connsiteX68" fmla="*/ 221252 w 637184"/>
                <a:gd name="connsiteY68" fmla="*/ 613957 h 709453"/>
                <a:gd name="connsiteX69" fmla="*/ 233448 w 637184"/>
                <a:gd name="connsiteY69" fmla="*/ 626154 h 709453"/>
                <a:gd name="connsiteX70" fmla="*/ 233448 w 637184"/>
                <a:gd name="connsiteY70" fmla="*/ 627354 h 709453"/>
                <a:gd name="connsiteX71" fmla="*/ 221252 w 637184"/>
                <a:gd name="connsiteY71" fmla="*/ 639550 h 709453"/>
                <a:gd name="connsiteX72" fmla="*/ 391073 w 637184"/>
                <a:gd name="connsiteY72" fmla="*/ 709454 h 709453"/>
                <a:gd name="connsiteX73" fmla="*/ 160157 w 637184"/>
                <a:gd name="connsiteY73" fmla="*/ 709454 h 709453"/>
                <a:gd name="connsiteX74" fmla="*/ 147960 w 637184"/>
                <a:gd name="connsiteY74" fmla="*/ 697257 h 709453"/>
                <a:gd name="connsiteX75" fmla="*/ 147960 w 637184"/>
                <a:gd name="connsiteY75" fmla="*/ 696057 h 709453"/>
                <a:gd name="connsiteX76" fmla="*/ 160157 w 637184"/>
                <a:gd name="connsiteY76" fmla="*/ 683861 h 709453"/>
                <a:gd name="connsiteX77" fmla="*/ 391073 w 637184"/>
                <a:gd name="connsiteY77" fmla="*/ 683861 h 709453"/>
                <a:gd name="connsiteX78" fmla="*/ 403269 w 637184"/>
                <a:gd name="connsiteY78" fmla="*/ 696057 h 709453"/>
                <a:gd name="connsiteX79" fmla="*/ 403269 w 637184"/>
                <a:gd name="connsiteY79" fmla="*/ 697257 h 709453"/>
                <a:gd name="connsiteX80" fmla="*/ 391073 w 637184"/>
                <a:gd name="connsiteY80" fmla="*/ 709454 h 709453"/>
                <a:gd name="connsiteX81" fmla="*/ 593829 w 637184"/>
                <a:gd name="connsiteY81" fmla="*/ 440859 h 709453"/>
                <a:gd name="connsiteX82" fmla="*/ 495978 w 637184"/>
                <a:gd name="connsiteY82" fmla="*/ 440859 h 709453"/>
                <a:gd name="connsiteX83" fmla="*/ 483781 w 637184"/>
                <a:gd name="connsiteY83" fmla="*/ 428663 h 709453"/>
                <a:gd name="connsiteX84" fmla="*/ 483781 w 637184"/>
                <a:gd name="connsiteY84" fmla="*/ 427463 h 709453"/>
                <a:gd name="connsiteX85" fmla="*/ 495978 w 637184"/>
                <a:gd name="connsiteY85" fmla="*/ 415266 h 709453"/>
                <a:gd name="connsiteX86" fmla="*/ 593829 w 637184"/>
                <a:gd name="connsiteY86" fmla="*/ 415266 h 709453"/>
                <a:gd name="connsiteX87" fmla="*/ 606026 w 637184"/>
                <a:gd name="connsiteY87" fmla="*/ 427463 h 709453"/>
                <a:gd name="connsiteX88" fmla="*/ 606026 w 637184"/>
                <a:gd name="connsiteY88" fmla="*/ 428663 h 709453"/>
                <a:gd name="connsiteX89" fmla="*/ 593829 w 637184"/>
                <a:gd name="connsiteY89" fmla="*/ 440859 h 709453"/>
                <a:gd name="connsiteX90" fmla="*/ 575423 w 637184"/>
                <a:gd name="connsiteY90" fmla="*/ 497166 h 709453"/>
                <a:gd name="connsiteX91" fmla="*/ 495978 w 637184"/>
                <a:gd name="connsiteY91" fmla="*/ 497166 h 709453"/>
                <a:gd name="connsiteX92" fmla="*/ 483781 w 637184"/>
                <a:gd name="connsiteY92" fmla="*/ 484970 h 709453"/>
                <a:gd name="connsiteX93" fmla="*/ 483781 w 637184"/>
                <a:gd name="connsiteY93" fmla="*/ 483770 h 709453"/>
                <a:gd name="connsiteX94" fmla="*/ 495978 w 637184"/>
                <a:gd name="connsiteY94" fmla="*/ 471573 h 709453"/>
                <a:gd name="connsiteX95" fmla="*/ 575423 w 637184"/>
                <a:gd name="connsiteY95" fmla="*/ 471573 h 709453"/>
                <a:gd name="connsiteX96" fmla="*/ 587620 w 637184"/>
                <a:gd name="connsiteY96" fmla="*/ 483770 h 709453"/>
                <a:gd name="connsiteX97" fmla="*/ 587620 w 637184"/>
                <a:gd name="connsiteY97" fmla="*/ 484970 h 709453"/>
                <a:gd name="connsiteX98" fmla="*/ 575423 w 637184"/>
                <a:gd name="connsiteY98" fmla="*/ 497166 h 709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637184" h="709453">
                  <a:moveTo>
                    <a:pt x="624988" y="25593"/>
                  </a:moveTo>
                  <a:lnTo>
                    <a:pt x="495989" y="25593"/>
                  </a:lnTo>
                  <a:cubicBezTo>
                    <a:pt x="489246" y="25593"/>
                    <a:pt x="483792" y="20128"/>
                    <a:pt x="483792" y="13396"/>
                  </a:cubicBezTo>
                  <a:lnTo>
                    <a:pt x="483792" y="12197"/>
                  </a:lnTo>
                  <a:cubicBezTo>
                    <a:pt x="483792" y="5454"/>
                    <a:pt x="489257" y="0"/>
                    <a:pt x="495989" y="0"/>
                  </a:cubicBezTo>
                  <a:lnTo>
                    <a:pt x="624988" y="0"/>
                  </a:lnTo>
                  <a:cubicBezTo>
                    <a:pt x="631730" y="0"/>
                    <a:pt x="637184" y="5465"/>
                    <a:pt x="637184" y="12197"/>
                  </a:cubicBezTo>
                  <a:lnTo>
                    <a:pt x="637184" y="13396"/>
                  </a:lnTo>
                  <a:cubicBezTo>
                    <a:pt x="637184" y="20139"/>
                    <a:pt x="631719" y="25593"/>
                    <a:pt x="624988" y="25593"/>
                  </a:cubicBezTo>
                  <a:close/>
                  <a:moveTo>
                    <a:pt x="593829" y="81900"/>
                  </a:moveTo>
                  <a:lnTo>
                    <a:pt x="495978" y="81900"/>
                  </a:lnTo>
                  <a:cubicBezTo>
                    <a:pt x="489235" y="81900"/>
                    <a:pt x="483781" y="76435"/>
                    <a:pt x="483781" y="69703"/>
                  </a:cubicBezTo>
                  <a:lnTo>
                    <a:pt x="483781" y="68504"/>
                  </a:lnTo>
                  <a:cubicBezTo>
                    <a:pt x="483781" y="61761"/>
                    <a:pt x="489246" y="56307"/>
                    <a:pt x="495978" y="56307"/>
                  </a:cubicBezTo>
                  <a:lnTo>
                    <a:pt x="593829" y="56307"/>
                  </a:lnTo>
                  <a:cubicBezTo>
                    <a:pt x="600572" y="56307"/>
                    <a:pt x="606026" y="61772"/>
                    <a:pt x="606026" y="68504"/>
                  </a:cubicBezTo>
                  <a:lnTo>
                    <a:pt x="606026" y="69703"/>
                  </a:lnTo>
                  <a:cubicBezTo>
                    <a:pt x="606037" y="76435"/>
                    <a:pt x="600572" y="81900"/>
                    <a:pt x="593829" y="81900"/>
                  </a:cubicBezTo>
                  <a:close/>
                  <a:moveTo>
                    <a:pt x="575423" y="138207"/>
                  </a:moveTo>
                  <a:lnTo>
                    <a:pt x="495978" y="138207"/>
                  </a:lnTo>
                  <a:cubicBezTo>
                    <a:pt x="489235" y="138207"/>
                    <a:pt x="483781" y="132742"/>
                    <a:pt x="483781" y="126011"/>
                  </a:cubicBezTo>
                  <a:lnTo>
                    <a:pt x="483781" y="124811"/>
                  </a:lnTo>
                  <a:cubicBezTo>
                    <a:pt x="483781" y="118068"/>
                    <a:pt x="489246" y="112614"/>
                    <a:pt x="495978" y="112614"/>
                  </a:cubicBezTo>
                  <a:lnTo>
                    <a:pt x="575423" y="112614"/>
                  </a:lnTo>
                  <a:cubicBezTo>
                    <a:pt x="582166" y="112614"/>
                    <a:pt x="587620" y="118079"/>
                    <a:pt x="587620" y="124811"/>
                  </a:cubicBezTo>
                  <a:lnTo>
                    <a:pt x="587620" y="126011"/>
                  </a:lnTo>
                  <a:cubicBezTo>
                    <a:pt x="587620" y="132742"/>
                    <a:pt x="582166" y="138207"/>
                    <a:pt x="575423" y="138207"/>
                  </a:cubicBezTo>
                  <a:close/>
                  <a:moveTo>
                    <a:pt x="624988" y="205078"/>
                  </a:moveTo>
                  <a:lnTo>
                    <a:pt x="495989" y="205078"/>
                  </a:lnTo>
                  <a:cubicBezTo>
                    <a:pt x="489246" y="205078"/>
                    <a:pt x="483792" y="199613"/>
                    <a:pt x="483792" y="192881"/>
                  </a:cubicBezTo>
                  <a:lnTo>
                    <a:pt x="483792" y="191682"/>
                  </a:lnTo>
                  <a:cubicBezTo>
                    <a:pt x="483792" y="184939"/>
                    <a:pt x="489257" y="179485"/>
                    <a:pt x="495989" y="179485"/>
                  </a:cubicBezTo>
                  <a:lnTo>
                    <a:pt x="624988" y="179485"/>
                  </a:lnTo>
                  <a:cubicBezTo>
                    <a:pt x="631730" y="179485"/>
                    <a:pt x="637184" y="184950"/>
                    <a:pt x="637184" y="191682"/>
                  </a:cubicBezTo>
                  <a:lnTo>
                    <a:pt x="637184" y="192881"/>
                  </a:lnTo>
                  <a:cubicBezTo>
                    <a:pt x="637184" y="199613"/>
                    <a:pt x="631719" y="205078"/>
                    <a:pt x="624988" y="205078"/>
                  </a:cubicBezTo>
                  <a:close/>
                  <a:moveTo>
                    <a:pt x="593829" y="261385"/>
                  </a:moveTo>
                  <a:lnTo>
                    <a:pt x="495978" y="261385"/>
                  </a:lnTo>
                  <a:cubicBezTo>
                    <a:pt x="489235" y="261385"/>
                    <a:pt x="483781" y="255920"/>
                    <a:pt x="483781" y="249189"/>
                  </a:cubicBezTo>
                  <a:lnTo>
                    <a:pt x="483781" y="247989"/>
                  </a:lnTo>
                  <a:cubicBezTo>
                    <a:pt x="483781" y="241246"/>
                    <a:pt x="489246" y="235792"/>
                    <a:pt x="495978" y="235792"/>
                  </a:cubicBezTo>
                  <a:lnTo>
                    <a:pt x="593829" y="235792"/>
                  </a:lnTo>
                  <a:cubicBezTo>
                    <a:pt x="600572" y="235792"/>
                    <a:pt x="606026" y="241257"/>
                    <a:pt x="606026" y="247989"/>
                  </a:cubicBezTo>
                  <a:lnTo>
                    <a:pt x="606026" y="249189"/>
                  </a:lnTo>
                  <a:cubicBezTo>
                    <a:pt x="606037" y="255920"/>
                    <a:pt x="600572" y="261385"/>
                    <a:pt x="593829" y="261385"/>
                  </a:cubicBezTo>
                  <a:close/>
                  <a:moveTo>
                    <a:pt x="575423" y="317681"/>
                  </a:moveTo>
                  <a:lnTo>
                    <a:pt x="495978" y="317681"/>
                  </a:lnTo>
                  <a:cubicBezTo>
                    <a:pt x="489235" y="317681"/>
                    <a:pt x="483781" y="312216"/>
                    <a:pt x="483781" y="305485"/>
                  </a:cubicBezTo>
                  <a:lnTo>
                    <a:pt x="483781" y="304285"/>
                  </a:lnTo>
                  <a:cubicBezTo>
                    <a:pt x="483781" y="297542"/>
                    <a:pt x="489246" y="292088"/>
                    <a:pt x="495978" y="292088"/>
                  </a:cubicBezTo>
                  <a:lnTo>
                    <a:pt x="575423" y="292088"/>
                  </a:lnTo>
                  <a:cubicBezTo>
                    <a:pt x="582166" y="292088"/>
                    <a:pt x="587620" y="297553"/>
                    <a:pt x="587620" y="304285"/>
                  </a:cubicBezTo>
                  <a:lnTo>
                    <a:pt x="587620" y="305485"/>
                  </a:lnTo>
                  <a:cubicBezTo>
                    <a:pt x="587620" y="312216"/>
                    <a:pt x="582166" y="317681"/>
                    <a:pt x="575423" y="317681"/>
                  </a:cubicBezTo>
                  <a:close/>
                  <a:moveTo>
                    <a:pt x="624988" y="384552"/>
                  </a:moveTo>
                  <a:lnTo>
                    <a:pt x="495989" y="384552"/>
                  </a:lnTo>
                  <a:cubicBezTo>
                    <a:pt x="489246" y="384552"/>
                    <a:pt x="483792" y="379087"/>
                    <a:pt x="483792" y="372355"/>
                  </a:cubicBezTo>
                  <a:lnTo>
                    <a:pt x="483792" y="371156"/>
                  </a:lnTo>
                  <a:cubicBezTo>
                    <a:pt x="483792" y="364413"/>
                    <a:pt x="489257" y="358959"/>
                    <a:pt x="495989" y="358959"/>
                  </a:cubicBezTo>
                  <a:lnTo>
                    <a:pt x="624988" y="358959"/>
                  </a:lnTo>
                  <a:cubicBezTo>
                    <a:pt x="631730" y="358959"/>
                    <a:pt x="637184" y="364424"/>
                    <a:pt x="637184" y="371156"/>
                  </a:cubicBezTo>
                  <a:lnTo>
                    <a:pt x="637184" y="372355"/>
                  </a:lnTo>
                  <a:cubicBezTo>
                    <a:pt x="637184" y="379098"/>
                    <a:pt x="631719" y="384552"/>
                    <a:pt x="624988" y="384552"/>
                  </a:cubicBezTo>
                  <a:close/>
                  <a:moveTo>
                    <a:pt x="221252" y="639550"/>
                  </a:moveTo>
                  <a:lnTo>
                    <a:pt x="12197" y="639550"/>
                  </a:lnTo>
                  <a:cubicBezTo>
                    <a:pt x="5454" y="639550"/>
                    <a:pt x="0" y="634085"/>
                    <a:pt x="0" y="627354"/>
                  </a:cubicBezTo>
                  <a:lnTo>
                    <a:pt x="0" y="626154"/>
                  </a:lnTo>
                  <a:cubicBezTo>
                    <a:pt x="0" y="619411"/>
                    <a:pt x="5465" y="613957"/>
                    <a:pt x="12197" y="613957"/>
                  </a:cubicBezTo>
                  <a:lnTo>
                    <a:pt x="221252" y="613957"/>
                  </a:lnTo>
                  <a:cubicBezTo>
                    <a:pt x="227994" y="613957"/>
                    <a:pt x="233448" y="619422"/>
                    <a:pt x="233448" y="626154"/>
                  </a:cubicBezTo>
                  <a:lnTo>
                    <a:pt x="233448" y="627354"/>
                  </a:lnTo>
                  <a:cubicBezTo>
                    <a:pt x="233448" y="634096"/>
                    <a:pt x="227983" y="639550"/>
                    <a:pt x="221252" y="639550"/>
                  </a:cubicBezTo>
                  <a:close/>
                  <a:moveTo>
                    <a:pt x="391073" y="709454"/>
                  </a:moveTo>
                  <a:lnTo>
                    <a:pt x="160157" y="709454"/>
                  </a:lnTo>
                  <a:cubicBezTo>
                    <a:pt x="153414" y="709454"/>
                    <a:pt x="147960" y="703989"/>
                    <a:pt x="147960" y="697257"/>
                  </a:cubicBezTo>
                  <a:lnTo>
                    <a:pt x="147960" y="696057"/>
                  </a:lnTo>
                  <a:cubicBezTo>
                    <a:pt x="147960" y="689315"/>
                    <a:pt x="153425" y="683861"/>
                    <a:pt x="160157" y="683861"/>
                  </a:cubicBezTo>
                  <a:lnTo>
                    <a:pt x="391073" y="683861"/>
                  </a:lnTo>
                  <a:cubicBezTo>
                    <a:pt x="397815" y="683861"/>
                    <a:pt x="403269" y="689326"/>
                    <a:pt x="403269" y="696057"/>
                  </a:cubicBezTo>
                  <a:lnTo>
                    <a:pt x="403269" y="697257"/>
                  </a:lnTo>
                  <a:cubicBezTo>
                    <a:pt x="403269" y="703989"/>
                    <a:pt x="397815" y="709454"/>
                    <a:pt x="391073" y="709454"/>
                  </a:cubicBezTo>
                  <a:close/>
                  <a:moveTo>
                    <a:pt x="593829" y="440859"/>
                  </a:moveTo>
                  <a:lnTo>
                    <a:pt x="495978" y="440859"/>
                  </a:lnTo>
                  <a:cubicBezTo>
                    <a:pt x="489235" y="440859"/>
                    <a:pt x="483781" y="435394"/>
                    <a:pt x="483781" y="428663"/>
                  </a:cubicBezTo>
                  <a:lnTo>
                    <a:pt x="483781" y="427463"/>
                  </a:lnTo>
                  <a:cubicBezTo>
                    <a:pt x="483781" y="420720"/>
                    <a:pt x="489246" y="415266"/>
                    <a:pt x="495978" y="415266"/>
                  </a:cubicBezTo>
                  <a:lnTo>
                    <a:pt x="593829" y="415266"/>
                  </a:lnTo>
                  <a:cubicBezTo>
                    <a:pt x="600572" y="415266"/>
                    <a:pt x="606026" y="420731"/>
                    <a:pt x="606026" y="427463"/>
                  </a:cubicBezTo>
                  <a:lnTo>
                    <a:pt x="606026" y="428663"/>
                  </a:lnTo>
                  <a:cubicBezTo>
                    <a:pt x="606037" y="435394"/>
                    <a:pt x="600572" y="440859"/>
                    <a:pt x="593829" y="440859"/>
                  </a:cubicBezTo>
                  <a:close/>
                  <a:moveTo>
                    <a:pt x="575423" y="497166"/>
                  </a:moveTo>
                  <a:lnTo>
                    <a:pt x="495978" y="497166"/>
                  </a:lnTo>
                  <a:cubicBezTo>
                    <a:pt x="489235" y="497166"/>
                    <a:pt x="483781" y="491701"/>
                    <a:pt x="483781" y="484970"/>
                  </a:cubicBezTo>
                  <a:lnTo>
                    <a:pt x="483781" y="483770"/>
                  </a:lnTo>
                  <a:cubicBezTo>
                    <a:pt x="483781" y="477027"/>
                    <a:pt x="489246" y="471573"/>
                    <a:pt x="495978" y="471573"/>
                  </a:cubicBezTo>
                  <a:lnTo>
                    <a:pt x="575423" y="471573"/>
                  </a:lnTo>
                  <a:cubicBezTo>
                    <a:pt x="582166" y="471573"/>
                    <a:pt x="587620" y="477038"/>
                    <a:pt x="587620" y="483770"/>
                  </a:cubicBezTo>
                  <a:lnTo>
                    <a:pt x="587620" y="484970"/>
                  </a:lnTo>
                  <a:cubicBezTo>
                    <a:pt x="587620" y="491701"/>
                    <a:pt x="582166" y="497166"/>
                    <a:pt x="575423" y="49716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1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204698" y="4850632"/>
            <a:ext cx="1100716" cy="1095128"/>
            <a:chOff x="10204698" y="4850632"/>
            <a:chExt cx="1100716" cy="1095128"/>
          </a:xfrm>
        </p:grpSpPr>
        <p:sp>
          <p:nvSpPr>
            <p:cNvPr id="43" name="任意多边形: 形状 42"/>
            <p:cNvSpPr/>
            <p:nvPr/>
          </p:nvSpPr>
          <p:spPr>
            <a:xfrm>
              <a:off x="10434333" y="4850632"/>
              <a:ext cx="642042" cy="385349"/>
            </a:xfrm>
            <a:custGeom>
              <a:avLst/>
              <a:gdLst>
                <a:gd name="connsiteX0" fmla="*/ 45694 w 642042"/>
                <a:gd name="connsiteY0" fmla="*/ 225872 h 385349"/>
                <a:gd name="connsiteX1" fmla="*/ 91681 w 642042"/>
                <a:gd name="connsiteY1" fmla="*/ 181036 h 385349"/>
                <a:gd name="connsiteX2" fmla="*/ 91681 w 642042"/>
                <a:gd name="connsiteY2" fmla="*/ 179841 h 385349"/>
                <a:gd name="connsiteX3" fmla="*/ 91681 w 642042"/>
                <a:gd name="connsiteY3" fmla="*/ 42340 h 385349"/>
                <a:gd name="connsiteX4" fmla="*/ 42152 w 642042"/>
                <a:gd name="connsiteY4" fmla="*/ 151 h 385349"/>
                <a:gd name="connsiteX5" fmla="*/ 4 w 642042"/>
                <a:gd name="connsiteY5" fmla="*/ 42340 h 385349"/>
                <a:gd name="connsiteX6" fmla="*/ 4 w 642042"/>
                <a:gd name="connsiteY6" fmla="*/ 179841 h 385349"/>
                <a:gd name="connsiteX7" fmla="*/ 44799 w 642042"/>
                <a:gd name="connsiteY7" fmla="*/ 225869 h 385349"/>
                <a:gd name="connsiteX8" fmla="*/ 45694 w 642042"/>
                <a:gd name="connsiteY8" fmla="*/ 225872 h 385349"/>
                <a:gd name="connsiteX9" fmla="*/ 596052 w 642042"/>
                <a:gd name="connsiteY9" fmla="*/ 225872 h 385349"/>
                <a:gd name="connsiteX10" fmla="*/ 642038 w 642042"/>
                <a:gd name="connsiteY10" fmla="*/ 181036 h 385349"/>
                <a:gd name="connsiteX11" fmla="*/ 642038 w 642042"/>
                <a:gd name="connsiteY11" fmla="*/ 179841 h 385349"/>
                <a:gd name="connsiteX12" fmla="*/ 642038 w 642042"/>
                <a:gd name="connsiteY12" fmla="*/ 42340 h 385349"/>
                <a:gd name="connsiteX13" fmla="*/ 592509 w 642042"/>
                <a:gd name="connsiteY13" fmla="*/ 151 h 385349"/>
                <a:gd name="connsiteX14" fmla="*/ 550361 w 642042"/>
                <a:gd name="connsiteY14" fmla="*/ 42340 h 385349"/>
                <a:gd name="connsiteX15" fmla="*/ 550361 w 642042"/>
                <a:gd name="connsiteY15" fmla="*/ 179841 h 385349"/>
                <a:gd name="connsiteX16" fmla="*/ 595157 w 642042"/>
                <a:gd name="connsiteY16" fmla="*/ 225869 h 385349"/>
                <a:gd name="connsiteX17" fmla="*/ 596052 w 642042"/>
                <a:gd name="connsiteY17" fmla="*/ 225872 h 385349"/>
                <a:gd name="connsiteX18" fmla="*/ 349503 w 642042"/>
                <a:gd name="connsiteY18" fmla="*/ 342288 h 385349"/>
                <a:gd name="connsiteX19" fmla="*/ 379172 w 642042"/>
                <a:gd name="connsiteY19" fmla="*/ 328033 h 385349"/>
                <a:gd name="connsiteX20" fmla="*/ 349503 w 642042"/>
                <a:gd name="connsiteY20" fmla="*/ 313778 h 385349"/>
                <a:gd name="connsiteX21" fmla="*/ 319834 w 642042"/>
                <a:gd name="connsiteY21" fmla="*/ 328033 h 385349"/>
                <a:gd name="connsiteX22" fmla="*/ 349503 w 642042"/>
                <a:gd name="connsiteY22" fmla="*/ 342288 h 385349"/>
                <a:gd name="connsiteX23" fmla="*/ 242399 w 642042"/>
                <a:gd name="connsiteY23" fmla="*/ 342288 h 385349"/>
                <a:gd name="connsiteX24" fmla="*/ 272068 w 642042"/>
                <a:gd name="connsiteY24" fmla="*/ 328033 h 385349"/>
                <a:gd name="connsiteX25" fmla="*/ 242399 w 642042"/>
                <a:gd name="connsiteY25" fmla="*/ 313778 h 385349"/>
                <a:gd name="connsiteX26" fmla="*/ 212730 w 642042"/>
                <a:gd name="connsiteY26" fmla="*/ 328033 h 385349"/>
                <a:gd name="connsiteX27" fmla="*/ 242399 w 642042"/>
                <a:gd name="connsiteY27" fmla="*/ 342288 h 385349"/>
                <a:gd name="connsiteX28" fmla="*/ 242399 w 642042"/>
                <a:gd name="connsiteY28" fmla="*/ 371095 h 385349"/>
                <a:gd name="connsiteX29" fmla="*/ 212730 w 642042"/>
                <a:gd name="connsiteY29" fmla="*/ 378222 h 385349"/>
                <a:gd name="connsiteX30" fmla="*/ 242399 w 642042"/>
                <a:gd name="connsiteY30" fmla="*/ 385350 h 385349"/>
                <a:gd name="connsiteX31" fmla="*/ 272068 w 642042"/>
                <a:gd name="connsiteY31" fmla="*/ 378222 h 385349"/>
                <a:gd name="connsiteX32" fmla="*/ 242399 w 642042"/>
                <a:gd name="connsiteY32" fmla="*/ 371095 h 385349"/>
                <a:gd name="connsiteX33" fmla="*/ 192555 w 642042"/>
                <a:gd name="connsiteY33" fmla="*/ 363967 h 385349"/>
                <a:gd name="connsiteX34" fmla="*/ 222224 w 642042"/>
                <a:gd name="connsiteY34" fmla="*/ 352979 h 385349"/>
                <a:gd name="connsiteX35" fmla="*/ 192555 w 642042"/>
                <a:gd name="connsiteY35" fmla="*/ 342288 h 385349"/>
                <a:gd name="connsiteX36" fmla="*/ 162886 w 642042"/>
                <a:gd name="connsiteY36" fmla="*/ 352979 h 385349"/>
                <a:gd name="connsiteX37" fmla="*/ 192555 w 642042"/>
                <a:gd name="connsiteY37" fmla="*/ 363967 h 385349"/>
                <a:gd name="connsiteX38" fmla="*/ 370568 w 642042"/>
                <a:gd name="connsiteY38" fmla="*/ 352682 h 385349"/>
                <a:gd name="connsiteX39" fmla="*/ 400237 w 642042"/>
                <a:gd name="connsiteY39" fmla="*/ 363670 h 385349"/>
                <a:gd name="connsiteX40" fmla="*/ 429906 w 642042"/>
                <a:gd name="connsiteY40" fmla="*/ 352682 h 385349"/>
                <a:gd name="connsiteX41" fmla="*/ 400237 w 642042"/>
                <a:gd name="connsiteY41" fmla="*/ 341991 h 385349"/>
                <a:gd name="connsiteX42" fmla="*/ 370568 w 642042"/>
                <a:gd name="connsiteY42" fmla="*/ 352682 h 385349"/>
                <a:gd name="connsiteX43" fmla="*/ 349503 w 642042"/>
                <a:gd name="connsiteY43" fmla="*/ 371095 h 385349"/>
                <a:gd name="connsiteX44" fmla="*/ 319834 w 642042"/>
                <a:gd name="connsiteY44" fmla="*/ 378222 h 385349"/>
                <a:gd name="connsiteX45" fmla="*/ 349503 w 642042"/>
                <a:gd name="connsiteY45" fmla="*/ 385350 h 385349"/>
                <a:gd name="connsiteX46" fmla="*/ 379172 w 642042"/>
                <a:gd name="connsiteY46" fmla="*/ 378222 h 385349"/>
                <a:gd name="connsiteX47" fmla="*/ 349503 w 642042"/>
                <a:gd name="connsiteY47" fmla="*/ 371095 h 385349"/>
                <a:gd name="connsiteX48" fmla="*/ 270881 w 642042"/>
                <a:gd name="connsiteY48" fmla="*/ 352682 h 385349"/>
                <a:gd name="connsiteX49" fmla="*/ 300550 w 642042"/>
                <a:gd name="connsiteY49" fmla="*/ 363670 h 385349"/>
                <a:gd name="connsiteX50" fmla="*/ 330218 w 642042"/>
                <a:gd name="connsiteY50" fmla="*/ 352682 h 385349"/>
                <a:gd name="connsiteX51" fmla="*/ 300550 w 642042"/>
                <a:gd name="connsiteY51" fmla="*/ 341991 h 385349"/>
                <a:gd name="connsiteX52" fmla="*/ 270881 w 642042"/>
                <a:gd name="connsiteY52" fmla="*/ 352682 h 385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42042" h="385349">
                  <a:moveTo>
                    <a:pt x="45694" y="225872"/>
                  </a:moveTo>
                  <a:cubicBezTo>
                    <a:pt x="70762" y="226203"/>
                    <a:pt x="91351" y="206129"/>
                    <a:pt x="91681" y="181036"/>
                  </a:cubicBezTo>
                  <a:cubicBezTo>
                    <a:pt x="91686" y="180638"/>
                    <a:pt x="91686" y="180239"/>
                    <a:pt x="91681" y="179841"/>
                  </a:cubicBezTo>
                  <a:lnTo>
                    <a:pt x="91681" y="42340"/>
                  </a:lnTo>
                  <a:cubicBezTo>
                    <a:pt x="89642" y="16999"/>
                    <a:pt x="67467" y="-1889"/>
                    <a:pt x="42152" y="151"/>
                  </a:cubicBezTo>
                  <a:cubicBezTo>
                    <a:pt x="19667" y="1963"/>
                    <a:pt x="1814" y="19833"/>
                    <a:pt x="4" y="42340"/>
                  </a:cubicBezTo>
                  <a:lnTo>
                    <a:pt x="4" y="179841"/>
                  </a:lnTo>
                  <a:cubicBezTo>
                    <a:pt x="-324" y="204933"/>
                    <a:pt x="19731" y="225541"/>
                    <a:pt x="44799" y="225869"/>
                  </a:cubicBezTo>
                  <a:cubicBezTo>
                    <a:pt x="45097" y="225873"/>
                    <a:pt x="45396" y="225874"/>
                    <a:pt x="45694" y="225872"/>
                  </a:cubicBezTo>
                  <a:close/>
                  <a:moveTo>
                    <a:pt x="596052" y="225872"/>
                  </a:moveTo>
                  <a:cubicBezTo>
                    <a:pt x="621119" y="226203"/>
                    <a:pt x="641708" y="206129"/>
                    <a:pt x="642038" y="181036"/>
                  </a:cubicBezTo>
                  <a:cubicBezTo>
                    <a:pt x="642043" y="180638"/>
                    <a:pt x="642043" y="180239"/>
                    <a:pt x="642038" y="179841"/>
                  </a:cubicBezTo>
                  <a:lnTo>
                    <a:pt x="642038" y="42340"/>
                  </a:lnTo>
                  <a:cubicBezTo>
                    <a:pt x="640000" y="16999"/>
                    <a:pt x="617825" y="-1889"/>
                    <a:pt x="592509" y="151"/>
                  </a:cubicBezTo>
                  <a:cubicBezTo>
                    <a:pt x="570024" y="1963"/>
                    <a:pt x="552172" y="19833"/>
                    <a:pt x="550361" y="42340"/>
                  </a:cubicBezTo>
                  <a:lnTo>
                    <a:pt x="550361" y="179841"/>
                  </a:lnTo>
                  <a:cubicBezTo>
                    <a:pt x="550033" y="204933"/>
                    <a:pt x="570089" y="225541"/>
                    <a:pt x="595157" y="225869"/>
                  </a:cubicBezTo>
                  <a:cubicBezTo>
                    <a:pt x="595455" y="225873"/>
                    <a:pt x="595753" y="225874"/>
                    <a:pt x="596052" y="225872"/>
                  </a:cubicBezTo>
                  <a:close/>
                  <a:moveTo>
                    <a:pt x="349503" y="342288"/>
                  </a:moveTo>
                  <a:cubicBezTo>
                    <a:pt x="365228" y="342288"/>
                    <a:pt x="379172" y="335754"/>
                    <a:pt x="379172" y="328033"/>
                  </a:cubicBezTo>
                  <a:cubicBezTo>
                    <a:pt x="379172" y="320311"/>
                    <a:pt x="366414" y="313778"/>
                    <a:pt x="349503" y="313778"/>
                  </a:cubicBezTo>
                  <a:cubicBezTo>
                    <a:pt x="332592" y="313778"/>
                    <a:pt x="319834" y="320311"/>
                    <a:pt x="319834" y="328033"/>
                  </a:cubicBezTo>
                  <a:cubicBezTo>
                    <a:pt x="321021" y="335754"/>
                    <a:pt x="334075" y="342288"/>
                    <a:pt x="349503" y="342288"/>
                  </a:cubicBezTo>
                  <a:close/>
                  <a:moveTo>
                    <a:pt x="242399" y="342288"/>
                  </a:moveTo>
                  <a:cubicBezTo>
                    <a:pt x="257826" y="342288"/>
                    <a:pt x="272068" y="335754"/>
                    <a:pt x="272068" y="328033"/>
                  </a:cubicBezTo>
                  <a:cubicBezTo>
                    <a:pt x="272068" y="320311"/>
                    <a:pt x="259310" y="313778"/>
                    <a:pt x="242399" y="313778"/>
                  </a:cubicBezTo>
                  <a:cubicBezTo>
                    <a:pt x="225487" y="313778"/>
                    <a:pt x="212730" y="320311"/>
                    <a:pt x="212730" y="328033"/>
                  </a:cubicBezTo>
                  <a:cubicBezTo>
                    <a:pt x="215400" y="335754"/>
                    <a:pt x="226971" y="342288"/>
                    <a:pt x="242399" y="342288"/>
                  </a:cubicBezTo>
                  <a:close/>
                  <a:moveTo>
                    <a:pt x="242399" y="371095"/>
                  </a:moveTo>
                  <a:cubicBezTo>
                    <a:pt x="226674" y="371095"/>
                    <a:pt x="212730" y="374362"/>
                    <a:pt x="212730" y="378222"/>
                  </a:cubicBezTo>
                  <a:cubicBezTo>
                    <a:pt x="212730" y="382083"/>
                    <a:pt x="225487" y="385350"/>
                    <a:pt x="242399" y="385350"/>
                  </a:cubicBezTo>
                  <a:cubicBezTo>
                    <a:pt x="259310" y="385350"/>
                    <a:pt x="272068" y="382083"/>
                    <a:pt x="272068" y="378222"/>
                  </a:cubicBezTo>
                  <a:cubicBezTo>
                    <a:pt x="272068" y="374362"/>
                    <a:pt x="258123" y="371095"/>
                    <a:pt x="242399" y="371095"/>
                  </a:cubicBezTo>
                  <a:close/>
                  <a:moveTo>
                    <a:pt x="192555" y="363967"/>
                  </a:moveTo>
                  <a:cubicBezTo>
                    <a:pt x="207983" y="363967"/>
                    <a:pt x="222224" y="359216"/>
                    <a:pt x="222224" y="352979"/>
                  </a:cubicBezTo>
                  <a:cubicBezTo>
                    <a:pt x="222224" y="346743"/>
                    <a:pt x="209466" y="342288"/>
                    <a:pt x="192555" y="342288"/>
                  </a:cubicBezTo>
                  <a:cubicBezTo>
                    <a:pt x="175644" y="342288"/>
                    <a:pt x="162886" y="347337"/>
                    <a:pt x="162886" y="352979"/>
                  </a:cubicBezTo>
                  <a:cubicBezTo>
                    <a:pt x="164073" y="358919"/>
                    <a:pt x="177127" y="363967"/>
                    <a:pt x="192555" y="363967"/>
                  </a:cubicBezTo>
                  <a:close/>
                  <a:moveTo>
                    <a:pt x="370568" y="352682"/>
                  </a:moveTo>
                  <a:cubicBezTo>
                    <a:pt x="370568" y="358622"/>
                    <a:pt x="383326" y="363670"/>
                    <a:pt x="400237" y="363670"/>
                  </a:cubicBezTo>
                  <a:cubicBezTo>
                    <a:pt x="417148" y="363670"/>
                    <a:pt x="429906" y="358919"/>
                    <a:pt x="429906" y="352682"/>
                  </a:cubicBezTo>
                  <a:cubicBezTo>
                    <a:pt x="429906" y="346446"/>
                    <a:pt x="417148" y="341991"/>
                    <a:pt x="400237" y="341991"/>
                  </a:cubicBezTo>
                  <a:cubicBezTo>
                    <a:pt x="383326" y="341991"/>
                    <a:pt x="370568" y="347040"/>
                    <a:pt x="370568" y="352682"/>
                  </a:cubicBezTo>
                  <a:close/>
                  <a:moveTo>
                    <a:pt x="349503" y="371095"/>
                  </a:moveTo>
                  <a:cubicBezTo>
                    <a:pt x="334075" y="371095"/>
                    <a:pt x="319834" y="374362"/>
                    <a:pt x="319834" y="378222"/>
                  </a:cubicBezTo>
                  <a:cubicBezTo>
                    <a:pt x="319834" y="382083"/>
                    <a:pt x="332592" y="385350"/>
                    <a:pt x="349503" y="385350"/>
                  </a:cubicBezTo>
                  <a:cubicBezTo>
                    <a:pt x="366414" y="385350"/>
                    <a:pt x="379172" y="382083"/>
                    <a:pt x="379172" y="378222"/>
                  </a:cubicBezTo>
                  <a:cubicBezTo>
                    <a:pt x="379172" y="374362"/>
                    <a:pt x="363744" y="371095"/>
                    <a:pt x="349503" y="371095"/>
                  </a:cubicBezTo>
                  <a:close/>
                  <a:moveTo>
                    <a:pt x="270881" y="352682"/>
                  </a:moveTo>
                  <a:cubicBezTo>
                    <a:pt x="270881" y="358622"/>
                    <a:pt x="283638" y="363670"/>
                    <a:pt x="300550" y="363670"/>
                  </a:cubicBezTo>
                  <a:cubicBezTo>
                    <a:pt x="317461" y="363670"/>
                    <a:pt x="330218" y="358919"/>
                    <a:pt x="330218" y="352682"/>
                  </a:cubicBezTo>
                  <a:cubicBezTo>
                    <a:pt x="330218" y="346446"/>
                    <a:pt x="317461" y="341991"/>
                    <a:pt x="300550" y="341991"/>
                  </a:cubicBezTo>
                  <a:cubicBezTo>
                    <a:pt x="283638" y="341991"/>
                    <a:pt x="270881" y="347040"/>
                    <a:pt x="270881" y="352682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10204698" y="4936034"/>
              <a:ext cx="1100716" cy="1009726"/>
            </a:xfrm>
            <a:custGeom>
              <a:avLst/>
              <a:gdLst>
                <a:gd name="connsiteX0" fmla="*/ 990645 w 1100716"/>
                <a:gd name="connsiteY0" fmla="*/ 2673 h 1009726"/>
                <a:gd name="connsiteX1" fmla="*/ 954152 w 1100716"/>
                <a:gd name="connsiteY1" fmla="*/ 2673 h 1009726"/>
                <a:gd name="connsiteX2" fmla="*/ 917363 w 1100716"/>
                <a:gd name="connsiteY2" fmla="*/ 39498 h 1009726"/>
                <a:gd name="connsiteX3" fmla="*/ 917363 w 1100716"/>
                <a:gd name="connsiteY3" fmla="*/ 92657 h 1009726"/>
                <a:gd name="connsiteX4" fmla="*/ 830730 w 1100716"/>
                <a:gd name="connsiteY4" fmla="*/ 187393 h 1009726"/>
                <a:gd name="connsiteX5" fmla="*/ 732737 w 1100716"/>
                <a:gd name="connsiteY5" fmla="*/ 101778 h 1009726"/>
                <a:gd name="connsiteX6" fmla="*/ 732526 w 1100716"/>
                <a:gd name="connsiteY6" fmla="*/ 95627 h 1009726"/>
                <a:gd name="connsiteX7" fmla="*/ 732526 w 1100716"/>
                <a:gd name="connsiteY7" fmla="*/ 38607 h 1009726"/>
                <a:gd name="connsiteX8" fmla="*/ 697220 w 1100716"/>
                <a:gd name="connsiteY8" fmla="*/ 1782 h 1009726"/>
                <a:gd name="connsiteX9" fmla="*/ 403498 w 1100716"/>
                <a:gd name="connsiteY9" fmla="*/ 1782 h 1009726"/>
                <a:gd name="connsiteX10" fmla="*/ 367005 w 1100716"/>
                <a:gd name="connsiteY10" fmla="*/ 38607 h 1009726"/>
                <a:gd name="connsiteX11" fmla="*/ 367006 w 1100716"/>
                <a:gd name="connsiteY11" fmla="*/ 91766 h 1009726"/>
                <a:gd name="connsiteX12" fmla="*/ 281559 w 1100716"/>
                <a:gd name="connsiteY12" fmla="*/ 186502 h 1009726"/>
                <a:gd name="connsiteX13" fmla="*/ 183566 w 1100716"/>
                <a:gd name="connsiteY13" fmla="*/ 100887 h 1009726"/>
                <a:gd name="connsiteX14" fmla="*/ 183355 w 1100716"/>
                <a:gd name="connsiteY14" fmla="*/ 94439 h 1009726"/>
                <a:gd name="connsiteX15" fmla="*/ 183355 w 1100716"/>
                <a:gd name="connsiteY15" fmla="*/ 37716 h 1009726"/>
                <a:gd name="connsiteX16" fmla="*/ 147468 w 1100716"/>
                <a:gd name="connsiteY16" fmla="*/ 10 h 1009726"/>
                <a:gd name="connsiteX17" fmla="*/ 146863 w 1100716"/>
                <a:gd name="connsiteY17" fmla="*/ 0 h 1009726"/>
                <a:gd name="connsiteX18" fmla="*/ 110073 w 1100716"/>
                <a:gd name="connsiteY18" fmla="*/ 0 h 1009726"/>
                <a:gd name="connsiteX19" fmla="*/ 0 w 1100716"/>
                <a:gd name="connsiteY19" fmla="*/ 110771 h 1009726"/>
                <a:gd name="connsiteX20" fmla="*/ 2 w 1100716"/>
                <a:gd name="connsiteY20" fmla="*/ 111070 h 1009726"/>
                <a:gd name="connsiteX21" fmla="*/ 2 w 1100716"/>
                <a:gd name="connsiteY21" fmla="*/ 900736 h 1009726"/>
                <a:gd name="connsiteX22" fmla="*/ 110073 w 1100716"/>
                <a:gd name="connsiteY22" fmla="*/ 1009727 h 1009726"/>
                <a:gd name="connsiteX23" fmla="*/ 990645 w 1100716"/>
                <a:gd name="connsiteY23" fmla="*/ 1009727 h 1009726"/>
                <a:gd name="connsiteX24" fmla="*/ 1100717 w 1100716"/>
                <a:gd name="connsiteY24" fmla="*/ 899548 h 1009726"/>
                <a:gd name="connsiteX25" fmla="*/ 1100717 w 1100716"/>
                <a:gd name="connsiteY25" fmla="*/ 111070 h 1009726"/>
                <a:gd name="connsiteX26" fmla="*/ 990645 w 1100716"/>
                <a:gd name="connsiteY26" fmla="*/ 2673 h 1009726"/>
                <a:gd name="connsiteX27" fmla="*/ 728372 w 1100716"/>
                <a:gd name="connsiteY27" fmla="*/ 448140 h 1009726"/>
                <a:gd name="connsiteX28" fmla="*/ 796166 w 1100716"/>
                <a:gd name="connsiteY28" fmla="*/ 380281 h 1009726"/>
                <a:gd name="connsiteX29" fmla="*/ 863959 w 1100716"/>
                <a:gd name="connsiteY29" fmla="*/ 448140 h 1009726"/>
                <a:gd name="connsiteX30" fmla="*/ 796315 w 1100716"/>
                <a:gd name="connsiteY30" fmla="*/ 516445 h 1009726"/>
                <a:gd name="connsiteX31" fmla="*/ 796314 w 1100716"/>
                <a:gd name="connsiteY31" fmla="*/ 516445 h 1009726"/>
                <a:gd name="connsiteX32" fmla="*/ 728669 w 1100716"/>
                <a:gd name="connsiteY32" fmla="*/ 448437 h 1009726"/>
                <a:gd name="connsiteX33" fmla="*/ 771392 w 1100716"/>
                <a:gd name="connsiteY33" fmla="*/ 586829 h 1009726"/>
                <a:gd name="connsiteX34" fmla="*/ 782666 w 1100716"/>
                <a:gd name="connsiteY34" fmla="*/ 580296 h 1009726"/>
                <a:gd name="connsiteX35" fmla="*/ 842004 w 1100716"/>
                <a:gd name="connsiteY35" fmla="*/ 536937 h 1009726"/>
                <a:gd name="connsiteX36" fmla="*/ 914099 w 1100716"/>
                <a:gd name="connsiteY36" fmla="*/ 609103 h 1009726"/>
                <a:gd name="connsiteX37" fmla="*/ 914099 w 1100716"/>
                <a:gd name="connsiteY37" fmla="*/ 759671 h 1009726"/>
                <a:gd name="connsiteX38" fmla="*/ 778513 w 1100716"/>
                <a:gd name="connsiteY38" fmla="*/ 759671 h 1009726"/>
                <a:gd name="connsiteX39" fmla="*/ 778513 w 1100716"/>
                <a:gd name="connsiteY39" fmla="*/ 657807 h 1009726"/>
                <a:gd name="connsiteX40" fmla="*/ 678825 w 1100716"/>
                <a:gd name="connsiteY40" fmla="*/ 751355 h 1009726"/>
                <a:gd name="connsiteX41" fmla="*/ 638772 w 1100716"/>
                <a:gd name="connsiteY41" fmla="*/ 751355 h 1009726"/>
                <a:gd name="connsiteX42" fmla="*/ 638772 w 1100716"/>
                <a:gd name="connsiteY42" fmla="*/ 710669 h 1009726"/>
                <a:gd name="connsiteX43" fmla="*/ 857729 w 1100716"/>
                <a:gd name="connsiteY43" fmla="*/ 780459 h 1009726"/>
                <a:gd name="connsiteX44" fmla="*/ 857729 w 1100716"/>
                <a:gd name="connsiteY44" fmla="*/ 861237 h 1009726"/>
                <a:gd name="connsiteX45" fmla="*/ 329623 w 1100716"/>
                <a:gd name="connsiteY45" fmla="*/ 861237 h 1009726"/>
                <a:gd name="connsiteX46" fmla="*/ 329623 w 1100716"/>
                <a:gd name="connsiteY46" fmla="*/ 795605 h 1009726"/>
                <a:gd name="connsiteX47" fmla="*/ 362258 w 1100716"/>
                <a:gd name="connsiteY47" fmla="*/ 765907 h 1009726"/>
                <a:gd name="connsiteX48" fmla="*/ 510603 w 1100716"/>
                <a:gd name="connsiteY48" fmla="*/ 765907 h 1009726"/>
                <a:gd name="connsiteX49" fmla="*/ 535228 w 1100716"/>
                <a:gd name="connsiteY49" fmla="*/ 785211 h 1009726"/>
                <a:gd name="connsiteX50" fmla="*/ 682386 w 1100716"/>
                <a:gd name="connsiteY50" fmla="*/ 785211 h 1009726"/>
                <a:gd name="connsiteX51" fmla="*/ 704044 w 1100716"/>
                <a:gd name="connsiteY51" fmla="*/ 800654 h 1009726"/>
                <a:gd name="connsiteX52" fmla="*/ 822719 w 1100716"/>
                <a:gd name="connsiteY52" fmla="*/ 800654 h 1009726"/>
                <a:gd name="connsiteX53" fmla="*/ 409135 w 1100716"/>
                <a:gd name="connsiteY53" fmla="*/ 209964 h 1009726"/>
                <a:gd name="connsiteX54" fmla="*/ 534041 w 1100716"/>
                <a:gd name="connsiteY54" fmla="*/ 192145 h 1009726"/>
                <a:gd name="connsiteX55" fmla="*/ 657464 w 1100716"/>
                <a:gd name="connsiteY55" fmla="*/ 210261 h 1009726"/>
                <a:gd name="connsiteX56" fmla="*/ 708494 w 1100716"/>
                <a:gd name="connsiteY56" fmla="*/ 253323 h 1009726"/>
                <a:gd name="connsiteX57" fmla="*/ 657464 w 1100716"/>
                <a:gd name="connsiteY57" fmla="*/ 296681 h 1009726"/>
                <a:gd name="connsiteX58" fmla="*/ 534041 w 1100716"/>
                <a:gd name="connsiteY58" fmla="*/ 314500 h 1009726"/>
                <a:gd name="connsiteX59" fmla="*/ 410619 w 1100716"/>
                <a:gd name="connsiteY59" fmla="*/ 296681 h 1009726"/>
                <a:gd name="connsiteX60" fmla="*/ 359588 w 1100716"/>
                <a:gd name="connsiteY60" fmla="*/ 253323 h 1009726"/>
                <a:gd name="connsiteX61" fmla="*/ 409135 w 1100716"/>
                <a:gd name="connsiteY61" fmla="*/ 209964 h 1009726"/>
                <a:gd name="connsiteX62" fmla="*/ 385697 w 1100716"/>
                <a:gd name="connsiteY62" fmla="*/ 429134 h 1009726"/>
                <a:gd name="connsiteX63" fmla="*/ 385697 w 1100716"/>
                <a:gd name="connsiteY63" fmla="*/ 422006 h 1009726"/>
                <a:gd name="connsiteX64" fmla="*/ 433167 w 1100716"/>
                <a:gd name="connsiteY64" fmla="*/ 422006 h 1009726"/>
                <a:gd name="connsiteX65" fmla="*/ 474266 w 1100716"/>
                <a:gd name="connsiteY65" fmla="*/ 430463 h 1009726"/>
                <a:gd name="connsiteX66" fmla="*/ 482714 w 1100716"/>
                <a:gd name="connsiteY66" fmla="*/ 422006 h 1009726"/>
                <a:gd name="connsiteX67" fmla="*/ 528998 w 1100716"/>
                <a:gd name="connsiteY67" fmla="*/ 422006 h 1009726"/>
                <a:gd name="connsiteX68" fmla="*/ 528998 w 1100716"/>
                <a:gd name="connsiteY68" fmla="*/ 429134 h 1009726"/>
                <a:gd name="connsiteX69" fmla="*/ 508229 w 1100716"/>
                <a:gd name="connsiteY69" fmla="*/ 479917 h 1009726"/>
                <a:gd name="connsiteX70" fmla="*/ 407530 w 1100716"/>
                <a:gd name="connsiteY70" fmla="*/ 480092 h 1009726"/>
                <a:gd name="connsiteX71" fmla="*/ 407355 w 1100716"/>
                <a:gd name="connsiteY71" fmla="*/ 479917 h 1009726"/>
                <a:gd name="connsiteX72" fmla="*/ 385697 w 1100716"/>
                <a:gd name="connsiteY72" fmla="*/ 429134 h 1009726"/>
                <a:gd name="connsiteX73" fmla="*/ 456902 w 1100716"/>
                <a:gd name="connsiteY73" fmla="*/ 378944 h 1009726"/>
                <a:gd name="connsiteX74" fmla="*/ 432277 w 1100716"/>
                <a:gd name="connsiteY74" fmla="*/ 393199 h 1009726"/>
                <a:gd name="connsiteX75" fmla="*/ 396081 w 1100716"/>
                <a:gd name="connsiteY75" fmla="*/ 393199 h 1009726"/>
                <a:gd name="connsiteX76" fmla="*/ 492698 w 1100716"/>
                <a:gd name="connsiteY76" fmla="*/ 366318 h 1009726"/>
                <a:gd name="connsiteX77" fmla="*/ 493988 w 1100716"/>
                <a:gd name="connsiteY77" fmla="*/ 367065 h 1009726"/>
                <a:gd name="connsiteX78" fmla="*/ 519503 w 1100716"/>
                <a:gd name="connsiteY78" fmla="*/ 393199 h 1009726"/>
                <a:gd name="connsiteX79" fmla="*/ 482714 w 1100716"/>
                <a:gd name="connsiteY79" fmla="*/ 393199 h 1009726"/>
                <a:gd name="connsiteX80" fmla="*/ 457792 w 1100716"/>
                <a:gd name="connsiteY80" fmla="*/ 378944 h 1009726"/>
                <a:gd name="connsiteX81" fmla="*/ 478264 w 1100716"/>
                <a:gd name="connsiteY81" fmla="*/ 408642 h 1009726"/>
                <a:gd name="connsiteX82" fmla="*/ 457201 w 1100716"/>
                <a:gd name="connsiteY82" fmla="*/ 430320 h 1009726"/>
                <a:gd name="connsiteX83" fmla="*/ 456902 w 1100716"/>
                <a:gd name="connsiteY83" fmla="*/ 430322 h 1009726"/>
                <a:gd name="connsiteX84" fmla="*/ 435541 w 1100716"/>
                <a:gd name="connsiteY84" fmla="*/ 408939 h 1009726"/>
                <a:gd name="connsiteX85" fmla="*/ 456897 w 1100716"/>
                <a:gd name="connsiteY85" fmla="*/ 387552 h 1009726"/>
                <a:gd name="connsiteX86" fmla="*/ 478264 w 1100716"/>
                <a:gd name="connsiteY86" fmla="*/ 408930 h 1009726"/>
                <a:gd name="connsiteX87" fmla="*/ 478264 w 1100716"/>
                <a:gd name="connsiteY87" fmla="*/ 408939 h 1009726"/>
                <a:gd name="connsiteX88" fmla="*/ 296690 w 1100716"/>
                <a:gd name="connsiteY88" fmla="*/ 634940 h 1009726"/>
                <a:gd name="connsiteX89" fmla="*/ 356028 w 1100716"/>
                <a:gd name="connsiteY89" fmla="*/ 543471 h 1009726"/>
                <a:gd name="connsiteX90" fmla="*/ 366412 w 1100716"/>
                <a:gd name="connsiteY90" fmla="*/ 534858 h 1009726"/>
                <a:gd name="connsiteX91" fmla="*/ 391334 w 1100716"/>
                <a:gd name="connsiteY91" fmla="*/ 522979 h 1009726"/>
                <a:gd name="connsiteX92" fmla="*/ 533448 w 1100716"/>
                <a:gd name="connsiteY92" fmla="*/ 522979 h 1009726"/>
                <a:gd name="connsiteX93" fmla="*/ 563117 w 1100716"/>
                <a:gd name="connsiteY93" fmla="*/ 545549 h 1009726"/>
                <a:gd name="connsiteX94" fmla="*/ 618598 w 1100716"/>
                <a:gd name="connsiteY94" fmla="*/ 634643 h 1009726"/>
                <a:gd name="connsiteX95" fmla="*/ 611774 w 1100716"/>
                <a:gd name="connsiteY95" fmla="*/ 664341 h 1009726"/>
                <a:gd name="connsiteX96" fmla="*/ 529591 w 1100716"/>
                <a:gd name="connsiteY96" fmla="*/ 729082 h 1009726"/>
                <a:gd name="connsiteX97" fmla="*/ 499922 w 1100716"/>
                <a:gd name="connsiteY97" fmla="*/ 725518 h 1009726"/>
                <a:gd name="connsiteX98" fmla="*/ 503779 w 1100716"/>
                <a:gd name="connsiteY98" fmla="*/ 695820 h 1009726"/>
                <a:gd name="connsiteX99" fmla="*/ 573204 w 1100716"/>
                <a:gd name="connsiteY99" fmla="*/ 641176 h 1009726"/>
                <a:gd name="connsiteX100" fmla="*/ 539678 w 1100716"/>
                <a:gd name="connsiteY100" fmla="*/ 587126 h 1009726"/>
                <a:gd name="connsiteX101" fmla="*/ 537305 w 1100716"/>
                <a:gd name="connsiteY101" fmla="*/ 587126 h 1009726"/>
                <a:gd name="connsiteX102" fmla="*/ 537305 w 1100716"/>
                <a:gd name="connsiteY102" fmla="*/ 653353 h 1009726"/>
                <a:gd name="connsiteX103" fmla="*/ 474703 w 1100716"/>
                <a:gd name="connsiteY103" fmla="*/ 697008 h 1009726"/>
                <a:gd name="connsiteX104" fmla="*/ 474703 w 1100716"/>
                <a:gd name="connsiteY104" fmla="*/ 737397 h 1009726"/>
                <a:gd name="connsiteX105" fmla="*/ 445035 w 1100716"/>
                <a:gd name="connsiteY105" fmla="*/ 737397 h 1009726"/>
                <a:gd name="connsiteX106" fmla="*/ 445035 w 1100716"/>
                <a:gd name="connsiteY106" fmla="*/ 697008 h 1009726"/>
                <a:gd name="connsiteX107" fmla="*/ 379466 w 1100716"/>
                <a:gd name="connsiteY107" fmla="*/ 653353 h 1009726"/>
                <a:gd name="connsiteX108" fmla="*/ 379466 w 1100716"/>
                <a:gd name="connsiteY108" fmla="*/ 585641 h 1009726"/>
                <a:gd name="connsiteX109" fmla="*/ 345051 w 1100716"/>
                <a:gd name="connsiteY109" fmla="*/ 641176 h 1009726"/>
                <a:gd name="connsiteX110" fmla="*/ 415366 w 1100716"/>
                <a:gd name="connsiteY110" fmla="*/ 695820 h 1009726"/>
                <a:gd name="connsiteX111" fmla="*/ 418926 w 1100716"/>
                <a:gd name="connsiteY111" fmla="*/ 725518 h 1009726"/>
                <a:gd name="connsiteX112" fmla="*/ 402015 w 1100716"/>
                <a:gd name="connsiteY112" fmla="*/ 733834 h 1009726"/>
                <a:gd name="connsiteX113" fmla="*/ 388960 w 1100716"/>
                <a:gd name="connsiteY113" fmla="*/ 729379 h 1009726"/>
                <a:gd name="connsiteX114" fmla="*/ 305591 w 1100716"/>
                <a:gd name="connsiteY114" fmla="*/ 664935 h 1009726"/>
                <a:gd name="connsiteX115" fmla="*/ 296261 w 1100716"/>
                <a:gd name="connsiteY115" fmla="*/ 635732 h 1009726"/>
                <a:gd name="connsiteX116" fmla="*/ 296690 w 1100716"/>
                <a:gd name="connsiteY116" fmla="*/ 634940 h 1009726"/>
                <a:gd name="connsiteX117" fmla="*/ 192849 w 1100716"/>
                <a:gd name="connsiteY117" fmla="*/ 806593 h 1009726"/>
                <a:gd name="connsiteX118" fmla="*/ 247447 w 1100716"/>
                <a:gd name="connsiteY118" fmla="*/ 754360 h 1009726"/>
                <a:gd name="connsiteX119" fmla="*/ 299630 w 1100716"/>
                <a:gd name="connsiteY119" fmla="*/ 809011 h 1009726"/>
                <a:gd name="connsiteX120" fmla="*/ 247737 w 1100716"/>
                <a:gd name="connsiteY120" fmla="*/ 861237 h 1009726"/>
                <a:gd name="connsiteX121" fmla="*/ 194333 w 1100716"/>
                <a:gd name="connsiteY121" fmla="*/ 807484 h 1009726"/>
                <a:gd name="connsiteX122" fmla="*/ 949405 w 1100716"/>
                <a:gd name="connsiteY122" fmla="*/ 939343 h 1009726"/>
                <a:gd name="connsiteX123" fmla="*/ 151313 w 1100716"/>
                <a:gd name="connsiteY123" fmla="*/ 939343 h 1009726"/>
                <a:gd name="connsiteX124" fmla="*/ 151313 w 1100716"/>
                <a:gd name="connsiteY124" fmla="*/ 882026 h 1009726"/>
                <a:gd name="connsiteX125" fmla="*/ 949405 w 1100716"/>
                <a:gd name="connsiteY125" fmla="*/ 882026 h 1009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1100716" h="1009726">
                  <a:moveTo>
                    <a:pt x="990645" y="2673"/>
                  </a:moveTo>
                  <a:lnTo>
                    <a:pt x="954152" y="2673"/>
                  </a:lnTo>
                  <a:cubicBezTo>
                    <a:pt x="933834" y="2673"/>
                    <a:pt x="917363" y="19160"/>
                    <a:pt x="917363" y="39498"/>
                  </a:cubicBezTo>
                  <a:lnTo>
                    <a:pt x="917363" y="92657"/>
                  </a:lnTo>
                  <a:cubicBezTo>
                    <a:pt x="918124" y="142225"/>
                    <a:pt x="880123" y="183780"/>
                    <a:pt x="830730" y="187393"/>
                  </a:cubicBezTo>
                  <a:cubicBezTo>
                    <a:pt x="780051" y="190838"/>
                    <a:pt x="736178" y="152507"/>
                    <a:pt x="732737" y="101778"/>
                  </a:cubicBezTo>
                  <a:cubicBezTo>
                    <a:pt x="732598" y="99731"/>
                    <a:pt x="732528" y="97679"/>
                    <a:pt x="732526" y="95627"/>
                  </a:cubicBezTo>
                  <a:lnTo>
                    <a:pt x="732526" y="38607"/>
                  </a:lnTo>
                  <a:cubicBezTo>
                    <a:pt x="732542" y="18835"/>
                    <a:pt x="716957" y="2579"/>
                    <a:pt x="697220" y="1782"/>
                  </a:cubicBezTo>
                  <a:lnTo>
                    <a:pt x="403498" y="1782"/>
                  </a:lnTo>
                  <a:cubicBezTo>
                    <a:pt x="383296" y="1945"/>
                    <a:pt x="367005" y="18385"/>
                    <a:pt x="367005" y="38607"/>
                  </a:cubicBezTo>
                  <a:lnTo>
                    <a:pt x="367006" y="91766"/>
                  </a:lnTo>
                  <a:cubicBezTo>
                    <a:pt x="367809" y="140910"/>
                    <a:pt x="330482" y="182296"/>
                    <a:pt x="281559" y="186502"/>
                  </a:cubicBezTo>
                  <a:cubicBezTo>
                    <a:pt x="230880" y="189947"/>
                    <a:pt x="187007" y="151616"/>
                    <a:pt x="183566" y="100887"/>
                  </a:cubicBezTo>
                  <a:cubicBezTo>
                    <a:pt x="183421" y="98741"/>
                    <a:pt x="183350" y="96590"/>
                    <a:pt x="183355" y="94439"/>
                  </a:cubicBezTo>
                  <a:lnTo>
                    <a:pt x="183355" y="37716"/>
                  </a:lnTo>
                  <a:cubicBezTo>
                    <a:pt x="183847" y="17384"/>
                    <a:pt x="167780" y="502"/>
                    <a:pt x="147468" y="10"/>
                  </a:cubicBezTo>
                  <a:cubicBezTo>
                    <a:pt x="147266" y="5"/>
                    <a:pt x="147064" y="2"/>
                    <a:pt x="146863" y="0"/>
                  </a:cubicBezTo>
                  <a:lnTo>
                    <a:pt x="110073" y="0"/>
                  </a:lnTo>
                  <a:cubicBezTo>
                    <a:pt x="49119" y="163"/>
                    <a:pt x="-163" y="49757"/>
                    <a:pt x="0" y="110771"/>
                  </a:cubicBezTo>
                  <a:cubicBezTo>
                    <a:pt x="1" y="110871"/>
                    <a:pt x="1" y="110970"/>
                    <a:pt x="2" y="111070"/>
                  </a:cubicBezTo>
                  <a:lnTo>
                    <a:pt x="2" y="900736"/>
                  </a:lnTo>
                  <a:cubicBezTo>
                    <a:pt x="811" y="961054"/>
                    <a:pt x="49809" y="1009570"/>
                    <a:pt x="110073" y="1009727"/>
                  </a:cubicBezTo>
                  <a:lnTo>
                    <a:pt x="990645" y="1009727"/>
                  </a:lnTo>
                  <a:cubicBezTo>
                    <a:pt x="1051368" y="1009563"/>
                    <a:pt x="1100554" y="960330"/>
                    <a:pt x="1100717" y="899548"/>
                  </a:cubicBezTo>
                  <a:lnTo>
                    <a:pt x="1100717" y="111070"/>
                  </a:lnTo>
                  <a:cubicBezTo>
                    <a:pt x="1099745" y="50917"/>
                    <a:pt x="1050747" y="2665"/>
                    <a:pt x="990645" y="2673"/>
                  </a:cubicBezTo>
                  <a:close/>
                  <a:moveTo>
                    <a:pt x="728372" y="448140"/>
                  </a:moveTo>
                  <a:cubicBezTo>
                    <a:pt x="728372" y="410663"/>
                    <a:pt x="758724" y="380281"/>
                    <a:pt x="796166" y="380281"/>
                  </a:cubicBezTo>
                  <a:cubicBezTo>
                    <a:pt x="833607" y="380281"/>
                    <a:pt x="863959" y="410663"/>
                    <a:pt x="863959" y="448140"/>
                  </a:cubicBezTo>
                  <a:cubicBezTo>
                    <a:pt x="864123" y="485700"/>
                    <a:pt x="833838" y="516281"/>
                    <a:pt x="796315" y="516445"/>
                  </a:cubicBezTo>
                  <a:cubicBezTo>
                    <a:pt x="796315" y="516445"/>
                    <a:pt x="796315" y="516445"/>
                    <a:pt x="796314" y="516445"/>
                  </a:cubicBezTo>
                  <a:cubicBezTo>
                    <a:pt x="758907" y="516282"/>
                    <a:pt x="728669" y="485882"/>
                    <a:pt x="728669" y="448437"/>
                  </a:cubicBezTo>
                  <a:close/>
                  <a:moveTo>
                    <a:pt x="771392" y="586829"/>
                  </a:moveTo>
                  <a:cubicBezTo>
                    <a:pt x="774568" y="583773"/>
                    <a:pt x="778437" y="581531"/>
                    <a:pt x="782666" y="580296"/>
                  </a:cubicBezTo>
                  <a:cubicBezTo>
                    <a:pt x="791159" y="554637"/>
                    <a:pt x="815001" y="537215"/>
                    <a:pt x="842004" y="536937"/>
                  </a:cubicBezTo>
                  <a:cubicBezTo>
                    <a:pt x="881821" y="536937"/>
                    <a:pt x="914099" y="569247"/>
                    <a:pt x="914099" y="609103"/>
                  </a:cubicBezTo>
                  <a:lnTo>
                    <a:pt x="914099" y="759671"/>
                  </a:lnTo>
                  <a:lnTo>
                    <a:pt x="778513" y="759671"/>
                  </a:lnTo>
                  <a:lnTo>
                    <a:pt x="778513" y="657807"/>
                  </a:lnTo>
                  <a:lnTo>
                    <a:pt x="678825" y="751355"/>
                  </a:lnTo>
                  <a:cubicBezTo>
                    <a:pt x="667489" y="761737"/>
                    <a:pt x="650109" y="761737"/>
                    <a:pt x="638772" y="751355"/>
                  </a:cubicBezTo>
                  <a:cubicBezTo>
                    <a:pt x="628034" y="739923"/>
                    <a:pt x="628034" y="722102"/>
                    <a:pt x="638772" y="710669"/>
                  </a:cubicBezTo>
                  <a:close/>
                  <a:moveTo>
                    <a:pt x="857729" y="780459"/>
                  </a:moveTo>
                  <a:lnTo>
                    <a:pt x="857729" y="861237"/>
                  </a:lnTo>
                  <a:lnTo>
                    <a:pt x="329623" y="861237"/>
                  </a:lnTo>
                  <a:lnTo>
                    <a:pt x="329623" y="795605"/>
                  </a:lnTo>
                  <a:lnTo>
                    <a:pt x="362258" y="765907"/>
                  </a:lnTo>
                  <a:lnTo>
                    <a:pt x="510603" y="765907"/>
                  </a:lnTo>
                  <a:lnTo>
                    <a:pt x="535228" y="785211"/>
                  </a:lnTo>
                  <a:lnTo>
                    <a:pt x="682386" y="785211"/>
                  </a:lnTo>
                  <a:lnTo>
                    <a:pt x="704044" y="800654"/>
                  </a:lnTo>
                  <a:lnTo>
                    <a:pt x="822719" y="800654"/>
                  </a:lnTo>
                  <a:close/>
                  <a:moveTo>
                    <a:pt x="409135" y="209964"/>
                  </a:moveTo>
                  <a:cubicBezTo>
                    <a:pt x="449511" y="197202"/>
                    <a:pt x="491711" y="191182"/>
                    <a:pt x="534041" y="192145"/>
                  </a:cubicBezTo>
                  <a:cubicBezTo>
                    <a:pt x="575892" y="191440"/>
                    <a:pt x="617577" y="197559"/>
                    <a:pt x="657464" y="210261"/>
                  </a:cubicBezTo>
                  <a:cubicBezTo>
                    <a:pt x="690396" y="221843"/>
                    <a:pt x="708494" y="236989"/>
                    <a:pt x="708494" y="253323"/>
                  </a:cubicBezTo>
                  <a:cubicBezTo>
                    <a:pt x="708494" y="269656"/>
                    <a:pt x="690396" y="285099"/>
                    <a:pt x="657464" y="296681"/>
                  </a:cubicBezTo>
                  <a:cubicBezTo>
                    <a:pt x="617541" y="309196"/>
                    <a:pt x="575870" y="315212"/>
                    <a:pt x="534041" y="314500"/>
                  </a:cubicBezTo>
                  <a:cubicBezTo>
                    <a:pt x="492212" y="315223"/>
                    <a:pt x="450539" y="309206"/>
                    <a:pt x="410619" y="296681"/>
                  </a:cubicBezTo>
                  <a:cubicBezTo>
                    <a:pt x="377686" y="285099"/>
                    <a:pt x="359588" y="269953"/>
                    <a:pt x="359588" y="253323"/>
                  </a:cubicBezTo>
                  <a:cubicBezTo>
                    <a:pt x="359588" y="236692"/>
                    <a:pt x="376203" y="221546"/>
                    <a:pt x="409135" y="209964"/>
                  </a:cubicBezTo>
                  <a:close/>
                  <a:moveTo>
                    <a:pt x="385697" y="429134"/>
                  </a:moveTo>
                  <a:lnTo>
                    <a:pt x="385697" y="422006"/>
                  </a:lnTo>
                  <a:lnTo>
                    <a:pt x="433167" y="422006"/>
                  </a:lnTo>
                  <a:cubicBezTo>
                    <a:pt x="442183" y="435702"/>
                    <a:pt x="460584" y="439488"/>
                    <a:pt x="474266" y="430463"/>
                  </a:cubicBezTo>
                  <a:cubicBezTo>
                    <a:pt x="477626" y="428247"/>
                    <a:pt x="480500" y="425369"/>
                    <a:pt x="482714" y="422006"/>
                  </a:cubicBezTo>
                  <a:lnTo>
                    <a:pt x="528998" y="422006"/>
                  </a:lnTo>
                  <a:cubicBezTo>
                    <a:pt x="529122" y="424381"/>
                    <a:pt x="529122" y="426760"/>
                    <a:pt x="528998" y="429134"/>
                  </a:cubicBezTo>
                  <a:cubicBezTo>
                    <a:pt x="528993" y="448132"/>
                    <a:pt x="521535" y="466369"/>
                    <a:pt x="508229" y="479917"/>
                  </a:cubicBezTo>
                  <a:cubicBezTo>
                    <a:pt x="480470" y="507800"/>
                    <a:pt x="435386" y="507878"/>
                    <a:pt x="407530" y="480092"/>
                  </a:cubicBezTo>
                  <a:cubicBezTo>
                    <a:pt x="407472" y="480034"/>
                    <a:pt x="407413" y="479976"/>
                    <a:pt x="407355" y="479917"/>
                  </a:cubicBezTo>
                  <a:cubicBezTo>
                    <a:pt x="393668" y="466551"/>
                    <a:pt x="385873" y="448273"/>
                    <a:pt x="385697" y="429134"/>
                  </a:cubicBezTo>
                  <a:close/>
                  <a:moveTo>
                    <a:pt x="456902" y="378944"/>
                  </a:moveTo>
                  <a:cubicBezTo>
                    <a:pt x="446805" y="379191"/>
                    <a:pt x="437526" y="384562"/>
                    <a:pt x="432277" y="393199"/>
                  </a:cubicBezTo>
                  <a:lnTo>
                    <a:pt x="396081" y="393199"/>
                  </a:lnTo>
                  <a:cubicBezTo>
                    <a:pt x="415345" y="359070"/>
                    <a:pt x="458602" y="347035"/>
                    <a:pt x="492698" y="366318"/>
                  </a:cubicBezTo>
                  <a:cubicBezTo>
                    <a:pt x="493131" y="366562"/>
                    <a:pt x="493561" y="366812"/>
                    <a:pt x="493988" y="367065"/>
                  </a:cubicBezTo>
                  <a:cubicBezTo>
                    <a:pt x="504576" y="373462"/>
                    <a:pt x="513358" y="382457"/>
                    <a:pt x="519503" y="393199"/>
                  </a:cubicBezTo>
                  <a:lnTo>
                    <a:pt x="482714" y="393199"/>
                  </a:lnTo>
                  <a:cubicBezTo>
                    <a:pt x="477409" y="384474"/>
                    <a:pt x="467996" y="379090"/>
                    <a:pt x="457792" y="378944"/>
                  </a:cubicBezTo>
                  <a:close/>
                  <a:moveTo>
                    <a:pt x="478264" y="408642"/>
                  </a:moveTo>
                  <a:cubicBezTo>
                    <a:pt x="478428" y="420450"/>
                    <a:pt x="468997" y="430156"/>
                    <a:pt x="457201" y="430320"/>
                  </a:cubicBezTo>
                  <a:cubicBezTo>
                    <a:pt x="457101" y="430321"/>
                    <a:pt x="457002" y="430322"/>
                    <a:pt x="456902" y="430322"/>
                  </a:cubicBezTo>
                  <a:cubicBezTo>
                    <a:pt x="445104" y="430322"/>
                    <a:pt x="435541" y="420748"/>
                    <a:pt x="435541" y="408939"/>
                  </a:cubicBezTo>
                  <a:cubicBezTo>
                    <a:pt x="435538" y="397130"/>
                    <a:pt x="445100" y="387555"/>
                    <a:pt x="456897" y="387552"/>
                  </a:cubicBezTo>
                  <a:cubicBezTo>
                    <a:pt x="468695" y="387549"/>
                    <a:pt x="478261" y="397120"/>
                    <a:pt x="478264" y="408930"/>
                  </a:cubicBezTo>
                  <a:cubicBezTo>
                    <a:pt x="478264" y="408933"/>
                    <a:pt x="478264" y="408936"/>
                    <a:pt x="478264" y="408939"/>
                  </a:cubicBezTo>
                  <a:close/>
                  <a:moveTo>
                    <a:pt x="296690" y="634940"/>
                  </a:moveTo>
                  <a:lnTo>
                    <a:pt x="356028" y="543471"/>
                  </a:lnTo>
                  <a:cubicBezTo>
                    <a:pt x="358501" y="539580"/>
                    <a:pt x="362134" y="536567"/>
                    <a:pt x="366412" y="534858"/>
                  </a:cubicBezTo>
                  <a:cubicBezTo>
                    <a:pt x="372502" y="527336"/>
                    <a:pt x="381661" y="522970"/>
                    <a:pt x="391334" y="522979"/>
                  </a:cubicBezTo>
                  <a:lnTo>
                    <a:pt x="533448" y="522979"/>
                  </a:lnTo>
                  <a:cubicBezTo>
                    <a:pt x="547109" y="523469"/>
                    <a:pt x="558987" y="532505"/>
                    <a:pt x="563117" y="545549"/>
                  </a:cubicBezTo>
                  <a:lnTo>
                    <a:pt x="618598" y="634643"/>
                  </a:lnTo>
                  <a:cubicBezTo>
                    <a:pt x="624829" y="644743"/>
                    <a:pt x="621787" y="657981"/>
                    <a:pt x="611774" y="664341"/>
                  </a:cubicBezTo>
                  <a:lnTo>
                    <a:pt x="529591" y="729082"/>
                  </a:lnTo>
                  <a:cubicBezTo>
                    <a:pt x="520379" y="736168"/>
                    <a:pt x="507198" y="734584"/>
                    <a:pt x="499922" y="725518"/>
                  </a:cubicBezTo>
                  <a:cubicBezTo>
                    <a:pt x="493227" y="716139"/>
                    <a:pt x="494911" y="703175"/>
                    <a:pt x="503779" y="695820"/>
                  </a:cubicBezTo>
                  <a:lnTo>
                    <a:pt x="573204" y="641176"/>
                  </a:lnTo>
                  <a:lnTo>
                    <a:pt x="539678" y="587126"/>
                  </a:lnTo>
                  <a:lnTo>
                    <a:pt x="537305" y="587126"/>
                  </a:lnTo>
                  <a:lnTo>
                    <a:pt x="537305" y="653353"/>
                  </a:lnTo>
                  <a:lnTo>
                    <a:pt x="474703" y="697008"/>
                  </a:lnTo>
                  <a:lnTo>
                    <a:pt x="474703" y="737397"/>
                  </a:lnTo>
                  <a:lnTo>
                    <a:pt x="445035" y="737397"/>
                  </a:lnTo>
                  <a:lnTo>
                    <a:pt x="445035" y="697008"/>
                  </a:lnTo>
                  <a:lnTo>
                    <a:pt x="379466" y="653353"/>
                  </a:lnTo>
                  <a:lnTo>
                    <a:pt x="379466" y="585641"/>
                  </a:lnTo>
                  <a:lnTo>
                    <a:pt x="345051" y="641176"/>
                  </a:lnTo>
                  <a:lnTo>
                    <a:pt x="415366" y="695820"/>
                  </a:lnTo>
                  <a:cubicBezTo>
                    <a:pt x="424277" y="703184"/>
                    <a:pt x="425844" y="716253"/>
                    <a:pt x="418926" y="725518"/>
                  </a:cubicBezTo>
                  <a:cubicBezTo>
                    <a:pt x="414881" y="730763"/>
                    <a:pt x="408635" y="733834"/>
                    <a:pt x="402015" y="733834"/>
                  </a:cubicBezTo>
                  <a:cubicBezTo>
                    <a:pt x="397287" y="733857"/>
                    <a:pt x="392689" y="732288"/>
                    <a:pt x="388960" y="729379"/>
                  </a:cubicBezTo>
                  <a:lnTo>
                    <a:pt x="305591" y="664935"/>
                  </a:lnTo>
                  <a:cubicBezTo>
                    <a:pt x="294958" y="659450"/>
                    <a:pt x="290781" y="646375"/>
                    <a:pt x="296261" y="635732"/>
                  </a:cubicBezTo>
                  <a:cubicBezTo>
                    <a:pt x="296399" y="635465"/>
                    <a:pt x="296542" y="635201"/>
                    <a:pt x="296690" y="634940"/>
                  </a:cubicBezTo>
                  <a:close/>
                  <a:moveTo>
                    <a:pt x="192849" y="806593"/>
                  </a:moveTo>
                  <a:cubicBezTo>
                    <a:pt x="193516" y="777078"/>
                    <a:pt x="217961" y="753692"/>
                    <a:pt x="247447" y="754360"/>
                  </a:cubicBezTo>
                  <a:cubicBezTo>
                    <a:pt x="276934" y="755028"/>
                    <a:pt x="300297" y="779496"/>
                    <a:pt x="299630" y="809011"/>
                  </a:cubicBezTo>
                  <a:cubicBezTo>
                    <a:pt x="298987" y="837475"/>
                    <a:pt x="276169" y="860439"/>
                    <a:pt x="247737" y="861237"/>
                  </a:cubicBezTo>
                  <a:cubicBezTo>
                    <a:pt x="218195" y="861074"/>
                    <a:pt x="194332" y="837056"/>
                    <a:pt x="194333" y="807484"/>
                  </a:cubicBezTo>
                  <a:close/>
                  <a:moveTo>
                    <a:pt x="949405" y="939343"/>
                  </a:moveTo>
                  <a:lnTo>
                    <a:pt x="151313" y="939343"/>
                  </a:lnTo>
                  <a:lnTo>
                    <a:pt x="151313" y="882026"/>
                  </a:lnTo>
                  <a:lnTo>
                    <a:pt x="949405" y="88202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1"/>
          <p:cNvSpPr/>
          <p:nvPr/>
        </p:nvSpPr>
        <p:spPr>
          <a:xfrm rot="2700000">
            <a:off x="3193395" y="526395"/>
            <a:ext cx="5805210" cy="58052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圆角矩形 1"/>
          <p:cNvSpPr/>
          <p:nvPr/>
        </p:nvSpPr>
        <p:spPr>
          <a:xfrm rot="2700000">
            <a:off x="3816917" y="1245410"/>
            <a:ext cx="4558164" cy="45581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511916" y="2549634"/>
            <a:ext cx="105637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kumimoji="1" sz="2000" b="1">
                <a:solidFill>
                  <a:schemeClr val="bg1"/>
                </a:solidFill>
                <a:latin typeface="+mj-lt"/>
                <a:ea typeface="+mj-ea"/>
                <a:cs typeface="阿里巴巴普惠体 M" panose="00020600040101010101" pitchFamily="18" charset="-122"/>
              </a:defRPr>
            </a:lvl1pPr>
          </a:lstStyle>
          <a:p>
            <a:pPr algn="ctr"/>
            <a:r>
              <a:rPr lang="en-US" altLang="zh-CN"/>
              <a:t>PART</a:t>
            </a:r>
            <a:r>
              <a:rPr lang="zh-CN" altLang="en-US"/>
              <a:t> </a:t>
            </a:r>
            <a:r>
              <a:rPr lang="en-US" altLang="zh-CN"/>
              <a:t>02</a:t>
            </a:r>
            <a:endParaRPr lang="zh-CN" altLang="en-US" dirty="0"/>
          </a:p>
        </p:txBody>
      </p:sp>
      <p:cxnSp>
        <p:nvCxnSpPr>
          <p:cNvPr id="5" name="直线连接符 7"/>
          <p:cNvCxnSpPr/>
          <p:nvPr/>
        </p:nvCxnSpPr>
        <p:spPr>
          <a:xfrm flipH="1">
            <a:off x="4493599" y="2720556"/>
            <a:ext cx="87695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线连接符 13"/>
          <p:cNvCxnSpPr/>
          <p:nvPr/>
        </p:nvCxnSpPr>
        <p:spPr>
          <a:xfrm flipH="1">
            <a:off x="6744328" y="2720556"/>
            <a:ext cx="87695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28877" y="3085314"/>
            <a:ext cx="3334246" cy="101566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kumimoji="1" lang="zh-CN" altLang="en-US" sz="6600">
                <a:solidFill>
                  <a:schemeClr val="bg1"/>
                </a:solidFill>
                <a:latin typeface="+mj-lt"/>
                <a:ea typeface="+mj-ea"/>
              </a:rPr>
              <a:t>个案护理</a:t>
            </a:r>
          </a:p>
        </p:txBody>
      </p:sp>
      <p:grpSp>
        <p:nvGrpSpPr>
          <p:cNvPr id="8" name="组合 1012"/>
          <p:cNvGrpSpPr/>
          <p:nvPr/>
        </p:nvGrpSpPr>
        <p:grpSpPr>
          <a:xfrm>
            <a:off x="-533400" y="5564214"/>
            <a:ext cx="2886075" cy="2154555"/>
            <a:chOff x="11341417" y="11813129"/>
            <a:chExt cx="2886075" cy="2154555"/>
          </a:xfrm>
        </p:grpSpPr>
        <p:pic>
          <p:nvPicPr>
            <p:cNvPr id="9" name="image 1013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3004482" y="1243034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0" name="image 1014"/>
            <p:cNvPicPr>
              <a:picLocks noChangeAspect="1"/>
            </p:cNvPicPr>
            <p:nvPr/>
          </p:nvPicPr>
          <p:blipFill>
            <a:blip r:embed="rId3">
              <a:alphaModFix amt="9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41417" y="12744674"/>
              <a:ext cx="685800" cy="588645"/>
            </a:xfrm>
            <a:prstGeom prst="rect">
              <a:avLst/>
            </a:prstGeom>
            <a:effectLst/>
          </p:spPr>
        </p:pic>
        <p:pic>
          <p:nvPicPr>
            <p:cNvPr id="11" name="image 1015"/>
            <p:cNvPicPr>
              <a:picLocks noChangeAspect="1"/>
            </p:cNvPicPr>
            <p:nvPr/>
          </p:nvPicPr>
          <p:blipFill>
            <a:blip r:embed="rId4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305899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2" name="image 1016"/>
            <p:cNvPicPr>
              <a:picLocks noChangeAspect="1"/>
            </p:cNvPicPr>
            <p:nvPr/>
          </p:nvPicPr>
          <p:blipFill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993053" y="1305899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3" name="image 1017"/>
            <p:cNvPicPr>
              <a:picLocks noChangeAspect="1"/>
            </p:cNvPicPr>
            <p:nvPr/>
          </p:nvPicPr>
          <p:blipFill>
            <a:blip r:embed="rId4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244177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14" name="image 1018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901488" y="1181312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5" name="image 1019"/>
            <p:cNvPicPr>
              <a:picLocks noChangeAspect="1"/>
            </p:cNvPicPr>
            <p:nvPr/>
          </p:nvPicPr>
          <p:blipFill>
            <a:blip r:embed="rId5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450128" y="12744674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6" name="image 1020"/>
            <p:cNvPicPr>
              <a:picLocks noChangeAspect="1"/>
            </p:cNvPicPr>
            <p:nvPr/>
          </p:nvPicPr>
          <p:blipFill>
            <a:blip r:embed="rId5">
              <a:alphaModFix amt="5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450128" y="1336760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7" name="image 1021"/>
            <p:cNvPicPr>
              <a:picLocks noChangeAspect="1"/>
            </p:cNvPicPr>
            <p:nvPr/>
          </p:nvPicPr>
          <p:blipFill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58563" y="1336760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8" name="image 1022"/>
            <p:cNvPicPr>
              <a:picLocks noChangeAspect="1"/>
            </p:cNvPicPr>
            <p:nvPr/>
          </p:nvPicPr>
          <p:blipFill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3553122" y="12744674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19" name="image 1023"/>
            <p:cNvPicPr>
              <a:picLocks noChangeAspect="1"/>
            </p:cNvPicPr>
            <p:nvPr/>
          </p:nvPicPr>
          <p:blipFill>
            <a:blip r:embed="rId2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347133" y="12121739"/>
              <a:ext cx="674370" cy="600075"/>
            </a:xfrm>
            <a:prstGeom prst="rect">
              <a:avLst/>
            </a:prstGeom>
            <a:effectLst/>
          </p:spPr>
        </p:pic>
      </p:grpSp>
      <p:grpSp>
        <p:nvGrpSpPr>
          <p:cNvPr id="20" name="组合 1042"/>
          <p:cNvGrpSpPr/>
          <p:nvPr/>
        </p:nvGrpSpPr>
        <p:grpSpPr>
          <a:xfrm flipH="1">
            <a:off x="10541317" y="-392932"/>
            <a:ext cx="1777366" cy="1525905"/>
            <a:chOff x="11455717" y="6921089"/>
            <a:chExt cx="1777366" cy="1525905"/>
          </a:xfrm>
        </p:grpSpPr>
        <p:pic>
          <p:nvPicPr>
            <p:cNvPr id="21" name="image 1043"/>
            <p:cNvPicPr>
              <a:picLocks noChangeAspect="1"/>
            </p:cNvPicPr>
            <p:nvPr/>
          </p:nvPicPr>
          <p:blipFill>
            <a:blip r:embed="rId6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558713" y="722969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2" name="image 1044"/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455717" y="722969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3" name="image 1045"/>
            <p:cNvPicPr>
              <a:picLocks noChangeAspect="1"/>
            </p:cNvPicPr>
            <p:nvPr/>
          </p:nvPicPr>
          <p:blipFill>
            <a:blip r:embed="rId6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1455717" y="7846919"/>
              <a:ext cx="674370" cy="600075"/>
            </a:xfrm>
            <a:prstGeom prst="rect">
              <a:avLst/>
            </a:prstGeom>
            <a:effectLst/>
          </p:spPr>
        </p:pic>
        <p:pic>
          <p:nvPicPr>
            <p:cNvPr id="24" name="image 1046"/>
            <p:cNvPicPr>
              <a:picLocks noChangeAspect="1"/>
            </p:cNvPicPr>
            <p:nvPr/>
          </p:nvPicPr>
          <p:blipFill>
            <a:blip r:embed="rId8">
              <a:alphaModFix amt="6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10072" y="6921089"/>
              <a:ext cx="680085" cy="588645"/>
            </a:xfrm>
            <a:prstGeom prst="rect">
              <a:avLst/>
            </a:prstGeom>
            <a:effectLst/>
          </p:spPr>
        </p:pic>
        <p:pic>
          <p:nvPicPr>
            <p:cNvPr id="25" name="image 1047"/>
            <p:cNvPicPr>
              <a:picLocks noChangeAspect="1"/>
            </p:cNvPicPr>
            <p:nvPr/>
          </p:nvPicPr>
          <p:blipFill>
            <a:blip r:embed="rId8">
              <a:alphaModFix amt="30196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>
            <a:xfrm>
              <a:off x="12010072" y="7538309"/>
              <a:ext cx="680085" cy="588645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个案护理</a:t>
            </a:r>
          </a:p>
        </p:txBody>
      </p:sp>
      <p:sp>
        <p:nvSpPr>
          <p:cNvPr id="3" name="箭头: 五边形 2"/>
          <p:cNvSpPr/>
          <p:nvPr/>
        </p:nvSpPr>
        <p:spPr>
          <a:xfrm>
            <a:off x="5656595" y="404482"/>
            <a:ext cx="1536700" cy="38803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术前护理</a:t>
            </a:r>
          </a:p>
        </p:txBody>
      </p:sp>
      <p:sp>
        <p:nvSpPr>
          <p:cNvPr id="4" name="箭头: V 形 3"/>
          <p:cNvSpPr/>
          <p:nvPr/>
        </p:nvSpPr>
        <p:spPr>
          <a:xfrm>
            <a:off x="7194006" y="404482"/>
            <a:ext cx="1536700" cy="38803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术后护理</a:t>
            </a:r>
          </a:p>
        </p:txBody>
      </p:sp>
      <p:sp>
        <p:nvSpPr>
          <p:cNvPr id="5" name="箭头: V 形 4"/>
          <p:cNvSpPr/>
          <p:nvPr/>
        </p:nvSpPr>
        <p:spPr>
          <a:xfrm>
            <a:off x="8731417" y="404482"/>
            <a:ext cx="1536700" cy="38803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出院指导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057275" y="1521316"/>
            <a:ext cx="10296525" cy="11476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>
                <a:solidFill>
                  <a:schemeClr val="dk1"/>
                </a:solidFill>
                <a:cs typeface="+mn-ea"/>
              </a:rPr>
              <a:t>在此输入文字，对患者所患病症进行背景介绍；在此输入文字，对患者所患病症进行背景介绍；在此输入文字，对患者所患病症进行背景介绍；在此输入文字，对患者所患病症进行背景介绍；在此输入文字，对患者所患病症进行背景介绍。在下方配上相关的图片。</a:t>
            </a:r>
          </a:p>
        </p:txBody>
      </p:sp>
      <p:sp>
        <p:nvSpPr>
          <p:cNvPr id="20" name="矩形: 单圆角 19"/>
          <p:cNvSpPr/>
          <p:nvPr/>
        </p:nvSpPr>
        <p:spPr>
          <a:xfrm>
            <a:off x="-17146" y="5781675"/>
            <a:ext cx="12209145" cy="1076323"/>
          </a:xfrm>
          <a:prstGeom prst="round1Rect">
            <a:avLst>
              <a:gd name="adj" fmla="val 50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38200" y="1363019"/>
            <a:ext cx="10515601" cy="1454150"/>
            <a:chOff x="617727" y="2862236"/>
            <a:chExt cx="14713982" cy="1390853"/>
          </a:xfrm>
        </p:grpSpPr>
        <p:sp>
          <p:nvSpPr>
            <p:cNvPr id="25" name="矩形 24"/>
            <p:cNvSpPr/>
            <p:nvPr/>
          </p:nvSpPr>
          <p:spPr>
            <a:xfrm>
              <a:off x="617727" y="2862236"/>
              <a:ext cx="14713981" cy="1390853"/>
            </a:xfrm>
            <a:prstGeom prst="rect">
              <a:avLst/>
            </a:prstGeom>
            <a:noFill/>
            <a:ln w="2222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直角三角形 25"/>
            <p:cNvSpPr/>
            <p:nvPr/>
          </p:nvSpPr>
          <p:spPr>
            <a:xfrm rot="16200000">
              <a:off x="15034887" y="3956266"/>
              <a:ext cx="241031" cy="35261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3237" y="3292163"/>
            <a:ext cx="4293982" cy="2859953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34784" y="3292163"/>
            <a:ext cx="4293979" cy="2859953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个案护理</a:t>
            </a:r>
          </a:p>
        </p:txBody>
      </p:sp>
      <p:sp>
        <p:nvSpPr>
          <p:cNvPr id="3" name="箭头: 五边形 2"/>
          <p:cNvSpPr/>
          <p:nvPr/>
        </p:nvSpPr>
        <p:spPr>
          <a:xfrm>
            <a:off x="5656595" y="404482"/>
            <a:ext cx="1536700" cy="38803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术前护理</a:t>
            </a:r>
          </a:p>
        </p:txBody>
      </p:sp>
      <p:sp>
        <p:nvSpPr>
          <p:cNvPr id="4" name="箭头: V 形 3"/>
          <p:cNvSpPr/>
          <p:nvPr/>
        </p:nvSpPr>
        <p:spPr>
          <a:xfrm>
            <a:off x="7194006" y="404482"/>
            <a:ext cx="1536700" cy="38803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术后护理</a:t>
            </a:r>
          </a:p>
        </p:txBody>
      </p:sp>
      <p:sp>
        <p:nvSpPr>
          <p:cNvPr id="5" name="箭头: V 形 4"/>
          <p:cNvSpPr/>
          <p:nvPr/>
        </p:nvSpPr>
        <p:spPr>
          <a:xfrm>
            <a:off x="8731417" y="404482"/>
            <a:ext cx="1536700" cy="38803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出院指导</a:t>
            </a:r>
          </a:p>
        </p:txBody>
      </p:sp>
      <p:sp>
        <p:nvSpPr>
          <p:cNvPr id="6" name="矩形 5"/>
          <p:cNvSpPr/>
          <p:nvPr/>
        </p:nvSpPr>
        <p:spPr>
          <a:xfrm>
            <a:off x="6667730" y="3429000"/>
            <a:ext cx="5003901" cy="279054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形状 65"/>
          <p:cNvSpPr/>
          <p:nvPr/>
        </p:nvSpPr>
        <p:spPr>
          <a:xfrm flipH="1">
            <a:off x="4342634" y="1189187"/>
            <a:ext cx="915452" cy="186053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-1" fmla="*/ 0 w 1372642"/>
              <a:gd name="connsiteY0-2" fmla="*/ 147234 h 278970"/>
              <a:gd name="connsiteX1-3" fmla="*/ 216976 w 1372642"/>
              <a:gd name="connsiteY1-4" fmla="*/ 147234 h 278970"/>
              <a:gd name="connsiteX2-5" fmla="*/ 309966 w 1372642"/>
              <a:gd name="connsiteY2-6" fmla="*/ 0 h 278970"/>
              <a:gd name="connsiteX3-7" fmla="*/ 449450 w 1372642"/>
              <a:gd name="connsiteY3-8" fmla="*/ 278970 h 278970"/>
              <a:gd name="connsiteX4-9" fmla="*/ 557939 w 1372642"/>
              <a:gd name="connsiteY4-10" fmla="*/ 46495 h 278970"/>
              <a:gd name="connsiteX5-11" fmla="*/ 627681 w 1372642"/>
              <a:gd name="connsiteY5-12" fmla="*/ 193729 h 278970"/>
              <a:gd name="connsiteX6-13" fmla="*/ 681925 w 1372642"/>
              <a:gd name="connsiteY6-14" fmla="*/ 69743 h 278970"/>
              <a:gd name="connsiteX7-15" fmla="*/ 720671 w 1372642"/>
              <a:gd name="connsiteY7-16" fmla="*/ 139485 h 278970"/>
              <a:gd name="connsiteX8-17" fmla="*/ 1372642 w 1372642"/>
              <a:gd name="connsiteY8-18" fmla="*/ 139485 h 2789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72642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1372642" y="139485"/>
                </a:lnTo>
              </a:path>
            </a:pathLst>
          </a:custGeom>
          <a:noFill/>
          <a:ln w="2540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0"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0" name="任意形状 65"/>
          <p:cNvSpPr/>
          <p:nvPr/>
        </p:nvSpPr>
        <p:spPr>
          <a:xfrm>
            <a:off x="6933915" y="1189187"/>
            <a:ext cx="915452" cy="186053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-1" fmla="*/ 0 w 1372642"/>
              <a:gd name="connsiteY0-2" fmla="*/ 147234 h 278970"/>
              <a:gd name="connsiteX1-3" fmla="*/ 216976 w 1372642"/>
              <a:gd name="connsiteY1-4" fmla="*/ 147234 h 278970"/>
              <a:gd name="connsiteX2-5" fmla="*/ 309966 w 1372642"/>
              <a:gd name="connsiteY2-6" fmla="*/ 0 h 278970"/>
              <a:gd name="connsiteX3-7" fmla="*/ 449450 w 1372642"/>
              <a:gd name="connsiteY3-8" fmla="*/ 278970 h 278970"/>
              <a:gd name="connsiteX4-9" fmla="*/ 557939 w 1372642"/>
              <a:gd name="connsiteY4-10" fmla="*/ 46495 h 278970"/>
              <a:gd name="connsiteX5-11" fmla="*/ 627681 w 1372642"/>
              <a:gd name="connsiteY5-12" fmla="*/ 193729 h 278970"/>
              <a:gd name="connsiteX6-13" fmla="*/ 681925 w 1372642"/>
              <a:gd name="connsiteY6-14" fmla="*/ 69743 h 278970"/>
              <a:gd name="connsiteX7-15" fmla="*/ 720671 w 1372642"/>
              <a:gd name="connsiteY7-16" fmla="*/ 139485 h 278970"/>
              <a:gd name="connsiteX8-17" fmla="*/ 1372642 w 1372642"/>
              <a:gd name="connsiteY8-18" fmla="*/ 139485 h 2789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72642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1372642" y="139485"/>
                </a:lnTo>
              </a:path>
            </a:pathLst>
          </a:custGeom>
          <a:noFill/>
          <a:ln w="2540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0"/>
            </a:gradFill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26912" y="1051380"/>
            <a:ext cx="1538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+mj-lt"/>
                <a:ea typeface="+mj-ea"/>
              </a:rPr>
              <a:t>术前评估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57055" y="1557947"/>
            <a:ext cx="6588000" cy="400110"/>
          </a:xfrm>
          <a:prstGeom prst="rect">
            <a:avLst/>
          </a:prstGeom>
          <a:noFill/>
        </p:spPr>
        <p:txBody>
          <a:bodyPr wrap="square" anchor="ctr" anchorCtr="0">
            <a:no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</a:rPr>
              <a:t>通过评估，发现患者存在</a:t>
            </a:r>
            <a:r>
              <a:rPr lang="en-US" altLang="zh-CN" sz="2000" b="1">
                <a:solidFill>
                  <a:schemeClr val="accent1"/>
                </a:solidFill>
              </a:rPr>
              <a:t>XXXXXXXXXXXXXXXXX</a:t>
            </a:r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</a:rPr>
              <a:t>的现象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39581" y="2002935"/>
            <a:ext cx="8133908" cy="62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zh-CN" altLang="en-US" sz="1400"/>
              <a:t>采用汉密顿焦虑量表</a:t>
            </a:r>
            <a:r>
              <a:rPr lang="en-US" altLang="zh-CN" sz="1400"/>
              <a:t>( HAMA) </a:t>
            </a:r>
            <a:r>
              <a:rPr lang="zh-CN" altLang="en-US" sz="1400"/>
              <a:t>评分、汉密顿抑郁量表</a:t>
            </a:r>
            <a:r>
              <a:rPr lang="en-US" altLang="zh-CN" sz="1400"/>
              <a:t>( HAMD) </a:t>
            </a:r>
            <a:r>
              <a:rPr lang="zh-CN" altLang="en-US" sz="1400"/>
              <a:t>评分评估患者焦虑和抑郁程度；</a:t>
            </a:r>
            <a:endParaRPr lang="en-US" altLang="zh-CN" sz="1400"/>
          </a:p>
          <a:p>
            <a:pPr marL="285750" indent="-285750">
              <a:lnSpc>
                <a:spcPct val="130000"/>
              </a:lnSpc>
              <a:buClr>
                <a:schemeClr val="tx2">
                  <a:lumMod val="60000"/>
                  <a:lumOff val="40000"/>
                </a:schemeClr>
              </a:buClr>
              <a:buFont typeface="Wingdings" panose="05000000000000000000" pitchFamily="2" charset="2"/>
              <a:buChar char="q"/>
            </a:pPr>
            <a:r>
              <a:rPr lang="zh-CN" altLang="en-US" sz="1400"/>
              <a:t>采用匹兹堡睡眠质量指数量表</a:t>
            </a:r>
            <a:r>
              <a:rPr lang="en-US" altLang="zh-CN" sz="1400"/>
              <a:t>( PSQI) </a:t>
            </a:r>
            <a:r>
              <a:rPr lang="zh-CN" altLang="en-US" sz="1400"/>
              <a:t>评估患者睡眠质量。</a:t>
            </a:r>
          </a:p>
        </p:txBody>
      </p:sp>
      <p:sp>
        <p:nvSpPr>
          <p:cNvPr id="24" name="矩形 20"/>
          <p:cNvSpPr/>
          <p:nvPr/>
        </p:nvSpPr>
        <p:spPr>
          <a:xfrm>
            <a:off x="520369" y="1775637"/>
            <a:ext cx="11151264" cy="864000"/>
          </a:xfrm>
          <a:custGeom>
            <a:avLst/>
            <a:gdLst>
              <a:gd name="connsiteX0" fmla="*/ 0 w 10515600"/>
              <a:gd name="connsiteY0" fmla="*/ 0 h 970965"/>
              <a:gd name="connsiteX1" fmla="*/ 10515600 w 10515600"/>
              <a:gd name="connsiteY1" fmla="*/ 0 h 970965"/>
              <a:gd name="connsiteX2" fmla="*/ 10515600 w 10515600"/>
              <a:gd name="connsiteY2" fmla="*/ 970965 h 970965"/>
              <a:gd name="connsiteX3" fmla="*/ 0 w 10515600"/>
              <a:gd name="connsiteY3" fmla="*/ 970965 h 970965"/>
              <a:gd name="connsiteX4" fmla="*/ 0 w 10515600"/>
              <a:gd name="connsiteY4" fmla="*/ 0 h 970965"/>
              <a:gd name="connsiteX0-1" fmla="*/ 0 w 10515600"/>
              <a:gd name="connsiteY0-2" fmla="*/ 0 h 970965"/>
              <a:gd name="connsiteX1-3" fmla="*/ 6750268 w 10515600"/>
              <a:gd name="connsiteY1-4" fmla="*/ 611 h 970965"/>
              <a:gd name="connsiteX2-5" fmla="*/ 10515600 w 10515600"/>
              <a:gd name="connsiteY2-6" fmla="*/ 0 h 970965"/>
              <a:gd name="connsiteX3-7" fmla="*/ 10515600 w 10515600"/>
              <a:gd name="connsiteY3-8" fmla="*/ 970965 h 970965"/>
              <a:gd name="connsiteX4-9" fmla="*/ 0 w 10515600"/>
              <a:gd name="connsiteY4-10" fmla="*/ 970965 h 970965"/>
              <a:gd name="connsiteX5" fmla="*/ 0 w 10515600"/>
              <a:gd name="connsiteY5" fmla="*/ 0 h 970965"/>
              <a:gd name="connsiteX0-11" fmla="*/ 0 w 10515600"/>
              <a:gd name="connsiteY0-12" fmla="*/ 9899 h 980864"/>
              <a:gd name="connsiteX1-13" fmla="*/ 191813 w 10515600"/>
              <a:gd name="connsiteY1-14" fmla="*/ 0 h 980864"/>
              <a:gd name="connsiteX2-15" fmla="*/ 6750268 w 10515600"/>
              <a:gd name="connsiteY2-16" fmla="*/ 10510 h 980864"/>
              <a:gd name="connsiteX3-17" fmla="*/ 10515600 w 10515600"/>
              <a:gd name="connsiteY3-18" fmla="*/ 9899 h 980864"/>
              <a:gd name="connsiteX4-19" fmla="*/ 10515600 w 10515600"/>
              <a:gd name="connsiteY4-20" fmla="*/ 980864 h 980864"/>
              <a:gd name="connsiteX5-21" fmla="*/ 0 w 10515600"/>
              <a:gd name="connsiteY5-22" fmla="*/ 980864 h 980864"/>
              <a:gd name="connsiteX6" fmla="*/ 0 w 10515600"/>
              <a:gd name="connsiteY6" fmla="*/ 9899 h 980864"/>
              <a:gd name="connsiteX0-23" fmla="*/ 6750268 w 10515600"/>
              <a:gd name="connsiteY0-24" fmla="*/ 10510 h 980864"/>
              <a:gd name="connsiteX1-25" fmla="*/ 10515600 w 10515600"/>
              <a:gd name="connsiteY1-26" fmla="*/ 9899 h 980864"/>
              <a:gd name="connsiteX2-27" fmla="*/ 10515600 w 10515600"/>
              <a:gd name="connsiteY2-28" fmla="*/ 980864 h 980864"/>
              <a:gd name="connsiteX3-29" fmla="*/ 0 w 10515600"/>
              <a:gd name="connsiteY3-30" fmla="*/ 980864 h 980864"/>
              <a:gd name="connsiteX4-31" fmla="*/ 0 w 10515600"/>
              <a:gd name="connsiteY4-32" fmla="*/ 9899 h 980864"/>
              <a:gd name="connsiteX5-33" fmla="*/ 191813 w 10515600"/>
              <a:gd name="connsiteY5-34" fmla="*/ 0 h 980864"/>
              <a:gd name="connsiteX6-35" fmla="*/ 6841708 w 10515600"/>
              <a:gd name="connsiteY6-36" fmla="*/ 101950 h 980864"/>
              <a:gd name="connsiteX0-37" fmla="*/ 6750268 w 10515600"/>
              <a:gd name="connsiteY0-38" fmla="*/ 10510 h 980864"/>
              <a:gd name="connsiteX1-39" fmla="*/ 10515600 w 10515600"/>
              <a:gd name="connsiteY1-40" fmla="*/ 9899 h 980864"/>
              <a:gd name="connsiteX2-41" fmla="*/ 10515600 w 10515600"/>
              <a:gd name="connsiteY2-42" fmla="*/ 980864 h 980864"/>
              <a:gd name="connsiteX3-43" fmla="*/ 0 w 10515600"/>
              <a:gd name="connsiteY3-44" fmla="*/ 980864 h 980864"/>
              <a:gd name="connsiteX4-45" fmla="*/ 0 w 10515600"/>
              <a:gd name="connsiteY4-46" fmla="*/ 9899 h 980864"/>
              <a:gd name="connsiteX5-47" fmla="*/ 191813 w 10515600"/>
              <a:gd name="connsiteY5-48" fmla="*/ 0 h 980864"/>
              <a:gd name="connsiteX0-49" fmla="*/ 6750268 w 10515600"/>
              <a:gd name="connsiteY0-50" fmla="*/ 611 h 970965"/>
              <a:gd name="connsiteX1-51" fmla="*/ 10515600 w 10515600"/>
              <a:gd name="connsiteY1-52" fmla="*/ 0 h 970965"/>
              <a:gd name="connsiteX2-53" fmla="*/ 10515600 w 10515600"/>
              <a:gd name="connsiteY2-54" fmla="*/ 970965 h 970965"/>
              <a:gd name="connsiteX3-55" fmla="*/ 0 w 10515600"/>
              <a:gd name="connsiteY3-56" fmla="*/ 970965 h 970965"/>
              <a:gd name="connsiteX4-57" fmla="*/ 0 w 10515600"/>
              <a:gd name="connsiteY4-58" fmla="*/ 0 h 970965"/>
              <a:gd name="connsiteX5-59" fmla="*/ 191813 w 10515600"/>
              <a:gd name="connsiteY5-60" fmla="*/ 611 h 970965"/>
              <a:gd name="connsiteX0-61" fmla="*/ 6750268 w 10515600"/>
              <a:gd name="connsiteY0-62" fmla="*/ 611 h 970965"/>
              <a:gd name="connsiteX1-63" fmla="*/ 10515600 w 10515600"/>
              <a:gd name="connsiteY1-64" fmla="*/ 0 h 970965"/>
              <a:gd name="connsiteX2-65" fmla="*/ 10515600 w 10515600"/>
              <a:gd name="connsiteY2-66" fmla="*/ 970965 h 970965"/>
              <a:gd name="connsiteX3-67" fmla="*/ 0 w 10515600"/>
              <a:gd name="connsiteY3-68" fmla="*/ 970965 h 970965"/>
              <a:gd name="connsiteX4-69" fmla="*/ 0 w 10515600"/>
              <a:gd name="connsiteY4-70" fmla="*/ 0 h 970965"/>
              <a:gd name="connsiteX5-71" fmla="*/ 503190 w 10515600"/>
              <a:gd name="connsiteY5-72" fmla="*/ 611 h 9709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0515600" h="970965">
                <a:moveTo>
                  <a:pt x="6750268" y="611"/>
                </a:moveTo>
                <a:lnTo>
                  <a:pt x="10515600" y="0"/>
                </a:lnTo>
                <a:lnTo>
                  <a:pt x="10515600" y="970965"/>
                </a:lnTo>
                <a:lnTo>
                  <a:pt x="0" y="970965"/>
                </a:lnTo>
                <a:lnTo>
                  <a:pt x="0" y="0"/>
                </a:lnTo>
                <a:lnTo>
                  <a:pt x="503190" y="611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表格 1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20369" y="3244334"/>
          <a:ext cx="5724000" cy="2987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6817">
                <a:tc>
                  <a:txBody>
                    <a:bodyPr/>
                    <a:lstStyle/>
                    <a:p>
                      <a:pPr algn="ctr"/>
                      <a:r>
                        <a:rPr lang="zh-CN" altLang="en-US"/>
                        <a:t>项目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/>
                        <a:t>干预前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/>
                        <a:t>干预后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/>
                        <a:t>出院</a:t>
                      </a:r>
                      <a:r>
                        <a:rPr lang="en-US" altLang="zh-CN"/>
                        <a:t>10</a:t>
                      </a:r>
                      <a:r>
                        <a:rPr lang="zh-CN" altLang="en-US"/>
                        <a:t>天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681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/>
                        <a:t>汉密顿焦虑量表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20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8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6</a:t>
                      </a:r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681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/>
                        <a:t>汉密顿抑郁量表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19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6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4</a:t>
                      </a:r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681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/>
                        <a:t>匹兹堡睡眠质量指数量表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18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7</a:t>
                      </a:r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/>
                        <a:t>5</a:t>
                      </a:r>
                      <a:endParaRPr lang="zh-CN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1459446" y="2894121"/>
            <a:ext cx="388854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/>
              <a:t>患者干预前后评分对比表</a:t>
            </a:r>
            <a:r>
              <a:rPr lang="en-US" altLang="zh-CN" sz="1600"/>
              <a:t>1</a:t>
            </a:r>
            <a:endParaRPr lang="zh-CN" altLang="en-US" sz="1600"/>
          </a:p>
        </p:txBody>
      </p:sp>
      <p:sp>
        <p:nvSpPr>
          <p:cNvPr id="27" name="文本框 26"/>
          <p:cNvSpPr txBox="1"/>
          <p:nvPr/>
        </p:nvSpPr>
        <p:spPr>
          <a:xfrm>
            <a:off x="6746257" y="3798332"/>
            <a:ext cx="4783591" cy="2212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Aft>
                <a:spcPts val="900"/>
              </a:spcAft>
              <a:buFont typeface="Wingdings" panose="05000000000000000000" pitchFamily="2" charset="2"/>
              <a:buChar char="p"/>
            </a:pPr>
            <a:r>
              <a:rPr lang="en-US" altLang="zh-CN" sz="1600" b="1"/>
              <a:t>HAMA</a:t>
            </a:r>
            <a:r>
              <a:rPr lang="zh-CN" altLang="en-US" sz="1600" b="1"/>
              <a:t>焦虑评分</a:t>
            </a:r>
            <a:r>
              <a:rPr lang="en-US" altLang="zh-CN" sz="1600"/>
              <a:t>&lt;7</a:t>
            </a:r>
            <a:r>
              <a:rPr lang="zh-CN" altLang="en-US" sz="1600"/>
              <a:t>分无焦虑、</a:t>
            </a:r>
            <a:r>
              <a:rPr lang="en-US" altLang="zh-CN" sz="1600"/>
              <a:t>7~14</a:t>
            </a:r>
            <a:r>
              <a:rPr lang="zh-CN" altLang="en-US" sz="1600"/>
              <a:t>分轻度焦虑、</a:t>
            </a:r>
            <a:r>
              <a:rPr lang="en-US" altLang="zh-CN" sz="1600"/>
              <a:t>15~28</a:t>
            </a:r>
            <a:r>
              <a:rPr lang="zh-CN" altLang="en-US" sz="1600"/>
              <a:t>分中度焦虑、≥</a:t>
            </a:r>
            <a:r>
              <a:rPr lang="en-US" altLang="zh-CN" sz="1600"/>
              <a:t>29</a:t>
            </a:r>
            <a:r>
              <a:rPr lang="zh-CN" altLang="en-US" sz="1600"/>
              <a:t>重度焦虑。</a:t>
            </a:r>
            <a:endParaRPr lang="en-US" altLang="zh-CN" sz="1600"/>
          </a:p>
          <a:p>
            <a:pPr marL="285750" indent="-285750">
              <a:lnSpc>
                <a:spcPct val="130000"/>
              </a:lnSpc>
              <a:spcAft>
                <a:spcPts val="900"/>
              </a:spcAft>
              <a:buFont typeface="Wingdings" panose="05000000000000000000" pitchFamily="2" charset="2"/>
              <a:buChar char="p"/>
            </a:pPr>
            <a:r>
              <a:rPr lang="en-US" altLang="zh-CN" sz="1600" b="1"/>
              <a:t>HAMD </a:t>
            </a:r>
            <a:r>
              <a:rPr lang="zh-CN" altLang="en-US" sz="1600" b="1"/>
              <a:t>抑郁评分 </a:t>
            </a:r>
            <a:r>
              <a:rPr lang="en-US" altLang="zh-CN" sz="1600"/>
              <a:t>&lt; 7 </a:t>
            </a:r>
            <a:r>
              <a:rPr lang="zh-CN" altLang="en-US" sz="1600"/>
              <a:t>分无抑郁、</a:t>
            </a:r>
            <a:r>
              <a:rPr lang="en-US" altLang="zh-CN" sz="1600"/>
              <a:t>7 ~ 17 </a:t>
            </a:r>
            <a:r>
              <a:rPr lang="zh-CN" altLang="en-US" sz="1600"/>
              <a:t>分可能存在抑郁、</a:t>
            </a:r>
            <a:r>
              <a:rPr lang="en-US" altLang="zh-CN" sz="1600"/>
              <a:t>18 ~ 24 </a:t>
            </a:r>
            <a:r>
              <a:rPr lang="zh-CN" altLang="en-US" sz="1600"/>
              <a:t>分存在抑郁、</a:t>
            </a:r>
            <a:r>
              <a:rPr lang="en-US" altLang="zh-CN" sz="1600"/>
              <a:t>&gt; 24</a:t>
            </a:r>
            <a:r>
              <a:rPr lang="zh-CN" altLang="en-US" sz="1600"/>
              <a:t>重度抑郁。</a:t>
            </a:r>
            <a:endParaRPr lang="en-US" altLang="zh-CN" sz="1600"/>
          </a:p>
          <a:p>
            <a:pPr marL="285750" indent="-285750">
              <a:lnSpc>
                <a:spcPct val="130000"/>
              </a:lnSpc>
              <a:spcAft>
                <a:spcPts val="900"/>
              </a:spcAft>
              <a:buFont typeface="Wingdings" panose="05000000000000000000" pitchFamily="2" charset="2"/>
              <a:buChar char="p"/>
            </a:pPr>
            <a:r>
              <a:rPr lang="zh-CN" altLang="en-US" sz="1600" b="1"/>
              <a:t>匹兹堡睡眠质量指数量表</a:t>
            </a:r>
            <a:r>
              <a:rPr lang="en-US" altLang="zh-CN" sz="1600"/>
              <a:t>( PSQI)</a:t>
            </a:r>
            <a:r>
              <a:rPr lang="zh-CN" altLang="en-US" sz="1600"/>
              <a:t>共有 </a:t>
            </a:r>
            <a:r>
              <a:rPr lang="en-US" altLang="zh-CN" sz="1600"/>
              <a:t>7 </a:t>
            </a:r>
            <a:r>
              <a:rPr lang="zh-CN" altLang="en-US" sz="1600"/>
              <a:t>项，每项 </a:t>
            </a:r>
            <a:r>
              <a:rPr lang="en-US" altLang="zh-CN" sz="1600"/>
              <a:t>0 ~ 3 </a:t>
            </a:r>
            <a:r>
              <a:rPr lang="zh-CN" altLang="en-US" sz="1600"/>
              <a:t>分，总分 </a:t>
            </a:r>
            <a:r>
              <a:rPr lang="en-US" altLang="zh-CN" sz="1600"/>
              <a:t>21 </a:t>
            </a:r>
            <a:r>
              <a:rPr lang="zh-CN" altLang="en-US" sz="1600"/>
              <a:t>分，分值越低即睡眠质量越佳。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942565" y="3232675"/>
            <a:ext cx="1107996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评估标准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个案护理</a:t>
            </a:r>
          </a:p>
        </p:txBody>
      </p:sp>
      <p:sp>
        <p:nvSpPr>
          <p:cNvPr id="3" name="箭头: 五边形 2"/>
          <p:cNvSpPr/>
          <p:nvPr/>
        </p:nvSpPr>
        <p:spPr>
          <a:xfrm>
            <a:off x="5656595" y="404482"/>
            <a:ext cx="1536700" cy="388039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术前护理</a:t>
            </a:r>
          </a:p>
        </p:txBody>
      </p:sp>
      <p:sp>
        <p:nvSpPr>
          <p:cNvPr id="4" name="箭头: V 形 3"/>
          <p:cNvSpPr/>
          <p:nvPr/>
        </p:nvSpPr>
        <p:spPr>
          <a:xfrm>
            <a:off x="7194006" y="404482"/>
            <a:ext cx="1536700" cy="38803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术后护理</a:t>
            </a:r>
          </a:p>
        </p:txBody>
      </p:sp>
      <p:sp>
        <p:nvSpPr>
          <p:cNvPr id="5" name="箭头: V 形 4"/>
          <p:cNvSpPr/>
          <p:nvPr/>
        </p:nvSpPr>
        <p:spPr>
          <a:xfrm>
            <a:off x="8731417" y="404482"/>
            <a:ext cx="1536700" cy="38803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出院指导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304081" y="1666754"/>
            <a:ext cx="9583838" cy="403956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 w="19050">
            <a:gradFill flip="none" rotWithShape="1">
              <a:gsLst>
                <a:gs pos="0">
                  <a:schemeClr val="accent1"/>
                </a:gs>
                <a:gs pos="5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8100000" scaled="1"/>
              <a:tileRect/>
            </a:gradFill>
          </a:ln>
          <a:effectLst>
            <a:outerShdw blurRad="622300" sx="102000" sy="102000" algn="ctr" rotWithShape="0">
              <a:schemeClr val="accent2">
                <a:alpha val="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雅酷黑 65W" panose="020B0604020202020204" pitchFamily="34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991101" y="2826757"/>
            <a:ext cx="2209799" cy="46166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42588" tIns="42588" rIns="42588" bIns="42588" numCol="1" spcCol="1270" anchor="ctr" anchorCtr="0">
            <a:noAutofit/>
          </a:bodyPr>
          <a:lstStyle/>
          <a:p>
            <a:pPr marL="0" lvl="0" indent="0" algn="ctr" defTabSz="355600">
              <a:spcBef>
                <a:spcPct val="0"/>
              </a:spcBef>
              <a:buNone/>
            </a:pPr>
            <a:r>
              <a:rPr lang="en-US" kern="1200"/>
              <a:t>1</a:t>
            </a:r>
            <a:r>
              <a:rPr lang="zh-CN" kern="1200"/>
              <a:t>名</a:t>
            </a:r>
            <a:r>
              <a:rPr lang="en-US" altLang="zh-CN" kern="1200"/>
              <a:t>XXX</a:t>
            </a:r>
            <a:r>
              <a:rPr lang="zh-CN" kern="1200"/>
              <a:t>科主任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1663699" y="4191213"/>
            <a:ext cx="2016000" cy="46166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42588" tIns="42588" rIns="42588" bIns="42588" numCol="1" spcCol="1270" anchor="ctr" anchorCtr="0">
            <a:noAutofit/>
          </a:bodyPr>
          <a:lstStyle/>
          <a:p>
            <a:pPr marL="0" lvl="0" indent="0" algn="ctr" defTabSz="355600">
              <a:spcBef>
                <a:spcPct val="0"/>
              </a:spcBef>
              <a:buNone/>
            </a:pPr>
            <a:r>
              <a:rPr lang="en-US" kern="1200"/>
              <a:t>2</a:t>
            </a:r>
            <a:r>
              <a:rPr lang="zh-CN" kern="1200"/>
              <a:t>名</a:t>
            </a:r>
            <a:r>
              <a:rPr lang="en-US" altLang="zh-CN" kern="1200"/>
              <a:t>XXX</a:t>
            </a:r>
            <a:r>
              <a:rPr lang="zh-CN" kern="1200"/>
              <a:t>科医师</a:t>
            </a:r>
          </a:p>
        </p:txBody>
      </p:sp>
      <p:sp>
        <p:nvSpPr>
          <p:cNvPr id="10" name="矩形: 圆角 9"/>
          <p:cNvSpPr/>
          <p:nvPr/>
        </p:nvSpPr>
        <p:spPr>
          <a:xfrm>
            <a:off x="3946566" y="4191213"/>
            <a:ext cx="2016000" cy="46166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42588" tIns="42588" rIns="42588" bIns="42588" numCol="1" spcCol="1270" anchor="ctr" anchorCtr="0">
            <a:noAutofit/>
          </a:bodyPr>
          <a:lstStyle/>
          <a:p>
            <a:pPr marL="0" lvl="0" indent="0" algn="ctr" defTabSz="355600">
              <a:spcBef>
                <a:spcPct val="0"/>
              </a:spcBef>
              <a:buNone/>
            </a:pPr>
            <a:r>
              <a:rPr lang="en-US" kern="1200"/>
              <a:t>1</a:t>
            </a:r>
            <a:r>
              <a:rPr lang="zh-CN" kern="1200"/>
              <a:t>名</a:t>
            </a:r>
            <a:r>
              <a:rPr lang="en-US" altLang="zh-CN" kern="1200"/>
              <a:t>XXX</a:t>
            </a:r>
            <a:r>
              <a:rPr lang="zh-CN" kern="1200"/>
              <a:t>科医师</a:t>
            </a:r>
          </a:p>
        </p:txBody>
      </p:sp>
      <p:sp>
        <p:nvSpPr>
          <p:cNvPr id="11" name="矩形: 圆角 10"/>
          <p:cNvSpPr/>
          <p:nvPr/>
        </p:nvSpPr>
        <p:spPr>
          <a:xfrm>
            <a:off x="6229433" y="4191213"/>
            <a:ext cx="2016000" cy="46166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42588" tIns="42588" rIns="42588" bIns="42588" numCol="1" spcCol="1270" anchor="ctr" anchorCtr="0">
            <a:noAutofit/>
          </a:bodyPr>
          <a:lstStyle/>
          <a:p>
            <a:pPr marL="0" lvl="0" indent="0" algn="ctr" defTabSz="355600">
              <a:spcBef>
                <a:spcPct val="0"/>
              </a:spcBef>
              <a:buNone/>
            </a:pPr>
            <a:r>
              <a:rPr lang="en-US" kern="1200"/>
              <a:t>1</a:t>
            </a:r>
            <a:r>
              <a:rPr lang="zh-CN" kern="1200"/>
              <a:t>名心理师</a:t>
            </a:r>
          </a:p>
        </p:txBody>
      </p:sp>
      <p:sp>
        <p:nvSpPr>
          <p:cNvPr id="12" name="矩形: 圆角 11"/>
          <p:cNvSpPr/>
          <p:nvPr/>
        </p:nvSpPr>
        <p:spPr>
          <a:xfrm>
            <a:off x="8512301" y="4191213"/>
            <a:ext cx="2016000" cy="46166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42588" tIns="42588" rIns="42588" bIns="42588" numCol="1" spcCol="1270" anchor="ctr" anchorCtr="0">
            <a:noAutofit/>
          </a:bodyPr>
          <a:lstStyle/>
          <a:p>
            <a:pPr marL="0" lvl="0" indent="0" algn="ctr" defTabSz="355600">
              <a:spcBef>
                <a:spcPct val="0"/>
              </a:spcBef>
              <a:buNone/>
            </a:pPr>
            <a:r>
              <a:rPr lang="en-US" kern="1200"/>
              <a:t>1</a:t>
            </a:r>
            <a:r>
              <a:rPr lang="zh-CN" kern="1200"/>
              <a:t>名营养师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3600449" y="3508985"/>
            <a:ext cx="2209799" cy="461665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05156" tIns="52578" rIns="105156" bIns="52578" rtlCol="0" anchor="ctr">
            <a:noAutofit/>
          </a:bodyPr>
          <a:lstStyle/>
          <a:p>
            <a:pPr algn="ctr" defTabSz="355600">
              <a:spcBef>
                <a:spcPct val="0"/>
              </a:spcBef>
            </a:pPr>
            <a:r>
              <a:rPr lang="en-US">
                <a:solidFill>
                  <a:schemeClr val="bg1"/>
                </a:solidFill>
              </a:rPr>
              <a:t>1</a:t>
            </a:r>
            <a:r>
              <a:rPr lang="zh-CN" altLang="en-US">
                <a:solidFill>
                  <a:schemeClr val="bg1"/>
                </a:solidFill>
              </a:rPr>
              <a:t>名</a:t>
            </a:r>
            <a:r>
              <a:rPr lang="en-US" altLang="zh-CN">
                <a:solidFill>
                  <a:schemeClr val="bg1"/>
                </a:solidFill>
              </a:rPr>
              <a:t>XXX</a:t>
            </a:r>
            <a:r>
              <a:rPr lang="zh-CN" altLang="en-US">
                <a:solidFill>
                  <a:schemeClr val="bg1"/>
                </a:solidFill>
              </a:rPr>
              <a:t>专科护士</a:t>
            </a:r>
          </a:p>
        </p:txBody>
      </p:sp>
      <p:sp>
        <p:nvSpPr>
          <p:cNvPr id="14" name="矩形: 圆角 13"/>
          <p:cNvSpPr/>
          <p:nvPr/>
        </p:nvSpPr>
        <p:spPr>
          <a:xfrm>
            <a:off x="6381752" y="3508985"/>
            <a:ext cx="2209799" cy="461665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105156" tIns="52578" rIns="105156" bIns="52578" rtlCol="0" anchor="ctr">
            <a:noAutofit/>
          </a:bodyPr>
          <a:lstStyle/>
          <a:p>
            <a:pPr algn="ctr" defTabSz="355600">
              <a:spcBef>
                <a:spcPct val="0"/>
              </a:spcBef>
            </a:pPr>
            <a:r>
              <a:rPr lang="en-US">
                <a:solidFill>
                  <a:schemeClr val="bg1"/>
                </a:solidFill>
              </a:rPr>
              <a:t>3</a:t>
            </a:r>
            <a:r>
              <a:rPr lang="zh-CN" altLang="en-US">
                <a:solidFill>
                  <a:schemeClr val="bg1"/>
                </a:solidFill>
              </a:rPr>
              <a:t>名</a:t>
            </a:r>
            <a:r>
              <a:rPr lang="en-US" altLang="zh-CN">
                <a:solidFill>
                  <a:schemeClr val="bg1"/>
                </a:solidFill>
              </a:rPr>
              <a:t>XXX</a:t>
            </a:r>
            <a:r>
              <a:rPr lang="zh-CN" altLang="en-US">
                <a:solidFill>
                  <a:schemeClr val="bg1"/>
                </a:solidFill>
              </a:rPr>
              <a:t>科护士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4991101" y="4862694"/>
            <a:ext cx="2209799" cy="46166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42588" tIns="42588" rIns="42588" bIns="42588" numCol="1" spcCol="1270" anchor="ctr" anchorCtr="0">
            <a:noAutofit/>
          </a:bodyPr>
          <a:lstStyle/>
          <a:p>
            <a:pPr marL="0" lvl="0" indent="0" algn="ctr" defTabSz="355600">
              <a:spcBef>
                <a:spcPct val="0"/>
              </a:spcBef>
              <a:buNone/>
            </a:pPr>
            <a:r>
              <a:rPr lang="en-US" kern="1200"/>
              <a:t>1</a:t>
            </a:r>
            <a:r>
              <a:rPr lang="zh-CN" kern="1200"/>
              <a:t>名医务社会工作者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63800" y="2000633"/>
            <a:ext cx="7213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</a:rPr>
              <a:t>成立</a:t>
            </a:r>
            <a:r>
              <a:rPr lang="zh-CN" altLang="en-US" sz="2400" b="1">
                <a:solidFill>
                  <a:schemeClr val="accent1"/>
                </a:solidFill>
              </a:rPr>
              <a:t>多学科团队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</a:rPr>
              <a:t>，为患者制定</a:t>
            </a:r>
            <a:r>
              <a:rPr lang="zh-CN" altLang="en-US" sz="2400" b="1">
                <a:solidFill>
                  <a:schemeClr val="accent1"/>
                </a:solidFill>
              </a:rPr>
              <a:t>个体化护理方案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1549400" y="2240926"/>
            <a:ext cx="1122299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520301" y="2240926"/>
            <a:ext cx="1122299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WFmMzkxMWE2MzQ1NDljNTE5NzE3NTg0Y2ZiZThhYz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1b05fc6-6906-49a4-b03d-4f2a01d3151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EXT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_BRIGHTNESS" val="0.1"/>
  <p:tag name="KSO_WM_UNIT_FILL_FORE_SCHEMECOLOR_INDEX_1" val="5"/>
  <p:tag name="KSO_WM_UNIT_FILL_FORE_SCHEMECOLOR_INDEX_1_POS" val="0"/>
  <p:tag name="KSO_WM_UNIT_FILL_FORE_SCHEMECOLOR_INDEX_1_TRANS" val="0.58"/>
  <p:tag name="KSO_WM_UNIT_FILL_FORE_SCHEMECOLOR_INDEX_2_BRIGHTNESS" val="0.1"/>
  <p:tag name="KSO_WM_UNIT_FILL_FORE_SCHEMECOLOR_INDEX_2" val="5"/>
  <p:tag name="KSO_WM_UNIT_FILL_FORE_SCHEMECOLOR_INDEX_2_POS" val="0.34"/>
  <p:tag name="KSO_WM_UNIT_FILL_FORE_SCHEMECOLOR_INDEX_2_TRANS" val="0.35"/>
  <p:tag name="KSO_WM_UNIT_FILL_FORE_SCHEMECOLOR_INDEX_3_BRIGHTNESS" val="0"/>
  <p:tag name="KSO_WM_UNIT_FILL_FORE_SCHEMECOLOR_INDEX_3" val="6"/>
  <p:tag name="KSO_WM_UNIT_FILL_FORE_SCHEMECOLOR_INDEX_3_POS" val="0.84"/>
  <p:tag name="KSO_WM_UNIT_FILL_FORE_SCHEMECOLOR_INDEX_3_TRANS" val="0"/>
  <p:tag name="KSO_WM_UNIT_FILL_GRADIENT_TYPE" val="0"/>
  <p:tag name="KSO_WM_UNIT_FILL_GRADIENT_ANGLE" val="120"/>
  <p:tag name="KSO_WM_UNIT_FILL_GRADIENT_DIRECTION" val="-2"/>
  <p:tag name="KSO_WM_UNIT_FILL_TYPE" val="3"/>
  <p:tag name="KSO_WM_UNIT_LINE_FORE_SCHEMECOLOR_INDEX_1_BRIGHTNESS" val="0.5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6"/>
  <p:tag name="KSO_WM_UNIT_LINE_FORE_SCHEMECOLOR_INDEX_2_POS" val="0.65"/>
  <p:tag name="KSO_WM_UNIT_LINE_FORE_SCHEMECOLOR_INDEX_2_TRANS" val="1"/>
  <p:tag name="KSO_WM_UNIT_LINE_GRADIENT_TYPE" val="0"/>
  <p:tag name="KSO_WM_UNIT_LINE_GRADIENT_ANGLE" val="140"/>
  <p:tag name="KSO_WM_UNIT_LINE_GRADIENT_DIRECTION" val="-2"/>
  <p:tag name="KSO_WM_UNIT_LINE_FILL_TYPE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活力蓝">
      <a:dk1>
        <a:srgbClr val="000000"/>
      </a:dk1>
      <a:lt1>
        <a:sysClr val="window" lastClr="FFFFFF"/>
      </a:lt1>
      <a:dk2>
        <a:srgbClr val="44546A"/>
      </a:dk2>
      <a:lt2>
        <a:srgbClr val="E7E6E6"/>
      </a:lt2>
      <a:accent1>
        <a:srgbClr val="339EEC"/>
      </a:accent1>
      <a:accent2>
        <a:srgbClr val="7EDAFC"/>
      </a:accent2>
      <a:accent3>
        <a:srgbClr val="0040FF"/>
      </a:accent3>
      <a:accent4>
        <a:srgbClr val="018FFE"/>
      </a:accent4>
      <a:accent5>
        <a:srgbClr val="5B9BD5"/>
      </a:accent5>
      <a:accent6>
        <a:srgbClr val="FCF004"/>
      </a:accent6>
      <a:hlink>
        <a:srgbClr val="0563C1"/>
      </a:hlink>
      <a:folHlink>
        <a:srgbClr val="954F72"/>
      </a:folHlink>
    </a:clrScheme>
    <a:fontScheme name="自定义 1">
      <a:majorFont>
        <a:latin typeface="Arimo"/>
        <a:ea typeface="阿里巴巴普惠体 M"/>
        <a:cs typeface=""/>
      </a:majorFont>
      <a:minorFont>
        <a:latin typeface="Arimo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</TotalTime>
  <Words>1322</Words>
  <Application>Microsoft Office PowerPoint</Application>
  <PresentationFormat>宽屏</PresentationFormat>
  <Paragraphs>162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Arimo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阿里巴巴普惠体 M</vt:lpstr>
      <vt:lpstr>等线</vt:lpstr>
      <vt:lpstr>思源黑体 CN Bold</vt:lpstr>
      <vt:lpstr>思源黑体 CN Light</vt:lpstr>
      <vt:lpstr>Arial</vt:lpstr>
      <vt:lpstr>Calibri</vt:lpstr>
      <vt:lpstr>Segoe UI Light</vt:lpstr>
      <vt:lpstr>Wingdings</vt:lpstr>
      <vt:lpstr>Office 主题​​</vt:lpstr>
      <vt:lpstr>PowerPoint 演示文稿</vt:lpstr>
      <vt:lpstr>PowerPoint 演示文稿</vt:lpstr>
      <vt:lpstr>PowerPoint 演示文稿</vt:lpstr>
      <vt:lpstr>临床资料</vt:lpstr>
      <vt:lpstr>临床资料</vt:lpstr>
      <vt:lpstr>PowerPoint 演示文稿</vt:lpstr>
      <vt:lpstr>个案护理</vt:lpstr>
      <vt:lpstr>个案护理</vt:lpstr>
      <vt:lpstr>个案护理</vt:lpstr>
      <vt:lpstr>个案护理</vt:lpstr>
      <vt:lpstr>个案护理</vt:lpstr>
      <vt:lpstr>个案护理</vt:lpstr>
      <vt:lpstr>PowerPoint 演示文稿</vt:lpstr>
      <vt:lpstr>讨论小结</vt:lpstr>
      <vt:lpstr>讨论小结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医疗护理个案工作汇报ppt模板</dc:title>
  <dc:creator>©5826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28</cp:revision>
  <dcterms:created xsi:type="dcterms:W3CDTF">2023-08-07T06:11:00Z</dcterms:created>
  <dcterms:modified xsi:type="dcterms:W3CDTF">2023-11-18T12:39:01Z</dcterms:modified>
  <cp:contentStatus>医疗护理个案工作汇报ppt模板，www.51pptmoban.com</cp:contentStatus>
  <cp:version>51pptmoban.com（V51-111901版）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39D5999D506F4691A0813D9FE9B4BCA0_12</vt:lpwstr>
  </property>
  <property fmtid="{D5CDD505-2E9C-101B-9397-08002B2CF9AE}" pid="3" name="KSOProductBuildVer">
    <vt:lpwstr>2052-12.1.0.15120</vt:lpwstr>
  </property>
</Properties>
</file>